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8" r:id="rId4"/>
    <p:sldId id="277" r:id="rId5"/>
    <p:sldId id="275" r:id="rId6"/>
    <p:sldId id="256" r:id="rId7"/>
    <p:sldId id="272" r:id="rId8"/>
    <p:sldId id="274" r:id="rId9"/>
    <p:sldId id="260" r:id="rId10"/>
    <p:sldId id="261"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28FF"/>
    <a:srgbClr val="1E1EFF"/>
    <a:srgbClr val="2D2DFF"/>
    <a:srgbClr val="0000BE"/>
    <a:srgbClr val="D3F1D3"/>
    <a:srgbClr val="0000FF"/>
    <a:srgbClr val="B40000"/>
    <a:srgbClr val="97DD9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9282" autoAdjust="0"/>
    <p:restoredTop sz="94488" autoAdjust="0"/>
  </p:normalViewPr>
  <p:slideViewPr>
    <p:cSldViewPr>
      <p:cViewPr>
        <p:scale>
          <a:sx n="75" d="100"/>
          <a:sy n="75" d="100"/>
        </p:scale>
        <p:origin x="-1248" y="-798"/>
      </p:cViewPr>
      <p:guideLst>
        <p:guide orient="horz" pos="2160"/>
        <p:guide pos="2880"/>
      </p:guideLst>
    </p:cSldViewPr>
  </p:slideViewPr>
  <p:notesTextViewPr>
    <p:cViewPr>
      <p:scale>
        <a:sx n="100" d="100"/>
        <a:sy n="100" d="100"/>
      </p:scale>
      <p:origin x="0" y="0"/>
    </p:cViewPr>
  </p:notesTextViewPr>
  <p:gridSpacing cx="78162150" cy="7816215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4A31D2-00F1-4913-A22D-753E7A5042A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EDB3BA4-CEC1-4DBC-978F-C1E5CC0C370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9EC8B5A-AF54-49F9-A198-C904D1AEDD4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8E6A25-7254-47B4-83FC-9EA0EA38085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F3A1A44-B5F4-479E-B8AB-9E34C816BFE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E810E8B-910E-468F-AA56-0743DCC982B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8FEED6A-F519-4B8F-89D3-C3E44EA22DC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CAAE0AF-EFD5-4DAE-A350-5BFEBCCF2FE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3E23A6A-BB3E-4804-B1BA-CA027C611F7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FED3A5B-33E7-46F5-B283-7318328BB7C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21732AE-B1CC-456C-BDBB-4A73A42E1FE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rgbClr val="CC0000"/>
            </a:gs>
          </a:gsLst>
          <a:lin ang="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684F10A-FC1A-4AB3-9C45-A75FCC36C9E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18" Type="http://schemas.openxmlformats.org/officeDocument/2006/relationships/image" Target="../media/image19.jpeg"/><Relationship Id="rId3" Type="http://schemas.openxmlformats.org/officeDocument/2006/relationships/image" Target="../media/image7.jpeg"/><Relationship Id="rId21" Type="http://schemas.openxmlformats.org/officeDocument/2006/relationships/image" Target="../media/image22.jpeg"/><Relationship Id="rId7" Type="http://schemas.openxmlformats.org/officeDocument/2006/relationships/image" Target="../media/image6.jpeg"/><Relationship Id="rId12" Type="http://schemas.openxmlformats.org/officeDocument/2006/relationships/image" Target="../media/image15.jpeg"/><Relationship Id="rId17" Type="http://schemas.openxmlformats.org/officeDocument/2006/relationships/image" Target="../media/image18.jpeg"/><Relationship Id="rId2" Type="http://schemas.openxmlformats.org/officeDocument/2006/relationships/image" Target="../media/image1.jpeg"/><Relationship Id="rId16" Type="http://schemas.openxmlformats.org/officeDocument/2006/relationships/image" Target="../media/image3.jpe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4.png"/><Relationship Id="rId5" Type="http://schemas.openxmlformats.org/officeDocument/2006/relationships/image" Target="../media/image9.jpeg"/><Relationship Id="rId15" Type="http://schemas.openxmlformats.org/officeDocument/2006/relationships/image" Target="../media/image17.jpeg"/><Relationship Id="rId10" Type="http://schemas.openxmlformats.org/officeDocument/2006/relationships/image" Target="../media/image13.png"/><Relationship Id="rId19" Type="http://schemas.openxmlformats.org/officeDocument/2006/relationships/image" Target="../media/image20.jpeg"/><Relationship Id="rId4" Type="http://schemas.openxmlformats.org/officeDocument/2006/relationships/image" Target="../media/image8.jpeg"/><Relationship Id="rId9" Type="http://schemas.openxmlformats.org/officeDocument/2006/relationships/image" Target="../media/image12.jpeg"/><Relationship Id="rId14" Type="http://schemas.openxmlformats.org/officeDocument/2006/relationships/image" Target="../media/image2.jpeg"/><Relationship Id="rId22"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emf"/><Relationship Id="rId2"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emf"/><Relationship Id="rId2"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26" Type="http://schemas.openxmlformats.org/officeDocument/2006/relationships/image" Target="../media/image51.emf"/><Relationship Id="rId21" Type="http://schemas.openxmlformats.org/officeDocument/2006/relationships/image" Target="../media/image46.emf"/><Relationship Id="rId34" Type="http://schemas.openxmlformats.org/officeDocument/2006/relationships/image" Target="../media/image59.emf"/><Relationship Id="rId42" Type="http://schemas.openxmlformats.org/officeDocument/2006/relationships/image" Target="../media/image67.emf"/><Relationship Id="rId47" Type="http://schemas.openxmlformats.org/officeDocument/2006/relationships/image" Target="../media/image72.emf"/><Relationship Id="rId50" Type="http://schemas.openxmlformats.org/officeDocument/2006/relationships/image" Target="../media/image75.emf"/><Relationship Id="rId55" Type="http://schemas.openxmlformats.org/officeDocument/2006/relationships/image" Target="../media/image80.emf"/><Relationship Id="rId63" Type="http://schemas.openxmlformats.org/officeDocument/2006/relationships/image" Target="../media/image88.emf"/><Relationship Id="rId68" Type="http://schemas.openxmlformats.org/officeDocument/2006/relationships/image" Target="../media/image93.emf"/><Relationship Id="rId76" Type="http://schemas.openxmlformats.org/officeDocument/2006/relationships/image" Target="../media/image101.emf"/><Relationship Id="rId84" Type="http://schemas.openxmlformats.org/officeDocument/2006/relationships/image" Target="../media/image109.emf"/><Relationship Id="rId89" Type="http://schemas.openxmlformats.org/officeDocument/2006/relationships/image" Target="../media/image114.emf"/><Relationship Id="rId97" Type="http://schemas.openxmlformats.org/officeDocument/2006/relationships/image" Target="../media/image122.emf"/><Relationship Id="rId7" Type="http://schemas.openxmlformats.org/officeDocument/2006/relationships/image" Target="../media/image32.emf"/><Relationship Id="rId71" Type="http://schemas.openxmlformats.org/officeDocument/2006/relationships/image" Target="../media/image96.emf"/><Relationship Id="rId92" Type="http://schemas.openxmlformats.org/officeDocument/2006/relationships/image" Target="../media/image117.emf"/><Relationship Id="rId2" Type="http://schemas.openxmlformats.org/officeDocument/2006/relationships/image" Target="../media/image26.jpeg"/><Relationship Id="rId16" Type="http://schemas.openxmlformats.org/officeDocument/2006/relationships/image" Target="../media/image41.emf"/><Relationship Id="rId29" Type="http://schemas.openxmlformats.org/officeDocument/2006/relationships/image" Target="../media/image54.emf"/><Relationship Id="rId11" Type="http://schemas.openxmlformats.org/officeDocument/2006/relationships/image" Target="../media/image36.emf"/><Relationship Id="rId24" Type="http://schemas.openxmlformats.org/officeDocument/2006/relationships/image" Target="../media/image49.emf"/><Relationship Id="rId32" Type="http://schemas.openxmlformats.org/officeDocument/2006/relationships/image" Target="../media/image57.emf"/><Relationship Id="rId37" Type="http://schemas.openxmlformats.org/officeDocument/2006/relationships/image" Target="../media/image62.emf"/><Relationship Id="rId40" Type="http://schemas.openxmlformats.org/officeDocument/2006/relationships/image" Target="../media/image65.emf"/><Relationship Id="rId45" Type="http://schemas.openxmlformats.org/officeDocument/2006/relationships/image" Target="../media/image70.emf"/><Relationship Id="rId53" Type="http://schemas.openxmlformats.org/officeDocument/2006/relationships/image" Target="../media/image78.emf"/><Relationship Id="rId58" Type="http://schemas.openxmlformats.org/officeDocument/2006/relationships/image" Target="../media/image83.emf"/><Relationship Id="rId66" Type="http://schemas.openxmlformats.org/officeDocument/2006/relationships/image" Target="../media/image91.emf"/><Relationship Id="rId74" Type="http://schemas.openxmlformats.org/officeDocument/2006/relationships/image" Target="../media/image99.emf"/><Relationship Id="rId79" Type="http://schemas.openxmlformats.org/officeDocument/2006/relationships/image" Target="../media/image104.wmf"/><Relationship Id="rId87" Type="http://schemas.openxmlformats.org/officeDocument/2006/relationships/image" Target="../media/image112.emf"/><Relationship Id="rId5" Type="http://schemas.openxmlformats.org/officeDocument/2006/relationships/image" Target="../media/image29.jpeg"/><Relationship Id="rId61" Type="http://schemas.openxmlformats.org/officeDocument/2006/relationships/image" Target="../media/image86.emf"/><Relationship Id="rId82" Type="http://schemas.openxmlformats.org/officeDocument/2006/relationships/image" Target="../media/image107.emf"/><Relationship Id="rId90" Type="http://schemas.openxmlformats.org/officeDocument/2006/relationships/image" Target="../media/image115.emf"/><Relationship Id="rId95" Type="http://schemas.openxmlformats.org/officeDocument/2006/relationships/image" Target="../media/image120.emf"/><Relationship Id="rId19" Type="http://schemas.openxmlformats.org/officeDocument/2006/relationships/image" Target="../media/image44.emf"/><Relationship Id="rId14" Type="http://schemas.openxmlformats.org/officeDocument/2006/relationships/image" Target="../media/image39.emf"/><Relationship Id="rId22" Type="http://schemas.openxmlformats.org/officeDocument/2006/relationships/image" Target="../media/image47.emf"/><Relationship Id="rId27" Type="http://schemas.openxmlformats.org/officeDocument/2006/relationships/image" Target="../media/image52.emf"/><Relationship Id="rId30" Type="http://schemas.openxmlformats.org/officeDocument/2006/relationships/image" Target="../media/image55.emf"/><Relationship Id="rId35" Type="http://schemas.openxmlformats.org/officeDocument/2006/relationships/image" Target="../media/image60.emf"/><Relationship Id="rId43" Type="http://schemas.openxmlformats.org/officeDocument/2006/relationships/image" Target="../media/image68.emf"/><Relationship Id="rId48" Type="http://schemas.openxmlformats.org/officeDocument/2006/relationships/image" Target="../media/image73.emf"/><Relationship Id="rId56" Type="http://schemas.openxmlformats.org/officeDocument/2006/relationships/image" Target="../media/image81.emf"/><Relationship Id="rId64" Type="http://schemas.openxmlformats.org/officeDocument/2006/relationships/image" Target="../media/image89.emf"/><Relationship Id="rId69" Type="http://schemas.openxmlformats.org/officeDocument/2006/relationships/image" Target="../media/image94.emf"/><Relationship Id="rId77" Type="http://schemas.openxmlformats.org/officeDocument/2006/relationships/image" Target="../media/image102.emf"/><Relationship Id="rId100" Type="http://schemas.openxmlformats.org/officeDocument/2006/relationships/image" Target="../media/image31.emf"/><Relationship Id="rId8" Type="http://schemas.openxmlformats.org/officeDocument/2006/relationships/image" Target="../media/image33.emf"/><Relationship Id="rId51" Type="http://schemas.openxmlformats.org/officeDocument/2006/relationships/image" Target="../media/image76.emf"/><Relationship Id="rId72" Type="http://schemas.openxmlformats.org/officeDocument/2006/relationships/image" Target="../media/image97.emf"/><Relationship Id="rId80" Type="http://schemas.openxmlformats.org/officeDocument/2006/relationships/image" Target="../media/image105.emf"/><Relationship Id="rId85" Type="http://schemas.openxmlformats.org/officeDocument/2006/relationships/image" Target="../media/image110.emf"/><Relationship Id="rId93" Type="http://schemas.openxmlformats.org/officeDocument/2006/relationships/image" Target="../media/image118.emf"/><Relationship Id="rId98" Type="http://schemas.openxmlformats.org/officeDocument/2006/relationships/image" Target="../media/image123.emf"/><Relationship Id="rId3" Type="http://schemas.openxmlformats.org/officeDocument/2006/relationships/image" Target="../media/image27.jpeg"/><Relationship Id="rId12" Type="http://schemas.openxmlformats.org/officeDocument/2006/relationships/image" Target="../media/image37.emf"/><Relationship Id="rId17" Type="http://schemas.openxmlformats.org/officeDocument/2006/relationships/image" Target="../media/image42.emf"/><Relationship Id="rId25" Type="http://schemas.openxmlformats.org/officeDocument/2006/relationships/image" Target="../media/image50.emf"/><Relationship Id="rId33" Type="http://schemas.openxmlformats.org/officeDocument/2006/relationships/image" Target="../media/image58.emf"/><Relationship Id="rId38" Type="http://schemas.openxmlformats.org/officeDocument/2006/relationships/image" Target="../media/image63.emf"/><Relationship Id="rId46" Type="http://schemas.openxmlformats.org/officeDocument/2006/relationships/image" Target="../media/image71.emf"/><Relationship Id="rId59" Type="http://schemas.openxmlformats.org/officeDocument/2006/relationships/image" Target="../media/image84.emf"/><Relationship Id="rId67" Type="http://schemas.openxmlformats.org/officeDocument/2006/relationships/image" Target="../media/image92.emf"/><Relationship Id="rId20" Type="http://schemas.openxmlformats.org/officeDocument/2006/relationships/image" Target="../media/image45.emf"/><Relationship Id="rId41" Type="http://schemas.openxmlformats.org/officeDocument/2006/relationships/image" Target="../media/image66.emf"/><Relationship Id="rId54" Type="http://schemas.openxmlformats.org/officeDocument/2006/relationships/image" Target="../media/image79.emf"/><Relationship Id="rId62" Type="http://schemas.openxmlformats.org/officeDocument/2006/relationships/image" Target="../media/image87.emf"/><Relationship Id="rId70" Type="http://schemas.openxmlformats.org/officeDocument/2006/relationships/image" Target="../media/image95.emf"/><Relationship Id="rId75" Type="http://schemas.openxmlformats.org/officeDocument/2006/relationships/image" Target="../media/image100.emf"/><Relationship Id="rId83" Type="http://schemas.openxmlformats.org/officeDocument/2006/relationships/image" Target="../media/image108.emf"/><Relationship Id="rId88" Type="http://schemas.openxmlformats.org/officeDocument/2006/relationships/image" Target="../media/image113.emf"/><Relationship Id="rId91" Type="http://schemas.openxmlformats.org/officeDocument/2006/relationships/image" Target="../media/image116.emf"/><Relationship Id="rId96" Type="http://schemas.openxmlformats.org/officeDocument/2006/relationships/image" Target="../media/image121.emf"/><Relationship Id="rId1" Type="http://schemas.openxmlformats.org/officeDocument/2006/relationships/slideLayout" Target="../slideLayouts/slideLayout1.xml"/><Relationship Id="rId6" Type="http://schemas.openxmlformats.org/officeDocument/2006/relationships/image" Target="../media/image30.jpeg"/><Relationship Id="rId15" Type="http://schemas.openxmlformats.org/officeDocument/2006/relationships/image" Target="../media/image40.emf"/><Relationship Id="rId23" Type="http://schemas.openxmlformats.org/officeDocument/2006/relationships/image" Target="../media/image48.emf"/><Relationship Id="rId28" Type="http://schemas.openxmlformats.org/officeDocument/2006/relationships/image" Target="../media/image53.emf"/><Relationship Id="rId36" Type="http://schemas.openxmlformats.org/officeDocument/2006/relationships/image" Target="../media/image61.emf"/><Relationship Id="rId49" Type="http://schemas.openxmlformats.org/officeDocument/2006/relationships/image" Target="../media/image74.emf"/><Relationship Id="rId57" Type="http://schemas.openxmlformats.org/officeDocument/2006/relationships/image" Target="../media/image82.emf"/><Relationship Id="rId10" Type="http://schemas.openxmlformats.org/officeDocument/2006/relationships/image" Target="../media/image35.emf"/><Relationship Id="rId31" Type="http://schemas.openxmlformats.org/officeDocument/2006/relationships/image" Target="../media/image56.emf"/><Relationship Id="rId44" Type="http://schemas.openxmlformats.org/officeDocument/2006/relationships/image" Target="../media/image69.emf"/><Relationship Id="rId52" Type="http://schemas.openxmlformats.org/officeDocument/2006/relationships/image" Target="../media/image77.emf"/><Relationship Id="rId60" Type="http://schemas.openxmlformats.org/officeDocument/2006/relationships/image" Target="../media/image85.emf"/><Relationship Id="rId65" Type="http://schemas.openxmlformats.org/officeDocument/2006/relationships/image" Target="../media/image90.emf"/><Relationship Id="rId73" Type="http://schemas.openxmlformats.org/officeDocument/2006/relationships/image" Target="../media/image98.emf"/><Relationship Id="rId78" Type="http://schemas.openxmlformats.org/officeDocument/2006/relationships/image" Target="../media/image103.emf"/><Relationship Id="rId81" Type="http://schemas.openxmlformats.org/officeDocument/2006/relationships/image" Target="../media/image106.emf"/><Relationship Id="rId86" Type="http://schemas.openxmlformats.org/officeDocument/2006/relationships/image" Target="../media/image111.wmf"/><Relationship Id="rId94" Type="http://schemas.openxmlformats.org/officeDocument/2006/relationships/image" Target="../media/image119.emf"/><Relationship Id="rId99" Type="http://schemas.openxmlformats.org/officeDocument/2006/relationships/image" Target="../media/image124.emf"/><Relationship Id="rId101" Type="http://schemas.openxmlformats.org/officeDocument/2006/relationships/image" Target="../media/image125.jpeg"/><Relationship Id="rId4" Type="http://schemas.openxmlformats.org/officeDocument/2006/relationships/image" Target="../media/image28.jpeg"/><Relationship Id="rId9" Type="http://schemas.openxmlformats.org/officeDocument/2006/relationships/image" Target="../media/image34.emf"/><Relationship Id="rId13" Type="http://schemas.openxmlformats.org/officeDocument/2006/relationships/image" Target="../media/image38.emf"/><Relationship Id="rId18" Type="http://schemas.openxmlformats.org/officeDocument/2006/relationships/image" Target="../media/image43.emf"/><Relationship Id="rId39" Type="http://schemas.openxmlformats.org/officeDocument/2006/relationships/image" Target="../media/image64.emf"/></Relationships>
</file>

<file path=ppt/slides/_rels/slide7.xml.rels><?xml version="1.0" encoding="UTF-8" standalone="yes"?>
<Relationships xmlns="http://schemas.openxmlformats.org/package/2006/relationships"><Relationship Id="rId26" Type="http://schemas.openxmlformats.org/officeDocument/2006/relationships/image" Target="../media/image54.emf"/><Relationship Id="rId21" Type="http://schemas.openxmlformats.org/officeDocument/2006/relationships/image" Target="../media/image49.emf"/><Relationship Id="rId42" Type="http://schemas.openxmlformats.org/officeDocument/2006/relationships/image" Target="../media/image145.emf"/><Relationship Id="rId47" Type="http://schemas.openxmlformats.org/officeDocument/2006/relationships/image" Target="../media/image78.emf"/><Relationship Id="rId63" Type="http://schemas.openxmlformats.org/officeDocument/2006/relationships/image" Target="../media/image96.emf"/><Relationship Id="rId68" Type="http://schemas.openxmlformats.org/officeDocument/2006/relationships/image" Target="../media/image164.emf"/><Relationship Id="rId84" Type="http://schemas.openxmlformats.org/officeDocument/2006/relationships/image" Target="../media/image179.emf"/><Relationship Id="rId89" Type="http://schemas.openxmlformats.org/officeDocument/2006/relationships/image" Target="../media/image182.emf"/><Relationship Id="rId7" Type="http://schemas.openxmlformats.org/officeDocument/2006/relationships/image" Target="../media/image126.emf"/><Relationship Id="rId71" Type="http://schemas.openxmlformats.org/officeDocument/2006/relationships/image" Target="../media/image167.emf"/><Relationship Id="rId92" Type="http://schemas.openxmlformats.org/officeDocument/2006/relationships/image" Target="../media/image185.emf"/><Relationship Id="rId2" Type="http://schemas.openxmlformats.org/officeDocument/2006/relationships/image" Target="../media/image26.jpeg"/><Relationship Id="rId16" Type="http://schemas.openxmlformats.org/officeDocument/2006/relationships/image" Target="../media/image43.emf"/><Relationship Id="rId29" Type="http://schemas.openxmlformats.org/officeDocument/2006/relationships/image" Target="../media/image44.emf"/><Relationship Id="rId11" Type="http://schemas.openxmlformats.org/officeDocument/2006/relationships/image" Target="../media/image130.emf"/><Relationship Id="rId24" Type="http://schemas.openxmlformats.org/officeDocument/2006/relationships/image" Target="../media/image52.emf"/><Relationship Id="rId32" Type="http://schemas.openxmlformats.org/officeDocument/2006/relationships/image" Target="../media/image60.emf"/><Relationship Id="rId37" Type="http://schemas.openxmlformats.org/officeDocument/2006/relationships/image" Target="../media/image140.emf"/><Relationship Id="rId40" Type="http://schemas.openxmlformats.org/officeDocument/2006/relationships/image" Target="../media/image143.emf"/><Relationship Id="rId45" Type="http://schemas.openxmlformats.org/officeDocument/2006/relationships/image" Target="../media/image148.emf"/><Relationship Id="rId53" Type="http://schemas.openxmlformats.org/officeDocument/2006/relationships/image" Target="../media/image153.emf"/><Relationship Id="rId58" Type="http://schemas.openxmlformats.org/officeDocument/2006/relationships/image" Target="../media/image157.emf"/><Relationship Id="rId66" Type="http://schemas.openxmlformats.org/officeDocument/2006/relationships/image" Target="../media/image98.emf"/><Relationship Id="rId74" Type="http://schemas.openxmlformats.org/officeDocument/2006/relationships/image" Target="../media/image89.emf"/><Relationship Id="rId79" Type="http://schemas.openxmlformats.org/officeDocument/2006/relationships/image" Target="../media/image174.emf"/><Relationship Id="rId87" Type="http://schemas.openxmlformats.org/officeDocument/2006/relationships/image" Target="../media/image181.emf"/><Relationship Id="rId102" Type="http://schemas.openxmlformats.org/officeDocument/2006/relationships/image" Target="../media/image195.emf"/><Relationship Id="rId5" Type="http://schemas.openxmlformats.org/officeDocument/2006/relationships/image" Target="../media/image29.jpeg"/><Relationship Id="rId61" Type="http://schemas.openxmlformats.org/officeDocument/2006/relationships/image" Target="../media/image160.emf"/><Relationship Id="rId82" Type="http://schemas.openxmlformats.org/officeDocument/2006/relationships/image" Target="../media/image177.emf"/><Relationship Id="rId90" Type="http://schemas.openxmlformats.org/officeDocument/2006/relationships/image" Target="../media/image183.emf"/><Relationship Id="rId95" Type="http://schemas.openxmlformats.org/officeDocument/2006/relationships/image" Target="../media/image188.emf"/><Relationship Id="rId19" Type="http://schemas.openxmlformats.org/officeDocument/2006/relationships/image" Target="../media/image132.emf"/><Relationship Id="rId14" Type="http://schemas.openxmlformats.org/officeDocument/2006/relationships/image" Target="../media/image40.emf"/><Relationship Id="rId22" Type="http://schemas.openxmlformats.org/officeDocument/2006/relationships/image" Target="../media/image50.emf"/><Relationship Id="rId27" Type="http://schemas.openxmlformats.org/officeDocument/2006/relationships/image" Target="../media/image133.emf"/><Relationship Id="rId30" Type="http://schemas.openxmlformats.org/officeDocument/2006/relationships/image" Target="../media/image134.emf"/><Relationship Id="rId35" Type="http://schemas.openxmlformats.org/officeDocument/2006/relationships/image" Target="../media/image138.emf"/><Relationship Id="rId43" Type="http://schemas.openxmlformats.org/officeDocument/2006/relationships/image" Target="../media/image146.emf"/><Relationship Id="rId48" Type="http://schemas.openxmlformats.org/officeDocument/2006/relationships/image" Target="../media/image150.emf"/><Relationship Id="rId56" Type="http://schemas.openxmlformats.org/officeDocument/2006/relationships/image" Target="../media/image155.emf"/><Relationship Id="rId64" Type="http://schemas.openxmlformats.org/officeDocument/2006/relationships/image" Target="../media/image161.emf"/><Relationship Id="rId69" Type="http://schemas.openxmlformats.org/officeDocument/2006/relationships/image" Target="../media/image165.emf"/><Relationship Id="rId77" Type="http://schemas.openxmlformats.org/officeDocument/2006/relationships/image" Target="../media/image172.emf"/><Relationship Id="rId100" Type="http://schemas.openxmlformats.org/officeDocument/2006/relationships/image" Target="../media/image193.emf"/><Relationship Id="rId105" Type="http://schemas.openxmlformats.org/officeDocument/2006/relationships/image" Target="../media/image125.jpeg"/><Relationship Id="rId8" Type="http://schemas.openxmlformats.org/officeDocument/2006/relationships/image" Target="../media/image127.emf"/><Relationship Id="rId51" Type="http://schemas.openxmlformats.org/officeDocument/2006/relationships/image" Target="../media/image152.emf"/><Relationship Id="rId72" Type="http://schemas.openxmlformats.org/officeDocument/2006/relationships/image" Target="../media/image168.emf"/><Relationship Id="rId80" Type="http://schemas.openxmlformats.org/officeDocument/2006/relationships/image" Target="../media/image175.emf"/><Relationship Id="rId85" Type="http://schemas.openxmlformats.org/officeDocument/2006/relationships/image" Target="../media/image180.emf"/><Relationship Id="rId93" Type="http://schemas.openxmlformats.org/officeDocument/2006/relationships/image" Target="../media/image186.emf"/><Relationship Id="rId98" Type="http://schemas.openxmlformats.org/officeDocument/2006/relationships/image" Target="../media/image191.emf"/><Relationship Id="rId3" Type="http://schemas.openxmlformats.org/officeDocument/2006/relationships/image" Target="../media/image27.jpeg"/><Relationship Id="rId12" Type="http://schemas.openxmlformats.org/officeDocument/2006/relationships/image" Target="../media/image131.emf"/><Relationship Id="rId17" Type="http://schemas.openxmlformats.org/officeDocument/2006/relationships/image" Target="../media/image45.emf"/><Relationship Id="rId25" Type="http://schemas.openxmlformats.org/officeDocument/2006/relationships/image" Target="../media/image53.emf"/><Relationship Id="rId33" Type="http://schemas.openxmlformats.org/officeDocument/2006/relationships/image" Target="../media/image136.emf"/><Relationship Id="rId38" Type="http://schemas.openxmlformats.org/officeDocument/2006/relationships/image" Target="../media/image141.emf"/><Relationship Id="rId46" Type="http://schemas.openxmlformats.org/officeDocument/2006/relationships/image" Target="../media/image149.emf"/><Relationship Id="rId59" Type="http://schemas.openxmlformats.org/officeDocument/2006/relationships/image" Target="../media/image158.emf"/><Relationship Id="rId67" Type="http://schemas.openxmlformats.org/officeDocument/2006/relationships/image" Target="../media/image163.emf"/><Relationship Id="rId103" Type="http://schemas.openxmlformats.org/officeDocument/2006/relationships/image" Target="../media/image196.emf"/><Relationship Id="rId20" Type="http://schemas.openxmlformats.org/officeDocument/2006/relationships/image" Target="../media/image48.emf"/><Relationship Id="rId41" Type="http://schemas.openxmlformats.org/officeDocument/2006/relationships/image" Target="../media/image144.emf"/><Relationship Id="rId54" Type="http://schemas.openxmlformats.org/officeDocument/2006/relationships/image" Target="../media/image85.emf"/><Relationship Id="rId62" Type="http://schemas.openxmlformats.org/officeDocument/2006/relationships/image" Target="../media/image95.emf"/><Relationship Id="rId70" Type="http://schemas.openxmlformats.org/officeDocument/2006/relationships/image" Target="../media/image166.emf"/><Relationship Id="rId75" Type="http://schemas.openxmlformats.org/officeDocument/2006/relationships/image" Target="../media/image170.emf"/><Relationship Id="rId83" Type="http://schemas.openxmlformats.org/officeDocument/2006/relationships/image" Target="../media/image178.emf"/><Relationship Id="rId88" Type="http://schemas.openxmlformats.org/officeDocument/2006/relationships/image" Target="../media/image111.wmf"/><Relationship Id="rId91" Type="http://schemas.openxmlformats.org/officeDocument/2006/relationships/image" Target="../media/image184.emf"/><Relationship Id="rId96" Type="http://schemas.openxmlformats.org/officeDocument/2006/relationships/image" Target="../media/image189.emf"/><Relationship Id="rId1" Type="http://schemas.openxmlformats.org/officeDocument/2006/relationships/slideLayout" Target="../slideLayouts/slideLayout1.xml"/><Relationship Id="rId6" Type="http://schemas.openxmlformats.org/officeDocument/2006/relationships/image" Target="../media/image30.jpeg"/><Relationship Id="rId15" Type="http://schemas.openxmlformats.org/officeDocument/2006/relationships/image" Target="../media/image42.emf"/><Relationship Id="rId23" Type="http://schemas.openxmlformats.org/officeDocument/2006/relationships/image" Target="../media/image51.emf"/><Relationship Id="rId28" Type="http://schemas.openxmlformats.org/officeDocument/2006/relationships/image" Target="../media/image57.emf"/><Relationship Id="rId36" Type="http://schemas.openxmlformats.org/officeDocument/2006/relationships/image" Target="../media/image139.emf"/><Relationship Id="rId49" Type="http://schemas.openxmlformats.org/officeDocument/2006/relationships/image" Target="../media/image80.emf"/><Relationship Id="rId57" Type="http://schemas.openxmlformats.org/officeDocument/2006/relationships/image" Target="../media/image156.emf"/><Relationship Id="rId10" Type="http://schemas.openxmlformats.org/officeDocument/2006/relationships/image" Target="../media/image129.emf"/><Relationship Id="rId31" Type="http://schemas.openxmlformats.org/officeDocument/2006/relationships/image" Target="../media/image135.emf"/><Relationship Id="rId44" Type="http://schemas.openxmlformats.org/officeDocument/2006/relationships/image" Target="../media/image147.emf"/><Relationship Id="rId52" Type="http://schemas.openxmlformats.org/officeDocument/2006/relationships/image" Target="../media/image83.emf"/><Relationship Id="rId60" Type="http://schemas.openxmlformats.org/officeDocument/2006/relationships/image" Target="../media/image159.emf"/><Relationship Id="rId65" Type="http://schemas.openxmlformats.org/officeDocument/2006/relationships/image" Target="../media/image162.emf"/><Relationship Id="rId73" Type="http://schemas.openxmlformats.org/officeDocument/2006/relationships/image" Target="../media/image169.emf"/><Relationship Id="rId78" Type="http://schemas.openxmlformats.org/officeDocument/2006/relationships/image" Target="../media/image173.emf"/><Relationship Id="rId81" Type="http://schemas.openxmlformats.org/officeDocument/2006/relationships/image" Target="../media/image176.emf"/><Relationship Id="rId86" Type="http://schemas.openxmlformats.org/officeDocument/2006/relationships/image" Target="../media/image41.emf"/><Relationship Id="rId94" Type="http://schemas.openxmlformats.org/officeDocument/2006/relationships/image" Target="../media/image187.emf"/><Relationship Id="rId99" Type="http://schemas.openxmlformats.org/officeDocument/2006/relationships/image" Target="../media/image192.emf"/><Relationship Id="rId101" Type="http://schemas.openxmlformats.org/officeDocument/2006/relationships/image" Target="../media/image194.emf"/><Relationship Id="rId4" Type="http://schemas.openxmlformats.org/officeDocument/2006/relationships/image" Target="../media/image28.jpeg"/><Relationship Id="rId9" Type="http://schemas.openxmlformats.org/officeDocument/2006/relationships/image" Target="../media/image128.emf"/><Relationship Id="rId13" Type="http://schemas.openxmlformats.org/officeDocument/2006/relationships/image" Target="../media/image39.emf"/><Relationship Id="rId18" Type="http://schemas.openxmlformats.org/officeDocument/2006/relationships/image" Target="../media/image46.emf"/><Relationship Id="rId39" Type="http://schemas.openxmlformats.org/officeDocument/2006/relationships/image" Target="../media/image142.emf"/><Relationship Id="rId34" Type="http://schemas.openxmlformats.org/officeDocument/2006/relationships/image" Target="../media/image137.emf"/><Relationship Id="rId50" Type="http://schemas.openxmlformats.org/officeDocument/2006/relationships/image" Target="../media/image151.emf"/><Relationship Id="rId55" Type="http://schemas.openxmlformats.org/officeDocument/2006/relationships/image" Target="../media/image154.emf"/><Relationship Id="rId76" Type="http://schemas.openxmlformats.org/officeDocument/2006/relationships/image" Target="../media/image171.emf"/><Relationship Id="rId97" Type="http://schemas.openxmlformats.org/officeDocument/2006/relationships/image" Target="../media/image190.emf"/><Relationship Id="rId104" Type="http://schemas.openxmlformats.org/officeDocument/2006/relationships/image" Target="../media/image31.emf"/></Relationships>
</file>

<file path=ppt/slides/_rels/slide8.xml.rels><?xml version="1.0" encoding="UTF-8" standalone="yes"?>
<Relationships xmlns="http://schemas.openxmlformats.org/package/2006/relationships"><Relationship Id="rId13" Type="http://schemas.openxmlformats.org/officeDocument/2006/relationships/image" Target="../media/image43.emf"/><Relationship Id="rId18" Type="http://schemas.openxmlformats.org/officeDocument/2006/relationships/image" Target="../media/image51.emf"/><Relationship Id="rId26" Type="http://schemas.openxmlformats.org/officeDocument/2006/relationships/image" Target="../media/image60.emf"/><Relationship Id="rId39" Type="http://schemas.openxmlformats.org/officeDocument/2006/relationships/image" Target="../media/image213.emf"/><Relationship Id="rId21" Type="http://schemas.openxmlformats.org/officeDocument/2006/relationships/image" Target="../media/image54.emf"/><Relationship Id="rId34" Type="http://schemas.openxmlformats.org/officeDocument/2006/relationships/image" Target="../media/image210.emf"/><Relationship Id="rId42" Type="http://schemas.openxmlformats.org/officeDocument/2006/relationships/image" Target="../media/image215.emf"/><Relationship Id="rId47" Type="http://schemas.openxmlformats.org/officeDocument/2006/relationships/image" Target="../media/image95.emf"/><Relationship Id="rId50" Type="http://schemas.openxmlformats.org/officeDocument/2006/relationships/image" Target="../media/image221.emf"/><Relationship Id="rId55" Type="http://schemas.openxmlformats.org/officeDocument/2006/relationships/image" Target="../media/image226.emf"/><Relationship Id="rId63" Type="http://schemas.openxmlformats.org/officeDocument/2006/relationships/image" Target="../media/image232.emf"/><Relationship Id="rId68" Type="http://schemas.openxmlformats.org/officeDocument/2006/relationships/image" Target="../media/image46.emf"/><Relationship Id="rId76" Type="http://schemas.openxmlformats.org/officeDocument/2006/relationships/image" Target="../media/image239.emf"/><Relationship Id="rId84" Type="http://schemas.openxmlformats.org/officeDocument/2006/relationships/image" Target="../media/image245.emf"/><Relationship Id="rId89" Type="http://schemas.openxmlformats.org/officeDocument/2006/relationships/image" Target="../media/image250.emf"/><Relationship Id="rId7" Type="http://schemas.openxmlformats.org/officeDocument/2006/relationships/image" Target="../media/image197.emf"/><Relationship Id="rId71" Type="http://schemas.openxmlformats.org/officeDocument/2006/relationships/image" Target="../media/image41.emf"/><Relationship Id="rId92" Type="http://schemas.openxmlformats.org/officeDocument/2006/relationships/image" Target="../media/image253.emf"/><Relationship Id="rId2" Type="http://schemas.openxmlformats.org/officeDocument/2006/relationships/image" Target="../media/image26.jpeg"/><Relationship Id="rId16" Type="http://schemas.openxmlformats.org/officeDocument/2006/relationships/image" Target="../media/image49.emf"/><Relationship Id="rId29" Type="http://schemas.openxmlformats.org/officeDocument/2006/relationships/image" Target="../media/image205.emf"/><Relationship Id="rId11" Type="http://schemas.openxmlformats.org/officeDocument/2006/relationships/image" Target="../media/image40.emf"/><Relationship Id="rId24" Type="http://schemas.openxmlformats.org/officeDocument/2006/relationships/image" Target="../media/image44.emf"/><Relationship Id="rId32" Type="http://schemas.openxmlformats.org/officeDocument/2006/relationships/image" Target="../media/image208.emf"/><Relationship Id="rId37" Type="http://schemas.openxmlformats.org/officeDocument/2006/relationships/image" Target="../media/image212.emf"/><Relationship Id="rId40" Type="http://schemas.openxmlformats.org/officeDocument/2006/relationships/image" Target="../media/image214.emf"/><Relationship Id="rId45" Type="http://schemas.openxmlformats.org/officeDocument/2006/relationships/image" Target="../media/image218.emf"/><Relationship Id="rId53" Type="http://schemas.openxmlformats.org/officeDocument/2006/relationships/image" Target="../media/image224.emf"/><Relationship Id="rId58" Type="http://schemas.openxmlformats.org/officeDocument/2006/relationships/image" Target="../media/image229.emf"/><Relationship Id="rId66" Type="http://schemas.openxmlformats.org/officeDocument/2006/relationships/image" Target="../media/image85.emf"/><Relationship Id="rId74" Type="http://schemas.openxmlformats.org/officeDocument/2006/relationships/image" Target="../media/image104.wmf"/><Relationship Id="rId79" Type="http://schemas.openxmlformats.org/officeDocument/2006/relationships/image" Target="../media/image242.emf"/><Relationship Id="rId87" Type="http://schemas.openxmlformats.org/officeDocument/2006/relationships/image" Target="../media/image248.emf"/><Relationship Id="rId5" Type="http://schemas.openxmlformats.org/officeDocument/2006/relationships/image" Target="../media/image29.jpeg"/><Relationship Id="rId61" Type="http://schemas.openxmlformats.org/officeDocument/2006/relationships/image" Target="../media/image230.emf"/><Relationship Id="rId82" Type="http://schemas.openxmlformats.org/officeDocument/2006/relationships/image" Target="../media/image243.emf"/><Relationship Id="rId90" Type="http://schemas.openxmlformats.org/officeDocument/2006/relationships/image" Target="../media/image251.emf"/><Relationship Id="rId19" Type="http://schemas.openxmlformats.org/officeDocument/2006/relationships/image" Target="../media/image52.emf"/><Relationship Id="rId14" Type="http://schemas.openxmlformats.org/officeDocument/2006/relationships/image" Target="../media/image45.emf"/><Relationship Id="rId22" Type="http://schemas.openxmlformats.org/officeDocument/2006/relationships/image" Target="../media/image201.emf"/><Relationship Id="rId27" Type="http://schemas.openxmlformats.org/officeDocument/2006/relationships/image" Target="../media/image203.emf"/><Relationship Id="rId30" Type="http://schemas.openxmlformats.org/officeDocument/2006/relationships/image" Target="../media/image206.emf"/><Relationship Id="rId35" Type="http://schemas.openxmlformats.org/officeDocument/2006/relationships/image" Target="../media/image211.emf"/><Relationship Id="rId43" Type="http://schemas.openxmlformats.org/officeDocument/2006/relationships/image" Target="../media/image216.emf"/><Relationship Id="rId48" Type="http://schemas.openxmlformats.org/officeDocument/2006/relationships/image" Target="../media/image98.emf"/><Relationship Id="rId56" Type="http://schemas.openxmlformats.org/officeDocument/2006/relationships/image" Target="../media/image227.emf"/><Relationship Id="rId64" Type="http://schemas.openxmlformats.org/officeDocument/2006/relationships/image" Target="../media/image233.emf"/><Relationship Id="rId69" Type="http://schemas.openxmlformats.org/officeDocument/2006/relationships/image" Target="../media/image235.emf"/><Relationship Id="rId77" Type="http://schemas.openxmlformats.org/officeDocument/2006/relationships/image" Target="../media/image240.emf"/><Relationship Id="rId8" Type="http://schemas.openxmlformats.org/officeDocument/2006/relationships/image" Target="../media/image198.emf"/><Relationship Id="rId51" Type="http://schemas.openxmlformats.org/officeDocument/2006/relationships/image" Target="../media/image222.emf"/><Relationship Id="rId72" Type="http://schemas.openxmlformats.org/officeDocument/2006/relationships/image" Target="../media/image237.emf"/><Relationship Id="rId80" Type="http://schemas.openxmlformats.org/officeDocument/2006/relationships/image" Target="../media/image31.emf"/><Relationship Id="rId85" Type="http://schemas.openxmlformats.org/officeDocument/2006/relationships/image" Target="../media/image246.emf"/><Relationship Id="rId93" Type="http://schemas.openxmlformats.org/officeDocument/2006/relationships/image" Target="../media/image254.emf"/><Relationship Id="rId3" Type="http://schemas.openxmlformats.org/officeDocument/2006/relationships/image" Target="../media/image27.jpeg"/><Relationship Id="rId12" Type="http://schemas.openxmlformats.org/officeDocument/2006/relationships/image" Target="../media/image42.emf"/><Relationship Id="rId17" Type="http://schemas.openxmlformats.org/officeDocument/2006/relationships/image" Target="../media/image50.emf"/><Relationship Id="rId25" Type="http://schemas.openxmlformats.org/officeDocument/2006/relationships/image" Target="../media/image202.emf"/><Relationship Id="rId33" Type="http://schemas.openxmlformats.org/officeDocument/2006/relationships/image" Target="../media/image209.emf"/><Relationship Id="rId38" Type="http://schemas.openxmlformats.org/officeDocument/2006/relationships/image" Target="../media/image80.emf"/><Relationship Id="rId46" Type="http://schemas.openxmlformats.org/officeDocument/2006/relationships/image" Target="../media/image219.emf"/><Relationship Id="rId59" Type="http://schemas.openxmlformats.org/officeDocument/2006/relationships/image" Target="../media/image184.emf"/><Relationship Id="rId67" Type="http://schemas.openxmlformats.org/officeDocument/2006/relationships/image" Target="../media/image234.emf"/><Relationship Id="rId20" Type="http://schemas.openxmlformats.org/officeDocument/2006/relationships/image" Target="../media/image53.emf"/><Relationship Id="rId41" Type="http://schemas.openxmlformats.org/officeDocument/2006/relationships/image" Target="../media/image83.emf"/><Relationship Id="rId54" Type="http://schemas.openxmlformats.org/officeDocument/2006/relationships/image" Target="../media/image225.emf"/><Relationship Id="rId62" Type="http://schemas.openxmlformats.org/officeDocument/2006/relationships/image" Target="../media/image231.emf"/><Relationship Id="rId70" Type="http://schemas.openxmlformats.org/officeDocument/2006/relationships/image" Target="../media/image236.emf"/><Relationship Id="rId75" Type="http://schemas.openxmlformats.org/officeDocument/2006/relationships/image" Target="../media/image238.emf"/><Relationship Id="rId83" Type="http://schemas.openxmlformats.org/officeDocument/2006/relationships/image" Target="../media/image244.emf"/><Relationship Id="rId88" Type="http://schemas.openxmlformats.org/officeDocument/2006/relationships/image" Target="../media/image249.emf"/><Relationship Id="rId91" Type="http://schemas.openxmlformats.org/officeDocument/2006/relationships/image" Target="../media/image252.emf"/><Relationship Id="rId1" Type="http://schemas.openxmlformats.org/officeDocument/2006/relationships/slideLayout" Target="../slideLayouts/slideLayout1.xml"/><Relationship Id="rId6" Type="http://schemas.openxmlformats.org/officeDocument/2006/relationships/image" Target="../media/image30.jpeg"/><Relationship Id="rId15" Type="http://schemas.openxmlformats.org/officeDocument/2006/relationships/image" Target="../media/image48.emf"/><Relationship Id="rId23" Type="http://schemas.openxmlformats.org/officeDocument/2006/relationships/image" Target="../media/image57.emf"/><Relationship Id="rId28" Type="http://schemas.openxmlformats.org/officeDocument/2006/relationships/image" Target="../media/image204.emf"/><Relationship Id="rId36" Type="http://schemas.openxmlformats.org/officeDocument/2006/relationships/image" Target="../media/image78.emf"/><Relationship Id="rId49" Type="http://schemas.openxmlformats.org/officeDocument/2006/relationships/image" Target="../media/image220.emf"/><Relationship Id="rId57" Type="http://schemas.openxmlformats.org/officeDocument/2006/relationships/image" Target="../media/image228.emf"/><Relationship Id="rId10" Type="http://schemas.openxmlformats.org/officeDocument/2006/relationships/image" Target="../media/image200.emf"/><Relationship Id="rId31" Type="http://schemas.openxmlformats.org/officeDocument/2006/relationships/image" Target="../media/image207.emf"/><Relationship Id="rId44" Type="http://schemas.openxmlformats.org/officeDocument/2006/relationships/image" Target="../media/image217.emf"/><Relationship Id="rId52" Type="http://schemas.openxmlformats.org/officeDocument/2006/relationships/image" Target="../media/image223.emf"/><Relationship Id="rId60" Type="http://schemas.openxmlformats.org/officeDocument/2006/relationships/image" Target="../media/image175.emf"/><Relationship Id="rId65" Type="http://schemas.openxmlformats.org/officeDocument/2006/relationships/image" Target="../media/image89.emf"/><Relationship Id="rId73" Type="http://schemas.openxmlformats.org/officeDocument/2006/relationships/image" Target="../media/image96.emf"/><Relationship Id="rId78" Type="http://schemas.openxmlformats.org/officeDocument/2006/relationships/image" Target="../media/image241.emf"/><Relationship Id="rId81" Type="http://schemas.openxmlformats.org/officeDocument/2006/relationships/image" Target="../media/image39.emf"/><Relationship Id="rId86" Type="http://schemas.openxmlformats.org/officeDocument/2006/relationships/image" Target="../media/image247.emf"/><Relationship Id="rId94" Type="http://schemas.openxmlformats.org/officeDocument/2006/relationships/image" Target="../media/image125.jpeg"/><Relationship Id="rId4" Type="http://schemas.openxmlformats.org/officeDocument/2006/relationships/image" Target="../media/image28.jpeg"/><Relationship Id="rId9" Type="http://schemas.openxmlformats.org/officeDocument/2006/relationships/image" Target="../media/image199.emf"/></Relationships>
</file>

<file path=ppt/slides/_rels/slide9.xml.rels><?xml version="1.0" encoding="UTF-8" standalone="yes"?>
<Relationships xmlns="http://schemas.openxmlformats.org/package/2006/relationships"><Relationship Id="rId3" Type="http://schemas.openxmlformats.org/officeDocument/2006/relationships/image" Target="../media/image255.w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5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23863" y="317500"/>
            <a:ext cx="8229600" cy="1143000"/>
          </a:xfrm>
          <a:prstGeom prst="rect">
            <a:avLst/>
          </a:prstGeom>
          <a:noFill/>
          <a:ln w="9525">
            <a:noFill/>
            <a:miter lim="800000"/>
            <a:headEnd/>
            <a:tailEnd/>
          </a:ln>
          <a:effectLst/>
        </p:spPr>
        <p:txBody>
          <a:bodyPr anchor="ctr"/>
          <a:lstStyle/>
          <a:p>
            <a:pPr algn="ctr"/>
            <a:r>
              <a:rPr lang="en-US" sz="3600" b="1">
                <a:solidFill>
                  <a:schemeClr val="bg1"/>
                </a:solidFill>
              </a:rPr>
              <a:t>The Bulge</a:t>
            </a:r>
            <a:r>
              <a:rPr lang="en-US" sz="4000" b="1">
                <a:solidFill>
                  <a:schemeClr val="bg1"/>
                </a:solidFill>
              </a:rPr>
              <a:t> </a:t>
            </a:r>
            <a:br>
              <a:rPr lang="en-US" sz="4000" b="1">
                <a:solidFill>
                  <a:schemeClr val="bg1"/>
                </a:solidFill>
              </a:rPr>
            </a:br>
            <a:r>
              <a:rPr lang="en-US" sz="3200" b="1">
                <a:solidFill>
                  <a:schemeClr val="bg1"/>
                </a:solidFill>
              </a:rPr>
              <a:t>Dec 16, 1944-Jan 28, 1945</a:t>
            </a:r>
          </a:p>
        </p:txBody>
      </p:sp>
      <p:pic>
        <p:nvPicPr>
          <p:cNvPr id="3075" name="Picture 3" descr="logo smaller"/>
          <p:cNvPicPr>
            <a:picLocks noChangeAspect="1" noChangeArrowheads="1"/>
          </p:cNvPicPr>
          <p:nvPr/>
        </p:nvPicPr>
        <p:blipFill>
          <a:blip r:embed="rId2"/>
          <a:srcRect/>
          <a:stretch>
            <a:fillRect/>
          </a:stretch>
        </p:blipFill>
        <p:spPr bwMode="auto">
          <a:xfrm>
            <a:off x="885825" y="395288"/>
            <a:ext cx="1001713" cy="1001712"/>
          </a:xfrm>
          <a:prstGeom prst="rect">
            <a:avLst/>
          </a:prstGeom>
          <a:noFill/>
        </p:spPr>
      </p:pic>
      <p:pic>
        <p:nvPicPr>
          <p:cNvPr id="3076" name="Picture 4" descr="logo smaller"/>
          <p:cNvPicPr>
            <a:picLocks noChangeAspect="1" noChangeArrowheads="1"/>
          </p:cNvPicPr>
          <p:nvPr/>
        </p:nvPicPr>
        <p:blipFill>
          <a:blip r:embed="rId2"/>
          <a:srcRect/>
          <a:stretch>
            <a:fillRect/>
          </a:stretch>
        </p:blipFill>
        <p:spPr bwMode="auto">
          <a:xfrm>
            <a:off x="7221538" y="395288"/>
            <a:ext cx="1001712" cy="1001712"/>
          </a:xfrm>
          <a:prstGeom prst="rect">
            <a:avLst/>
          </a:prstGeom>
          <a:noFill/>
        </p:spPr>
      </p:pic>
      <p:sp>
        <p:nvSpPr>
          <p:cNvPr id="3077" name="Text Box 5"/>
          <p:cNvSpPr txBox="1">
            <a:spLocks noChangeArrowheads="1"/>
          </p:cNvSpPr>
          <p:nvPr/>
        </p:nvSpPr>
        <p:spPr bwMode="auto">
          <a:xfrm>
            <a:off x="527050" y="1520825"/>
            <a:ext cx="8166100" cy="2557463"/>
          </a:xfrm>
          <a:prstGeom prst="rect">
            <a:avLst/>
          </a:prstGeom>
          <a:noFill/>
          <a:ln w="9525">
            <a:noFill/>
            <a:miter lim="800000"/>
            <a:headEnd/>
            <a:tailEnd/>
          </a:ln>
          <a:effectLst/>
        </p:spPr>
        <p:txBody>
          <a:bodyPr>
            <a:spAutoFit/>
          </a:bodyPr>
          <a:lstStyle/>
          <a:p>
            <a:pPr algn="ctr">
              <a:spcBef>
                <a:spcPct val="50000"/>
              </a:spcBef>
            </a:pPr>
            <a:r>
              <a:rPr lang="en-US" sz="2400" b="1">
                <a:solidFill>
                  <a:schemeClr val="bg1"/>
                </a:solidFill>
              </a:rPr>
              <a:t>Strategic Context</a:t>
            </a:r>
          </a:p>
          <a:p>
            <a:pPr algn="just">
              <a:spcBef>
                <a:spcPct val="50000"/>
              </a:spcBef>
            </a:pPr>
            <a:r>
              <a:rPr lang="en-US" sz="1200">
                <a:solidFill>
                  <a:schemeClr val="bg1"/>
                </a:solidFill>
              </a:rPr>
              <a:t>After five years of war, the Allies gain a decisive advantage in June 1944 over Nazi Germany in World War II. Anglo-American forces land in northwestern France to open the Western Front, liberating Paris in August and capturing the first German city (Aachen) in November. On the Eastern Front, Soviet forces invade Belorussia, virtually destroying a German army group by August, and invade the Baltics and Balkans soon after. By August 1944, even Adolf Hitler recognizes that Germany cannot win a military victory. Instead, he seeks to win a decisive battlefield victory only to win a political victory by forcing one of his Allied enemies to make a separate peace with Germany. Hitler resolves to use his last mobile reserve in the West to break through the thinly-held American line in the Ardennes and capture Antwerp, splitting British-Canadian Army Group 21 in the north from American Army Group 12 in the south. This seemingly impossible feat is to be accomplished largely by his elite, fanatical </a:t>
            </a:r>
            <a:r>
              <a:rPr lang="en-US" sz="1200" i="1">
                <a:solidFill>
                  <a:schemeClr val="bg1"/>
                </a:solidFill>
              </a:rPr>
              <a:t>Schutzstaffel </a:t>
            </a:r>
            <a:r>
              <a:rPr lang="en-US" sz="1200">
                <a:solidFill>
                  <a:schemeClr val="bg1"/>
                </a:solidFill>
              </a:rPr>
              <a:t>(</a:t>
            </a:r>
            <a:r>
              <a:rPr lang="en-US" sz="1200" i="1">
                <a:solidFill>
                  <a:schemeClr val="bg1"/>
                </a:solidFill>
              </a:rPr>
              <a:t>SS</a:t>
            </a:r>
            <a:r>
              <a:rPr lang="en-US" sz="1200">
                <a:solidFill>
                  <a:schemeClr val="bg1"/>
                </a:solidFill>
              </a:rPr>
              <a:t>) divisions of 6.</a:t>
            </a:r>
            <a:r>
              <a:rPr lang="en-US" sz="1200" i="1">
                <a:solidFill>
                  <a:schemeClr val="bg1"/>
                </a:solidFill>
              </a:rPr>
              <a:t> Panzer</a:t>
            </a:r>
            <a:r>
              <a:rPr lang="en-US" sz="1200">
                <a:solidFill>
                  <a:schemeClr val="bg1"/>
                </a:solidFill>
              </a:rPr>
              <a:t> Army, assembled in great secrecy behind the line. Just as Dwight Eisenhower, commander of all Allied forces in the West, plans the final push into Germany, Hitler strikes.</a:t>
            </a:r>
          </a:p>
        </p:txBody>
      </p:sp>
      <p:sp>
        <p:nvSpPr>
          <p:cNvPr id="3078" name="Text Box 6"/>
          <p:cNvSpPr txBox="1">
            <a:spLocks noChangeArrowheads="1"/>
          </p:cNvSpPr>
          <p:nvPr/>
        </p:nvSpPr>
        <p:spPr bwMode="auto">
          <a:xfrm>
            <a:off x="2511425" y="4116388"/>
            <a:ext cx="3968750" cy="2371725"/>
          </a:xfrm>
          <a:prstGeom prst="rect">
            <a:avLst/>
          </a:prstGeom>
          <a:noFill/>
          <a:ln w="9525">
            <a:noFill/>
            <a:miter lim="800000"/>
            <a:headEnd/>
            <a:tailEnd/>
          </a:ln>
          <a:effectLst/>
        </p:spPr>
        <p:txBody>
          <a:bodyPr>
            <a:spAutoFit/>
          </a:bodyPr>
          <a:lstStyle/>
          <a:p>
            <a:pPr algn="ctr">
              <a:spcBef>
                <a:spcPct val="50000"/>
              </a:spcBef>
            </a:pPr>
            <a:r>
              <a:rPr lang="en-US" sz="2400" b="1">
                <a:solidFill>
                  <a:schemeClr val="bg1"/>
                </a:solidFill>
              </a:rPr>
              <a:t>Stakes</a:t>
            </a:r>
          </a:p>
          <a:p>
            <a:pPr algn="just">
              <a:spcBef>
                <a:spcPct val="50000"/>
              </a:spcBef>
            </a:pPr>
            <a:r>
              <a:rPr lang="en-US" sz="1400">
                <a:solidFill>
                  <a:schemeClr val="bg1"/>
                </a:solidFill>
              </a:rPr>
              <a:t>+ A German victory would halt any Allied attack into Germany as they expend all resources saving Army Group 21 from potential destruction.</a:t>
            </a:r>
          </a:p>
          <a:p>
            <a:pPr algn="just">
              <a:spcBef>
                <a:spcPct val="50000"/>
              </a:spcBef>
            </a:pPr>
            <a:r>
              <a:rPr lang="en-US" sz="1400">
                <a:solidFill>
                  <a:schemeClr val="bg1"/>
                </a:solidFill>
              </a:rPr>
              <a:t>+ An American victory would ruin Germany’s last reserve, leaving its borders weakened against future Anglo-American and Soviet attacks.</a:t>
            </a:r>
          </a:p>
        </p:txBody>
      </p:sp>
      <p:sp>
        <p:nvSpPr>
          <p:cNvPr id="3079" name="Text Box 7"/>
          <p:cNvSpPr txBox="1">
            <a:spLocks noChangeArrowheads="1"/>
          </p:cNvSpPr>
          <p:nvPr/>
        </p:nvSpPr>
        <p:spPr bwMode="auto">
          <a:xfrm>
            <a:off x="7145338" y="6583363"/>
            <a:ext cx="1998662" cy="274637"/>
          </a:xfrm>
          <a:prstGeom prst="rect">
            <a:avLst/>
          </a:prstGeom>
          <a:noFill/>
          <a:ln w="9525">
            <a:noFill/>
            <a:miter lim="800000"/>
            <a:headEnd/>
            <a:tailEnd/>
          </a:ln>
          <a:effectLst/>
        </p:spPr>
        <p:txBody>
          <a:bodyPr>
            <a:spAutoFit/>
          </a:bodyPr>
          <a:lstStyle/>
          <a:p>
            <a:pPr algn="r"/>
            <a:r>
              <a:rPr lang="en-US" sz="1200">
                <a:solidFill>
                  <a:schemeClr val="bg1"/>
                </a:solidFill>
                <a:latin typeface="Calisto MT" pitchFamily="18" charset="0"/>
              </a:rPr>
              <a:t>By Jonathan Webb, 2015</a:t>
            </a:r>
            <a:endParaRPr lang="en-US"/>
          </a:p>
        </p:txBody>
      </p:sp>
      <p:pic>
        <p:nvPicPr>
          <p:cNvPr id="3083" name="Picture 11" descr="Bernard Law Montgomery.jpg"/>
          <p:cNvPicPr>
            <a:picLocks noChangeAspect="1" noChangeArrowheads="1"/>
          </p:cNvPicPr>
          <p:nvPr/>
        </p:nvPicPr>
        <p:blipFill>
          <a:blip r:embed="rId3"/>
          <a:srcRect/>
          <a:stretch>
            <a:fillRect/>
          </a:stretch>
        </p:blipFill>
        <p:spPr bwMode="auto">
          <a:xfrm>
            <a:off x="504825" y="4114800"/>
            <a:ext cx="935038" cy="1192213"/>
          </a:xfrm>
          <a:prstGeom prst="rect">
            <a:avLst/>
          </a:prstGeom>
          <a:noFill/>
          <a:ln w="9525">
            <a:noFill/>
            <a:miter lim="800000"/>
            <a:headEnd/>
            <a:tailEnd/>
          </a:ln>
        </p:spPr>
      </p:pic>
      <p:pic>
        <p:nvPicPr>
          <p:cNvPr id="3084" name="Picture 12" descr="Major_General_Dwight_Eisenhower%2C_1942_TR207"/>
          <p:cNvPicPr>
            <a:picLocks noChangeAspect="1" noChangeArrowheads="1"/>
          </p:cNvPicPr>
          <p:nvPr/>
        </p:nvPicPr>
        <p:blipFill>
          <a:blip r:embed="rId4"/>
          <a:srcRect r="92" b="-46"/>
          <a:stretch>
            <a:fillRect/>
          </a:stretch>
        </p:blipFill>
        <p:spPr bwMode="auto">
          <a:xfrm>
            <a:off x="1443038" y="4725988"/>
            <a:ext cx="1084262" cy="1092200"/>
          </a:xfrm>
          <a:prstGeom prst="rect">
            <a:avLst/>
          </a:prstGeom>
          <a:noFill/>
        </p:spPr>
      </p:pic>
      <p:pic>
        <p:nvPicPr>
          <p:cNvPr id="3085" name="Picture 13" descr="640px-Omar_Bradley%2C_official_military_photo%2C_1949"/>
          <p:cNvPicPr>
            <a:picLocks noChangeAspect="1" noChangeArrowheads="1"/>
          </p:cNvPicPr>
          <p:nvPr/>
        </p:nvPicPr>
        <p:blipFill>
          <a:blip r:embed="rId5"/>
          <a:srcRect b="-21"/>
          <a:stretch>
            <a:fillRect/>
          </a:stretch>
        </p:blipFill>
        <p:spPr bwMode="auto">
          <a:xfrm>
            <a:off x="482600" y="5259388"/>
            <a:ext cx="981075" cy="1220787"/>
          </a:xfrm>
          <a:prstGeom prst="rect">
            <a:avLst/>
          </a:prstGeom>
          <a:noFill/>
        </p:spPr>
      </p:pic>
      <p:pic>
        <p:nvPicPr>
          <p:cNvPr id="3086" name="Picture 14" descr="adolf_hitler_biography_4"/>
          <p:cNvPicPr>
            <a:picLocks noChangeAspect="1" noChangeArrowheads="1"/>
          </p:cNvPicPr>
          <p:nvPr/>
        </p:nvPicPr>
        <p:blipFill>
          <a:blip r:embed="rId6"/>
          <a:srcRect/>
          <a:stretch>
            <a:fillRect/>
          </a:stretch>
        </p:blipFill>
        <p:spPr bwMode="auto">
          <a:xfrm>
            <a:off x="6632575" y="4116388"/>
            <a:ext cx="1112838" cy="1449387"/>
          </a:xfrm>
          <a:prstGeom prst="rect">
            <a:avLst/>
          </a:prstGeom>
          <a:noFill/>
        </p:spPr>
      </p:pic>
      <p:pic>
        <p:nvPicPr>
          <p:cNvPr id="3087" name="Picture 15" descr="Walter Model April 1943.jpg"/>
          <p:cNvPicPr>
            <a:picLocks noChangeAspect="1" noChangeArrowheads="1"/>
          </p:cNvPicPr>
          <p:nvPr/>
        </p:nvPicPr>
        <p:blipFill>
          <a:blip r:embed="rId7"/>
          <a:srcRect/>
          <a:stretch>
            <a:fillRect/>
          </a:stretch>
        </p:blipFill>
        <p:spPr bwMode="auto">
          <a:xfrm>
            <a:off x="7737475" y="4814888"/>
            <a:ext cx="995363" cy="15144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logo smaller"/>
          <p:cNvPicPr>
            <a:picLocks noChangeAspect="1" noChangeArrowheads="1"/>
          </p:cNvPicPr>
          <p:nvPr/>
        </p:nvPicPr>
        <p:blipFill>
          <a:blip r:embed="rId2"/>
          <a:srcRect/>
          <a:stretch>
            <a:fillRect/>
          </a:stretch>
        </p:blipFill>
        <p:spPr bwMode="auto">
          <a:xfrm>
            <a:off x="2728913" y="625475"/>
            <a:ext cx="3648075" cy="3648075"/>
          </a:xfrm>
          <a:prstGeom prst="rect">
            <a:avLst/>
          </a:prstGeom>
          <a:noFill/>
        </p:spPr>
      </p:pic>
      <p:sp>
        <p:nvSpPr>
          <p:cNvPr id="7171" name="Text Box 3"/>
          <p:cNvSpPr txBox="1">
            <a:spLocks noChangeArrowheads="1"/>
          </p:cNvSpPr>
          <p:nvPr/>
        </p:nvSpPr>
        <p:spPr bwMode="auto">
          <a:xfrm>
            <a:off x="1192213" y="4773613"/>
            <a:ext cx="7527925" cy="366712"/>
          </a:xfrm>
          <a:prstGeom prst="rect">
            <a:avLst/>
          </a:prstGeom>
          <a:noFill/>
          <a:ln w="9525">
            <a:noFill/>
            <a:miter lim="800000"/>
            <a:headEnd/>
            <a:tailEnd/>
          </a:ln>
          <a:effectLst/>
        </p:spPr>
        <p:txBody>
          <a:bodyPr>
            <a:spAutoFit/>
          </a:bodyPr>
          <a:lstStyle/>
          <a:p>
            <a:pPr>
              <a:spcBef>
                <a:spcPct val="50000"/>
              </a:spcBef>
            </a:pPr>
            <a:endParaRPr lang="en-CA"/>
          </a:p>
        </p:txBody>
      </p:sp>
      <p:sp>
        <p:nvSpPr>
          <p:cNvPr id="7172" name="Text Box 4"/>
          <p:cNvSpPr txBox="1">
            <a:spLocks noChangeArrowheads="1"/>
          </p:cNvSpPr>
          <p:nvPr/>
        </p:nvSpPr>
        <p:spPr bwMode="auto">
          <a:xfrm>
            <a:off x="0" y="4657725"/>
            <a:ext cx="9144000" cy="1773238"/>
          </a:xfrm>
          <a:prstGeom prst="rect">
            <a:avLst/>
          </a:prstGeom>
          <a:noFill/>
          <a:ln w="9525">
            <a:noFill/>
            <a:miter lim="800000"/>
            <a:headEnd/>
            <a:tailEnd/>
          </a:ln>
          <a:effectLst/>
        </p:spPr>
        <p:txBody>
          <a:bodyPr>
            <a:spAutoFit/>
          </a:bodyPr>
          <a:lstStyle/>
          <a:p>
            <a:pPr algn="ctr">
              <a:lnSpc>
                <a:spcPct val="50000"/>
              </a:lnSpc>
              <a:spcBef>
                <a:spcPct val="50000"/>
              </a:spcBef>
            </a:pPr>
            <a:r>
              <a:rPr lang="en-US" sz="4800" b="1">
                <a:solidFill>
                  <a:schemeClr val="bg1"/>
                </a:solidFill>
              </a:rPr>
              <a:t>The Art of Battle: </a:t>
            </a:r>
          </a:p>
          <a:p>
            <a:pPr algn="ctr">
              <a:lnSpc>
                <a:spcPct val="50000"/>
              </a:lnSpc>
              <a:spcBef>
                <a:spcPct val="50000"/>
              </a:spcBef>
            </a:pPr>
            <a:r>
              <a:rPr lang="en-US" sz="4800" b="1">
                <a:solidFill>
                  <a:schemeClr val="bg1"/>
                </a:solidFill>
              </a:rPr>
              <a:t>Animated Battle Maps</a:t>
            </a:r>
          </a:p>
          <a:p>
            <a:pPr algn="ctr">
              <a:lnSpc>
                <a:spcPct val="50000"/>
              </a:lnSpc>
              <a:spcBef>
                <a:spcPct val="50000"/>
              </a:spcBef>
            </a:pPr>
            <a:endParaRPr lang="en-US" sz="2000">
              <a:solidFill>
                <a:schemeClr val="bg1"/>
              </a:solidFill>
            </a:endParaRPr>
          </a:p>
          <a:p>
            <a:pPr algn="ctr">
              <a:lnSpc>
                <a:spcPct val="50000"/>
              </a:lnSpc>
              <a:spcBef>
                <a:spcPct val="50000"/>
              </a:spcBef>
            </a:pPr>
            <a:r>
              <a:rPr lang="en-US" u="sng">
                <a:solidFill>
                  <a:schemeClr val="bg1"/>
                </a:solidFill>
              </a:rPr>
              <a:t>http://www.theartofbattle.com</a:t>
            </a:r>
          </a:p>
        </p:txBody>
      </p:sp>
      <p:sp>
        <p:nvSpPr>
          <p:cNvPr id="7173" name="Text Box 5"/>
          <p:cNvSpPr txBox="1">
            <a:spLocks noChangeArrowheads="1"/>
          </p:cNvSpPr>
          <p:nvPr/>
        </p:nvSpPr>
        <p:spPr bwMode="auto">
          <a:xfrm>
            <a:off x="7145338" y="6583363"/>
            <a:ext cx="1998662" cy="274637"/>
          </a:xfrm>
          <a:prstGeom prst="rect">
            <a:avLst/>
          </a:prstGeom>
          <a:noFill/>
          <a:ln w="9525">
            <a:noFill/>
            <a:miter lim="800000"/>
            <a:headEnd/>
            <a:tailEnd/>
          </a:ln>
          <a:effectLst/>
        </p:spPr>
        <p:txBody>
          <a:bodyPr>
            <a:spAutoFit/>
          </a:bodyPr>
          <a:lstStyle/>
          <a:p>
            <a:pPr algn="r"/>
            <a:r>
              <a:rPr lang="en-US" sz="1200">
                <a:solidFill>
                  <a:schemeClr val="bg1"/>
                </a:solidFill>
                <a:latin typeface="Calisto MT" pitchFamily="18" charset="0"/>
              </a:rPr>
              <a:t>By Jonathan Webb, 2015</a:t>
            </a:r>
            <a:endParaRPr lang="en-US"/>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4648200" y="1673225"/>
            <a:ext cx="4737100" cy="5578475"/>
          </a:xfrm>
          <a:prstGeom prst="rect">
            <a:avLst/>
          </a:prstGeom>
          <a:noFill/>
          <a:ln w="9525">
            <a:noFill/>
            <a:miter lim="800000"/>
            <a:headEnd/>
            <a:tailEnd/>
          </a:ln>
          <a:effectLst/>
        </p:spPr>
        <p:txBody>
          <a:bodyPr>
            <a:spAutoFit/>
          </a:bodyPr>
          <a:lstStyle/>
          <a:p>
            <a:pPr>
              <a:lnSpc>
                <a:spcPct val="50000"/>
              </a:lnSpc>
              <a:spcBef>
                <a:spcPct val="50000"/>
              </a:spcBef>
              <a:buFont typeface="Wingdings" pitchFamily="2" charset="2"/>
              <a:buChar char="§"/>
            </a:pPr>
            <a:r>
              <a:rPr lang="en-US" sz="2000">
                <a:solidFill>
                  <a:schemeClr val="bg1"/>
                </a:solidFill>
              </a:rPr>
              <a:t>German Army</a:t>
            </a:r>
          </a:p>
          <a:p>
            <a:pPr>
              <a:lnSpc>
                <a:spcPct val="50000"/>
              </a:lnSpc>
              <a:spcBef>
                <a:spcPct val="50000"/>
              </a:spcBef>
              <a:buFont typeface="Wingdings" pitchFamily="2" charset="2"/>
              <a:buChar char="§"/>
            </a:pPr>
            <a:endParaRPr lang="en-US" sz="2000">
              <a:solidFill>
                <a:schemeClr val="bg1"/>
              </a:solidFill>
            </a:endParaRPr>
          </a:p>
          <a:p>
            <a:pPr>
              <a:lnSpc>
                <a:spcPct val="50000"/>
              </a:lnSpc>
              <a:spcBef>
                <a:spcPct val="50000"/>
              </a:spcBef>
              <a:buFont typeface="Wingdings" pitchFamily="2" charset="2"/>
              <a:buChar char="§"/>
            </a:pPr>
            <a:endParaRPr lang="en-US" sz="2000">
              <a:solidFill>
                <a:schemeClr val="bg1"/>
              </a:solidFill>
            </a:endParaRPr>
          </a:p>
          <a:p>
            <a:pPr>
              <a:lnSpc>
                <a:spcPct val="50000"/>
              </a:lnSpc>
              <a:spcBef>
                <a:spcPct val="50000"/>
              </a:spcBef>
              <a:buFont typeface="Wingdings" pitchFamily="2" charset="2"/>
              <a:buChar char="§"/>
            </a:pPr>
            <a:endParaRPr lang="en-US" sz="2000">
              <a:solidFill>
                <a:schemeClr val="bg1"/>
              </a:solidFill>
            </a:endParaRPr>
          </a:p>
          <a:p>
            <a:pPr>
              <a:lnSpc>
                <a:spcPct val="50000"/>
              </a:lnSpc>
              <a:spcBef>
                <a:spcPct val="50000"/>
              </a:spcBef>
              <a:buFont typeface="Wingdings" pitchFamily="2" charset="2"/>
              <a:buChar char="§"/>
            </a:pPr>
            <a:endParaRPr lang="en-US" sz="2000">
              <a:solidFill>
                <a:schemeClr val="bg1"/>
              </a:solidFill>
            </a:endParaRPr>
          </a:p>
          <a:p>
            <a:pPr>
              <a:lnSpc>
                <a:spcPct val="50000"/>
              </a:lnSpc>
              <a:spcBef>
                <a:spcPct val="50000"/>
              </a:spcBef>
              <a:buFont typeface="Wingdings" pitchFamily="2" charset="2"/>
              <a:buChar char="§"/>
            </a:pPr>
            <a:endParaRPr lang="en-US" sz="2000">
              <a:solidFill>
                <a:schemeClr val="bg1"/>
              </a:solidFill>
            </a:endParaRPr>
          </a:p>
          <a:p>
            <a:pPr>
              <a:lnSpc>
                <a:spcPct val="50000"/>
              </a:lnSpc>
              <a:spcBef>
                <a:spcPct val="50000"/>
              </a:spcBef>
              <a:buFont typeface="Wingdings" pitchFamily="2" charset="2"/>
              <a:buChar char="§"/>
            </a:pPr>
            <a:endParaRPr lang="en-US" sz="2000">
              <a:solidFill>
                <a:schemeClr val="bg1"/>
              </a:solidFill>
            </a:endParaRPr>
          </a:p>
          <a:p>
            <a:pPr>
              <a:lnSpc>
                <a:spcPct val="50000"/>
              </a:lnSpc>
              <a:spcBef>
                <a:spcPct val="50000"/>
              </a:spcBef>
              <a:buFont typeface="Wingdings" pitchFamily="2" charset="2"/>
              <a:buChar char="§"/>
            </a:pPr>
            <a:endParaRPr lang="en-US" sz="2000">
              <a:solidFill>
                <a:schemeClr val="bg1"/>
              </a:solidFill>
            </a:endParaRPr>
          </a:p>
          <a:p>
            <a:pPr>
              <a:lnSpc>
                <a:spcPct val="50000"/>
              </a:lnSpc>
              <a:spcBef>
                <a:spcPct val="50000"/>
              </a:spcBef>
              <a:buFont typeface="Wingdings" pitchFamily="2" charset="2"/>
              <a:buChar char="§"/>
            </a:pPr>
            <a:endParaRPr lang="en-US" sz="2000">
              <a:solidFill>
                <a:schemeClr val="bg1"/>
              </a:solidFill>
            </a:endParaRPr>
          </a:p>
          <a:p>
            <a:pPr>
              <a:lnSpc>
                <a:spcPct val="50000"/>
              </a:lnSpc>
              <a:spcBef>
                <a:spcPct val="50000"/>
              </a:spcBef>
              <a:buFont typeface="Wingdings" pitchFamily="2" charset="2"/>
              <a:buNone/>
            </a:pPr>
            <a:r>
              <a:rPr lang="en-US" sz="2000">
                <a:solidFill>
                  <a:schemeClr val="bg1"/>
                </a:solidFill>
              </a:rPr>
              <a:t>Initial			Eventual</a:t>
            </a:r>
          </a:p>
          <a:p>
            <a:pPr>
              <a:lnSpc>
                <a:spcPct val="50000"/>
              </a:lnSpc>
              <a:spcBef>
                <a:spcPct val="50000"/>
              </a:spcBef>
              <a:buFont typeface="Wingdings" pitchFamily="2" charset="2"/>
              <a:buChar char="§"/>
            </a:pPr>
            <a:r>
              <a:rPr lang="en-US" sz="2000">
                <a:solidFill>
                  <a:schemeClr val="bg1"/>
                </a:solidFill>
              </a:rPr>
              <a:t>18 divisions		28 divisions</a:t>
            </a:r>
          </a:p>
          <a:p>
            <a:pPr>
              <a:lnSpc>
                <a:spcPct val="50000"/>
              </a:lnSpc>
              <a:spcBef>
                <a:spcPct val="50000"/>
              </a:spcBef>
              <a:buFont typeface="Wingdings" pitchFamily="2" charset="2"/>
              <a:buChar char="§"/>
            </a:pPr>
            <a:endParaRPr lang="en-US" sz="2000">
              <a:solidFill>
                <a:schemeClr val="bg1"/>
              </a:solidFill>
            </a:endParaRPr>
          </a:p>
          <a:p>
            <a:pPr>
              <a:lnSpc>
                <a:spcPct val="50000"/>
              </a:lnSpc>
              <a:spcBef>
                <a:spcPct val="50000"/>
              </a:spcBef>
              <a:buFont typeface="Wingdings" pitchFamily="2" charset="2"/>
              <a:buChar char="§"/>
            </a:pPr>
            <a:endParaRPr lang="en-US" sz="2000">
              <a:solidFill>
                <a:schemeClr val="bg1"/>
              </a:solidFill>
            </a:endParaRPr>
          </a:p>
          <a:p>
            <a:pPr>
              <a:lnSpc>
                <a:spcPct val="50000"/>
              </a:lnSpc>
              <a:spcBef>
                <a:spcPct val="50000"/>
              </a:spcBef>
              <a:buFont typeface="Wingdings" pitchFamily="2" charset="2"/>
              <a:buChar char="§"/>
            </a:pPr>
            <a:endParaRPr lang="en-US" sz="2000">
              <a:solidFill>
                <a:schemeClr val="bg1"/>
              </a:solidFill>
            </a:endParaRPr>
          </a:p>
          <a:p>
            <a:pPr>
              <a:lnSpc>
                <a:spcPct val="50000"/>
              </a:lnSpc>
              <a:spcBef>
                <a:spcPct val="50000"/>
              </a:spcBef>
              <a:buFont typeface="Wingdings" pitchFamily="2" charset="2"/>
              <a:buChar char="§"/>
            </a:pPr>
            <a:endParaRPr lang="en-US" sz="2000">
              <a:solidFill>
                <a:schemeClr val="bg1"/>
              </a:solidFill>
            </a:endParaRPr>
          </a:p>
          <a:p>
            <a:pPr>
              <a:lnSpc>
                <a:spcPct val="50000"/>
              </a:lnSpc>
              <a:spcBef>
                <a:spcPct val="50000"/>
              </a:spcBef>
              <a:buFont typeface="Wingdings" pitchFamily="2" charset="2"/>
              <a:buChar char="§"/>
            </a:pPr>
            <a:endParaRPr lang="en-US" sz="2000">
              <a:solidFill>
                <a:schemeClr val="bg1"/>
              </a:solidFill>
            </a:endParaRPr>
          </a:p>
          <a:p>
            <a:pPr>
              <a:lnSpc>
                <a:spcPct val="50000"/>
              </a:lnSpc>
              <a:spcBef>
                <a:spcPct val="50000"/>
              </a:spcBef>
              <a:buFont typeface="Wingdings" pitchFamily="2" charset="2"/>
              <a:buChar char="§"/>
            </a:pPr>
            <a:r>
              <a:rPr lang="en-US" sz="2000">
                <a:solidFill>
                  <a:schemeClr val="bg1"/>
                </a:solidFill>
              </a:rPr>
              <a:t>Well</a:t>
            </a:r>
          </a:p>
          <a:p>
            <a:pPr>
              <a:spcBef>
                <a:spcPct val="50000"/>
              </a:spcBef>
              <a:buFont typeface="Wingdings" pitchFamily="2" charset="2"/>
              <a:buNone/>
            </a:pPr>
            <a:endParaRPr lang="en-US" sz="2000">
              <a:solidFill>
                <a:schemeClr val="bg1"/>
              </a:solidFill>
            </a:endParaRPr>
          </a:p>
        </p:txBody>
      </p:sp>
      <p:sp>
        <p:nvSpPr>
          <p:cNvPr id="4100" name="Rectangle 4"/>
          <p:cNvSpPr>
            <a:spLocks noGrp="1" noChangeArrowheads="1"/>
          </p:cNvSpPr>
          <p:nvPr>
            <p:ph type="title"/>
          </p:nvPr>
        </p:nvSpPr>
        <p:spPr>
          <a:xfrm>
            <a:off x="304800" y="304800"/>
            <a:ext cx="8229600" cy="1143000"/>
          </a:xfrm>
        </p:spPr>
        <p:txBody>
          <a:bodyPr/>
          <a:lstStyle/>
          <a:p>
            <a:r>
              <a:rPr lang="en-US" sz="3600" b="1">
                <a:solidFill>
                  <a:schemeClr val="bg1"/>
                </a:solidFill>
              </a:rPr>
              <a:t>The Bulge, 1944-1945</a:t>
            </a:r>
            <a:r>
              <a:rPr lang="en-US" sz="4000" b="1">
                <a:solidFill>
                  <a:schemeClr val="bg1"/>
                </a:solidFill>
              </a:rPr>
              <a:t/>
            </a:r>
            <a:br>
              <a:rPr lang="en-US" sz="4000" b="1">
                <a:solidFill>
                  <a:schemeClr val="bg1"/>
                </a:solidFill>
              </a:rPr>
            </a:br>
            <a:r>
              <a:rPr lang="en-US" sz="3200" b="1">
                <a:solidFill>
                  <a:schemeClr val="bg1"/>
                </a:solidFill>
              </a:rPr>
              <a:t>Strength</a:t>
            </a:r>
          </a:p>
        </p:txBody>
      </p:sp>
      <p:sp>
        <p:nvSpPr>
          <p:cNvPr id="4101" name="Text Box 5"/>
          <p:cNvSpPr txBox="1">
            <a:spLocks noChangeArrowheads="1"/>
          </p:cNvSpPr>
          <p:nvPr/>
        </p:nvSpPr>
        <p:spPr bwMode="auto">
          <a:xfrm>
            <a:off x="0" y="1673225"/>
            <a:ext cx="4953000" cy="5578475"/>
          </a:xfrm>
          <a:prstGeom prst="rect">
            <a:avLst/>
          </a:prstGeom>
          <a:noFill/>
          <a:ln w="9525">
            <a:noFill/>
            <a:miter lim="800000"/>
            <a:headEnd/>
            <a:tailEnd/>
          </a:ln>
          <a:effectLst/>
        </p:spPr>
        <p:txBody>
          <a:bodyPr>
            <a:spAutoFit/>
          </a:bodyPr>
          <a:lstStyle/>
          <a:p>
            <a:pPr>
              <a:lnSpc>
                <a:spcPct val="50000"/>
              </a:lnSpc>
              <a:spcBef>
                <a:spcPct val="50000"/>
              </a:spcBef>
              <a:buFont typeface="Wingdings" pitchFamily="2" charset="2"/>
              <a:buChar char="§"/>
            </a:pPr>
            <a:r>
              <a:rPr lang="en-US" sz="2000">
                <a:solidFill>
                  <a:schemeClr val="bg1"/>
                </a:solidFill>
              </a:rPr>
              <a:t>American Army &amp; allies</a:t>
            </a:r>
          </a:p>
          <a:p>
            <a:pPr>
              <a:lnSpc>
                <a:spcPct val="50000"/>
              </a:lnSpc>
              <a:spcBef>
                <a:spcPct val="50000"/>
              </a:spcBef>
              <a:buFont typeface="Wingdings" pitchFamily="2" charset="2"/>
              <a:buChar char="§"/>
            </a:pPr>
            <a:endParaRPr lang="en-US" sz="2000">
              <a:solidFill>
                <a:schemeClr val="bg1"/>
              </a:solidFill>
            </a:endParaRPr>
          </a:p>
          <a:p>
            <a:pPr>
              <a:lnSpc>
                <a:spcPct val="50000"/>
              </a:lnSpc>
              <a:spcBef>
                <a:spcPct val="50000"/>
              </a:spcBef>
              <a:buFont typeface="Wingdings" pitchFamily="2" charset="2"/>
              <a:buChar char="§"/>
            </a:pPr>
            <a:endParaRPr lang="en-US" sz="2000">
              <a:solidFill>
                <a:schemeClr val="bg1"/>
              </a:solidFill>
            </a:endParaRPr>
          </a:p>
          <a:p>
            <a:pPr>
              <a:lnSpc>
                <a:spcPct val="50000"/>
              </a:lnSpc>
              <a:spcBef>
                <a:spcPct val="50000"/>
              </a:spcBef>
              <a:buFont typeface="Wingdings" pitchFamily="2" charset="2"/>
              <a:buChar char="§"/>
            </a:pPr>
            <a:endParaRPr lang="en-US" sz="2000">
              <a:solidFill>
                <a:schemeClr val="bg1"/>
              </a:solidFill>
            </a:endParaRPr>
          </a:p>
          <a:p>
            <a:pPr>
              <a:lnSpc>
                <a:spcPct val="50000"/>
              </a:lnSpc>
              <a:spcBef>
                <a:spcPct val="50000"/>
              </a:spcBef>
              <a:buFont typeface="Wingdings" pitchFamily="2" charset="2"/>
              <a:buChar char="§"/>
            </a:pPr>
            <a:endParaRPr lang="en-US" sz="2000">
              <a:solidFill>
                <a:schemeClr val="bg1"/>
              </a:solidFill>
            </a:endParaRPr>
          </a:p>
          <a:p>
            <a:pPr>
              <a:lnSpc>
                <a:spcPct val="50000"/>
              </a:lnSpc>
              <a:spcBef>
                <a:spcPct val="50000"/>
              </a:spcBef>
              <a:buFont typeface="Wingdings" pitchFamily="2" charset="2"/>
              <a:buChar char="§"/>
            </a:pPr>
            <a:endParaRPr lang="en-US" sz="2000">
              <a:solidFill>
                <a:schemeClr val="bg1"/>
              </a:solidFill>
            </a:endParaRPr>
          </a:p>
          <a:p>
            <a:pPr>
              <a:lnSpc>
                <a:spcPct val="50000"/>
              </a:lnSpc>
              <a:spcBef>
                <a:spcPct val="50000"/>
              </a:spcBef>
              <a:buFont typeface="Wingdings" pitchFamily="2" charset="2"/>
              <a:buChar char="§"/>
            </a:pPr>
            <a:endParaRPr lang="en-US" sz="2000">
              <a:solidFill>
                <a:schemeClr val="bg1"/>
              </a:solidFill>
            </a:endParaRPr>
          </a:p>
          <a:p>
            <a:pPr>
              <a:lnSpc>
                <a:spcPct val="50000"/>
              </a:lnSpc>
              <a:spcBef>
                <a:spcPct val="50000"/>
              </a:spcBef>
              <a:buFont typeface="Wingdings" pitchFamily="2" charset="2"/>
              <a:buChar char="§"/>
            </a:pPr>
            <a:endParaRPr lang="en-US" sz="2000">
              <a:solidFill>
                <a:schemeClr val="bg1"/>
              </a:solidFill>
            </a:endParaRPr>
          </a:p>
          <a:p>
            <a:pPr>
              <a:lnSpc>
                <a:spcPct val="50000"/>
              </a:lnSpc>
              <a:spcBef>
                <a:spcPct val="50000"/>
              </a:spcBef>
              <a:buFont typeface="Wingdings" pitchFamily="2" charset="2"/>
              <a:buChar char="§"/>
            </a:pPr>
            <a:endParaRPr lang="en-US" sz="2000">
              <a:solidFill>
                <a:schemeClr val="bg1"/>
              </a:solidFill>
            </a:endParaRPr>
          </a:p>
          <a:p>
            <a:pPr>
              <a:lnSpc>
                <a:spcPct val="50000"/>
              </a:lnSpc>
              <a:spcBef>
                <a:spcPct val="50000"/>
              </a:spcBef>
              <a:buFont typeface="Wingdings" pitchFamily="2" charset="2"/>
              <a:buNone/>
            </a:pPr>
            <a:r>
              <a:rPr lang="en-US" sz="2000">
                <a:solidFill>
                  <a:schemeClr val="bg1"/>
                </a:solidFill>
              </a:rPr>
              <a:t>Initial			Eventual</a:t>
            </a:r>
          </a:p>
          <a:p>
            <a:pPr>
              <a:lnSpc>
                <a:spcPct val="50000"/>
              </a:lnSpc>
              <a:spcBef>
                <a:spcPct val="50000"/>
              </a:spcBef>
              <a:buFont typeface="Wingdings" pitchFamily="2" charset="2"/>
              <a:buChar char="§"/>
            </a:pPr>
            <a:r>
              <a:rPr lang="en-US" sz="2000">
                <a:solidFill>
                  <a:schemeClr val="bg1"/>
                </a:solidFill>
              </a:rPr>
              <a:t>6 divisions		37 divisions</a:t>
            </a:r>
          </a:p>
          <a:p>
            <a:pPr>
              <a:lnSpc>
                <a:spcPct val="50000"/>
              </a:lnSpc>
              <a:spcBef>
                <a:spcPct val="50000"/>
              </a:spcBef>
              <a:buFont typeface="Wingdings" pitchFamily="2" charset="2"/>
              <a:buChar char="§"/>
            </a:pPr>
            <a:endParaRPr lang="en-US" sz="2000">
              <a:solidFill>
                <a:schemeClr val="bg1"/>
              </a:solidFill>
            </a:endParaRPr>
          </a:p>
          <a:p>
            <a:pPr>
              <a:lnSpc>
                <a:spcPct val="50000"/>
              </a:lnSpc>
              <a:spcBef>
                <a:spcPct val="50000"/>
              </a:spcBef>
              <a:buFont typeface="Wingdings" pitchFamily="2" charset="2"/>
              <a:buChar char="§"/>
            </a:pPr>
            <a:endParaRPr lang="en-US" sz="2000">
              <a:solidFill>
                <a:schemeClr val="bg1"/>
              </a:solidFill>
            </a:endParaRPr>
          </a:p>
          <a:p>
            <a:pPr>
              <a:lnSpc>
                <a:spcPct val="50000"/>
              </a:lnSpc>
              <a:spcBef>
                <a:spcPct val="50000"/>
              </a:spcBef>
              <a:buFont typeface="Wingdings" pitchFamily="2" charset="2"/>
              <a:buChar char="§"/>
            </a:pPr>
            <a:endParaRPr lang="en-US" sz="2000">
              <a:solidFill>
                <a:schemeClr val="bg1"/>
              </a:solidFill>
            </a:endParaRPr>
          </a:p>
          <a:p>
            <a:pPr>
              <a:lnSpc>
                <a:spcPct val="50000"/>
              </a:lnSpc>
              <a:spcBef>
                <a:spcPct val="50000"/>
              </a:spcBef>
              <a:buFont typeface="Wingdings" pitchFamily="2" charset="2"/>
              <a:buNone/>
            </a:pPr>
            <a:r>
              <a:rPr lang="en-US" sz="2000">
                <a:solidFill>
                  <a:schemeClr val="bg1"/>
                </a:solidFill>
              </a:rPr>
              <a:t>	</a:t>
            </a:r>
          </a:p>
          <a:p>
            <a:pPr>
              <a:lnSpc>
                <a:spcPct val="50000"/>
              </a:lnSpc>
              <a:spcBef>
                <a:spcPct val="50000"/>
              </a:spcBef>
              <a:buFont typeface="Wingdings" pitchFamily="2" charset="2"/>
              <a:buChar char="§"/>
            </a:pPr>
            <a:endParaRPr lang="en-US" sz="2000">
              <a:solidFill>
                <a:schemeClr val="bg1"/>
              </a:solidFill>
            </a:endParaRPr>
          </a:p>
          <a:p>
            <a:pPr>
              <a:lnSpc>
                <a:spcPct val="50000"/>
              </a:lnSpc>
              <a:spcBef>
                <a:spcPct val="50000"/>
              </a:spcBef>
              <a:buFont typeface="Wingdings" pitchFamily="2" charset="2"/>
              <a:buChar char="§"/>
            </a:pPr>
            <a:r>
              <a:rPr lang="en-US" sz="2000">
                <a:solidFill>
                  <a:schemeClr val="bg1"/>
                </a:solidFill>
              </a:rPr>
              <a:t>Well</a:t>
            </a:r>
          </a:p>
          <a:p>
            <a:pPr>
              <a:spcBef>
                <a:spcPct val="50000"/>
              </a:spcBef>
              <a:buFont typeface="Wingdings" pitchFamily="2" charset="2"/>
              <a:buNone/>
            </a:pPr>
            <a:endParaRPr lang="en-US" sz="2000">
              <a:solidFill>
                <a:schemeClr val="bg1"/>
              </a:solidFill>
            </a:endParaRPr>
          </a:p>
        </p:txBody>
      </p:sp>
      <p:sp>
        <p:nvSpPr>
          <p:cNvPr id="4106" name="Text Box 10"/>
          <p:cNvSpPr txBox="1">
            <a:spLocks noChangeArrowheads="1"/>
          </p:cNvSpPr>
          <p:nvPr/>
        </p:nvSpPr>
        <p:spPr bwMode="auto">
          <a:xfrm>
            <a:off x="7145338" y="6583363"/>
            <a:ext cx="1998662" cy="274637"/>
          </a:xfrm>
          <a:prstGeom prst="rect">
            <a:avLst/>
          </a:prstGeom>
          <a:noFill/>
          <a:ln w="9525">
            <a:noFill/>
            <a:miter lim="800000"/>
            <a:headEnd/>
            <a:tailEnd/>
          </a:ln>
          <a:effectLst/>
        </p:spPr>
        <p:txBody>
          <a:bodyPr>
            <a:spAutoFit/>
          </a:bodyPr>
          <a:lstStyle/>
          <a:p>
            <a:pPr algn="r"/>
            <a:r>
              <a:rPr lang="en-US" sz="1200">
                <a:solidFill>
                  <a:schemeClr val="bg1"/>
                </a:solidFill>
                <a:latin typeface="Calisto MT" pitchFamily="18" charset="0"/>
              </a:rPr>
              <a:t>By Jonathan Webb, 2015</a:t>
            </a:r>
            <a:endParaRPr lang="en-US"/>
          </a:p>
        </p:txBody>
      </p:sp>
      <p:pic>
        <p:nvPicPr>
          <p:cNvPr id="4107" name="Picture 11" descr="logo smaller"/>
          <p:cNvPicPr>
            <a:picLocks noChangeAspect="1" noChangeArrowheads="1"/>
          </p:cNvPicPr>
          <p:nvPr/>
        </p:nvPicPr>
        <p:blipFill>
          <a:blip r:embed="rId2"/>
          <a:srcRect/>
          <a:stretch>
            <a:fillRect/>
          </a:stretch>
        </p:blipFill>
        <p:spPr bwMode="auto">
          <a:xfrm>
            <a:off x="885825" y="395288"/>
            <a:ext cx="1001713" cy="1001712"/>
          </a:xfrm>
          <a:prstGeom prst="rect">
            <a:avLst/>
          </a:prstGeom>
          <a:noFill/>
        </p:spPr>
      </p:pic>
      <p:pic>
        <p:nvPicPr>
          <p:cNvPr id="4108" name="Picture 12" descr="logo smaller"/>
          <p:cNvPicPr>
            <a:picLocks noChangeAspect="1" noChangeArrowheads="1"/>
          </p:cNvPicPr>
          <p:nvPr/>
        </p:nvPicPr>
        <p:blipFill>
          <a:blip r:embed="rId2"/>
          <a:srcRect/>
          <a:stretch>
            <a:fillRect/>
          </a:stretch>
        </p:blipFill>
        <p:spPr bwMode="auto">
          <a:xfrm>
            <a:off x="7221538" y="395288"/>
            <a:ext cx="1001712" cy="1001712"/>
          </a:xfrm>
          <a:prstGeom prst="rect">
            <a:avLst/>
          </a:prstGeom>
          <a:noFill/>
        </p:spPr>
      </p:pic>
      <p:sp>
        <p:nvSpPr>
          <p:cNvPr id="4116" name="Text Box 20"/>
          <p:cNvSpPr txBox="1">
            <a:spLocks noChangeArrowheads="1"/>
          </p:cNvSpPr>
          <p:nvPr/>
        </p:nvSpPr>
        <p:spPr bwMode="auto">
          <a:xfrm>
            <a:off x="4648200" y="4879975"/>
            <a:ext cx="4495800" cy="396875"/>
          </a:xfrm>
          <a:prstGeom prst="rect">
            <a:avLst/>
          </a:prstGeom>
          <a:noFill/>
          <a:ln w="9525">
            <a:noFill/>
            <a:miter lim="800000"/>
            <a:headEnd/>
            <a:tailEnd/>
          </a:ln>
          <a:effectLst/>
        </p:spPr>
        <p:txBody>
          <a:bodyPr>
            <a:spAutoFit/>
          </a:bodyPr>
          <a:lstStyle/>
          <a:p>
            <a:pPr>
              <a:spcBef>
                <a:spcPct val="50000"/>
              </a:spcBef>
              <a:buFont typeface="Wingdings" pitchFamily="2" charset="2"/>
              <a:buChar char="§"/>
            </a:pPr>
            <a:r>
              <a:rPr lang="en-US" sz="2000">
                <a:solidFill>
                  <a:schemeClr val="bg1"/>
                </a:solidFill>
              </a:rPr>
              <a:t>297,000 men		468,000 men</a:t>
            </a:r>
          </a:p>
        </p:txBody>
      </p:sp>
      <p:sp>
        <p:nvSpPr>
          <p:cNvPr id="4169" name="Text Box 73"/>
          <p:cNvSpPr txBox="1">
            <a:spLocks noChangeArrowheads="1"/>
          </p:cNvSpPr>
          <p:nvPr/>
        </p:nvSpPr>
        <p:spPr bwMode="auto">
          <a:xfrm>
            <a:off x="4648200" y="5489575"/>
            <a:ext cx="4275138" cy="396875"/>
          </a:xfrm>
          <a:prstGeom prst="rect">
            <a:avLst/>
          </a:prstGeom>
          <a:noFill/>
          <a:ln w="9525">
            <a:noFill/>
            <a:miter lim="800000"/>
            <a:headEnd/>
            <a:tailEnd/>
          </a:ln>
          <a:effectLst/>
        </p:spPr>
        <p:txBody>
          <a:bodyPr>
            <a:spAutoFit/>
          </a:bodyPr>
          <a:lstStyle/>
          <a:p>
            <a:pPr>
              <a:spcBef>
                <a:spcPct val="50000"/>
              </a:spcBef>
              <a:buFont typeface="Wingdings" pitchFamily="2" charset="2"/>
              <a:buChar char="§"/>
            </a:pPr>
            <a:r>
              <a:rPr lang="en-US" sz="2000">
                <a:solidFill>
                  <a:schemeClr val="bg1"/>
                </a:solidFill>
              </a:rPr>
              <a:t>2,980 guns		4,110 guns</a:t>
            </a:r>
          </a:p>
        </p:txBody>
      </p:sp>
      <p:sp>
        <p:nvSpPr>
          <p:cNvPr id="4170" name="Text Box 74"/>
          <p:cNvSpPr txBox="1">
            <a:spLocks noChangeArrowheads="1"/>
          </p:cNvSpPr>
          <p:nvPr/>
        </p:nvSpPr>
        <p:spPr bwMode="auto">
          <a:xfrm>
            <a:off x="4648200" y="5184775"/>
            <a:ext cx="4495800" cy="396875"/>
          </a:xfrm>
          <a:prstGeom prst="rect">
            <a:avLst/>
          </a:prstGeom>
          <a:noFill/>
          <a:ln w="9525">
            <a:noFill/>
            <a:miter lim="800000"/>
            <a:headEnd/>
            <a:tailEnd/>
          </a:ln>
          <a:effectLst/>
        </p:spPr>
        <p:txBody>
          <a:bodyPr>
            <a:spAutoFit/>
          </a:bodyPr>
          <a:lstStyle/>
          <a:p>
            <a:pPr>
              <a:spcBef>
                <a:spcPct val="50000"/>
              </a:spcBef>
              <a:buFont typeface="Wingdings" pitchFamily="2" charset="2"/>
              <a:buChar char="§"/>
            </a:pPr>
            <a:r>
              <a:rPr lang="en-US" sz="2000">
                <a:solidFill>
                  <a:schemeClr val="bg1"/>
                </a:solidFill>
              </a:rPr>
              <a:t>340 tanks		650 tanks</a:t>
            </a:r>
          </a:p>
        </p:txBody>
      </p:sp>
      <p:sp>
        <p:nvSpPr>
          <p:cNvPr id="4171" name="Text Box 75"/>
          <p:cNvSpPr txBox="1">
            <a:spLocks noChangeArrowheads="1"/>
          </p:cNvSpPr>
          <p:nvPr/>
        </p:nvSpPr>
        <p:spPr bwMode="auto">
          <a:xfrm>
            <a:off x="7396163" y="5795963"/>
            <a:ext cx="2366962" cy="396875"/>
          </a:xfrm>
          <a:prstGeom prst="rect">
            <a:avLst/>
          </a:prstGeom>
          <a:noFill/>
          <a:ln w="9525">
            <a:noFill/>
            <a:miter lim="800000"/>
            <a:headEnd/>
            <a:tailEnd/>
          </a:ln>
          <a:effectLst/>
        </p:spPr>
        <p:txBody>
          <a:bodyPr>
            <a:spAutoFit/>
          </a:bodyPr>
          <a:lstStyle/>
          <a:p>
            <a:pPr>
              <a:spcBef>
                <a:spcPct val="50000"/>
              </a:spcBef>
              <a:buFont typeface="Wingdings" pitchFamily="2" charset="2"/>
              <a:buNone/>
            </a:pPr>
            <a:r>
              <a:rPr lang="en-US" sz="2000">
                <a:solidFill>
                  <a:schemeClr val="bg1"/>
                </a:solidFill>
              </a:rPr>
              <a:t>2,400 aircraft</a:t>
            </a:r>
          </a:p>
        </p:txBody>
      </p:sp>
      <p:sp>
        <p:nvSpPr>
          <p:cNvPr id="4172" name="Text Box 76"/>
          <p:cNvSpPr txBox="1">
            <a:spLocks noChangeArrowheads="1"/>
          </p:cNvSpPr>
          <p:nvPr/>
        </p:nvSpPr>
        <p:spPr bwMode="auto">
          <a:xfrm>
            <a:off x="0" y="4879975"/>
            <a:ext cx="4495800" cy="396875"/>
          </a:xfrm>
          <a:prstGeom prst="rect">
            <a:avLst/>
          </a:prstGeom>
          <a:noFill/>
          <a:ln w="9525">
            <a:noFill/>
            <a:miter lim="800000"/>
            <a:headEnd/>
            <a:tailEnd/>
          </a:ln>
          <a:effectLst/>
        </p:spPr>
        <p:txBody>
          <a:bodyPr>
            <a:spAutoFit/>
          </a:bodyPr>
          <a:lstStyle/>
          <a:p>
            <a:pPr>
              <a:spcBef>
                <a:spcPct val="50000"/>
              </a:spcBef>
              <a:buFont typeface="Wingdings" pitchFamily="2" charset="2"/>
              <a:buChar char="§"/>
            </a:pPr>
            <a:r>
              <a:rPr lang="en-US" sz="2000">
                <a:solidFill>
                  <a:schemeClr val="bg1"/>
                </a:solidFill>
              </a:rPr>
              <a:t>140,000 men		546,000 men</a:t>
            </a:r>
          </a:p>
        </p:txBody>
      </p:sp>
      <p:sp>
        <p:nvSpPr>
          <p:cNvPr id="4173" name="Text Box 77"/>
          <p:cNvSpPr txBox="1">
            <a:spLocks noChangeArrowheads="1"/>
          </p:cNvSpPr>
          <p:nvPr/>
        </p:nvSpPr>
        <p:spPr bwMode="auto">
          <a:xfrm>
            <a:off x="0" y="5489575"/>
            <a:ext cx="4275138" cy="396875"/>
          </a:xfrm>
          <a:prstGeom prst="rect">
            <a:avLst/>
          </a:prstGeom>
          <a:noFill/>
          <a:ln w="9525">
            <a:noFill/>
            <a:miter lim="800000"/>
            <a:headEnd/>
            <a:tailEnd/>
          </a:ln>
          <a:effectLst/>
        </p:spPr>
        <p:txBody>
          <a:bodyPr>
            <a:spAutoFit/>
          </a:bodyPr>
          <a:lstStyle/>
          <a:p>
            <a:pPr>
              <a:spcBef>
                <a:spcPct val="50000"/>
              </a:spcBef>
              <a:buFont typeface="Wingdings" pitchFamily="2" charset="2"/>
              <a:buChar char="§"/>
            </a:pPr>
            <a:r>
              <a:rPr lang="en-US" sz="2000">
                <a:solidFill>
                  <a:schemeClr val="bg1"/>
                </a:solidFill>
              </a:rPr>
              <a:t>680 guns		3,520 guns</a:t>
            </a:r>
          </a:p>
        </p:txBody>
      </p:sp>
      <p:sp>
        <p:nvSpPr>
          <p:cNvPr id="4174" name="Text Box 78"/>
          <p:cNvSpPr txBox="1">
            <a:spLocks noChangeArrowheads="1"/>
          </p:cNvSpPr>
          <p:nvPr/>
        </p:nvSpPr>
        <p:spPr bwMode="auto">
          <a:xfrm>
            <a:off x="0" y="5184775"/>
            <a:ext cx="4495800" cy="396875"/>
          </a:xfrm>
          <a:prstGeom prst="rect">
            <a:avLst/>
          </a:prstGeom>
          <a:noFill/>
          <a:ln w="9525">
            <a:noFill/>
            <a:miter lim="800000"/>
            <a:headEnd/>
            <a:tailEnd/>
          </a:ln>
          <a:effectLst/>
        </p:spPr>
        <p:txBody>
          <a:bodyPr>
            <a:spAutoFit/>
          </a:bodyPr>
          <a:lstStyle/>
          <a:p>
            <a:pPr>
              <a:spcBef>
                <a:spcPct val="50000"/>
              </a:spcBef>
              <a:buFont typeface="Wingdings" pitchFamily="2" charset="2"/>
              <a:buChar char="§"/>
            </a:pPr>
            <a:r>
              <a:rPr lang="en-US" sz="2000">
                <a:solidFill>
                  <a:schemeClr val="bg1"/>
                </a:solidFill>
              </a:rPr>
              <a:t>300 tanks		3,030 tanks</a:t>
            </a:r>
          </a:p>
        </p:txBody>
      </p:sp>
      <p:sp>
        <p:nvSpPr>
          <p:cNvPr id="4175" name="Text Box 79"/>
          <p:cNvSpPr txBox="1">
            <a:spLocks noChangeArrowheads="1"/>
          </p:cNvSpPr>
          <p:nvPr/>
        </p:nvSpPr>
        <p:spPr bwMode="auto">
          <a:xfrm>
            <a:off x="2740025" y="5795963"/>
            <a:ext cx="1831975" cy="396875"/>
          </a:xfrm>
          <a:prstGeom prst="rect">
            <a:avLst/>
          </a:prstGeom>
          <a:noFill/>
          <a:ln w="9525">
            <a:noFill/>
            <a:miter lim="800000"/>
            <a:headEnd/>
            <a:tailEnd/>
          </a:ln>
          <a:effectLst/>
        </p:spPr>
        <p:txBody>
          <a:bodyPr>
            <a:spAutoFit/>
          </a:bodyPr>
          <a:lstStyle/>
          <a:p>
            <a:pPr>
              <a:spcBef>
                <a:spcPct val="50000"/>
              </a:spcBef>
              <a:buFont typeface="Wingdings" pitchFamily="2" charset="2"/>
              <a:buNone/>
            </a:pPr>
            <a:r>
              <a:rPr lang="en-US" sz="2000">
                <a:solidFill>
                  <a:schemeClr val="bg1"/>
                </a:solidFill>
              </a:rPr>
              <a:t>6,000 aircraft</a:t>
            </a:r>
          </a:p>
        </p:txBody>
      </p:sp>
      <p:sp>
        <p:nvSpPr>
          <p:cNvPr id="4183" name="Text Box 87"/>
          <p:cNvSpPr txBox="1">
            <a:spLocks noChangeArrowheads="1"/>
          </p:cNvSpPr>
          <p:nvPr/>
        </p:nvSpPr>
        <p:spPr bwMode="auto">
          <a:xfrm>
            <a:off x="4648200" y="2132013"/>
            <a:ext cx="2589213" cy="396875"/>
          </a:xfrm>
          <a:prstGeom prst="rect">
            <a:avLst/>
          </a:prstGeom>
          <a:noFill/>
          <a:ln w="9525">
            <a:noFill/>
            <a:miter lim="800000"/>
            <a:headEnd/>
            <a:tailEnd/>
          </a:ln>
          <a:effectLst/>
        </p:spPr>
        <p:txBody>
          <a:bodyPr>
            <a:spAutoFit/>
          </a:bodyPr>
          <a:lstStyle/>
          <a:p>
            <a:pPr>
              <a:spcBef>
                <a:spcPct val="50000"/>
              </a:spcBef>
              <a:buFont typeface="Wingdings" pitchFamily="2" charset="2"/>
              <a:buChar char="§"/>
            </a:pPr>
            <a:r>
              <a:rPr lang="en-US" sz="2000">
                <a:solidFill>
                  <a:schemeClr val="bg1"/>
                </a:solidFill>
              </a:rPr>
              <a:t>Adolf Hitler (C-in-C)</a:t>
            </a:r>
          </a:p>
        </p:txBody>
      </p:sp>
      <p:sp>
        <p:nvSpPr>
          <p:cNvPr id="4186" name="Text Box 90"/>
          <p:cNvSpPr txBox="1">
            <a:spLocks noChangeArrowheads="1"/>
          </p:cNvSpPr>
          <p:nvPr/>
        </p:nvSpPr>
        <p:spPr bwMode="auto">
          <a:xfrm>
            <a:off x="0" y="2132013"/>
            <a:ext cx="3579813" cy="396875"/>
          </a:xfrm>
          <a:prstGeom prst="rect">
            <a:avLst/>
          </a:prstGeom>
          <a:noFill/>
          <a:ln w="9525">
            <a:noFill/>
            <a:miter lim="800000"/>
            <a:headEnd/>
            <a:tailEnd/>
          </a:ln>
          <a:effectLst/>
        </p:spPr>
        <p:txBody>
          <a:bodyPr>
            <a:spAutoFit/>
          </a:bodyPr>
          <a:lstStyle/>
          <a:p>
            <a:pPr>
              <a:spcBef>
                <a:spcPct val="50000"/>
              </a:spcBef>
              <a:buFont typeface="Wingdings" pitchFamily="2" charset="2"/>
              <a:buChar char="§"/>
            </a:pPr>
            <a:r>
              <a:rPr lang="en-US" sz="2000">
                <a:solidFill>
                  <a:schemeClr val="bg1"/>
                </a:solidFill>
              </a:rPr>
              <a:t>Dwight Eisenhower (SHAEF)</a:t>
            </a:r>
          </a:p>
        </p:txBody>
      </p:sp>
      <p:sp>
        <p:nvSpPr>
          <p:cNvPr id="4178" name="Text Box 82"/>
          <p:cNvSpPr txBox="1">
            <a:spLocks noChangeArrowheads="1"/>
          </p:cNvSpPr>
          <p:nvPr/>
        </p:nvSpPr>
        <p:spPr bwMode="auto">
          <a:xfrm>
            <a:off x="0" y="3352800"/>
            <a:ext cx="3121025" cy="396875"/>
          </a:xfrm>
          <a:prstGeom prst="rect">
            <a:avLst/>
          </a:prstGeom>
          <a:noFill/>
          <a:ln w="9525">
            <a:noFill/>
            <a:miter lim="800000"/>
            <a:headEnd/>
            <a:tailEnd/>
          </a:ln>
          <a:effectLst/>
        </p:spPr>
        <p:txBody>
          <a:bodyPr>
            <a:spAutoFit/>
          </a:bodyPr>
          <a:lstStyle/>
          <a:p>
            <a:pPr>
              <a:spcBef>
                <a:spcPct val="50000"/>
              </a:spcBef>
              <a:buFont typeface="Wingdings" pitchFamily="2" charset="2"/>
              <a:buChar char="§"/>
            </a:pPr>
            <a:r>
              <a:rPr lang="en-US" sz="2000">
                <a:solidFill>
                  <a:schemeClr val="bg1"/>
                </a:solidFill>
              </a:rPr>
              <a:t>George Patton (3. Army)</a:t>
            </a:r>
          </a:p>
        </p:txBody>
      </p:sp>
      <p:sp>
        <p:nvSpPr>
          <p:cNvPr id="4179" name="Text Box 83"/>
          <p:cNvSpPr txBox="1">
            <a:spLocks noChangeArrowheads="1"/>
          </p:cNvSpPr>
          <p:nvPr/>
        </p:nvSpPr>
        <p:spPr bwMode="auto">
          <a:xfrm>
            <a:off x="4648200" y="3657600"/>
            <a:ext cx="3886200" cy="396875"/>
          </a:xfrm>
          <a:prstGeom prst="rect">
            <a:avLst/>
          </a:prstGeom>
          <a:noFill/>
          <a:ln w="9525">
            <a:noFill/>
            <a:miter lim="800000"/>
            <a:headEnd/>
            <a:tailEnd/>
          </a:ln>
          <a:effectLst/>
        </p:spPr>
        <p:txBody>
          <a:bodyPr>
            <a:spAutoFit/>
          </a:bodyPr>
          <a:lstStyle/>
          <a:p>
            <a:pPr>
              <a:spcBef>
                <a:spcPct val="50000"/>
              </a:spcBef>
              <a:buFont typeface="Wingdings" pitchFamily="2" charset="2"/>
              <a:buChar char="§"/>
            </a:pPr>
            <a:r>
              <a:rPr lang="en-US" sz="2000">
                <a:solidFill>
                  <a:schemeClr val="bg1"/>
                </a:solidFill>
              </a:rPr>
              <a:t>Erich Brandenburger (</a:t>
            </a:r>
            <a:r>
              <a:rPr lang="en-US" sz="2000" i="1">
                <a:solidFill>
                  <a:schemeClr val="bg1"/>
                </a:solidFill>
              </a:rPr>
              <a:t>7. Army</a:t>
            </a:r>
            <a:r>
              <a:rPr lang="en-US" sz="2000">
                <a:solidFill>
                  <a:schemeClr val="bg1"/>
                </a:solidFill>
              </a:rPr>
              <a:t>)</a:t>
            </a:r>
          </a:p>
        </p:txBody>
      </p:sp>
      <p:sp>
        <p:nvSpPr>
          <p:cNvPr id="4177" name="Text Box 81"/>
          <p:cNvSpPr txBox="1">
            <a:spLocks noChangeArrowheads="1"/>
          </p:cNvSpPr>
          <p:nvPr/>
        </p:nvSpPr>
        <p:spPr bwMode="auto">
          <a:xfrm>
            <a:off x="0" y="3048000"/>
            <a:ext cx="3503613" cy="396875"/>
          </a:xfrm>
          <a:prstGeom prst="rect">
            <a:avLst/>
          </a:prstGeom>
          <a:noFill/>
          <a:ln w="9525">
            <a:noFill/>
            <a:miter lim="800000"/>
            <a:headEnd/>
            <a:tailEnd/>
          </a:ln>
          <a:effectLst/>
        </p:spPr>
        <p:txBody>
          <a:bodyPr>
            <a:spAutoFit/>
          </a:bodyPr>
          <a:lstStyle/>
          <a:p>
            <a:pPr>
              <a:spcBef>
                <a:spcPct val="50000"/>
              </a:spcBef>
              <a:buFont typeface="Wingdings" pitchFamily="2" charset="2"/>
              <a:buChar char="§"/>
            </a:pPr>
            <a:r>
              <a:rPr lang="en-US" sz="2000">
                <a:solidFill>
                  <a:schemeClr val="bg1"/>
                </a:solidFill>
              </a:rPr>
              <a:t>Courtney Hodges (1. Army)</a:t>
            </a:r>
          </a:p>
        </p:txBody>
      </p:sp>
      <p:sp>
        <p:nvSpPr>
          <p:cNvPr id="4184" name="Text Box 88"/>
          <p:cNvSpPr txBox="1">
            <a:spLocks noChangeArrowheads="1"/>
          </p:cNvSpPr>
          <p:nvPr/>
        </p:nvSpPr>
        <p:spPr bwMode="auto">
          <a:xfrm>
            <a:off x="4641850" y="3352800"/>
            <a:ext cx="4572000" cy="381000"/>
          </a:xfrm>
          <a:prstGeom prst="rect">
            <a:avLst/>
          </a:prstGeom>
          <a:noFill/>
          <a:ln w="9525">
            <a:noFill/>
            <a:miter lim="800000"/>
            <a:headEnd/>
            <a:tailEnd/>
          </a:ln>
          <a:effectLst/>
        </p:spPr>
        <p:txBody>
          <a:bodyPr>
            <a:spAutoFit/>
          </a:bodyPr>
          <a:lstStyle/>
          <a:p>
            <a:pPr>
              <a:spcBef>
                <a:spcPct val="50000"/>
              </a:spcBef>
              <a:buFont typeface="Wingdings" pitchFamily="2" charset="2"/>
              <a:buChar char="§"/>
            </a:pPr>
            <a:r>
              <a:rPr lang="en-US" sz="1900">
                <a:solidFill>
                  <a:schemeClr val="bg1"/>
                </a:solidFill>
              </a:rPr>
              <a:t>Hasso von Manteuffel (</a:t>
            </a:r>
            <a:r>
              <a:rPr lang="en-US" sz="1900" i="1">
                <a:solidFill>
                  <a:schemeClr val="bg1"/>
                </a:solidFill>
              </a:rPr>
              <a:t>5. Panzer Army</a:t>
            </a:r>
            <a:r>
              <a:rPr lang="en-US" sz="1900">
                <a:solidFill>
                  <a:schemeClr val="bg1"/>
                </a:solidFill>
              </a:rPr>
              <a:t>)</a:t>
            </a:r>
          </a:p>
        </p:txBody>
      </p:sp>
      <p:sp>
        <p:nvSpPr>
          <p:cNvPr id="4176" name="Text Box 80"/>
          <p:cNvSpPr txBox="1">
            <a:spLocks noChangeArrowheads="1"/>
          </p:cNvSpPr>
          <p:nvPr/>
        </p:nvSpPr>
        <p:spPr bwMode="auto">
          <a:xfrm>
            <a:off x="0" y="2741613"/>
            <a:ext cx="4724400" cy="396875"/>
          </a:xfrm>
          <a:prstGeom prst="rect">
            <a:avLst/>
          </a:prstGeom>
          <a:noFill/>
          <a:ln w="9525">
            <a:noFill/>
            <a:miter lim="800000"/>
            <a:headEnd/>
            <a:tailEnd/>
          </a:ln>
          <a:effectLst/>
        </p:spPr>
        <p:txBody>
          <a:bodyPr>
            <a:spAutoFit/>
          </a:bodyPr>
          <a:lstStyle/>
          <a:p>
            <a:pPr>
              <a:spcBef>
                <a:spcPct val="50000"/>
              </a:spcBef>
              <a:buFont typeface="Wingdings" pitchFamily="2" charset="2"/>
              <a:buChar char="§"/>
            </a:pPr>
            <a:r>
              <a:rPr lang="en-US" sz="2000">
                <a:solidFill>
                  <a:schemeClr val="bg1"/>
                </a:solidFill>
              </a:rPr>
              <a:t>Bernard Montgomery (21. Army Group)</a:t>
            </a:r>
          </a:p>
        </p:txBody>
      </p:sp>
      <p:sp>
        <p:nvSpPr>
          <p:cNvPr id="4180" name="Text Box 84"/>
          <p:cNvSpPr txBox="1">
            <a:spLocks noChangeArrowheads="1"/>
          </p:cNvSpPr>
          <p:nvPr/>
        </p:nvSpPr>
        <p:spPr bwMode="auto">
          <a:xfrm>
            <a:off x="4648200" y="3048000"/>
            <a:ext cx="3886200" cy="396875"/>
          </a:xfrm>
          <a:prstGeom prst="rect">
            <a:avLst/>
          </a:prstGeom>
          <a:noFill/>
          <a:ln w="9525">
            <a:noFill/>
            <a:miter lim="800000"/>
            <a:headEnd/>
            <a:tailEnd/>
          </a:ln>
          <a:effectLst/>
        </p:spPr>
        <p:txBody>
          <a:bodyPr>
            <a:spAutoFit/>
          </a:bodyPr>
          <a:lstStyle/>
          <a:p>
            <a:pPr>
              <a:spcBef>
                <a:spcPct val="50000"/>
              </a:spcBef>
              <a:buFont typeface="Wingdings" pitchFamily="2" charset="2"/>
              <a:buChar char="§"/>
            </a:pPr>
            <a:r>
              <a:rPr lang="en-US" sz="2000">
                <a:solidFill>
                  <a:schemeClr val="bg1"/>
                </a:solidFill>
              </a:rPr>
              <a:t>Josef Dietrich (</a:t>
            </a:r>
            <a:r>
              <a:rPr lang="en-US" sz="2000" i="1">
                <a:solidFill>
                  <a:schemeClr val="bg1"/>
                </a:solidFill>
              </a:rPr>
              <a:t>6. Panzer Army</a:t>
            </a:r>
            <a:r>
              <a:rPr lang="en-US" sz="2000">
                <a:solidFill>
                  <a:schemeClr val="bg1"/>
                </a:solidFill>
              </a:rPr>
              <a:t>)</a:t>
            </a:r>
          </a:p>
        </p:txBody>
      </p:sp>
      <p:sp>
        <p:nvSpPr>
          <p:cNvPr id="4181" name="Text Box 85"/>
          <p:cNvSpPr txBox="1">
            <a:spLocks noChangeArrowheads="1"/>
          </p:cNvSpPr>
          <p:nvPr/>
        </p:nvSpPr>
        <p:spPr bwMode="auto">
          <a:xfrm>
            <a:off x="4648200" y="2741613"/>
            <a:ext cx="3733800" cy="396875"/>
          </a:xfrm>
          <a:prstGeom prst="rect">
            <a:avLst/>
          </a:prstGeom>
          <a:noFill/>
          <a:ln w="9525">
            <a:noFill/>
            <a:miter lim="800000"/>
            <a:headEnd/>
            <a:tailEnd/>
          </a:ln>
          <a:effectLst/>
        </p:spPr>
        <p:txBody>
          <a:bodyPr>
            <a:spAutoFit/>
          </a:bodyPr>
          <a:lstStyle/>
          <a:p>
            <a:pPr>
              <a:spcBef>
                <a:spcPct val="50000"/>
              </a:spcBef>
              <a:buFont typeface="Wingdings" pitchFamily="2" charset="2"/>
              <a:buChar char="§"/>
            </a:pPr>
            <a:r>
              <a:rPr lang="en-US" sz="2000">
                <a:solidFill>
                  <a:schemeClr val="bg1"/>
                </a:solidFill>
              </a:rPr>
              <a:t>Walter Model (</a:t>
            </a:r>
            <a:r>
              <a:rPr lang="en-US" sz="2000" i="1">
                <a:solidFill>
                  <a:schemeClr val="bg1"/>
                </a:solidFill>
              </a:rPr>
              <a:t>Army Group B</a:t>
            </a:r>
            <a:r>
              <a:rPr lang="en-US" sz="2000">
                <a:solidFill>
                  <a:schemeClr val="bg1"/>
                </a:solidFill>
              </a:rPr>
              <a:t>)</a:t>
            </a:r>
          </a:p>
        </p:txBody>
      </p:sp>
      <p:sp>
        <p:nvSpPr>
          <p:cNvPr id="4185" name="Text Box 89"/>
          <p:cNvSpPr txBox="1">
            <a:spLocks noChangeArrowheads="1"/>
          </p:cNvSpPr>
          <p:nvPr/>
        </p:nvSpPr>
        <p:spPr bwMode="auto">
          <a:xfrm>
            <a:off x="0" y="2436813"/>
            <a:ext cx="4038600" cy="396875"/>
          </a:xfrm>
          <a:prstGeom prst="rect">
            <a:avLst/>
          </a:prstGeom>
          <a:noFill/>
          <a:ln w="9525">
            <a:noFill/>
            <a:miter lim="800000"/>
            <a:headEnd/>
            <a:tailEnd/>
          </a:ln>
          <a:effectLst/>
        </p:spPr>
        <p:txBody>
          <a:bodyPr>
            <a:spAutoFit/>
          </a:bodyPr>
          <a:lstStyle/>
          <a:p>
            <a:pPr>
              <a:spcBef>
                <a:spcPct val="50000"/>
              </a:spcBef>
              <a:buFont typeface="Wingdings" pitchFamily="2" charset="2"/>
              <a:buChar char="§"/>
            </a:pPr>
            <a:r>
              <a:rPr lang="en-US" sz="2000">
                <a:solidFill>
                  <a:schemeClr val="bg1"/>
                </a:solidFill>
              </a:rPr>
              <a:t>Omar Bradley (12. Army Group)</a:t>
            </a:r>
          </a:p>
        </p:txBody>
      </p:sp>
      <p:sp>
        <p:nvSpPr>
          <p:cNvPr id="4182" name="Text Box 86"/>
          <p:cNvSpPr txBox="1">
            <a:spLocks noChangeArrowheads="1"/>
          </p:cNvSpPr>
          <p:nvPr/>
        </p:nvSpPr>
        <p:spPr bwMode="auto">
          <a:xfrm>
            <a:off x="4648200" y="2436813"/>
            <a:ext cx="3505200" cy="396875"/>
          </a:xfrm>
          <a:prstGeom prst="rect">
            <a:avLst/>
          </a:prstGeom>
          <a:noFill/>
          <a:ln w="9525">
            <a:noFill/>
            <a:miter lim="800000"/>
            <a:headEnd/>
            <a:tailEnd/>
          </a:ln>
          <a:effectLst/>
        </p:spPr>
        <p:txBody>
          <a:bodyPr>
            <a:spAutoFit/>
          </a:bodyPr>
          <a:lstStyle/>
          <a:p>
            <a:pPr>
              <a:spcBef>
                <a:spcPct val="50000"/>
              </a:spcBef>
              <a:buFont typeface="Wingdings" pitchFamily="2" charset="2"/>
              <a:buChar char="§"/>
            </a:pPr>
            <a:r>
              <a:rPr lang="en-US" sz="2000">
                <a:solidFill>
                  <a:schemeClr val="bg1"/>
                </a:solidFill>
              </a:rPr>
              <a:t>Gerd von Rundtsedt (</a:t>
            </a:r>
            <a:r>
              <a:rPr lang="en-US" sz="2000" i="1">
                <a:solidFill>
                  <a:schemeClr val="bg1"/>
                </a:solidFill>
              </a:rPr>
              <a:t>OKW</a:t>
            </a:r>
            <a:r>
              <a:rPr lang="en-US" sz="2000">
                <a:solidFill>
                  <a:schemeClr val="bg1"/>
                </a:solidFill>
              </a:rPr>
              <a:t>)</a:t>
            </a:r>
          </a:p>
        </p:txBody>
      </p:sp>
      <p:pic>
        <p:nvPicPr>
          <p:cNvPr id="4142" name="Picture 46" descr="Bundesarchiv Bild 183-J27366, Sepp Dietrich.jpg"/>
          <p:cNvPicPr>
            <a:picLocks noChangeAspect="1" noChangeArrowheads="1"/>
          </p:cNvPicPr>
          <p:nvPr/>
        </p:nvPicPr>
        <p:blipFill>
          <a:blip r:embed="rId3"/>
          <a:srcRect/>
          <a:stretch>
            <a:fillRect/>
          </a:stretch>
        </p:blipFill>
        <p:spPr bwMode="auto">
          <a:xfrm>
            <a:off x="0" y="1597025"/>
            <a:ext cx="3148013" cy="4579938"/>
          </a:xfrm>
          <a:prstGeom prst="rect">
            <a:avLst/>
          </a:prstGeom>
          <a:noFill/>
        </p:spPr>
      </p:pic>
      <p:pic>
        <p:nvPicPr>
          <p:cNvPr id="4146" name="Picture 50" descr="Portrait of General of Panzer Troops Erich Brandenberger"/>
          <p:cNvPicPr>
            <a:picLocks noChangeAspect="1" noChangeArrowheads="1"/>
          </p:cNvPicPr>
          <p:nvPr/>
        </p:nvPicPr>
        <p:blipFill>
          <a:blip r:embed="rId4"/>
          <a:srcRect/>
          <a:stretch>
            <a:fillRect/>
          </a:stretch>
        </p:blipFill>
        <p:spPr bwMode="auto">
          <a:xfrm>
            <a:off x="0" y="1597025"/>
            <a:ext cx="3678238" cy="4579938"/>
          </a:xfrm>
          <a:prstGeom prst="rect">
            <a:avLst/>
          </a:prstGeom>
          <a:noFill/>
        </p:spPr>
      </p:pic>
      <p:pic>
        <p:nvPicPr>
          <p:cNvPr id="4128" name="Picture 32" descr="adolf_hitler_biography_4"/>
          <p:cNvPicPr>
            <a:picLocks noChangeAspect="1" noChangeArrowheads="1"/>
          </p:cNvPicPr>
          <p:nvPr/>
        </p:nvPicPr>
        <p:blipFill>
          <a:blip r:embed="rId5"/>
          <a:srcRect/>
          <a:stretch>
            <a:fillRect/>
          </a:stretch>
        </p:blipFill>
        <p:spPr bwMode="auto">
          <a:xfrm>
            <a:off x="0" y="1597025"/>
            <a:ext cx="3514725" cy="4579938"/>
          </a:xfrm>
          <a:prstGeom prst="rect">
            <a:avLst/>
          </a:prstGeom>
          <a:noFill/>
        </p:spPr>
      </p:pic>
      <p:pic>
        <p:nvPicPr>
          <p:cNvPr id="4140" name="Picture 44" descr="Bundesarchiv Bild 146-1987-047-20, Gerd v. Rundstedt.jpg"/>
          <p:cNvPicPr>
            <a:picLocks noChangeAspect="1" noChangeArrowheads="1"/>
          </p:cNvPicPr>
          <p:nvPr/>
        </p:nvPicPr>
        <p:blipFill>
          <a:blip r:embed="rId6"/>
          <a:srcRect/>
          <a:stretch>
            <a:fillRect/>
          </a:stretch>
        </p:blipFill>
        <p:spPr bwMode="auto">
          <a:xfrm>
            <a:off x="0" y="1597025"/>
            <a:ext cx="2744788" cy="4579938"/>
          </a:xfrm>
          <a:prstGeom prst="rect">
            <a:avLst/>
          </a:prstGeom>
          <a:noFill/>
        </p:spPr>
      </p:pic>
      <p:pic>
        <p:nvPicPr>
          <p:cNvPr id="4144" name="Picture 48" descr="Walter Model April 1943.jpg"/>
          <p:cNvPicPr>
            <a:picLocks noChangeAspect="1" noChangeArrowheads="1"/>
          </p:cNvPicPr>
          <p:nvPr/>
        </p:nvPicPr>
        <p:blipFill>
          <a:blip r:embed="rId7"/>
          <a:srcRect/>
          <a:stretch>
            <a:fillRect/>
          </a:stretch>
        </p:blipFill>
        <p:spPr bwMode="auto">
          <a:xfrm>
            <a:off x="0" y="1597025"/>
            <a:ext cx="3013075" cy="4579938"/>
          </a:xfrm>
          <a:prstGeom prst="rect">
            <a:avLst/>
          </a:prstGeom>
          <a:noFill/>
        </p:spPr>
      </p:pic>
      <p:pic>
        <p:nvPicPr>
          <p:cNvPr id="4148" name="Picture 52" descr="Bundesarchiv Bild 146-1976-143-21, Hasso von Manteuffel.jpg"/>
          <p:cNvPicPr>
            <a:picLocks noChangeAspect="1" noChangeArrowheads="1"/>
          </p:cNvPicPr>
          <p:nvPr/>
        </p:nvPicPr>
        <p:blipFill>
          <a:blip r:embed="rId8"/>
          <a:srcRect r="34"/>
          <a:stretch>
            <a:fillRect/>
          </a:stretch>
        </p:blipFill>
        <p:spPr bwMode="auto">
          <a:xfrm>
            <a:off x="0" y="1597025"/>
            <a:ext cx="3214688" cy="5260975"/>
          </a:xfrm>
          <a:prstGeom prst="rect">
            <a:avLst/>
          </a:prstGeom>
          <a:noFill/>
        </p:spPr>
      </p:pic>
      <p:pic>
        <p:nvPicPr>
          <p:cNvPr id="4150" name="Picture 54" descr="battle-bulge-forest"/>
          <p:cNvPicPr>
            <a:picLocks noChangeAspect="1" noChangeArrowheads="1"/>
          </p:cNvPicPr>
          <p:nvPr/>
        </p:nvPicPr>
        <p:blipFill>
          <a:blip r:embed="rId9"/>
          <a:srcRect/>
          <a:stretch>
            <a:fillRect/>
          </a:stretch>
        </p:blipFill>
        <p:spPr bwMode="auto">
          <a:xfrm>
            <a:off x="0" y="1597025"/>
            <a:ext cx="4724400" cy="3243263"/>
          </a:xfrm>
          <a:prstGeom prst="rect">
            <a:avLst/>
          </a:prstGeom>
          <a:noFill/>
        </p:spPr>
      </p:pic>
      <p:pic>
        <p:nvPicPr>
          <p:cNvPr id="4158" name="Picture 62" descr="Panzer IV Ausf J, early production, Russia summer 1944"/>
          <p:cNvPicPr>
            <a:picLocks noChangeAspect="1" noChangeArrowheads="1"/>
          </p:cNvPicPr>
          <p:nvPr/>
        </p:nvPicPr>
        <p:blipFill>
          <a:blip r:embed="rId10"/>
          <a:srcRect/>
          <a:stretch>
            <a:fillRect/>
          </a:stretch>
        </p:blipFill>
        <p:spPr bwMode="auto">
          <a:xfrm>
            <a:off x="0" y="3657600"/>
            <a:ext cx="4724400" cy="1949450"/>
          </a:xfrm>
          <a:prstGeom prst="rect">
            <a:avLst/>
          </a:prstGeom>
          <a:solidFill>
            <a:schemeClr val="bg1"/>
          </a:solidFill>
        </p:spPr>
      </p:pic>
      <p:pic>
        <p:nvPicPr>
          <p:cNvPr id="4160" name="Picture 64" descr="Ausf G early"/>
          <p:cNvPicPr>
            <a:picLocks noChangeAspect="1" noChangeArrowheads="1"/>
          </p:cNvPicPr>
          <p:nvPr/>
        </p:nvPicPr>
        <p:blipFill>
          <a:blip r:embed="rId11"/>
          <a:srcRect/>
          <a:stretch>
            <a:fillRect/>
          </a:stretch>
        </p:blipFill>
        <p:spPr bwMode="auto">
          <a:xfrm>
            <a:off x="0" y="1597025"/>
            <a:ext cx="4724400" cy="2066925"/>
          </a:xfrm>
          <a:prstGeom prst="rect">
            <a:avLst/>
          </a:prstGeom>
          <a:solidFill>
            <a:schemeClr val="bg1"/>
          </a:solidFill>
        </p:spPr>
      </p:pic>
      <p:pic>
        <p:nvPicPr>
          <p:cNvPr id="4162" name="Picture 66" descr="Bundesarchiv_Bild_101I-316-1160-21A%2C_Italien%2C_Feldhaubitze_in_Fahrstellung"/>
          <p:cNvPicPr>
            <a:picLocks noChangeAspect="1" noChangeArrowheads="1"/>
          </p:cNvPicPr>
          <p:nvPr/>
        </p:nvPicPr>
        <p:blipFill>
          <a:blip r:embed="rId12"/>
          <a:srcRect l="10938" b="29034"/>
          <a:stretch>
            <a:fillRect/>
          </a:stretch>
        </p:blipFill>
        <p:spPr bwMode="auto">
          <a:xfrm>
            <a:off x="0" y="1597025"/>
            <a:ext cx="4724400" cy="2517775"/>
          </a:xfrm>
          <a:prstGeom prst="rect">
            <a:avLst/>
          </a:prstGeom>
          <a:noFill/>
        </p:spPr>
      </p:pic>
      <p:pic>
        <p:nvPicPr>
          <p:cNvPr id="4168" name="Picture 72" descr="Me109 G-6 D-FMBB 1.jpg"/>
          <p:cNvPicPr>
            <a:picLocks noChangeAspect="1" noChangeArrowheads="1"/>
          </p:cNvPicPr>
          <p:nvPr/>
        </p:nvPicPr>
        <p:blipFill>
          <a:blip r:embed="rId13"/>
          <a:srcRect/>
          <a:stretch>
            <a:fillRect/>
          </a:stretch>
        </p:blipFill>
        <p:spPr bwMode="auto">
          <a:xfrm>
            <a:off x="0" y="1597025"/>
            <a:ext cx="4648200" cy="2154238"/>
          </a:xfrm>
          <a:prstGeom prst="rect">
            <a:avLst/>
          </a:prstGeom>
          <a:noFill/>
        </p:spPr>
      </p:pic>
      <p:pic>
        <p:nvPicPr>
          <p:cNvPr id="4130" name="Picture 34" descr="Bernard Law Montgomery.jpg"/>
          <p:cNvPicPr>
            <a:picLocks noChangeAspect="1" noChangeArrowheads="1"/>
          </p:cNvPicPr>
          <p:nvPr/>
        </p:nvPicPr>
        <p:blipFill>
          <a:blip r:embed="rId14"/>
          <a:srcRect/>
          <a:stretch>
            <a:fillRect/>
          </a:stretch>
        </p:blipFill>
        <p:spPr bwMode="auto">
          <a:xfrm>
            <a:off x="4648200" y="1597025"/>
            <a:ext cx="3830638" cy="4884738"/>
          </a:xfrm>
          <a:prstGeom prst="rect">
            <a:avLst/>
          </a:prstGeom>
          <a:noFill/>
        </p:spPr>
      </p:pic>
      <p:pic>
        <p:nvPicPr>
          <p:cNvPr id="4132" name="Picture 36" descr="Courtney Hodges.jpg"/>
          <p:cNvPicPr>
            <a:picLocks noChangeAspect="1" noChangeArrowheads="1"/>
          </p:cNvPicPr>
          <p:nvPr/>
        </p:nvPicPr>
        <p:blipFill>
          <a:blip r:embed="rId15"/>
          <a:srcRect/>
          <a:stretch>
            <a:fillRect/>
          </a:stretch>
        </p:blipFill>
        <p:spPr bwMode="auto">
          <a:xfrm>
            <a:off x="4643438" y="1597025"/>
            <a:ext cx="3206750" cy="4808538"/>
          </a:xfrm>
          <a:prstGeom prst="rect">
            <a:avLst/>
          </a:prstGeom>
          <a:noFill/>
        </p:spPr>
      </p:pic>
      <p:pic>
        <p:nvPicPr>
          <p:cNvPr id="4134" name="Picture 38" descr="Major_General_Dwight_Eisenhower%2C_1942_TR207"/>
          <p:cNvPicPr>
            <a:picLocks noChangeAspect="1" noChangeArrowheads="1"/>
          </p:cNvPicPr>
          <p:nvPr/>
        </p:nvPicPr>
        <p:blipFill>
          <a:blip r:embed="rId16"/>
          <a:srcRect r="92" b="-46"/>
          <a:stretch>
            <a:fillRect/>
          </a:stretch>
        </p:blipFill>
        <p:spPr bwMode="auto">
          <a:xfrm>
            <a:off x="4648200" y="1597025"/>
            <a:ext cx="4471988" cy="4503738"/>
          </a:xfrm>
          <a:prstGeom prst="rect">
            <a:avLst/>
          </a:prstGeom>
          <a:noFill/>
        </p:spPr>
      </p:pic>
      <p:pic>
        <p:nvPicPr>
          <p:cNvPr id="4136" name="Picture 40" descr="Pattonphoto.jpg"/>
          <p:cNvPicPr>
            <a:picLocks noChangeAspect="1" noChangeArrowheads="1"/>
          </p:cNvPicPr>
          <p:nvPr/>
        </p:nvPicPr>
        <p:blipFill>
          <a:blip r:embed="rId17"/>
          <a:srcRect/>
          <a:stretch>
            <a:fillRect/>
          </a:stretch>
        </p:blipFill>
        <p:spPr bwMode="auto">
          <a:xfrm>
            <a:off x="4648200" y="1597025"/>
            <a:ext cx="4151313" cy="4884738"/>
          </a:xfrm>
          <a:prstGeom prst="rect">
            <a:avLst/>
          </a:prstGeom>
          <a:noFill/>
        </p:spPr>
      </p:pic>
      <p:pic>
        <p:nvPicPr>
          <p:cNvPr id="4138" name="Picture 42" descr="640px-Omar_Bradley%2C_official_military_photo%2C_1949"/>
          <p:cNvPicPr>
            <a:picLocks noChangeAspect="1" noChangeArrowheads="1"/>
          </p:cNvPicPr>
          <p:nvPr/>
        </p:nvPicPr>
        <p:blipFill>
          <a:blip r:embed="rId18"/>
          <a:srcRect/>
          <a:stretch>
            <a:fillRect/>
          </a:stretch>
        </p:blipFill>
        <p:spPr bwMode="auto">
          <a:xfrm>
            <a:off x="4724400" y="1597025"/>
            <a:ext cx="3203575" cy="4884738"/>
          </a:xfrm>
          <a:prstGeom prst="rect">
            <a:avLst/>
          </a:prstGeom>
          <a:noFill/>
        </p:spPr>
      </p:pic>
      <p:pic>
        <p:nvPicPr>
          <p:cNvPr id="4154" name="Picture 58" descr="Infantry_near_Bastogne"/>
          <p:cNvPicPr>
            <a:picLocks noChangeAspect="1" noChangeArrowheads="1"/>
          </p:cNvPicPr>
          <p:nvPr/>
        </p:nvPicPr>
        <p:blipFill>
          <a:blip r:embed="rId19"/>
          <a:srcRect/>
          <a:stretch>
            <a:fillRect/>
          </a:stretch>
        </p:blipFill>
        <p:spPr bwMode="auto">
          <a:xfrm>
            <a:off x="4572000" y="1597025"/>
            <a:ext cx="4492625" cy="4808538"/>
          </a:xfrm>
          <a:prstGeom prst="rect">
            <a:avLst/>
          </a:prstGeom>
          <a:noFill/>
        </p:spPr>
      </p:pic>
      <p:pic>
        <p:nvPicPr>
          <p:cNvPr id="4156" name="Picture 60" descr="M4 early production, Belgium, 1945"/>
          <p:cNvPicPr>
            <a:picLocks noChangeAspect="1" noChangeArrowheads="1"/>
          </p:cNvPicPr>
          <p:nvPr/>
        </p:nvPicPr>
        <p:blipFill>
          <a:blip r:embed="rId20"/>
          <a:srcRect/>
          <a:stretch>
            <a:fillRect/>
          </a:stretch>
        </p:blipFill>
        <p:spPr bwMode="auto">
          <a:xfrm>
            <a:off x="4419600" y="1597025"/>
            <a:ext cx="4724400" cy="2527300"/>
          </a:xfrm>
          <a:prstGeom prst="rect">
            <a:avLst/>
          </a:prstGeom>
          <a:solidFill>
            <a:schemeClr val="bg1"/>
          </a:solidFill>
        </p:spPr>
      </p:pic>
      <p:pic>
        <p:nvPicPr>
          <p:cNvPr id="4164" name="Picture 68" descr="M2_105mm_howitzer"/>
          <p:cNvPicPr>
            <a:picLocks noChangeAspect="1" noChangeArrowheads="1"/>
          </p:cNvPicPr>
          <p:nvPr/>
        </p:nvPicPr>
        <p:blipFill>
          <a:blip r:embed="rId21"/>
          <a:srcRect/>
          <a:stretch>
            <a:fillRect/>
          </a:stretch>
        </p:blipFill>
        <p:spPr bwMode="auto">
          <a:xfrm>
            <a:off x="4572000" y="1597025"/>
            <a:ext cx="4572000" cy="4543425"/>
          </a:xfrm>
          <a:prstGeom prst="rect">
            <a:avLst/>
          </a:prstGeom>
          <a:noFill/>
        </p:spPr>
      </p:pic>
      <p:pic>
        <p:nvPicPr>
          <p:cNvPr id="4166" name="Picture 70" descr="Bott4.jpg"/>
          <p:cNvPicPr>
            <a:picLocks noChangeAspect="1" noChangeArrowheads="1"/>
          </p:cNvPicPr>
          <p:nvPr/>
        </p:nvPicPr>
        <p:blipFill>
          <a:blip r:embed="rId22"/>
          <a:srcRect/>
          <a:stretch>
            <a:fillRect/>
          </a:stretch>
        </p:blipFill>
        <p:spPr bwMode="auto">
          <a:xfrm>
            <a:off x="4495800" y="1597025"/>
            <a:ext cx="4648200" cy="3551238"/>
          </a:xfrm>
          <a:prstGeom prst="rect">
            <a:avLst/>
          </a:prstGeom>
          <a:noFill/>
        </p:spPr>
      </p:pic>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4183"/>
                    </p:tgtEl>
                  </p:cond>
                </p:stCondLst>
                <p:endSync evt="end" delay="0">
                  <p:rtn val="all"/>
                </p:endSync>
                <p:childTnLst>
                  <p:par>
                    <p:cTn id="3" fill="hold">
                      <p:stCondLst>
                        <p:cond delay="0"/>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128"/>
                                        </p:tgtEl>
                                        <p:attrNameLst>
                                          <p:attrName>style.visibility</p:attrName>
                                        </p:attrNameLst>
                                      </p:cBhvr>
                                      <p:to>
                                        <p:strVal val="visible"/>
                                      </p:to>
                                    </p:set>
                                    <p:anim calcmode="lin" valueType="num">
                                      <p:cBhvr>
                                        <p:cTn id="7" dur="1000" fill="hold"/>
                                        <p:tgtEl>
                                          <p:spTgt spid="4128"/>
                                        </p:tgtEl>
                                        <p:attrNameLst>
                                          <p:attrName>ppt_w</p:attrName>
                                        </p:attrNameLst>
                                      </p:cBhvr>
                                      <p:tavLst>
                                        <p:tav tm="0">
                                          <p:val>
                                            <p:strVal val="#ppt_w*0.05"/>
                                          </p:val>
                                        </p:tav>
                                        <p:tav tm="100000">
                                          <p:val>
                                            <p:strVal val="#ppt_w"/>
                                          </p:val>
                                        </p:tav>
                                      </p:tavLst>
                                    </p:anim>
                                    <p:anim calcmode="lin" valueType="num">
                                      <p:cBhvr>
                                        <p:cTn id="8" dur="1000" fill="hold"/>
                                        <p:tgtEl>
                                          <p:spTgt spid="4128"/>
                                        </p:tgtEl>
                                        <p:attrNameLst>
                                          <p:attrName>ppt_h</p:attrName>
                                        </p:attrNameLst>
                                      </p:cBhvr>
                                      <p:tavLst>
                                        <p:tav tm="0">
                                          <p:val>
                                            <p:strVal val="#ppt_h"/>
                                          </p:val>
                                        </p:tav>
                                        <p:tav tm="100000">
                                          <p:val>
                                            <p:strVal val="#ppt_h"/>
                                          </p:val>
                                        </p:tav>
                                      </p:tavLst>
                                    </p:anim>
                                    <p:anim calcmode="lin" valueType="num">
                                      <p:cBhvr>
                                        <p:cTn id="9" dur="1000" fill="hold"/>
                                        <p:tgtEl>
                                          <p:spTgt spid="4128"/>
                                        </p:tgtEl>
                                        <p:attrNameLst>
                                          <p:attrName>ppt_x</p:attrName>
                                        </p:attrNameLst>
                                      </p:cBhvr>
                                      <p:tavLst>
                                        <p:tav tm="0">
                                          <p:val>
                                            <p:strVal val="#ppt_x-.2"/>
                                          </p:val>
                                        </p:tav>
                                        <p:tav tm="100000">
                                          <p:val>
                                            <p:strVal val="#ppt_x"/>
                                          </p:val>
                                        </p:tav>
                                      </p:tavLst>
                                    </p:anim>
                                    <p:anim calcmode="lin" valueType="num">
                                      <p:cBhvr>
                                        <p:cTn id="10" dur="1000" fill="hold"/>
                                        <p:tgtEl>
                                          <p:spTgt spid="4128"/>
                                        </p:tgtEl>
                                        <p:attrNameLst>
                                          <p:attrName>ppt_y</p:attrName>
                                        </p:attrNameLst>
                                      </p:cBhvr>
                                      <p:tavLst>
                                        <p:tav tm="0">
                                          <p:val>
                                            <p:strVal val="#ppt_y"/>
                                          </p:val>
                                        </p:tav>
                                        <p:tav tm="100000">
                                          <p:val>
                                            <p:strVal val="#ppt_y"/>
                                          </p:val>
                                        </p:tav>
                                      </p:tavLst>
                                    </p:anim>
                                    <p:animEffect transition="in" filter="fade">
                                      <p:cBhvr>
                                        <p:cTn id="11" dur="1000"/>
                                        <p:tgtEl>
                                          <p:spTgt spid="4128"/>
                                        </p:tgtEl>
                                      </p:cBhvr>
                                    </p:animEffect>
                                  </p:childTnLst>
                                </p:cTn>
                              </p:par>
                            </p:childTnLst>
                          </p:cTn>
                        </p:par>
                        <p:par>
                          <p:cTn id="12" fill="hold">
                            <p:stCondLst>
                              <p:cond delay="1000"/>
                            </p:stCondLst>
                            <p:childTnLst>
                              <p:par>
                                <p:cTn id="13" presetID="54" presetClass="exit" presetSubtype="0" decel="100000" fill="hold" nodeType="afterEffect">
                                  <p:stCondLst>
                                    <p:cond delay="3000"/>
                                  </p:stCondLst>
                                  <p:childTnLst>
                                    <p:anim calcmode="lin" valueType="num">
                                      <p:cBhvr>
                                        <p:cTn id="14" dur="1000"/>
                                        <p:tgtEl>
                                          <p:spTgt spid="4128"/>
                                        </p:tgtEl>
                                        <p:attrNameLst>
                                          <p:attrName>ppt_w</p:attrName>
                                        </p:attrNameLst>
                                      </p:cBhvr>
                                      <p:tavLst>
                                        <p:tav tm="0">
                                          <p:val>
                                            <p:strVal val="ppt_w"/>
                                          </p:val>
                                        </p:tav>
                                        <p:tav tm="100000">
                                          <p:val>
                                            <p:strVal val="ppt_w*0.05"/>
                                          </p:val>
                                        </p:tav>
                                      </p:tavLst>
                                    </p:anim>
                                    <p:anim calcmode="lin" valueType="num">
                                      <p:cBhvr>
                                        <p:cTn id="15" dur="1000"/>
                                        <p:tgtEl>
                                          <p:spTgt spid="4128"/>
                                        </p:tgtEl>
                                        <p:attrNameLst>
                                          <p:attrName>ppt_h</p:attrName>
                                        </p:attrNameLst>
                                      </p:cBhvr>
                                      <p:tavLst>
                                        <p:tav tm="0">
                                          <p:val>
                                            <p:strVal val="ppt_h"/>
                                          </p:val>
                                        </p:tav>
                                        <p:tav tm="100000">
                                          <p:val>
                                            <p:strVal val="ppt_h"/>
                                          </p:val>
                                        </p:tav>
                                      </p:tavLst>
                                    </p:anim>
                                    <p:anim calcmode="lin" valueType="num">
                                      <p:cBhvr>
                                        <p:cTn id="16" dur="1000"/>
                                        <p:tgtEl>
                                          <p:spTgt spid="4128"/>
                                        </p:tgtEl>
                                        <p:attrNameLst>
                                          <p:attrName>ppt_x</p:attrName>
                                        </p:attrNameLst>
                                      </p:cBhvr>
                                      <p:tavLst>
                                        <p:tav tm="0">
                                          <p:val>
                                            <p:strVal val="ppt_x"/>
                                          </p:val>
                                        </p:tav>
                                        <p:tav tm="100000">
                                          <p:val>
                                            <p:strVal val="ppt_x-.2"/>
                                          </p:val>
                                        </p:tav>
                                      </p:tavLst>
                                    </p:anim>
                                    <p:anim calcmode="lin" valueType="num">
                                      <p:cBhvr>
                                        <p:cTn id="17" dur="1000"/>
                                        <p:tgtEl>
                                          <p:spTgt spid="4128"/>
                                        </p:tgtEl>
                                        <p:attrNameLst>
                                          <p:attrName>ppt_y</p:attrName>
                                        </p:attrNameLst>
                                      </p:cBhvr>
                                      <p:tavLst>
                                        <p:tav tm="0">
                                          <p:val>
                                            <p:strVal val="ppt_y"/>
                                          </p:val>
                                        </p:tav>
                                        <p:tav tm="100000">
                                          <p:val>
                                            <p:strVal val="ppt_y"/>
                                          </p:val>
                                        </p:tav>
                                      </p:tavLst>
                                    </p:anim>
                                    <p:animEffect transition="out" filter="fade">
                                      <p:cBhvr>
                                        <p:cTn id="18" dur="1000"/>
                                        <p:tgtEl>
                                          <p:spTgt spid="4128"/>
                                        </p:tgtEl>
                                      </p:cBhvr>
                                    </p:animEffect>
                                    <p:set>
                                      <p:cBhvr>
                                        <p:cTn id="19" dur="1" fill="hold">
                                          <p:stCondLst>
                                            <p:cond delay="999"/>
                                          </p:stCondLst>
                                        </p:cTn>
                                        <p:tgtEl>
                                          <p:spTgt spid="4128"/>
                                        </p:tgtEl>
                                        <p:attrNameLst>
                                          <p:attrName>style.visibility</p:attrName>
                                        </p:attrNameLst>
                                      </p:cBhvr>
                                      <p:to>
                                        <p:strVal val="hidden"/>
                                      </p:to>
                                    </p:set>
                                  </p:childTnLst>
                                </p:cTn>
                              </p:par>
                            </p:childTnLst>
                          </p:cTn>
                        </p:par>
                      </p:childTnLst>
                    </p:cTn>
                  </p:par>
                </p:childTnLst>
              </p:cTn>
              <p:nextCondLst>
                <p:cond evt="onClick" delay="0">
                  <p:tgtEl>
                    <p:spTgt spid="4183"/>
                  </p:tgtEl>
                </p:cond>
              </p:nextCondLst>
            </p:seq>
            <p:seq concurrent="1" nextAc="seek">
              <p:cTn id="20" restart="whenNotActive" fill="hold" evtFilter="cancelBubble" nodeType="interactiveSeq">
                <p:stCondLst>
                  <p:cond evt="onClick" delay="0">
                    <p:tgtEl>
                      <p:spTgt spid="4176"/>
                    </p:tgtEl>
                  </p:cond>
                </p:stCondLst>
                <p:endSync evt="end" delay="0">
                  <p:rtn val="all"/>
                </p:endSync>
                <p:childTnLst>
                  <p:par>
                    <p:cTn id="21" fill="hold">
                      <p:stCondLst>
                        <p:cond delay="0"/>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4130"/>
                                        </p:tgtEl>
                                        <p:attrNameLst>
                                          <p:attrName>style.visibility</p:attrName>
                                        </p:attrNameLst>
                                      </p:cBhvr>
                                      <p:to>
                                        <p:strVal val="visible"/>
                                      </p:to>
                                    </p:set>
                                    <p:anim calcmode="lin" valueType="num">
                                      <p:cBhvr>
                                        <p:cTn id="25" dur="1000" fill="hold"/>
                                        <p:tgtEl>
                                          <p:spTgt spid="4130"/>
                                        </p:tgtEl>
                                        <p:attrNameLst>
                                          <p:attrName>ppt_w</p:attrName>
                                        </p:attrNameLst>
                                      </p:cBhvr>
                                      <p:tavLst>
                                        <p:tav tm="0">
                                          <p:val>
                                            <p:strVal val="#ppt_w*0.05"/>
                                          </p:val>
                                        </p:tav>
                                        <p:tav tm="100000">
                                          <p:val>
                                            <p:strVal val="#ppt_w"/>
                                          </p:val>
                                        </p:tav>
                                      </p:tavLst>
                                    </p:anim>
                                    <p:anim calcmode="lin" valueType="num">
                                      <p:cBhvr>
                                        <p:cTn id="26" dur="1000" fill="hold"/>
                                        <p:tgtEl>
                                          <p:spTgt spid="4130"/>
                                        </p:tgtEl>
                                        <p:attrNameLst>
                                          <p:attrName>ppt_h</p:attrName>
                                        </p:attrNameLst>
                                      </p:cBhvr>
                                      <p:tavLst>
                                        <p:tav tm="0">
                                          <p:val>
                                            <p:strVal val="#ppt_h"/>
                                          </p:val>
                                        </p:tav>
                                        <p:tav tm="100000">
                                          <p:val>
                                            <p:strVal val="#ppt_h"/>
                                          </p:val>
                                        </p:tav>
                                      </p:tavLst>
                                    </p:anim>
                                    <p:anim calcmode="lin" valueType="num">
                                      <p:cBhvr>
                                        <p:cTn id="27" dur="1000" fill="hold"/>
                                        <p:tgtEl>
                                          <p:spTgt spid="4130"/>
                                        </p:tgtEl>
                                        <p:attrNameLst>
                                          <p:attrName>ppt_x</p:attrName>
                                        </p:attrNameLst>
                                      </p:cBhvr>
                                      <p:tavLst>
                                        <p:tav tm="0">
                                          <p:val>
                                            <p:strVal val="#ppt_x-.2"/>
                                          </p:val>
                                        </p:tav>
                                        <p:tav tm="100000">
                                          <p:val>
                                            <p:strVal val="#ppt_x"/>
                                          </p:val>
                                        </p:tav>
                                      </p:tavLst>
                                    </p:anim>
                                    <p:anim calcmode="lin" valueType="num">
                                      <p:cBhvr>
                                        <p:cTn id="28" dur="1000" fill="hold"/>
                                        <p:tgtEl>
                                          <p:spTgt spid="4130"/>
                                        </p:tgtEl>
                                        <p:attrNameLst>
                                          <p:attrName>ppt_y</p:attrName>
                                        </p:attrNameLst>
                                      </p:cBhvr>
                                      <p:tavLst>
                                        <p:tav tm="0">
                                          <p:val>
                                            <p:strVal val="#ppt_y"/>
                                          </p:val>
                                        </p:tav>
                                        <p:tav tm="100000">
                                          <p:val>
                                            <p:strVal val="#ppt_y"/>
                                          </p:val>
                                        </p:tav>
                                      </p:tavLst>
                                    </p:anim>
                                    <p:animEffect transition="in" filter="fade">
                                      <p:cBhvr>
                                        <p:cTn id="29" dur="1000"/>
                                        <p:tgtEl>
                                          <p:spTgt spid="4130"/>
                                        </p:tgtEl>
                                      </p:cBhvr>
                                    </p:animEffect>
                                  </p:childTnLst>
                                </p:cTn>
                              </p:par>
                            </p:childTnLst>
                          </p:cTn>
                        </p:par>
                        <p:par>
                          <p:cTn id="30" fill="hold">
                            <p:stCondLst>
                              <p:cond delay="1000"/>
                            </p:stCondLst>
                            <p:childTnLst>
                              <p:par>
                                <p:cTn id="31" presetID="54" presetClass="exit" presetSubtype="0" decel="100000" fill="hold" nodeType="afterEffect">
                                  <p:stCondLst>
                                    <p:cond delay="3000"/>
                                  </p:stCondLst>
                                  <p:childTnLst>
                                    <p:anim calcmode="lin" valueType="num">
                                      <p:cBhvr>
                                        <p:cTn id="32" dur="1000"/>
                                        <p:tgtEl>
                                          <p:spTgt spid="4130"/>
                                        </p:tgtEl>
                                        <p:attrNameLst>
                                          <p:attrName>ppt_w</p:attrName>
                                        </p:attrNameLst>
                                      </p:cBhvr>
                                      <p:tavLst>
                                        <p:tav tm="0">
                                          <p:val>
                                            <p:strVal val="ppt_w"/>
                                          </p:val>
                                        </p:tav>
                                        <p:tav tm="100000">
                                          <p:val>
                                            <p:strVal val="ppt_w*0.05"/>
                                          </p:val>
                                        </p:tav>
                                      </p:tavLst>
                                    </p:anim>
                                    <p:anim calcmode="lin" valueType="num">
                                      <p:cBhvr>
                                        <p:cTn id="33" dur="1000"/>
                                        <p:tgtEl>
                                          <p:spTgt spid="4130"/>
                                        </p:tgtEl>
                                        <p:attrNameLst>
                                          <p:attrName>ppt_h</p:attrName>
                                        </p:attrNameLst>
                                      </p:cBhvr>
                                      <p:tavLst>
                                        <p:tav tm="0">
                                          <p:val>
                                            <p:strVal val="ppt_h"/>
                                          </p:val>
                                        </p:tav>
                                        <p:tav tm="100000">
                                          <p:val>
                                            <p:strVal val="ppt_h"/>
                                          </p:val>
                                        </p:tav>
                                      </p:tavLst>
                                    </p:anim>
                                    <p:anim calcmode="lin" valueType="num">
                                      <p:cBhvr>
                                        <p:cTn id="34" dur="1000"/>
                                        <p:tgtEl>
                                          <p:spTgt spid="4130"/>
                                        </p:tgtEl>
                                        <p:attrNameLst>
                                          <p:attrName>ppt_x</p:attrName>
                                        </p:attrNameLst>
                                      </p:cBhvr>
                                      <p:tavLst>
                                        <p:tav tm="0">
                                          <p:val>
                                            <p:strVal val="ppt_x"/>
                                          </p:val>
                                        </p:tav>
                                        <p:tav tm="100000">
                                          <p:val>
                                            <p:strVal val="ppt_x-.2"/>
                                          </p:val>
                                        </p:tav>
                                      </p:tavLst>
                                    </p:anim>
                                    <p:anim calcmode="lin" valueType="num">
                                      <p:cBhvr>
                                        <p:cTn id="35" dur="1000"/>
                                        <p:tgtEl>
                                          <p:spTgt spid="4130"/>
                                        </p:tgtEl>
                                        <p:attrNameLst>
                                          <p:attrName>ppt_y</p:attrName>
                                        </p:attrNameLst>
                                      </p:cBhvr>
                                      <p:tavLst>
                                        <p:tav tm="0">
                                          <p:val>
                                            <p:strVal val="ppt_y"/>
                                          </p:val>
                                        </p:tav>
                                        <p:tav tm="100000">
                                          <p:val>
                                            <p:strVal val="ppt_y"/>
                                          </p:val>
                                        </p:tav>
                                      </p:tavLst>
                                    </p:anim>
                                    <p:animEffect transition="out" filter="fade">
                                      <p:cBhvr>
                                        <p:cTn id="36" dur="1000"/>
                                        <p:tgtEl>
                                          <p:spTgt spid="4130"/>
                                        </p:tgtEl>
                                      </p:cBhvr>
                                    </p:animEffect>
                                    <p:set>
                                      <p:cBhvr>
                                        <p:cTn id="37" dur="1" fill="hold">
                                          <p:stCondLst>
                                            <p:cond delay="999"/>
                                          </p:stCondLst>
                                        </p:cTn>
                                        <p:tgtEl>
                                          <p:spTgt spid="4130"/>
                                        </p:tgtEl>
                                        <p:attrNameLst>
                                          <p:attrName>style.visibility</p:attrName>
                                        </p:attrNameLst>
                                      </p:cBhvr>
                                      <p:to>
                                        <p:strVal val="hidden"/>
                                      </p:to>
                                    </p:set>
                                  </p:childTnLst>
                                </p:cTn>
                              </p:par>
                            </p:childTnLst>
                          </p:cTn>
                        </p:par>
                      </p:childTnLst>
                    </p:cTn>
                  </p:par>
                </p:childTnLst>
              </p:cTn>
              <p:nextCondLst>
                <p:cond evt="onClick" delay="0">
                  <p:tgtEl>
                    <p:spTgt spid="4176"/>
                  </p:tgtEl>
                </p:cond>
              </p:nextCondLst>
            </p:seq>
            <p:seq concurrent="1" nextAc="seek">
              <p:cTn id="38" restart="whenNotActive" fill="hold" evtFilter="cancelBubble" nodeType="interactiveSeq">
                <p:stCondLst>
                  <p:cond evt="onClick" delay="0">
                    <p:tgtEl>
                      <p:spTgt spid="4177"/>
                    </p:tgtEl>
                  </p:cond>
                </p:stCondLst>
                <p:endSync evt="end" delay="0">
                  <p:rtn val="all"/>
                </p:endSync>
                <p:childTnLst>
                  <p:par>
                    <p:cTn id="39" fill="hold">
                      <p:stCondLst>
                        <p:cond delay="0"/>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4132"/>
                                        </p:tgtEl>
                                        <p:attrNameLst>
                                          <p:attrName>style.visibility</p:attrName>
                                        </p:attrNameLst>
                                      </p:cBhvr>
                                      <p:to>
                                        <p:strVal val="visible"/>
                                      </p:to>
                                    </p:set>
                                    <p:anim calcmode="lin" valueType="num">
                                      <p:cBhvr>
                                        <p:cTn id="43" dur="1000" fill="hold"/>
                                        <p:tgtEl>
                                          <p:spTgt spid="4132"/>
                                        </p:tgtEl>
                                        <p:attrNameLst>
                                          <p:attrName>ppt_w</p:attrName>
                                        </p:attrNameLst>
                                      </p:cBhvr>
                                      <p:tavLst>
                                        <p:tav tm="0">
                                          <p:val>
                                            <p:strVal val="#ppt_w*0.05"/>
                                          </p:val>
                                        </p:tav>
                                        <p:tav tm="100000">
                                          <p:val>
                                            <p:strVal val="#ppt_w"/>
                                          </p:val>
                                        </p:tav>
                                      </p:tavLst>
                                    </p:anim>
                                    <p:anim calcmode="lin" valueType="num">
                                      <p:cBhvr>
                                        <p:cTn id="44" dur="1000" fill="hold"/>
                                        <p:tgtEl>
                                          <p:spTgt spid="4132"/>
                                        </p:tgtEl>
                                        <p:attrNameLst>
                                          <p:attrName>ppt_h</p:attrName>
                                        </p:attrNameLst>
                                      </p:cBhvr>
                                      <p:tavLst>
                                        <p:tav tm="0">
                                          <p:val>
                                            <p:strVal val="#ppt_h"/>
                                          </p:val>
                                        </p:tav>
                                        <p:tav tm="100000">
                                          <p:val>
                                            <p:strVal val="#ppt_h"/>
                                          </p:val>
                                        </p:tav>
                                      </p:tavLst>
                                    </p:anim>
                                    <p:anim calcmode="lin" valueType="num">
                                      <p:cBhvr>
                                        <p:cTn id="45" dur="1000" fill="hold"/>
                                        <p:tgtEl>
                                          <p:spTgt spid="4132"/>
                                        </p:tgtEl>
                                        <p:attrNameLst>
                                          <p:attrName>ppt_x</p:attrName>
                                        </p:attrNameLst>
                                      </p:cBhvr>
                                      <p:tavLst>
                                        <p:tav tm="0">
                                          <p:val>
                                            <p:strVal val="#ppt_x-.2"/>
                                          </p:val>
                                        </p:tav>
                                        <p:tav tm="100000">
                                          <p:val>
                                            <p:strVal val="#ppt_x"/>
                                          </p:val>
                                        </p:tav>
                                      </p:tavLst>
                                    </p:anim>
                                    <p:anim calcmode="lin" valueType="num">
                                      <p:cBhvr>
                                        <p:cTn id="46" dur="1000" fill="hold"/>
                                        <p:tgtEl>
                                          <p:spTgt spid="4132"/>
                                        </p:tgtEl>
                                        <p:attrNameLst>
                                          <p:attrName>ppt_y</p:attrName>
                                        </p:attrNameLst>
                                      </p:cBhvr>
                                      <p:tavLst>
                                        <p:tav tm="0">
                                          <p:val>
                                            <p:strVal val="#ppt_y"/>
                                          </p:val>
                                        </p:tav>
                                        <p:tav tm="100000">
                                          <p:val>
                                            <p:strVal val="#ppt_y"/>
                                          </p:val>
                                        </p:tav>
                                      </p:tavLst>
                                    </p:anim>
                                    <p:animEffect transition="in" filter="fade">
                                      <p:cBhvr>
                                        <p:cTn id="47" dur="1000"/>
                                        <p:tgtEl>
                                          <p:spTgt spid="4132"/>
                                        </p:tgtEl>
                                      </p:cBhvr>
                                    </p:animEffect>
                                  </p:childTnLst>
                                </p:cTn>
                              </p:par>
                            </p:childTnLst>
                          </p:cTn>
                        </p:par>
                        <p:par>
                          <p:cTn id="48" fill="hold">
                            <p:stCondLst>
                              <p:cond delay="1000"/>
                            </p:stCondLst>
                            <p:childTnLst>
                              <p:par>
                                <p:cTn id="49" presetID="54" presetClass="exit" presetSubtype="0" decel="100000" fill="hold" nodeType="afterEffect">
                                  <p:stCondLst>
                                    <p:cond delay="3000"/>
                                  </p:stCondLst>
                                  <p:childTnLst>
                                    <p:anim calcmode="lin" valueType="num">
                                      <p:cBhvr>
                                        <p:cTn id="50" dur="1000"/>
                                        <p:tgtEl>
                                          <p:spTgt spid="4132"/>
                                        </p:tgtEl>
                                        <p:attrNameLst>
                                          <p:attrName>ppt_w</p:attrName>
                                        </p:attrNameLst>
                                      </p:cBhvr>
                                      <p:tavLst>
                                        <p:tav tm="0">
                                          <p:val>
                                            <p:strVal val="ppt_w"/>
                                          </p:val>
                                        </p:tav>
                                        <p:tav tm="100000">
                                          <p:val>
                                            <p:strVal val="ppt_w*0.05"/>
                                          </p:val>
                                        </p:tav>
                                      </p:tavLst>
                                    </p:anim>
                                    <p:anim calcmode="lin" valueType="num">
                                      <p:cBhvr>
                                        <p:cTn id="51" dur="1000"/>
                                        <p:tgtEl>
                                          <p:spTgt spid="4132"/>
                                        </p:tgtEl>
                                        <p:attrNameLst>
                                          <p:attrName>ppt_h</p:attrName>
                                        </p:attrNameLst>
                                      </p:cBhvr>
                                      <p:tavLst>
                                        <p:tav tm="0">
                                          <p:val>
                                            <p:strVal val="ppt_h"/>
                                          </p:val>
                                        </p:tav>
                                        <p:tav tm="100000">
                                          <p:val>
                                            <p:strVal val="ppt_h"/>
                                          </p:val>
                                        </p:tav>
                                      </p:tavLst>
                                    </p:anim>
                                    <p:anim calcmode="lin" valueType="num">
                                      <p:cBhvr>
                                        <p:cTn id="52" dur="1000"/>
                                        <p:tgtEl>
                                          <p:spTgt spid="4132"/>
                                        </p:tgtEl>
                                        <p:attrNameLst>
                                          <p:attrName>ppt_x</p:attrName>
                                        </p:attrNameLst>
                                      </p:cBhvr>
                                      <p:tavLst>
                                        <p:tav tm="0">
                                          <p:val>
                                            <p:strVal val="ppt_x"/>
                                          </p:val>
                                        </p:tav>
                                        <p:tav tm="100000">
                                          <p:val>
                                            <p:strVal val="ppt_x-.2"/>
                                          </p:val>
                                        </p:tav>
                                      </p:tavLst>
                                    </p:anim>
                                    <p:anim calcmode="lin" valueType="num">
                                      <p:cBhvr>
                                        <p:cTn id="53" dur="1000"/>
                                        <p:tgtEl>
                                          <p:spTgt spid="4132"/>
                                        </p:tgtEl>
                                        <p:attrNameLst>
                                          <p:attrName>ppt_y</p:attrName>
                                        </p:attrNameLst>
                                      </p:cBhvr>
                                      <p:tavLst>
                                        <p:tav tm="0">
                                          <p:val>
                                            <p:strVal val="ppt_y"/>
                                          </p:val>
                                        </p:tav>
                                        <p:tav tm="100000">
                                          <p:val>
                                            <p:strVal val="ppt_y"/>
                                          </p:val>
                                        </p:tav>
                                      </p:tavLst>
                                    </p:anim>
                                    <p:animEffect transition="out" filter="fade">
                                      <p:cBhvr>
                                        <p:cTn id="54" dur="1000"/>
                                        <p:tgtEl>
                                          <p:spTgt spid="4132"/>
                                        </p:tgtEl>
                                      </p:cBhvr>
                                    </p:animEffect>
                                    <p:set>
                                      <p:cBhvr>
                                        <p:cTn id="55" dur="1" fill="hold">
                                          <p:stCondLst>
                                            <p:cond delay="999"/>
                                          </p:stCondLst>
                                        </p:cTn>
                                        <p:tgtEl>
                                          <p:spTgt spid="4132"/>
                                        </p:tgtEl>
                                        <p:attrNameLst>
                                          <p:attrName>style.visibility</p:attrName>
                                        </p:attrNameLst>
                                      </p:cBhvr>
                                      <p:to>
                                        <p:strVal val="hidden"/>
                                      </p:to>
                                    </p:set>
                                  </p:childTnLst>
                                </p:cTn>
                              </p:par>
                            </p:childTnLst>
                          </p:cTn>
                        </p:par>
                      </p:childTnLst>
                    </p:cTn>
                  </p:par>
                </p:childTnLst>
              </p:cTn>
              <p:nextCondLst>
                <p:cond evt="onClick" delay="0">
                  <p:tgtEl>
                    <p:spTgt spid="4177"/>
                  </p:tgtEl>
                </p:cond>
              </p:nextCondLst>
            </p:seq>
            <p:seq concurrent="1" nextAc="seek">
              <p:cTn id="56" restart="whenNotActive" fill="hold" evtFilter="cancelBubble" nodeType="interactiveSeq">
                <p:stCondLst>
                  <p:cond evt="onClick" delay="0">
                    <p:tgtEl>
                      <p:spTgt spid="4186"/>
                    </p:tgtEl>
                  </p:cond>
                </p:stCondLst>
                <p:endSync evt="end" delay="0">
                  <p:rtn val="all"/>
                </p:endSync>
                <p:childTnLst>
                  <p:par>
                    <p:cTn id="57" fill="hold">
                      <p:stCondLst>
                        <p:cond delay="0"/>
                      </p:stCondLst>
                      <p:childTnLst>
                        <p:par>
                          <p:cTn id="58" fill="hold">
                            <p:stCondLst>
                              <p:cond delay="0"/>
                            </p:stCondLst>
                            <p:childTnLst>
                              <p:par>
                                <p:cTn id="59" presetID="54" presetClass="entr" presetSubtype="0" accel="100000" fill="hold" nodeType="clickEffect">
                                  <p:stCondLst>
                                    <p:cond delay="0"/>
                                  </p:stCondLst>
                                  <p:childTnLst>
                                    <p:set>
                                      <p:cBhvr>
                                        <p:cTn id="60" dur="1" fill="hold">
                                          <p:stCondLst>
                                            <p:cond delay="0"/>
                                          </p:stCondLst>
                                        </p:cTn>
                                        <p:tgtEl>
                                          <p:spTgt spid="4134"/>
                                        </p:tgtEl>
                                        <p:attrNameLst>
                                          <p:attrName>style.visibility</p:attrName>
                                        </p:attrNameLst>
                                      </p:cBhvr>
                                      <p:to>
                                        <p:strVal val="visible"/>
                                      </p:to>
                                    </p:set>
                                    <p:anim calcmode="lin" valueType="num">
                                      <p:cBhvr>
                                        <p:cTn id="61" dur="1000" fill="hold"/>
                                        <p:tgtEl>
                                          <p:spTgt spid="4134"/>
                                        </p:tgtEl>
                                        <p:attrNameLst>
                                          <p:attrName>ppt_w</p:attrName>
                                        </p:attrNameLst>
                                      </p:cBhvr>
                                      <p:tavLst>
                                        <p:tav tm="0">
                                          <p:val>
                                            <p:strVal val="#ppt_w*0.05"/>
                                          </p:val>
                                        </p:tav>
                                        <p:tav tm="100000">
                                          <p:val>
                                            <p:strVal val="#ppt_w"/>
                                          </p:val>
                                        </p:tav>
                                      </p:tavLst>
                                    </p:anim>
                                    <p:anim calcmode="lin" valueType="num">
                                      <p:cBhvr>
                                        <p:cTn id="62" dur="1000" fill="hold"/>
                                        <p:tgtEl>
                                          <p:spTgt spid="4134"/>
                                        </p:tgtEl>
                                        <p:attrNameLst>
                                          <p:attrName>ppt_h</p:attrName>
                                        </p:attrNameLst>
                                      </p:cBhvr>
                                      <p:tavLst>
                                        <p:tav tm="0">
                                          <p:val>
                                            <p:strVal val="#ppt_h"/>
                                          </p:val>
                                        </p:tav>
                                        <p:tav tm="100000">
                                          <p:val>
                                            <p:strVal val="#ppt_h"/>
                                          </p:val>
                                        </p:tav>
                                      </p:tavLst>
                                    </p:anim>
                                    <p:anim calcmode="lin" valueType="num">
                                      <p:cBhvr>
                                        <p:cTn id="63" dur="1000" fill="hold"/>
                                        <p:tgtEl>
                                          <p:spTgt spid="4134"/>
                                        </p:tgtEl>
                                        <p:attrNameLst>
                                          <p:attrName>ppt_x</p:attrName>
                                        </p:attrNameLst>
                                      </p:cBhvr>
                                      <p:tavLst>
                                        <p:tav tm="0">
                                          <p:val>
                                            <p:strVal val="#ppt_x-.2"/>
                                          </p:val>
                                        </p:tav>
                                        <p:tav tm="100000">
                                          <p:val>
                                            <p:strVal val="#ppt_x"/>
                                          </p:val>
                                        </p:tav>
                                      </p:tavLst>
                                    </p:anim>
                                    <p:anim calcmode="lin" valueType="num">
                                      <p:cBhvr>
                                        <p:cTn id="64" dur="1000" fill="hold"/>
                                        <p:tgtEl>
                                          <p:spTgt spid="4134"/>
                                        </p:tgtEl>
                                        <p:attrNameLst>
                                          <p:attrName>ppt_y</p:attrName>
                                        </p:attrNameLst>
                                      </p:cBhvr>
                                      <p:tavLst>
                                        <p:tav tm="0">
                                          <p:val>
                                            <p:strVal val="#ppt_y"/>
                                          </p:val>
                                        </p:tav>
                                        <p:tav tm="100000">
                                          <p:val>
                                            <p:strVal val="#ppt_y"/>
                                          </p:val>
                                        </p:tav>
                                      </p:tavLst>
                                    </p:anim>
                                    <p:animEffect transition="in" filter="fade">
                                      <p:cBhvr>
                                        <p:cTn id="65" dur="1000"/>
                                        <p:tgtEl>
                                          <p:spTgt spid="4134"/>
                                        </p:tgtEl>
                                      </p:cBhvr>
                                    </p:animEffect>
                                  </p:childTnLst>
                                </p:cTn>
                              </p:par>
                            </p:childTnLst>
                          </p:cTn>
                        </p:par>
                        <p:par>
                          <p:cTn id="66" fill="hold">
                            <p:stCondLst>
                              <p:cond delay="1000"/>
                            </p:stCondLst>
                            <p:childTnLst>
                              <p:par>
                                <p:cTn id="67" presetID="54" presetClass="exit" presetSubtype="0" decel="100000" fill="hold" nodeType="afterEffect">
                                  <p:stCondLst>
                                    <p:cond delay="3000"/>
                                  </p:stCondLst>
                                  <p:childTnLst>
                                    <p:anim calcmode="lin" valueType="num">
                                      <p:cBhvr>
                                        <p:cTn id="68" dur="1000"/>
                                        <p:tgtEl>
                                          <p:spTgt spid="4134"/>
                                        </p:tgtEl>
                                        <p:attrNameLst>
                                          <p:attrName>ppt_w</p:attrName>
                                        </p:attrNameLst>
                                      </p:cBhvr>
                                      <p:tavLst>
                                        <p:tav tm="0">
                                          <p:val>
                                            <p:strVal val="ppt_w"/>
                                          </p:val>
                                        </p:tav>
                                        <p:tav tm="100000">
                                          <p:val>
                                            <p:strVal val="ppt_w*0.05"/>
                                          </p:val>
                                        </p:tav>
                                      </p:tavLst>
                                    </p:anim>
                                    <p:anim calcmode="lin" valueType="num">
                                      <p:cBhvr>
                                        <p:cTn id="69" dur="1000"/>
                                        <p:tgtEl>
                                          <p:spTgt spid="4134"/>
                                        </p:tgtEl>
                                        <p:attrNameLst>
                                          <p:attrName>ppt_h</p:attrName>
                                        </p:attrNameLst>
                                      </p:cBhvr>
                                      <p:tavLst>
                                        <p:tav tm="0">
                                          <p:val>
                                            <p:strVal val="ppt_h"/>
                                          </p:val>
                                        </p:tav>
                                        <p:tav tm="100000">
                                          <p:val>
                                            <p:strVal val="ppt_h"/>
                                          </p:val>
                                        </p:tav>
                                      </p:tavLst>
                                    </p:anim>
                                    <p:anim calcmode="lin" valueType="num">
                                      <p:cBhvr>
                                        <p:cTn id="70" dur="1000"/>
                                        <p:tgtEl>
                                          <p:spTgt spid="4134"/>
                                        </p:tgtEl>
                                        <p:attrNameLst>
                                          <p:attrName>ppt_x</p:attrName>
                                        </p:attrNameLst>
                                      </p:cBhvr>
                                      <p:tavLst>
                                        <p:tav tm="0">
                                          <p:val>
                                            <p:strVal val="ppt_x"/>
                                          </p:val>
                                        </p:tav>
                                        <p:tav tm="100000">
                                          <p:val>
                                            <p:strVal val="ppt_x-.2"/>
                                          </p:val>
                                        </p:tav>
                                      </p:tavLst>
                                    </p:anim>
                                    <p:anim calcmode="lin" valueType="num">
                                      <p:cBhvr>
                                        <p:cTn id="71" dur="1000"/>
                                        <p:tgtEl>
                                          <p:spTgt spid="4134"/>
                                        </p:tgtEl>
                                        <p:attrNameLst>
                                          <p:attrName>ppt_y</p:attrName>
                                        </p:attrNameLst>
                                      </p:cBhvr>
                                      <p:tavLst>
                                        <p:tav tm="0">
                                          <p:val>
                                            <p:strVal val="ppt_y"/>
                                          </p:val>
                                        </p:tav>
                                        <p:tav tm="100000">
                                          <p:val>
                                            <p:strVal val="ppt_y"/>
                                          </p:val>
                                        </p:tav>
                                      </p:tavLst>
                                    </p:anim>
                                    <p:animEffect transition="out" filter="fade">
                                      <p:cBhvr>
                                        <p:cTn id="72" dur="1000"/>
                                        <p:tgtEl>
                                          <p:spTgt spid="4134"/>
                                        </p:tgtEl>
                                      </p:cBhvr>
                                    </p:animEffect>
                                    <p:set>
                                      <p:cBhvr>
                                        <p:cTn id="73" dur="1" fill="hold">
                                          <p:stCondLst>
                                            <p:cond delay="999"/>
                                          </p:stCondLst>
                                        </p:cTn>
                                        <p:tgtEl>
                                          <p:spTgt spid="4134"/>
                                        </p:tgtEl>
                                        <p:attrNameLst>
                                          <p:attrName>style.visibility</p:attrName>
                                        </p:attrNameLst>
                                      </p:cBhvr>
                                      <p:to>
                                        <p:strVal val="hidden"/>
                                      </p:to>
                                    </p:set>
                                  </p:childTnLst>
                                </p:cTn>
                              </p:par>
                            </p:childTnLst>
                          </p:cTn>
                        </p:par>
                      </p:childTnLst>
                    </p:cTn>
                  </p:par>
                </p:childTnLst>
              </p:cTn>
              <p:nextCondLst>
                <p:cond evt="onClick" delay="0">
                  <p:tgtEl>
                    <p:spTgt spid="4186"/>
                  </p:tgtEl>
                </p:cond>
              </p:nextCondLst>
            </p:seq>
            <p:seq concurrent="1" nextAc="seek">
              <p:cTn id="74" restart="whenNotActive" fill="hold" evtFilter="cancelBubble" nodeType="interactiveSeq">
                <p:stCondLst>
                  <p:cond evt="onClick" delay="0">
                    <p:tgtEl>
                      <p:spTgt spid="4178"/>
                    </p:tgtEl>
                  </p:cond>
                </p:stCondLst>
                <p:endSync evt="end" delay="0">
                  <p:rtn val="all"/>
                </p:endSync>
                <p:childTnLst>
                  <p:par>
                    <p:cTn id="75" fill="hold">
                      <p:stCondLst>
                        <p:cond delay="0"/>
                      </p:stCondLst>
                      <p:childTnLst>
                        <p:par>
                          <p:cTn id="76" fill="hold">
                            <p:stCondLst>
                              <p:cond delay="0"/>
                            </p:stCondLst>
                            <p:childTnLst>
                              <p:par>
                                <p:cTn id="77" presetID="54" presetClass="entr" presetSubtype="0" accel="100000" fill="hold" nodeType="clickEffect">
                                  <p:stCondLst>
                                    <p:cond delay="0"/>
                                  </p:stCondLst>
                                  <p:childTnLst>
                                    <p:set>
                                      <p:cBhvr>
                                        <p:cTn id="78" dur="1" fill="hold">
                                          <p:stCondLst>
                                            <p:cond delay="0"/>
                                          </p:stCondLst>
                                        </p:cTn>
                                        <p:tgtEl>
                                          <p:spTgt spid="4136"/>
                                        </p:tgtEl>
                                        <p:attrNameLst>
                                          <p:attrName>style.visibility</p:attrName>
                                        </p:attrNameLst>
                                      </p:cBhvr>
                                      <p:to>
                                        <p:strVal val="visible"/>
                                      </p:to>
                                    </p:set>
                                    <p:anim calcmode="lin" valueType="num">
                                      <p:cBhvr>
                                        <p:cTn id="79" dur="1000" fill="hold"/>
                                        <p:tgtEl>
                                          <p:spTgt spid="4136"/>
                                        </p:tgtEl>
                                        <p:attrNameLst>
                                          <p:attrName>ppt_w</p:attrName>
                                        </p:attrNameLst>
                                      </p:cBhvr>
                                      <p:tavLst>
                                        <p:tav tm="0">
                                          <p:val>
                                            <p:strVal val="#ppt_w*0.05"/>
                                          </p:val>
                                        </p:tav>
                                        <p:tav tm="100000">
                                          <p:val>
                                            <p:strVal val="#ppt_w"/>
                                          </p:val>
                                        </p:tav>
                                      </p:tavLst>
                                    </p:anim>
                                    <p:anim calcmode="lin" valueType="num">
                                      <p:cBhvr>
                                        <p:cTn id="80" dur="1000" fill="hold"/>
                                        <p:tgtEl>
                                          <p:spTgt spid="4136"/>
                                        </p:tgtEl>
                                        <p:attrNameLst>
                                          <p:attrName>ppt_h</p:attrName>
                                        </p:attrNameLst>
                                      </p:cBhvr>
                                      <p:tavLst>
                                        <p:tav tm="0">
                                          <p:val>
                                            <p:strVal val="#ppt_h"/>
                                          </p:val>
                                        </p:tav>
                                        <p:tav tm="100000">
                                          <p:val>
                                            <p:strVal val="#ppt_h"/>
                                          </p:val>
                                        </p:tav>
                                      </p:tavLst>
                                    </p:anim>
                                    <p:anim calcmode="lin" valueType="num">
                                      <p:cBhvr>
                                        <p:cTn id="81" dur="1000" fill="hold"/>
                                        <p:tgtEl>
                                          <p:spTgt spid="4136"/>
                                        </p:tgtEl>
                                        <p:attrNameLst>
                                          <p:attrName>ppt_x</p:attrName>
                                        </p:attrNameLst>
                                      </p:cBhvr>
                                      <p:tavLst>
                                        <p:tav tm="0">
                                          <p:val>
                                            <p:strVal val="#ppt_x-.2"/>
                                          </p:val>
                                        </p:tav>
                                        <p:tav tm="100000">
                                          <p:val>
                                            <p:strVal val="#ppt_x"/>
                                          </p:val>
                                        </p:tav>
                                      </p:tavLst>
                                    </p:anim>
                                    <p:anim calcmode="lin" valueType="num">
                                      <p:cBhvr>
                                        <p:cTn id="82" dur="1000" fill="hold"/>
                                        <p:tgtEl>
                                          <p:spTgt spid="4136"/>
                                        </p:tgtEl>
                                        <p:attrNameLst>
                                          <p:attrName>ppt_y</p:attrName>
                                        </p:attrNameLst>
                                      </p:cBhvr>
                                      <p:tavLst>
                                        <p:tav tm="0">
                                          <p:val>
                                            <p:strVal val="#ppt_y"/>
                                          </p:val>
                                        </p:tav>
                                        <p:tav tm="100000">
                                          <p:val>
                                            <p:strVal val="#ppt_y"/>
                                          </p:val>
                                        </p:tav>
                                      </p:tavLst>
                                    </p:anim>
                                    <p:animEffect transition="in" filter="fade">
                                      <p:cBhvr>
                                        <p:cTn id="83" dur="1000"/>
                                        <p:tgtEl>
                                          <p:spTgt spid="4136"/>
                                        </p:tgtEl>
                                      </p:cBhvr>
                                    </p:animEffect>
                                  </p:childTnLst>
                                </p:cTn>
                              </p:par>
                            </p:childTnLst>
                          </p:cTn>
                        </p:par>
                        <p:par>
                          <p:cTn id="84" fill="hold">
                            <p:stCondLst>
                              <p:cond delay="1000"/>
                            </p:stCondLst>
                            <p:childTnLst>
                              <p:par>
                                <p:cTn id="85" presetID="54" presetClass="exit" presetSubtype="0" decel="100000" fill="hold" nodeType="afterEffect">
                                  <p:stCondLst>
                                    <p:cond delay="3000"/>
                                  </p:stCondLst>
                                  <p:childTnLst>
                                    <p:anim calcmode="lin" valueType="num">
                                      <p:cBhvr>
                                        <p:cTn id="86" dur="1000"/>
                                        <p:tgtEl>
                                          <p:spTgt spid="4136"/>
                                        </p:tgtEl>
                                        <p:attrNameLst>
                                          <p:attrName>ppt_w</p:attrName>
                                        </p:attrNameLst>
                                      </p:cBhvr>
                                      <p:tavLst>
                                        <p:tav tm="0">
                                          <p:val>
                                            <p:strVal val="ppt_w"/>
                                          </p:val>
                                        </p:tav>
                                        <p:tav tm="100000">
                                          <p:val>
                                            <p:strVal val="ppt_w*0.05"/>
                                          </p:val>
                                        </p:tav>
                                      </p:tavLst>
                                    </p:anim>
                                    <p:anim calcmode="lin" valueType="num">
                                      <p:cBhvr>
                                        <p:cTn id="87" dur="1000"/>
                                        <p:tgtEl>
                                          <p:spTgt spid="4136"/>
                                        </p:tgtEl>
                                        <p:attrNameLst>
                                          <p:attrName>ppt_h</p:attrName>
                                        </p:attrNameLst>
                                      </p:cBhvr>
                                      <p:tavLst>
                                        <p:tav tm="0">
                                          <p:val>
                                            <p:strVal val="ppt_h"/>
                                          </p:val>
                                        </p:tav>
                                        <p:tav tm="100000">
                                          <p:val>
                                            <p:strVal val="ppt_h"/>
                                          </p:val>
                                        </p:tav>
                                      </p:tavLst>
                                    </p:anim>
                                    <p:anim calcmode="lin" valueType="num">
                                      <p:cBhvr>
                                        <p:cTn id="88" dur="1000"/>
                                        <p:tgtEl>
                                          <p:spTgt spid="4136"/>
                                        </p:tgtEl>
                                        <p:attrNameLst>
                                          <p:attrName>ppt_x</p:attrName>
                                        </p:attrNameLst>
                                      </p:cBhvr>
                                      <p:tavLst>
                                        <p:tav tm="0">
                                          <p:val>
                                            <p:strVal val="ppt_x"/>
                                          </p:val>
                                        </p:tav>
                                        <p:tav tm="100000">
                                          <p:val>
                                            <p:strVal val="ppt_x-.2"/>
                                          </p:val>
                                        </p:tav>
                                      </p:tavLst>
                                    </p:anim>
                                    <p:anim calcmode="lin" valueType="num">
                                      <p:cBhvr>
                                        <p:cTn id="89" dur="1000"/>
                                        <p:tgtEl>
                                          <p:spTgt spid="4136"/>
                                        </p:tgtEl>
                                        <p:attrNameLst>
                                          <p:attrName>ppt_y</p:attrName>
                                        </p:attrNameLst>
                                      </p:cBhvr>
                                      <p:tavLst>
                                        <p:tav tm="0">
                                          <p:val>
                                            <p:strVal val="ppt_y"/>
                                          </p:val>
                                        </p:tav>
                                        <p:tav tm="100000">
                                          <p:val>
                                            <p:strVal val="ppt_y"/>
                                          </p:val>
                                        </p:tav>
                                      </p:tavLst>
                                    </p:anim>
                                    <p:animEffect transition="out" filter="fade">
                                      <p:cBhvr>
                                        <p:cTn id="90" dur="1000"/>
                                        <p:tgtEl>
                                          <p:spTgt spid="4136"/>
                                        </p:tgtEl>
                                      </p:cBhvr>
                                    </p:animEffect>
                                    <p:set>
                                      <p:cBhvr>
                                        <p:cTn id="91" dur="1" fill="hold">
                                          <p:stCondLst>
                                            <p:cond delay="999"/>
                                          </p:stCondLst>
                                        </p:cTn>
                                        <p:tgtEl>
                                          <p:spTgt spid="4136"/>
                                        </p:tgtEl>
                                        <p:attrNameLst>
                                          <p:attrName>style.visibility</p:attrName>
                                        </p:attrNameLst>
                                      </p:cBhvr>
                                      <p:to>
                                        <p:strVal val="hidden"/>
                                      </p:to>
                                    </p:set>
                                  </p:childTnLst>
                                </p:cTn>
                              </p:par>
                            </p:childTnLst>
                          </p:cTn>
                        </p:par>
                      </p:childTnLst>
                    </p:cTn>
                  </p:par>
                </p:childTnLst>
              </p:cTn>
              <p:nextCondLst>
                <p:cond evt="onClick" delay="0">
                  <p:tgtEl>
                    <p:spTgt spid="4178"/>
                  </p:tgtEl>
                </p:cond>
              </p:nextCondLst>
            </p:seq>
            <p:seq concurrent="1" nextAc="seek">
              <p:cTn id="92" restart="whenNotActive" fill="hold" evtFilter="cancelBubble" nodeType="interactiveSeq">
                <p:stCondLst>
                  <p:cond evt="onClick" delay="0">
                    <p:tgtEl>
                      <p:spTgt spid="4185"/>
                    </p:tgtEl>
                  </p:cond>
                </p:stCondLst>
                <p:endSync evt="end" delay="0">
                  <p:rtn val="all"/>
                </p:endSync>
                <p:childTnLst>
                  <p:par>
                    <p:cTn id="93" fill="hold">
                      <p:stCondLst>
                        <p:cond delay="0"/>
                      </p:stCondLst>
                      <p:childTnLst>
                        <p:par>
                          <p:cTn id="94" fill="hold">
                            <p:stCondLst>
                              <p:cond delay="0"/>
                            </p:stCondLst>
                            <p:childTnLst>
                              <p:par>
                                <p:cTn id="95" presetID="54" presetClass="entr" presetSubtype="0" accel="100000" fill="hold" nodeType="clickEffect">
                                  <p:stCondLst>
                                    <p:cond delay="0"/>
                                  </p:stCondLst>
                                  <p:childTnLst>
                                    <p:set>
                                      <p:cBhvr>
                                        <p:cTn id="96" dur="1" fill="hold">
                                          <p:stCondLst>
                                            <p:cond delay="0"/>
                                          </p:stCondLst>
                                        </p:cTn>
                                        <p:tgtEl>
                                          <p:spTgt spid="4138"/>
                                        </p:tgtEl>
                                        <p:attrNameLst>
                                          <p:attrName>style.visibility</p:attrName>
                                        </p:attrNameLst>
                                      </p:cBhvr>
                                      <p:to>
                                        <p:strVal val="visible"/>
                                      </p:to>
                                    </p:set>
                                    <p:anim calcmode="lin" valueType="num">
                                      <p:cBhvr>
                                        <p:cTn id="97" dur="1000" fill="hold"/>
                                        <p:tgtEl>
                                          <p:spTgt spid="4138"/>
                                        </p:tgtEl>
                                        <p:attrNameLst>
                                          <p:attrName>ppt_w</p:attrName>
                                        </p:attrNameLst>
                                      </p:cBhvr>
                                      <p:tavLst>
                                        <p:tav tm="0">
                                          <p:val>
                                            <p:strVal val="#ppt_w*0.05"/>
                                          </p:val>
                                        </p:tav>
                                        <p:tav tm="100000">
                                          <p:val>
                                            <p:strVal val="#ppt_w"/>
                                          </p:val>
                                        </p:tav>
                                      </p:tavLst>
                                    </p:anim>
                                    <p:anim calcmode="lin" valueType="num">
                                      <p:cBhvr>
                                        <p:cTn id="98" dur="1000" fill="hold"/>
                                        <p:tgtEl>
                                          <p:spTgt spid="4138"/>
                                        </p:tgtEl>
                                        <p:attrNameLst>
                                          <p:attrName>ppt_h</p:attrName>
                                        </p:attrNameLst>
                                      </p:cBhvr>
                                      <p:tavLst>
                                        <p:tav tm="0">
                                          <p:val>
                                            <p:strVal val="#ppt_h"/>
                                          </p:val>
                                        </p:tav>
                                        <p:tav tm="100000">
                                          <p:val>
                                            <p:strVal val="#ppt_h"/>
                                          </p:val>
                                        </p:tav>
                                      </p:tavLst>
                                    </p:anim>
                                    <p:anim calcmode="lin" valueType="num">
                                      <p:cBhvr>
                                        <p:cTn id="99" dur="1000" fill="hold"/>
                                        <p:tgtEl>
                                          <p:spTgt spid="4138"/>
                                        </p:tgtEl>
                                        <p:attrNameLst>
                                          <p:attrName>ppt_x</p:attrName>
                                        </p:attrNameLst>
                                      </p:cBhvr>
                                      <p:tavLst>
                                        <p:tav tm="0">
                                          <p:val>
                                            <p:strVal val="#ppt_x-.2"/>
                                          </p:val>
                                        </p:tav>
                                        <p:tav tm="100000">
                                          <p:val>
                                            <p:strVal val="#ppt_x"/>
                                          </p:val>
                                        </p:tav>
                                      </p:tavLst>
                                    </p:anim>
                                    <p:anim calcmode="lin" valueType="num">
                                      <p:cBhvr>
                                        <p:cTn id="100" dur="1000" fill="hold"/>
                                        <p:tgtEl>
                                          <p:spTgt spid="4138"/>
                                        </p:tgtEl>
                                        <p:attrNameLst>
                                          <p:attrName>ppt_y</p:attrName>
                                        </p:attrNameLst>
                                      </p:cBhvr>
                                      <p:tavLst>
                                        <p:tav tm="0">
                                          <p:val>
                                            <p:strVal val="#ppt_y"/>
                                          </p:val>
                                        </p:tav>
                                        <p:tav tm="100000">
                                          <p:val>
                                            <p:strVal val="#ppt_y"/>
                                          </p:val>
                                        </p:tav>
                                      </p:tavLst>
                                    </p:anim>
                                    <p:animEffect transition="in" filter="fade">
                                      <p:cBhvr>
                                        <p:cTn id="101" dur="1000"/>
                                        <p:tgtEl>
                                          <p:spTgt spid="4138"/>
                                        </p:tgtEl>
                                      </p:cBhvr>
                                    </p:animEffect>
                                  </p:childTnLst>
                                </p:cTn>
                              </p:par>
                            </p:childTnLst>
                          </p:cTn>
                        </p:par>
                        <p:par>
                          <p:cTn id="102" fill="hold">
                            <p:stCondLst>
                              <p:cond delay="1000"/>
                            </p:stCondLst>
                            <p:childTnLst>
                              <p:par>
                                <p:cTn id="103" presetID="54" presetClass="exit" presetSubtype="0" decel="100000" fill="hold" nodeType="afterEffect">
                                  <p:stCondLst>
                                    <p:cond delay="3000"/>
                                  </p:stCondLst>
                                  <p:childTnLst>
                                    <p:anim calcmode="lin" valueType="num">
                                      <p:cBhvr>
                                        <p:cTn id="104" dur="1000"/>
                                        <p:tgtEl>
                                          <p:spTgt spid="4138"/>
                                        </p:tgtEl>
                                        <p:attrNameLst>
                                          <p:attrName>ppt_w</p:attrName>
                                        </p:attrNameLst>
                                      </p:cBhvr>
                                      <p:tavLst>
                                        <p:tav tm="0">
                                          <p:val>
                                            <p:strVal val="ppt_w"/>
                                          </p:val>
                                        </p:tav>
                                        <p:tav tm="100000">
                                          <p:val>
                                            <p:strVal val="ppt_w*0.05"/>
                                          </p:val>
                                        </p:tav>
                                      </p:tavLst>
                                    </p:anim>
                                    <p:anim calcmode="lin" valueType="num">
                                      <p:cBhvr>
                                        <p:cTn id="105" dur="1000"/>
                                        <p:tgtEl>
                                          <p:spTgt spid="4138"/>
                                        </p:tgtEl>
                                        <p:attrNameLst>
                                          <p:attrName>ppt_h</p:attrName>
                                        </p:attrNameLst>
                                      </p:cBhvr>
                                      <p:tavLst>
                                        <p:tav tm="0">
                                          <p:val>
                                            <p:strVal val="ppt_h"/>
                                          </p:val>
                                        </p:tav>
                                        <p:tav tm="100000">
                                          <p:val>
                                            <p:strVal val="ppt_h"/>
                                          </p:val>
                                        </p:tav>
                                      </p:tavLst>
                                    </p:anim>
                                    <p:anim calcmode="lin" valueType="num">
                                      <p:cBhvr>
                                        <p:cTn id="106" dur="1000"/>
                                        <p:tgtEl>
                                          <p:spTgt spid="4138"/>
                                        </p:tgtEl>
                                        <p:attrNameLst>
                                          <p:attrName>ppt_x</p:attrName>
                                        </p:attrNameLst>
                                      </p:cBhvr>
                                      <p:tavLst>
                                        <p:tav tm="0">
                                          <p:val>
                                            <p:strVal val="ppt_x"/>
                                          </p:val>
                                        </p:tav>
                                        <p:tav tm="100000">
                                          <p:val>
                                            <p:strVal val="ppt_x-.2"/>
                                          </p:val>
                                        </p:tav>
                                      </p:tavLst>
                                    </p:anim>
                                    <p:anim calcmode="lin" valueType="num">
                                      <p:cBhvr>
                                        <p:cTn id="107" dur="1000"/>
                                        <p:tgtEl>
                                          <p:spTgt spid="4138"/>
                                        </p:tgtEl>
                                        <p:attrNameLst>
                                          <p:attrName>ppt_y</p:attrName>
                                        </p:attrNameLst>
                                      </p:cBhvr>
                                      <p:tavLst>
                                        <p:tav tm="0">
                                          <p:val>
                                            <p:strVal val="ppt_y"/>
                                          </p:val>
                                        </p:tav>
                                        <p:tav tm="100000">
                                          <p:val>
                                            <p:strVal val="ppt_y"/>
                                          </p:val>
                                        </p:tav>
                                      </p:tavLst>
                                    </p:anim>
                                    <p:animEffect transition="out" filter="fade">
                                      <p:cBhvr>
                                        <p:cTn id="108" dur="1000"/>
                                        <p:tgtEl>
                                          <p:spTgt spid="4138"/>
                                        </p:tgtEl>
                                      </p:cBhvr>
                                    </p:animEffect>
                                    <p:set>
                                      <p:cBhvr>
                                        <p:cTn id="109" dur="1" fill="hold">
                                          <p:stCondLst>
                                            <p:cond delay="999"/>
                                          </p:stCondLst>
                                        </p:cTn>
                                        <p:tgtEl>
                                          <p:spTgt spid="4138"/>
                                        </p:tgtEl>
                                        <p:attrNameLst>
                                          <p:attrName>style.visibility</p:attrName>
                                        </p:attrNameLst>
                                      </p:cBhvr>
                                      <p:to>
                                        <p:strVal val="hidden"/>
                                      </p:to>
                                    </p:set>
                                  </p:childTnLst>
                                </p:cTn>
                              </p:par>
                            </p:childTnLst>
                          </p:cTn>
                        </p:par>
                      </p:childTnLst>
                    </p:cTn>
                  </p:par>
                </p:childTnLst>
              </p:cTn>
              <p:nextCondLst>
                <p:cond evt="onClick" delay="0">
                  <p:tgtEl>
                    <p:spTgt spid="4185"/>
                  </p:tgtEl>
                </p:cond>
              </p:nextCondLst>
            </p:seq>
            <p:seq concurrent="1" nextAc="seek">
              <p:cTn id="110" restart="whenNotActive" fill="hold" evtFilter="cancelBubble" nodeType="interactiveSeq">
                <p:stCondLst>
                  <p:cond evt="onClick" delay="0">
                    <p:tgtEl>
                      <p:spTgt spid="4173"/>
                    </p:tgtEl>
                  </p:cond>
                </p:stCondLst>
                <p:endSync evt="end" delay="0">
                  <p:rtn val="all"/>
                </p:endSync>
                <p:childTnLst>
                  <p:par>
                    <p:cTn id="111" fill="hold">
                      <p:stCondLst>
                        <p:cond delay="0"/>
                      </p:stCondLst>
                      <p:childTnLst>
                        <p:par>
                          <p:cTn id="112" fill="hold">
                            <p:stCondLst>
                              <p:cond delay="0"/>
                            </p:stCondLst>
                            <p:childTnLst>
                              <p:par>
                                <p:cTn id="113" presetID="54" presetClass="entr" presetSubtype="0" accel="100000" fill="hold" nodeType="clickEffect">
                                  <p:stCondLst>
                                    <p:cond delay="0"/>
                                  </p:stCondLst>
                                  <p:childTnLst>
                                    <p:set>
                                      <p:cBhvr>
                                        <p:cTn id="114" dur="1" fill="hold">
                                          <p:stCondLst>
                                            <p:cond delay="0"/>
                                          </p:stCondLst>
                                        </p:cTn>
                                        <p:tgtEl>
                                          <p:spTgt spid="4164"/>
                                        </p:tgtEl>
                                        <p:attrNameLst>
                                          <p:attrName>style.visibility</p:attrName>
                                        </p:attrNameLst>
                                      </p:cBhvr>
                                      <p:to>
                                        <p:strVal val="visible"/>
                                      </p:to>
                                    </p:set>
                                    <p:anim calcmode="lin" valueType="num">
                                      <p:cBhvr>
                                        <p:cTn id="115" dur="1000" fill="hold"/>
                                        <p:tgtEl>
                                          <p:spTgt spid="4164"/>
                                        </p:tgtEl>
                                        <p:attrNameLst>
                                          <p:attrName>ppt_w</p:attrName>
                                        </p:attrNameLst>
                                      </p:cBhvr>
                                      <p:tavLst>
                                        <p:tav tm="0">
                                          <p:val>
                                            <p:strVal val="#ppt_w*0.05"/>
                                          </p:val>
                                        </p:tav>
                                        <p:tav tm="100000">
                                          <p:val>
                                            <p:strVal val="#ppt_w"/>
                                          </p:val>
                                        </p:tav>
                                      </p:tavLst>
                                    </p:anim>
                                    <p:anim calcmode="lin" valueType="num">
                                      <p:cBhvr>
                                        <p:cTn id="116" dur="1000" fill="hold"/>
                                        <p:tgtEl>
                                          <p:spTgt spid="4164"/>
                                        </p:tgtEl>
                                        <p:attrNameLst>
                                          <p:attrName>ppt_h</p:attrName>
                                        </p:attrNameLst>
                                      </p:cBhvr>
                                      <p:tavLst>
                                        <p:tav tm="0">
                                          <p:val>
                                            <p:strVal val="#ppt_h"/>
                                          </p:val>
                                        </p:tav>
                                        <p:tav tm="100000">
                                          <p:val>
                                            <p:strVal val="#ppt_h"/>
                                          </p:val>
                                        </p:tav>
                                      </p:tavLst>
                                    </p:anim>
                                    <p:anim calcmode="lin" valueType="num">
                                      <p:cBhvr>
                                        <p:cTn id="117" dur="1000" fill="hold"/>
                                        <p:tgtEl>
                                          <p:spTgt spid="4164"/>
                                        </p:tgtEl>
                                        <p:attrNameLst>
                                          <p:attrName>ppt_x</p:attrName>
                                        </p:attrNameLst>
                                      </p:cBhvr>
                                      <p:tavLst>
                                        <p:tav tm="0">
                                          <p:val>
                                            <p:strVal val="#ppt_x-.2"/>
                                          </p:val>
                                        </p:tav>
                                        <p:tav tm="100000">
                                          <p:val>
                                            <p:strVal val="#ppt_x"/>
                                          </p:val>
                                        </p:tav>
                                      </p:tavLst>
                                    </p:anim>
                                    <p:anim calcmode="lin" valueType="num">
                                      <p:cBhvr>
                                        <p:cTn id="118" dur="1000" fill="hold"/>
                                        <p:tgtEl>
                                          <p:spTgt spid="4164"/>
                                        </p:tgtEl>
                                        <p:attrNameLst>
                                          <p:attrName>ppt_y</p:attrName>
                                        </p:attrNameLst>
                                      </p:cBhvr>
                                      <p:tavLst>
                                        <p:tav tm="0">
                                          <p:val>
                                            <p:strVal val="#ppt_y"/>
                                          </p:val>
                                        </p:tav>
                                        <p:tav tm="100000">
                                          <p:val>
                                            <p:strVal val="#ppt_y"/>
                                          </p:val>
                                        </p:tav>
                                      </p:tavLst>
                                    </p:anim>
                                    <p:animEffect transition="in" filter="fade">
                                      <p:cBhvr>
                                        <p:cTn id="119" dur="1000"/>
                                        <p:tgtEl>
                                          <p:spTgt spid="4164"/>
                                        </p:tgtEl>
                                      </p:cBhvr>
                                    </p:animEffect>
                                  </p:childTnLst>
                                </p:cTn>
                              </p:par>
                            </p:childTnLst>
                          </p:cTn>
                        </p:par>
                        <p:par>
                          <p:cTn id="120" fill="hold">
                            <p:stCondLst>
                              <p:cond delay="1000"/>
                            </p:stCondLst>
                            <p:childTnLst>
                              <p:par>
                                <p:cTn id="121" presetID="54" presetClass="exit" presetSubtype="0" decel="100000" fill="hold" nodeType="afterEffect">
                                  <p:stCondLst>
                                    <p:cond delay="3000"/>
                                  </p:stCondLst>
                                  <p:childTnLst>
                                    <p:anim calcmode="lin" valueType="num">
                                      <p:cBhvr>
                                        <p:cTn id="122" dur="1000"/>
                                        <p:tgtEl>
                                          <p:spTgt spid="4164"/>
                                        </p:tgtEl>
                                        <p:attrNameLst>
                                          <p:attrName>ppt_w</p:attrName>
                                        </p:attrNameLst>
                                      </p:cBhvr>
                                      <p:tavLst>
                                        <p:tav tm="0">
                                          <p:val>
                                            <p:strVal val="ppt_w"/>
                                          </p:val>
                                        </p:tav>
                                        <p:tav tm="100000">
                                          <p:val>
                                            <p:strVal val="ppt_w*0.05"/>
                                          </p:val>
                                        </p:tav>
                                      </p:tavLst>
                                    </p:anim>
                                    <p:anim calcmode="lin" valueType="num">
                                      <p:cBhvr>
                                        <p:cTn id="123" dur="1000"/>
                                        <p:tgtEl>
                                          <p:spTgt spid="4164"/>
                                        </p:tgtEl>
                                        <p:attrNameLst>
                                          <p:attrName>ppt_h</p:attrName>
                                        </p:attrNameLst>
                                      </p:cBhvr>
                                      <p:tavLst>
                                        <p:tav tm="0">
                                          <p:val>
                                            <p:strVal val="ppt_h"/>
                                          </p:val>
                                        </p:tav>
                                        <p:tav tm="100000">
                                          <p:val>
                                            <p:strVal val="ppt_h"/>
                                          </p:val>
                                        </p:tav>
                                      </p:tavLst>
                                    </p:anim>
                                    <p:anim calcmode="lin" valueType="num">
                                      <p:cBhvr>
                                        <p:cTn id="124" dur="1000"/>
                                        <p:tgtEl>
                                          <p:spTgt spid="4164"/>
                                        </p:tgtEl>
                                        <p:attrNameLst>
                                          <p:attrName>ppt_x</p:attrName>
                                        </p:attrNameLst>
                                      </p:cBhvr>
                                      <p:tavLst>
                                        <p:tav tm="0">
                                          <p:val>
                                            <p:strVal val="ppt_x"/>
                                          </p:val>
                                        </p:tav>
                                        <p:tav tm="100000">
                                          <p:val>
                                            <p:strVal val="ppt_x-.2"/>
                                          </p:val>
                                        </p:tav>
                                      </p:tavLst>
                                    </p:anim>
                                    <p:anim calcmode="lin" valueType="num">
                                      <p:cBhvr>
                                        <p:cTn id="125" dur="1000"/>
                                        <p:tgtEl>
                                          <p:spTgt spid="4164"/>
                                        </p:tgtEl>
                                        <p:attrNameLst>
                                          <p:attrName>ppt_y</p:attrName>
                                        </p:attrNameLst>
                                      </p:cBhvr>
                                      <p:tavLst>
                                        <p:tav tm="0">
                                          <p:val>
                                            <p:strVal val="ppt_y"/>
                                          </p:val>
                                        </p:tav>
                                        <p:tav tm="100000">
                                          <p:val>
                                            <p:strVal val="ppt_y"/>
                                          </p:val>
                                        </p:tav>
                                      </p:tavLst>
                                    </p:anim>
                                    <p:animEffect transition="out" filter="fade">
                                      <p:cBhvr>
                                        <p:cTn id="126" dur="1000"/>
                                        <p:tgtEl>
                                          <p:spTgt spid="4164"/>
                                        </p:tgtEl>
                                      </p:cBhvr>
                                    </p:animEffect>
                                    <p:set>
                                      <p:cBhvr>
                                        <p:cTn id="127" dur="1" fill="hold">
                                          <p:stCondLst>
                                            <p:cond delay="999"/>
                                          </p:stCondLst>
                                        </p:cTn>
                                        <p:tgtEl>
                                          <p:spTgt spid="4164"/>
                                        </p:tgtEl>
                                        <p:attrNameLst>
                                          <p:attrName>style.visibility</p:attrName>
                                        </p:attrNameLst>
                                      </p:cBhvr>
                                      <p:to>
                                        <p:strVal val="hidden"/>
                                      </p:to>
                                    </p:set>
                                  </p:childTnLst>
                                </p:cTn>
                              </p:par>
                            </p:childTnLst>
                          </p:cTn>
                        </p:par>
                      </p:childTnLst>
                    </p:cTn>
                  </p:par>
                </p:childTnLst>
              </p:cTn>
              <p:nextCondLst>
                <p:cond evt="onClick" delay="0">
                  <p:tgtEl>
                    <p:spTgt spid="4173"/>
                  </p:tgtEl>
                </p:cond>
              </p:nextCondLst>
            </p:seq>
            <p:seq concurrent="1" nextAc="seek">
              <p:cTn id="128" restart="whenNotActive" fill="hold" evtFilter="cancelBubble" nodeType="interactiveSeq">
                <p:stCondLst>
                  <p:cond evt="onClick" delay="0">
                    <p:tgtEl>
                      <p:spTgt spid="4175"/>
                    </p:tgtEl>
                  </p:cond>
                </p:stCondLst>
                <p:endSync evt="end" delay="0">
                  <p:rtn val="all"/>
                </p:endSync>
                <p:childTnLst>
                  <p:par>
                    <p:cTn id="129" fill="hold">
                      <p:stCondLst>
                        <p:cond delay="0"/>
                      </p:stCondLst>
                      <p:childTnLst>
                        <p:par>
                          <p:cTn id="130" fill="hold">
                            <p:stCondLst>
                              <p:cond delay="0"/>
                            </p:stCondLst>
                            <p:childTnLst>
                              <p:par>
                                <p:cTn id="131" presetID="54" presetClass="entr" presetSubtype="0" accel="100000" fill="hold" nodeType="clickEffect">
                                  <p:stCondLst>
                                    <p:cond delay="0"/>
                                  </p:stCondLst>
                                  <p:childTnLst>
                                    <p:set>
                                      <p:cBhvr>
                                        <p:cTn id="132" dur="1" fill="hold">
                                          <p:stCondLst>
                                            <p:cond delay="0"/>
                                          </p:stCondLst>
                                        </p:cTn>
                                        <p:tgtEl>
                                          <p:spTgt spid="4166"/>
                                        </p:tgtEl>
                                        <p:attrNameLst>
                                          <p:attrName>style.visibility</p:attrName>
                                        </p:attrNameLst>
                                      </p:cBhvr>
                                      <p:to>
                                        <p:strVal val="visible"/>
                                      </p:to>
                                    </p:set>
                                    <p:anim calcmode="lin" valueType="num">
                                      <p:cBhvr>
                                        <p:cTn id="133" dur="1000" fill="hold"/>
                                        <p:tgtEl>
                                          <p:spTgt spid="4166"/>
                                        </p:tgtEl>
                                        <p:attrNameLst>
                                          <p:attrName>ppt_w</p:attrName>
                                        </p:attrNameLst>
                                      </p:cBhvr>
                                      <p:tavLst>
                                        <p:tav tm="0">
                                          <p:val>
                                            <p:strVal val="#ppt_w*0.05"/>
                                          </p:val>
                                        </p:tav>
                                        <p:tav tm="100000">
                                          <p:val>
                                            <p:strVal val="#ppt_w"/>
                                          </p:val>
                                        </p:tav>
                                      </p:tavLst>
                                    </p:anim>
                                    <p:anim calcmode="lin" valueType="num">
                                      <p:cBhvr>
                                        <p:cTn id="134" dur="1000" fill="hold"/>
                                        <p:tgtEl>
                                          <p:spTgt spid="4166"/>
                                        </p:tgtEl>
                                        <p:attrNameLst>
                                          <p:attrName>ppt_h</p:attrName>
                                        </p:attrNameLst>
                                      </p:cBhvr>
                                      <p:tavLst>
                                        <p:tav tm="0">
                                          <p:val>
                                            <p:strVal val="#ppt_h"/>
                                          </p:val>
                                        </p:tav>
                                        <p:tav tm="100000">
                                          <p:val>
                                            <p:strVal val="#ppt_h"/>
                                          </p:val>
                                        </p:tav>
                                      </p:tavLst>
                                    </p:anim>
                                    <p:anim calcmode="lin" valueType="num">
                                      <p:cBhvr>
                                        <p:cTn id="135" dur="1000" fill="hold"/>
                                        <p:tgtEl>
                                          <p:spTgt spid="4166"/>
                                        </p:tgtEl>
                                        <p:attrNameLst>
                                          <p:attrName>ppt_x</p:attrName>
                                        </p:attrNameLst>
                                      </p:cBhvr>
                                      <p:tavLst>
                                        <p:tav tm="0">
                                          <p:val>
                                            <p:strVal val="#ppt_x-.2"/>
                                          </p:val>
                                        </p:tav>
                                        <p:tav tm="100000">
                                          <p:val>
                                            <p:strVal val="#ppt_x"/>
                                          </p:val>
                                        </p:tav>
                                      </p:tavLst>
                                    </p:anim>
                                    <p:anim calcmode="lin" valueType="num">
                                      <p:cBhvr>
                                        <p:cTn id="136" dur="1000" fill="hold"/>
                                        <p:tgtEl>
                                          <p:spTgt spid="4166"/>
                                        </p:tgtEl>
                                        <p:attrNameLst>
                                          <p:attrName>ppt_y</p:attrName>
                                        </p:attrNameLst>
                                      </p:cBhvr>
                                      <p:tavLst>
                                        <p:tav tm="0">
                                          <p:val>
                                            <p:strVal val="#ppt_y"/>
                                          </p:val>
                                        </p:tav>
                                        <p:tav tm="100000">
                                          <p:val>
                                            <p:strVal val="#ppt_y"/>
                                          </p:val>
                                        </p:tav>
                                      </p:tavLst>
                                    </p:anim>
                                    <p:animEffect transition="in" filter="fade">
                                      <p:cBhvr>
                                        <p:cTn id="137" dur="1000"/>
                                        <p:tgtEl>
                                          <p:spTgt spid="4166"/>
                                        </p:tgtEl>
                                      </p:cBhvr>
                                    </p:animEffect>
                                  </p:childTnLst>
                                </p:cTn>
                              </p:par>
                            </p:childTnLst>
                          </p:cTn>
                        </p:par>
                        <p:par>
                          <p:cTn id="138" fill="hold">
                            <p:stCondLst>
                              <p:cond delay="1000"/>
                            </p:stCondLst>
                            <p:childTnLst>
                              <p:par>
                                <p:cTn id="139" presetID="54" presetClass="exit" presetSubtype="0" decel="100000" fill="hold" nodeType="afterEffect">
                                  <p:stCondLst>
                                    <p:cond delay="3000"/>
                                  </p:stCondLst>
                                  <p:childTnLst>
                                    <p:anim calcmode="lin" valueType="num">
                                      <p:cBhvr>
                                        <p:cTn id="140" dur="1000"/>
                                        <p:tgtEl>
                                          <p:spTgt spid="4166"/>
                                        </p:tgtEl>
                                        <p:attrNameLst>
                                          <p:attrName>ppt_w</p:attrName>
                                        </p:attrNameLst>
                                      </p:cBhvr>
                                      <p:tavLst>
                                        <p:tav tm="0">
                                          <p:val>
                                            <p:strVal val="ppt_w"/>
                                          </p:val>
                                        </p:tav>
                                        <p:tav tm="100000">
                                          <p:val>
                                            <p:strVal val="ppt_w*0.05"/>
                                          </p:val>
                                        </p:tav>
                                      </p:tavLst>
                                    </p:anim>
                                    <p:anim calcmode="lin" valueType="num">
                                      <p:cBhvr>
                                        <p:cTn id="141" dur="1000"/>
                                        <p:tgtEl>
                                          <p:spTgt spid="4166"/>
                                        </p:tgtEl>
                                        <p:attrNameLst>
                                          <p:attrName>ppt_h</p:attrName>
                                        </p:attrNameLst>
                                      </p:cBhvr>
                                      <p:tavLst>
                                        <p:tav tm="0">
                                          <p:val>
                                            <p:strVal val="ppt_h"/>
                                          </p:val>
                                        </p:tav>
                                        <p:tav tm="100000">
                                          <p:val>
                                            <p:strVal val="ppt_h"/>
                                          </p:val>
                                        </p:tav>
                                      </p:tavLst>
                                    </p:anim>
                                    <p:anim calcmode="lin" valueType="num">
                                      <p:cBhvr>
                                        <p:cTn id="142" dur="1000"/>
                                        <p:tgtEl>
                                          <p:spTgt spid="4166"/>
                                        </p:tgtEl>
                                        <p:attrNameLst>
                                          <p:attrName>ppt_x</p:attrName>
                                        </p:attrNameLst>
                                      </p:cBhvr>
                                      <p:tavLst>
                                        <p:tav tm="0">
                                          <p:val>
                                            <p:strVal val="ppt_x"/>
                                          </p:val>
                                        </p:tav>
                                        <p:tav tm="100000">
                                          <p:val>
                                            <p:strVal val="ppt_x-.2"/>
                                          </p:val>
                                        </p:tav>
                                      </p:tavLst>
                                    </p:anim>
                                    <p:anim calcmode="lin" valueType="num">
                                      <p:cBhvr>
                                        <p:cTn id="143" dur="1000"/>
                                        <p:tgtEl>
                                          <p:spTgt spid="4166"/>
                                        </p:tgtEl>
                                        <p:attrNameLst>
                                          <p:attrName>ppt_y</p:attrName>
                                        </p:attrNameLst>
                                      </p:cBhvr>
                                      <p:tavLst>
                                        <p:tav tm="0">
                                          <p:val>
                                            <p:strVal val="ppt_y"/>
                                          </p:val>
                                        </p:tav>
                                        <p:tav tm="100000">
                                          <p:val>
                                            <p:strVal val="ppt_y"/>
                                          </p:val>
                                        </p:tav>
                                      </p:tavLst>
                                    </p:anim>
                                    <p:animEffect transition="out" filter="fade">
                                      <p:cBhvr>
                                        <p:cTn id="144" dur="1000"/>
                                        <p:tgtEl>
                                          <p:spTgt spid="4166"/>
                                        </p:tgtEl>
                                      </p:cBhvr>
                                    </p:animEffect>
                                    <p:set>
                                      <p:cBhvr>
                                        <p:cTn id="145" dur="1" fill="hold">
                                          <p:stCondLst>
                                            <p:cond delay="999"/>
                                          </p:stCondLst>
                                        </p:cTn>
                                        <p:tgtEl>
                                          <p:spTgt spid="4166"/>
                                        </p:tgtEl>
                                        <p:attrNameLst>
                                          <p:attrName>style.visibility</p:attrName>
                                        </p:attrNameLst>
                                      </p:cBhvr>
                                      <p:to>
                                        <p:strVal val="hidden"/>
                                      </p:to>
                                    </p:set>
                                  </p:childTnLst>
                                </p:cTn>
                              </p:par>
                            </p:childTnLst>
                          </p:cTn>
                        </p:par>
                      </p:childTnLst>
                    </p:cTn>
                  </p:par>
                </p:childTnLst>
              </p:cTn>
              <p:nextCondLst>
                <p:cond evt="onClick" delay="0">
                  <p:tgtEl>
                    <p:spTgt spid="4175"/>
                  </p:tgtEl>
                </p:cond>
              </p:nextCondLst>
            </p:seq>
            <p:seq concurrent="1" nextAc="seek">
              <p:cTn id="146" restart="whenNotActive" fill="hold" evtFilter="cancelBubble" nodeType="interactiveSeq">
                <p:stCondLst>
                  <p:cond evt="onClick" delay="0">
                    <p:tgtEl>
                      <p:spTgt spid="4174"/>
                    </p:tgtEl>
                  </p:cond>
                </p:stCondLst>
                <p:endSync evt="end" delay="0">
                  <p:rtn val="all"/>
                </p:endSync>
                <p:childTnLst>
                  <p:par>
                    <p:cTn id="147" fill="hold">
                      <p:stCondLst>
                        <p:cond delay="0"/>
                      </p:stCondLst>
                      <p:childTnLst>
                        <p:par>
                          <p:cTn id="148" fill="hold">
                            <p:stCondLst>
                              <p:cond delay="0"/>
                            </p:stCondLst>
                            <p:childTnLst>
                              <p:par>
                                <p:cTn id="149" presetID="54" presetClass="entr" presetSubtype="0" accel="100000" fill="hold" nodeType="clickEffect">
                                  <p:stCondLst>
                                    <p:cond delay="0"/>
                                  </p:stCondLst>
                                  <p:childTnLst>
                                    <p:set>
                                      <p:cBhvr>
                                        <p:cTn id="150" dur="1" fill="hold">
                                          <p:stCondLst>
                                            <p:cond delay="0"/>
                                          </p:stCondLst>
                                        </p:cTn>
                                        <p:tgtEl>
                                          <p:spTgt spid="4156"/>
                                        </p:tgtEl>
                                        <p:attrNameLst>
                                          <p:attrName>style.visibility</p:attrName>
                                        </p:attrNameLst>
                                      </p:cBhvr>
                                      <p:to>
                                        <p:strVal val="visible"/>
                                      </p:to>
                                    </p:set>
                                    <p:anim calcmode="lin" valueType="num">
                                      <p:cBhvr>
                                        <p:cTn id="151" dur="1000" fill="hold"/>
                                        <p:tgtEl>
                                          <p:spTgt spid="4156"/>
                                        </p:tgtEl>
                                        <p:attrNameLst>
                                          <p:attrName>ppt_w</p:attrName>
                                        </p:attrNameLst>
                                      </p:cBhvr>
                                      <p:tavLst>
                                        <p:tav tm="0">
                                          <p:val>
                                            <p:strVal val="#ppt_w*0.05"/>
                                          </p:val>
                                        </p:tav>
                                        <p:tav tm="100000">
                                          <p:val>
                                            <p:strVal val="#ppt_w"/>
                                          </p:val>
                                        </p:tav>
                                      </p:tavLst>
                                    </p:anim>
                                    <p:anim calcmode="lin" valueType="num">
                                      <p:cBhvr>
                                        <p:cTn id="152" dur="1000" fill="hold"/>
                                        <p:tgtEl>
                                          <p:spTgt spid="4156"/>
                                        </p:tgtEl>
                                        <p:attrNameLst>
                                          <p:attrName>ppt_h</p:attrName>
                                        </p:attrNameLst>
                                      </p:cBhvr>
                                      <p:tavLst>
                                        <p:tav tm="0">
                                          <p:val>
                                            <p:strVal val="#ppt_h"/>
                                          </p:val>
                                        </p:tav>
                                        <p:tav tm="100000">
                                          <p:val>
                                            <p:strVal val="#ppt_h"/>
                                          </p:val>
                                        </p:tav>
                                      </p:tavLst>
                                    </p:anim>
                                    <p:anim calcmode="lin" valueType="num">
                                      <p:cBhvr>
                                        <p:cTn id="153" dur="1000" fill="hold"/>
                                        <p:tgtEl>
                                          <p:spTgt spid="4156"/>
                                        </p:tgtEl>
                                        <p:attrNameLst>
                                          <p:attrName>ppt_x</p:attrName>
                                        </p:attrNameLst>
                                      </p:cBhvr>
                                      <p:tavLst>
                                        <p:tav tm="0">
                                          <p:val>
                                            <p:strVal val="#ppt_x-.2"/>
                                          </p:val>
                                        </p:tav>
                                        <p:tav tm="100000">
                                          <p:val>
                                            <p:strVal val="#ppt_x"/>
                                          </p:val>
                                        </p:tav>
                                      </p:tavLst>
                                    </p:anim>
                                    <p:anim calcmode="lin" valueType="num">
                                      <p:cBhvr>
                                        <p:cTn id="154" dur="1000" fill="hold"/>
                                        <p:tgtEl>
                                          <p:spTgt spid="4156"/>
                                        </p:tgtEl>
                                        <p:attrNameLst>
                                          <p:attrName>ppt_y</p:attrName>
                                        </p:attrNameLst>
                                      </p:cBhvr>
                                      <p:tavLst>
                                        <p:tav tm="0">
                                          <p:val>
                                            <p:strVal val="#ppt_y"/>
                                          </p:val>
                                        </p:tav>
                                        <p:tav tm="100000">
                                          <p:val>
                                            <p:strVal val="#ppt_y"/>
                                          </p:val>
                                        </p:tav>
                                      </p:tavLst>
                                    </p:anim>
                                    <p:animEffect transition="in" filter="fade">
                                      <p:cBhvr>
                                        <p:cTn id="155" dur="1000"/>
                                        <p:tgtEl>
                                          <p:spTgt spid="4156"/>
                                        </p:tgtEl>
                                      </p:cBhvr>
                                    </p:animEffect>
                                  </p:childTnLst>
                                </p:cTn>
                              </p:par>
                            </p:childTnLst>
                          </p:cTn>
                        </p:par>
                        <p:par>
                          <p:cTn id="156" fill="hold">
                            <p:stCondLst>
                              <p:cond delay="1000"/>
                            </p:stCondLst>
                            <p:childTnLst>
                              <p:par>
                                <p:cTn id="157" presetID="54" presetClass="exit" presetSubtype="0" decel="100000" fill="hold" nodeType="afterEffect">
                                  <p:stCondLst>
                                    <p:cond delay="3000"/>
                                  </p:stCondLst>
                                  <p:childTnLst>
                                    <p:anim calcmode="lin" valueType="num">
                                      <p:cBhvr>
                                        <p:cTn id="158" dur="1000"/>
                                        <p:tgtEl>
                                          <p:spTgt spid="4156"/>
                                        </p:tgtEl>
                                        <p:attrNameLst>
                                          <p:attrName>ppt_w</p:attrName>
                                        </p:attrNameLst>
                                      </p:cBhvr>
                                      <p:tavLst>
                                        <p:tav tm="0">
                                          <p:val>
                                            <p:strVal val="ppt_w"/>
                                          </p:val>
                                        </p:tav>
                                        <p:tav tm="100000">
                                          <p:val>
                                            <p:strVal val="ppt_w*0.05"/>
                                          </p:val>
                                        </p:tav>
                                      </p:tavLst>
                                    </p:anim>
                                    <p:anim calcmode="lin" valueType="num">
                                      <p:cBhvr>
                                        <p:cTn id="159" dur="1000"/>
                                        <p:tgtEl>
                                          <p:spTgt spid="4156"/>
                                        </p:tgtEl>
                                        <p:attrNameLst>
                                          <p:attrName>ppt_h</p:attrName>
                                        </p:attrNameLst>
                                      </p:cBhvr>
                                      <p:tavLst>
                                        <p:tav tm="0">
                                          <p:val>
                                            <p:strVal val="ppt_h"/>
                                          </p:val>
                                        </p:tav>
                                        <p:tav tm="100000">
                                          <p:val>
                                            <p:strVal val="ppt_h"/>
                                          </p:val>
                                        </p:tav>
                                      </p:tavLst>
                                    </p:anim>
                                    <p:anim calcmode="lin" valueType="num">
                                      <p:cBhvr>
                                        <p:cTn id="160" dur="1000"/>
                                        <p:tgtEl>
                                          <p:spTgt spid="4156"/>
                                        </p:tgtEl>
                                        <p:attrNameLst>
                                          <p:attrName>ppt_x</p:attrName>
                                        </p:attrNameLst>
                                      </p:cBhvr>
                                      <p:tavLst>
                                        <p:tav tm="0">
                                          <p:val>
                                            <p:strVal val="ppt_x"/>
                                          </p:val>
                                        </p:tav>
                                        <p:tav tm="100000">
                                          <p:val>
                                            <p:strVal val="ppt_x-.2"/>
                                          </p:val>
                                        </p:tav>
                                      </p:tavLst>
                                    </p:anim>
                                    <p:anim calcmode="lin" valueType="num">
                                      <p:cBhvr>
                                        <p:cTn id="161" dur="1000"/>
                                        <p:tgtEl>
                                          <p:spTgt spid="4156"/>
                                        </p:tgtEl>
                                        <p:attrNameLst>
                                          <p:attrName>ppt_y</p:attrName>
                                        </p:attrNameLst>
                                      </p:cBhvr>
                                      <p:tavLst>
                                        <p:tav tm="0">
                                          <p:val>
                                            <p:strVal val="ppt_y"/>
                                          </p:val>
                                        </p:tav>
                                        <p:tav tm="100000">
                                          <p:val>
                                            <p:strVal val="ppt_y"/>
                                          </p:val>
                                        </p:tav>
                                      </p:tavLst>
                                    </p:anim>
                                    <p:animEffect transition="out" filter="fade">
                                      <p:cBhvr>
                                        <p:cTn id="162" dur="1000"/>
                                        <p:tgtEl>
                                          <p:spTgt spid="4156"/>
                                        </p:tgtEl>
                                      </p:cBhvr>
                                    </p:animEffect>
                                    <p:set>
                                      <p:cBhvr>
                                        <p:cTn id="163" dur="1" fill="hold">
                                          <p:stCondLst>
                                            <p:cond delay="999"/>
                                          </p:stCondLst>
                                        </p:cTn>
                                        <p:tgtEl>
                                          <p:spTgt spid="4156"/>
                                        </p:tgtEl>
                                        <p:attrNameLst>
                                          <p:attrName>style.visibility</p:attrName>
                                        </p:attrNameLst>
                                      </p:cBhvr>
                                      <p:to>
                                        <p:strVal val="hidden"/>
                                      </p:to>
                                    </p:set>
                                  </p:childTnLst>
                                </p:cTn>
                              </p:par>
                            </p:childTnLst>
                          </p:cTn>
                        </p:par>
                      </p:childTnLst>
                    </p:cTn>
                  </p:par>
                </p:childTnLst>
              </p:cTn>
              <p:nextCondLst>
                <p:cond evt="onClick" delay="0">
                  <p:tgtEl>
                    <p:spTgt spid="4174"/>
                  </p:tgtEl>
                </p:cond>
              </p:nextCondLst>
            </p:seq>
            <p:seq concurrent="1" nextAc="seek">
              <p:cTn id="164" restart="whenNotActive" fill="hold" evtFilter="cancelBubble" nodeType="interactiveSeq">
                <p:stCondLst>
                  <p:cond evt="onClick" delay="0">
                    <p:tgtEl>
                      <p:spTgt spid="4172"/>
                    </p:tgtEl>
                  </p:cond>
                </p:stCondLst>
                <p:endSync evt="end" delay="0">
                  <p:rtn val="all"/>
                </p:endSync>
                <p:childTnLst>
                  <p:par>
                    <p:cTn id="165" fill="hold">
                      <p:stCondLst>
                        <p:cond delay="0"/>
                      </p:stCondLst>
                      <p:childTnLst>
                        <p:par>
                          <p:cTn id="166" fill="hold">
                            <p:stCondLst>
                              <p:cond delay="0"/>
                            </p:stCondLst>
                            <p:childTnLst>
                              <p:par>
                                <p:cTn id="167" presetID="54" presetClass="entr" presetSubtype="0" accel="100000" fill="hold" nodeType="clickEffect">
                                  <p:stCondLst>
                                    <p:cond delay="0"/>
                                  </p:stCondLst>
                                  <p:childTnLst>
                                    <p:set>
                                      <p:cBhvr>
                                        <p:cTn id="168" dur="1" fill="hold">
                                          <p:stCondLst>
                                            <p:cond delay="0"/>
                                          </p:stCondLst>
                                        </p:cTn>
                                        <p:tgtEl>
                                          <p:spTgt spid="4154"/>
                                        </p:tgtEl>
                                        <p:attrNameLst>
                                          <p:attrName>style.visibility</p:attrName>
                                        </p:attrNameLst>
                                      </p:cBhvr>
                                      <p:to>
                                        <p:strVal val="visible"/>
                                      </p:to>
                                    </p:set>
                                    <p:anim calcmode="lin" valueType="num">
                                      <p:cBhvr>
                                        <p:cTn id="169" dur="1000" fill="hold"/>
                                        <p:tgtEl>
                                          <p:spTgt spid="4154"/>
                                        </p:tgtEl>
                                        <p:attrNameLst>
                                          <p:attrName>ppt_w</p:attrName>
                                        </p:attrNameLst>
                                      </p:cBhvr>
                                      <p:tavLst>
                                        <p:tav tm="0">
                                          <p:val>
                                            <p:strVal val="#ppt_w*0.05"/>
                                          </p:val>
                                        </p:tav>
                                        <p:tav tm="100000">
                                          <p:val>
                                            <p:strVal val="#ppt_w"/>
                                          </p:val>
                                        </p:tav>
                                      </p:tavLst>
                                    </p:anim>
                                    <p:anim calcmode="lin" valueType="num">
                                      <p:cBhvr>
                                        <p:cTn id="170" dur="1000" fill="hold"/>
                                        <p:tgtEl>
                                          <p:spTgt spid="4154"/>
                                        </p:tgtEl>
                                        <p:attrNameLst>
                                          <p:attrName>ppt_h</p:attrName>
                                        </p:attrNameLst>
                                      </p:cBhvr>
                                      <p:tavLst>
                                        <p:tav tm="0">
                                          <p:val>
                                            <p:strVal val="#ppt_h"/>
                                          </p:val>
                                        </p:tav>
                                        <p:tav tm="100000">
                                          <p:val>
                                            <p:strVal val="#ppt_h"/>
                                          </p:val>
                                        </p:tav>
                                      </p:tavLst>
                                    </p:anim>
                                    <p:anim calcmode="lin" valueType="num">
                                      <p:cBhvr>
                                        <p:cTn id="171" dur="1000" fill="hold"/>
                                        <p:tgtEl>
                                          <p:spTgt spid="4154"/>
                                        </p:tgtEl>
                                        <p:attrNameLst>
                                          <p:attrName>ppt_x</p:attrName>
                                        </p:attrNameLst>
                                      </p:cBhvr>
                                      <p:tavLst>
                                        <p:tav tm="0">
                                          <p:val>
                                            <p:strVal val="#ppt_x-.2"/>
                                          </p:val>
                                        </p:tav>
                                        <p:tav tm="100000">
                                          <p:val>
                                            <p:strVal val="#ppt_x"/>
                                          </p:val>
                                        </p:tav>
                                      </p:tavLst>
                                    </p:anim>
                                    <p:anim calcmode="lin" valueType="num">
                                      <p:cBhvr>
                                        <p:cTn id="172" dur="1000" fill="hold"/>
                                        <p:tgtEl>
                                          <p:spTgt spid="4154"/>
                                        </p:tgtEl>
                                        <p:attrNameLst>
                                          <p:attrName>ppt_y</p:attrName>
                                        </p:attrNameLst>
                                      </p:cBhvr>
                                      <p:tavLst>
                                        <p:tav tm="0">
                                          <p:val>
                                            <p:strVal val="#ppt_y"/>
                                          </p:val>
                                        </p:tav>
                                        <p:tav tm="100000">
                                          <p:val>
                                            <p:strVal val="#ppt_y"/>
                                          </p:val>
                                        </p:tav>
                                      </p:tavLst>
                                    </p:anim>
                                    <p:animEffect transition="in" filter="fade">
                                      <p:cBhvr>
                                        <p:cTn id="173" dur="1000"/>
                                        <p:tgtEl>
                                          <p:spTgt spid="4154"/>
                                        </p:tgtEl>
                                      </p:cBhvr>
                                    </p:animEffect>
                                  </p:childTnLst>
                                </p:cTn>
                              </p:par>
                            </p:childTnLst>
                          </p:cTn>
                        </p:par>
                        <p:par>
                          <p:cTn id="174" fill="hold">
                            <p:stCondLst>
                              <p:cond delay="1000"/>
                            </p:stCondLst>
                            <p:childTnLst>
                              <p:par>
                                <p:cTn id="175" presetID="54" presetClass="exit" presetSubtype="0" decel="100000" fill="hold" nodeType="afterEffect">
                                  <p:stCondLst>
                                    <p:cond delay="3000"/>
                                  </p:stCondLst>
                                  <p:childTnLst>
                                    <p:anim calcmode="lin" valueType="num">
                                      <p:cBhvr>
                                        <p:cTn id="176" dur="1000"/>
                                        <p:tgtEl>
                                          <p:spTgt spid="4154"/>
                                        </p:tgtEl>
                                        <p:attrNameLst>
                                          <p:attrName>ppt_w</p:attrName>
                                        </p:attrNameLst>
                                      </p:cBhvr>
                                      <p:tavLst>
                                        <p:tav tm="0">
                                          <p:val>
                                            <p:strVal val="ppt_w"/>
                                          </p:val>
                                        </p:tav>
                                        <p:tav tm="100000">
                                          <p:val>
                                            <p:strVal val="ppt_w*0.05"/>
                                          </p:val>
                                        </p:tav>
                                      </p:tavLst>
                                    </p:anim>
                                    <p:anim calcmode="lin" valueType="num">
                                      <p:cBhvr>
                                        <p:cTn id="177" dur="1000"/>
                                        <p:tgtEl>
                                          <p:spTgt spid="4154"/>
                                        </p:tgtEl>
                                        <p:attrNameLst>
                                          <p:attrName>ppt_h</p:attrName>
                                        </p:attrNameLst>
                                      </p:cBhvr>
                                      <p:tavLst>
                                        <p:tav tm="0">
                                          <p:val>
                                            <p:strVal val="ppt_h"/>
                                          </p:val>
                                        </p:tav>
                                        <p:tav tm="100000">
                                          <p:val>
                                            <p:strVal val="ppt_h"/>
                                          </p:val>
                                        </p:tav>
                                      </p:tavLst>
                                    </p:anim>
                                    <p:anim calcmode="lin" valueType="num">
                                      <p:cBhvr>
                                        <p:cTn id="178" dur="1000"/>
                                        <p:tgtEl>
                                          <p:spTgt spid="4154"/>
                                        </p:tgtEl>
                                        <p:attrNameLst>
                                          <p:attrName>ppt_x</p:attrName>
                                        </p:attrNameLst>
                                      </p:cBhvr>
                                      <p:tavLst>
                                        <p:tav tm="0">
                                          <p:val>
                                            <p:strVal val="ppt_x"/>
                                          </p:val>
                                        </p:tav>
                                        <p:tav tm="100000">
                                          <p:val>
                                            <p:strVal val="ppt_x-.2"/>
                                          </p:val>
                                        </p:tav>
                                      </p:tavLst>
                                    </p:anim>
                                    <p:anim calcmode="lin" valueType="num">
                                      <p:cBhvr>
                                        <p:cTn id="179" dur="1000"/>
                                        <p:tgtEl>
                                          <p:spTgt spid="4154"/>
                                        </p:tgtEl>
                                        <p:attrNameLst>
                                          <p:attrName>ppt_y</p:attrName>
                                        </p:attrNameLst>
                                      </p:cBhvr>
                                      <p:tavLst>
                                        <p:tav tm="0">
                                          <p:val>
                                            <p:strVal val="ppt_y"/>
                                          </p:val>
                                        </p:tav>
                                        <p:tav tm="100000">
                                          <p:val>
                                            <p:strVal val="ppt_y"/>
                                          </p:val>
                                        </p:tav>
                                      </p:tavLst>
                                    </p:anim>
                                    <p:animEffect transition="out" filter="fade">
                                      <p:cBhvr>
                                        <p:cTn id="180" dur="1000"/>
                                        <p:tgtEl>
                                          <p:spTgt spid="4154"/>
                                        </p:tgtEl>
                                      </p:cBhvr>
                                    </p:animEffect>
                                    <p:set>
                                      <p:cBhvr>
                                        <p:cTn id="181" dur="1" fill="hold">
                                          <p:stCondLst>
                                            <p:cond delay="999"/>
                                          </p:stCondLst>
                                        </p:cTn>
                                        <p:tgtEl>
                                          <p:spTgt spid="4154"/>
                                        </p:tgtEl>
                                        <p:attrNameLst>
                                          <p:attrName>style.visibility</p:attrName>
                                        </p:attrNameLst>
                                      </p:cBhvr>
                                      <p:to>
                                        <p:strVal val="hidden"/>
                                      </p:to>
                                    </p:set>
                                  </p:childTnLst>
                                </p:cTn>
                              </p:par>
                            </p:childTnLst>
                          </p:cTn>
                        </p:par>
                      </p:childTnLst>
                    </p:cTn>
                  </p:par>
                </p:childTnLst>
              </p:cTn>
              <p:nextCondLst>
                <p:cond evt="onClick" delay="0">
                  <p:tgtEl>
                    <p:spTgt spid="4172"/>
                  </p:tgtEl>
                </p:cond>
              </p:nextCondLst>
            </p:seq>
            <p:seq concurrent="1" nextAc="seek">
              <p:cTn id="182" restart="whenNotActive" fill="hold" evtFilter="cancelBubble" nodeType="interactiveSeq">
                <p:stCondLst>
                  <p:cond evt="onClick" delay="0">
                    <p:tgtEl>
                      <p:spTgt spid="4181"/>
                    </p:tgtEl>
                  </p:cond>
                </p:stCondLst>
                <p:endSync evt="end" delay="0">
                  <p:rtn val="all"/>
                </p:endSync>
                <p:childTnLst>
                  <p:par>
                    <p:cTn id="183" fill="hold">
                      <p:stCondLst>
                        <p:cond delay="0"/>
                      </p:stCondLst>
                      <p:childTnLst>
                        <p:par>
                          <p:cTn id="184" fill="hold">
                            <p:stCondLst>
                              <p:cond delay="0"/>
                            </p:stCondLst>
                            <p:childTnLst>
                              <p:par>
                                <p:cTn id="185" presetID="54" presetClass="entr" presetSubtype="0" accel="100000" fill="hold" nodeType="clickEffect">
                                  <p:stCondLst>
                                    <p:cond delay="0"/>
                                  </p:stCondLst>
                                  <p:childTnLst>
                                    <p:set>
                                      <p:cBhvr>
                                        <p:cTn id="186" dur="1" fill="hold">
                                          <p:stCondLst>
                                            <p:cond delay="0"/>
                                          </p:stCondLst>
                                        </p:cTn>
                                        <p:tgtEl>
                                          <p:spTgt spid="4144"/>
                                        </p:tgtEl>
                                        <p:attrNameLst>
                                          <p:attrName>style.visibility</p:attrName>
                                        </p:attrNameLst>
                                      </p:cBhvr>
                                      <p:to>
                                        <p:strVal val="visible"/>
                                      </p:to>
                                    </p:set>
                                    <p:anim calcmode="lin" valueType="num">
                                      <p:cBhvr>
                                        <p:cTn id="187" dur="1000" fill="hold"/>
                                        <p:tgtEl>
                                          <p:spTgt spid="4144"/>
                                        </p:tgtEl>
                                        <p:attrNameLst>
                                          <p:attrName>ppt_w</p:attrName>
                                        </p:attrNameLst>
                                      </p:cBhvr>
                                      <p:tavLst>
                                        <p:tav tm="0">
                                          <p:val>
                                            <p:strVal val="#ppt_w*0.05"/>
                                          </p:val>
                                        </p:tav>
                                        <p:tav tm="100000">
                                          <p:val>
                                            <p:strVal val="#ppt_w"/>
                                          </p:val>
                                        </p:tav>
                                      </p:tavLst>
                                    </p:anim>
                                    <p:anim calcmode="lin" valueType="num">
                                      <p:cBhvr>
                                        <p:cTn id="188" dur="1000" fill="hold"/>
                                        <p:tgtEl>
                                          <p:spTgt spid="4144"/>
                                        </p:tgtEl>
                                        <p:attrNameLst>
                                          <p:attrName>ppt_h</p:attrName>
                                        </p:attrNameLst>
                                      </p:cBhvr>
                                      <p:tavLst>
                                        <p:tav tm="0">
                                          <p:val>
                                            <p:strVal val="#ppt_h"/>
                                          </p:val>
                                        </p:tav>
                                        <p:tav tm="100000">
                                          <p:val>
                                            <p:strVal val="#ppt_h"/>
                                          </p:val>
                                        </p:tav>
                                      </p:tavLst>
                                    </p:anim>
                                    <p:anim calcmode="lin" valueType="num">
                                      <p:cBhvr>
                                        <p:cTn id="189" dur="1000" fill="hold"/>
                                        <p:tgtEl>
                                          <p:spTgt spid="4144"/>
                                        </p:tgtEl>
                                        <p:attrNameLst>
                                          <p:attrName>ppt_x</p:attrName>
                                        </p:attrNameLst>
                                      </p:cBhvr>
                                      <p:tavLst>
                                        <p:tav tm="0">
                                          <p:val>
                                            <p:strVal val="#ppt_x-.2"/>
                                          </p:val>
                                        </p:tav>
                                        <p:tav tm="100000">
                                          <p:val>
                                            <p:strVal val="#ppt_x"/>
                                          </p:val>
                                        </p:tav>
                                      </p:tavLst>
                                    </p:anim>
                                    <p:anim calcmode="lin" valueType="num">
                                      <p:cBhvr>
                                        <p:cTn id="190" dur="1000" fill="hold"/>
                                        <p:tgtEl>
                                          <p:spTgt spid="4144"/>
                                        </p:tgtEl>
                                        <p:attrNameLst>
                                          <p:attrName>ppt_y</p:attrName>
                                        </p:attrNameLst>
                                      </p:cBhvr>
                                      <p:tavLst>
                                        <p:tav tm="0">
                                          <p:val>
                                            <p:strVal val="#ppt_y"/>
                                          </p:val>
                                        </p:tav>
                                        <p:tav tm="100000">
                                          <p:val>
                                            <p:strVal val="#ppt_y"/>
                                          </p:val>
                                        </p:tav>
                                      </p:tavLst>
                                    </p:anim>
                                    <p:animEffect transition="in" filter="fade">
                                      <p:cBhvr>
                                        <p:cTn id="191" dur="1000"/>
                                        <p:tgtEl>
                                          <p:spTgt spid="4144"/>
                                        </p:tgtEl>
                                      </p:cBhvr>
                                    </p:animEffect>
                                  </p:childTnLst>
                                </p:cTn>
                              </p:par>
                            </p:childTnLst>
                          </p:cTn>
                        </p:par>
                        <p:par>
                          <p:cTn id="192" fill="hold">
                            <p:stCondLst>
                              <p:cond delay="1000"/>
                            </p:stCondLst>
                            <p:childTnLst>
                              <p:par>
                                <p:cTn id="193" presetID="54" presetClass="exit" presetSubtype="0" decel="100000" fill="hold" nodeType="afterEffect">
                                  <p:stCondLst>
                                    <p:cond delay="3000"/>
                                  </p:stCondLst>
                                  <p:childTnLst>
                                    <p:anim calcmode="lin" valueType="num">
                                      <p:cBhvr>
                                        <p:cTn id="194" dur="1000"/>
                                        <p:tgtEl>
                                          <p:spTgt spid="4144"/>
                                        </p:tgtEl>
                                        <p:attrNameLst>
                                          <p:attrName>ppt_w</p:attrName>
                                        </p:attrNameLst>
                                      </p:cBhvr>
                                      <p:tavLst>
                                        <p:tav tm="0">
                                          <p:val>
                                            <p:strVal val="ppt_w"/>
                                          </p:val>
                                        </p:tav>
                                        <p:tav tm="100000">
                                          <p:val>
                                            <p:strVal val="ppt_w*0.05"/>
                                          </p:val>
                                        </p:tav>
                                      </p:tavLst>
                                    </p:anim>
                                    <p:anim calcmode="lin" valueType="num">
                                      <p:cBhvr>
                                        <p:cTn id="195" dur="1000"/>
                                        <p:tgtEl>
                                          <p:spTgt spid="4144"/>
                                        </p:tgtEl>
                                        <p:attrNameLst>
                                          <p:attrName>ppt_h</p:attrName>
                                        </p:attrNameLst>
                                      </p:cBhvr>
                                      <p:tavLst>
                                        <p:tav tm="0">
                                          <p:val>
                                            <p:strVal val="ppt_h"/>
                                          </p:val>
                                        </p:tav>
                                        <p:tav tm="100000">
                                          <p:val>
                                            <p:strVal val="ppt_h"/>
                                          </p:val>
                                        </p:tav>
                                      </p:tavLst>
                                    </p:anim>
                                    <p:anim calcmode="lin" valueType="num">
                                      <p:cBhvr>
                                        <p:cTn id="196" dur="1000"/>
                                        <p:tgtEl>
                                          <p:spTgt spid="4144"/>
                                        </p:tgtEl>
                                        <p:attrNameLst>
                                          <p:attrName>ppt_x</p:attrName>
                                        </p:attrNameLst>
                                      </p:cBhvr>
                                      <p:tavLst>
                                        <p:tav tm="0">
                                          <p:val>
                                            <p:strVal val="ppt_x"/>
                                          </p:val>
                                        </p:tav>
                                        <p:tav tm="100000">
                                          <p:val>
                                            <p:strVal val="ppt_x-.2"/>
                                          </p:val>
                                        </p:tav>
                                      </p:tavLst>
                                    </p:anim>
                                    <p:anim calcmode="lin" valueType="num">
                                      <p:cBhvr>
                                        <p:cTn id="197" dur="1000"/>
                                        <p:tgtEl>
                                          <p:spTgt spid="4144"/>
                                        </p:tgtEl>
                                        <p:attrNameLst>
                                          <p:attrName>ppt_y</p:attrName>
                                        </p:attrNameLst>
                                      </p:cBhvr>
                                      <p:tavLst>
                                        <p:tav tm="0">
                                          <p:val>
                                            <p:strVal val="ppt_y"/>
                                          </p:val>
                                        </p:tav>
                                        <p:tav tm="100000">
                                          <p:val>
                                            <p:strVal val="ppt_y"/>
                                          </p:val>
                                        </p:tav>
                                      </p:tavLst>
                                    </p:anim>
                                    <p:animEffect transition="out" filter="fade">
                                      <p:cBhvr>
                                        <p:cTn id="198" dur="1000"/>
                                        <p:tgtEl>
                                          <p:spTgt spid="4144"/>
                                        </p:tgtEl>
                                      </p:cBhvr>
                                    </p:animEffect>
                                    <p:set>
                                      <p:cBhvr>
                                        <p:cTn id="199" dur="1" fill="hold">
                                          <p:stCondLst>
                                            <p:cond delay="999"/>
                                          </p:stCondLst>
                                        </p:cTn>
                                        <p:tgtEl>
                                          <p:spTgt spid="4144"/>
                                        </p:tgtEl>
                                        <p:attrNameLst>
                                          <p:attrName>style.visibility</p:attrName>
                                        </p:attrNameLst>
                                      </p:cBhvr>
                                      <p:to>
                                        <p:strVal val="hidden"/>
                                      </p:to>
                                    </p:set>
                                  </p:childTnLst>
                                </p:cTn>
                              </p:par>
                            </p:childTnLst>
                          </p:cTn>
                        </p:par>
                      </p:childTnLst>
                    </p:cTn>
                  </p:par>
                </p:childTnLst>
              </p:cTn>
              <p:nextCondLst>
                <p:cond evt="onClick" delay="0">
                  <p:tgtEl>
                    <p:spTgt spid="4181"/>
                  </p:tgtEl>
                </p:cond>
              </p:nextCondLst>
            </p:seq>
            <p:seq concurrent="1" nextAc="seek">
              <p:cTn id="200" restart="whenNotActive" fill="hold" evtFilter="cancelBubble" nodeType="interactiveSeq">
                <p:stCondLst>
                  <p:cond evt="onClick" delay="0">
                    <p:tgtEl>
                      <p:spTgt spid="4179"/>
                    </p:tgtEl>
                  </p:cond>
                </p:stCondLst>
                <p:endSync evt="end" delay="0">
                  <p:rtn val="all"/>
                </p:endSync>
                <p:childTnLst>
                  <p:par>
                    <p:cTn id="201" fill="hold">
                      <p:stCondLst>
                        <p:cond delay="0"/>
                      </p:stCondLst>
                      <p:childTnLst>
                        <p:par>
                          <p:cTn id="202" fill="hold">
                            <p:stCondLst>
                              <p:cond delay="0"/>
                            </p:stCondLst>
                            <p:childTnLst>
                              <p:par>
                                <p:cTn id="203" presetID="54" presetClass="entr" presetSubtype="0" accel="100000" fill="hold" nodeType="clickEffect">
                                  <p:stCondLst>
                                    <p:cond delay="0"/>
                                  </p:stCondLst>
                                  <p:childTnLst>
                                    <p:set>
                                      <p:cBhvr>
                                        <p:cTn id="204" dur="1" fill="hold">
                                          <p:stCondLst>
                                            <p:cond delay="0"/>
                                          </p:stCondLst>
                                        </p:cTn>
                                        <p:tgtEl>
                                          <p:spTgt spid="4146"/>
                                        </p:tgtEl>
                                        <p:attrNameLst>
                                          <p:attrName>style.visibility</p:attrName>
                                        </p:attrNameLst>
                                      </p:cBhvr>
                                      <p:to>
                                        <p:strVal val="visible"/>
                                      </p:to>
                                    </p:set>
                                    <p:anim calcmode="lin" valueType="num">
                                      <p:cBhvr>
                                        <p:cTn id="205" dur="1000" fill="hold"/>
                                        <p:tgtEl>
                                          <p:spTgt spid="4146"/>
                                        </p:tgtEl>
                                        <p:attrNameLst>
                                          <p:attrName>ppt_w</p:attrName>
                                        </p:attrNameLst>
                                      </p:cBhvr>
                                      <p:tavLst>
                                        <p:tav tm="0">
                                          <p:val>
                                            <p:strVal val="#ppt_w*0.05"/>
                                          </p:val>
                                        </p:tav>
                                        <p:tav tm="100000">
                                          <p:val>
                                            <p:strVal val="#ppt_w"/>
                                          </p:val>
                                        </p:tav>
                                      </p:tavLst>
                                    </p:anim>
                                    <p:anim calcmode="lin" valueType="num">
                                      <p:cBhvr>
                                        <p:cTn id="206" dur="1000" fill="hold"/>
                                        <p:tgtEl>
                                          <p:spTgt spid="4146"/>
                                        </p:tgtEl>
                                        <p:attrNameLst>
                                          <p:attrName>ppt_h</p:attrName>
                                        </p:attrNameLst>
                                      </p:cBhvr>
                                      <p:tavLst>
                                        <p:tav tm="0">
                                          <p:val>
                                            <p:strVal val="#ppt_h"/>
                                          </p:val>
                                        </p:tav>
                                        <p:tav tm="100000">
                                          <p:val>
                                            <p:strVal val="#ppt_h"/>
                                          </p:val>
                                        </p:tav>
                                      </p:tavLst>
                                    </p:anim>
                                    <p:anim calcmode="lin" valueType="num">
                                      <p:cBhvr>
                                        <p:cTn id="207" dur="1000" fill="hold"/>
                                        <p:tgtEl>
                                          <p:spTgt spid="4146"/>
                                        </p:tgtEl>
                                        <p:attrNameLst>
                                          <p:attrName>ppt_x</p:attrName>
                                        </p:attrNameLst>
                                      </p:cBhvr>
                                      <p:tavLst>
                                        <p:tav tm="0">
                                          <p:val>
                                            <p:strVal val="#ppt_x-.2"/>
                                          </p:val>
                                        </p:tav>
                                        <p:tav tm="100000">
                                          <p:val>
                                            <p:strVal val="#ppt_x"/>
                                          </p:val>
                                        </p:tav>
                                      </p:tavLst>
                                    </p:anim>
                                    <p:anim calcmode="lin" valueType="num">
                                      <p:cBhvr>
                                        <p:cTn id="208" dur="1000" fill="hold"/>
                                        <p:tgtEl>
                                          <p:spTgt spid="4146"/>
                                        </p:tgtEl>
                                        <p:attrNameLst>
                                          <p:attrName>ppt_y</p:attrName>
                                        </p:attrNameLst>
                                      </p:cBhvr>
                                      <p:tavLst>
                                        <p:tav tm="0">
                                          <p:val>
                                            <p:strVal val="#ppt_y"/>
                                          </p:val>
                                        </p:tav>
                                        <p:tav tm="100000">
                                          <p:val>
                                            <p:strVal val="#ppt_y"/>
                                          </p:val>
                                        </p:tav>
                                      </p:tavLst>
                                    </p:anim>
                                    <p:animEffect transition="in" filter="fade">
                                      <p:cBhvr>
                                        <p:cTn id="209" dur="1000"/>
                                        <p:tgtEl>
                                          <p:spTgt spid="4146"/>
                                        </p:tgtEl>
                                      </p:cBhvr>
                                    </p:animEffect>
                                  </p:childTnLst>
                                </p:cTn>
                              </p:par>
                            </p:childTnLst>
                          </p:cTn>
                        </p:par>
                        <p:par>
                          <p:cTn id="210" fill="hold">
                            <p:stCondLst>
                              <p:cond delay="1000"/>
                            </p:stCondLst>
                            <p:childTnLst>
                              <p:par>
                                <p:cTn id="211" presetID="54" presetClass="exit" presetSubtype="0" decel="100000" fill="hold" nodeType="afterEffect">
                                  <p:stCondLst>
                                    <p:cond delay="3000"/>
                                  </p:stCondLst>
                                  <p:childTnLst>
                                    <p:anim calcmode="lin" valueType="num">
                                      <p:cBhvr>
                                        <p:cTn id="212" dur="1000"/>
                                        <p:tgtEl>
                                          <p:spTgt spid="4146"/>
                                        </p:tgtEl>
                                        <p:attrNameLst>
                                          <p:attrName>ppt_w</p:attrName>
                                        </p:attrNameLst>
                                      </p:cBhvr>
                                      <p:tavLst>
                                        <p:tav tm="0">
                                          <p:val>
                                            <p:strVal val="ppt_w"/>
                                          </p:val>
                                        </p:tav>
                                        <p:tav tm="100000">
                                          <p:val>
                                            <p:strVal val="ppt_w*0.05"/>
                                          </p:val>
                                        </p:tav>
                                      </p:tavLst>
                                    </p:anim>
                                    <p:anim calcmode="lin" valueType="num">
                                      <p:cBhvr>
                                        <p:cTn id="213" dur="1000"/>
                                        <p:tgtEl>
                                          <p:spTgt spid="4146"/>
                                        </p:tgtEl>
                                        <p:attrNameLst>
                                          <p:attrName>ppt_h</p:attrName>
                                        </p:attrNameLst>
                                      </p:cBhvr>
                                      <p:tavLst>
                                        <p:tav tm="0">
                                          <p:val>
                                            <p:strVal val="ppt_h"/>
                                          </p:val>
                                        </p:tav>
                                        <p:tav tm="100000">
                                          <p:val>
                                            <p:strVal val="ppt_h"/>
                                          </p:val>
                                        </p:tav>
                                      </p:tavLst>
                                    </p:anim>
                                    <p:anim calcmode="lin" valueType="num">
                                      <p:cBhvr>
                                        <p:cTn id="214" dur="1000"/>
                                        <p:tgtEl>
                                          <p:spTgt spid="4146"/>
                                        </p:tgtEl>
                                        <p:attrNameLst>
                                          <p:attrName>ppt_x</p:attrName>
                                        </p:attrNameLst>
                                      </p:cBhvr>
                                      <p:tavLst>
                                        <p:tav tm="0">
                                          <p:val>
                                            <p:strVal val="ppt_x"/>
                                          </p:val>
                                        </p:tav>
                                        <p:tav tm="100000">
                                          <p:val>
                                            <p:strVal val="ppt_x-.2"/>
                                          </p:val>
                                        </p:tav>
                                      </p:tavLst>
                                    </p:anim>
                                    <p:anim calcmode="lin" valueType="num">
                                      <p:cBhvr>
                                        <p:cTn id="215" dur="1000"/>
                                        <p:tgtEl>
                                          <p:spTgt spid="4146"/>
                                        </p:tgtEl>
                                        <p:attrNameLst>
                                          <p:attrName>ppt_y</p:attrName>
                                        </p:attrNameLst>
                                      </p:cBhvr>
                                      <p:tavLst>
                                        <p:tav tm="0">
                                          <p:val>
                                            <p:strVal val="ppt_y"/>
                                          </p:val>
                                        </p:tav>
                                        <p:tav tm="100000">
                                          <p:val>
                                            <p:strVal val="ppt_y"/>
                                          </p:val>
                                        </p:tav>
                                      </p:tavLst>
                                    </p:anim>
                                    <p:animEffect transition="out" filter="fade">
                                      <p:cBhvr>
                                        <p:cTn id="216" dur="1000"/>
                                        <p:tgtEl>
                                          <p:spTgt spid="4146"/>
                                        </p:tgtEl>
                                      </p:cBhvr>
                                    </p:animEffect>
                                    <p:set>
                                      <p:cBhvr>
                                        <p:cTn id="217" dur="1" fill="hold">
                                          <p:stCondLst>
                                            <p:cond delay="999"/>
                                          </p:stCondLst>
                                        </p:cTn>
                                        <p:tgtEl>
                                          <p:spTgt spid="4146"/>
                                        </p:tgtEl>
                                        <p:attrNameLst>
                                          <p:attrName>style.visibility</p:attrName>
                                        </p:attrNameLst>
                                      </p:cBhvr>
                                      <p:to>
                                        <p:strVal val="hidden"/>
                                      </p:to>
                                    </p:set>
                                  </p:childTnLst>
                                </p:cTn>
                              </p:par>
                            </p:childTnLst>
                          </p:cTn>
                        </p:par>
                      </p:childTnLst>
                    </p:cTn>
                  </p:par>
                </p:childTnLst>
              </p:cTn>
              <p:nextCondLst>
                <p:cond evt="onClick" delay="0">
                  <p:tgtEl>
                    <p:spTgt spid="4179"/>
                  </p:tgtEl>
                </p:cond>
              </p:nextCondLst>
            </p:seq>
            <p:seq concurrent="1" nextAc="seek">
              <p:cTn id="218" restart="whenNotActive" fill="hold" evtFilter="cancelBubble" nodeType="interactiveSeq">
                <p:stCondLst>
                  <p:cond evt="onClick" delay="0">
                    <p:tgtEl>
                      <p:spTgt spid="4170"/>
                    </p:tgtEl>
                  </p:cond>
                </p:stCondLst>
                <p:endSync evt="end" delay="0">
                  <p:rtn val="all"/>
                </p:endSync>
                <p:childTnLst>
                  <p:par>
                    <p:cTn id="219" fill="hold">
                      <p:stCondLst>
                        <p:cond delay="0"/>
                      </p:stCondLst>
                      <p:childTnLst>
                        <p:par>
                          <p:cTn id="220" fill="hold">
                            <p:stCondLst>
                              <p:cond delay="0"/>
                            </p:stCondLst>
                            <p:childTnLst>
                              <p:par>
                                <p:cTn id="221" presetID="54" presetClass="entr" presetSubtype="0" accel="100000" fill="hold" nodeType="clickEffect">
                                  <p:stCondLst>
                                    <p:cond delay="0"/>
                                  </p:stCondLst>
                                  <p:childTnLst>
                                    <p:set>
                                      <p:cBhvr>
                                        <p:cTn id="222" dur="1" fill="hold">
                                          <p:stCondLst>
                                            <p:cond delay="0"/>
                                          </p:stCondLst>
                                        </p:cTn>
                                        <p:tgtEl>
                                          <p:spTgt spid="4158"/>
                                        </p:tgtEl>
                                        <p:attrNameLst>
                                          <p:attrName>style.visibility</p:attrName>
                                        </p:attrNameLst>
                                      </p:cBhvr>
                                      <p:to>
                                        <p:strVal val="visible"/>
                                      </p:to>
                                    </p:set>
                                    <p:anim calcmode="lin" valueType="num">
                                      <p:cBhvr>
                                        <p:cTn id="223" dur="1000" fill="hold"/>
                                        <p:tgtEl>
                                          <p:spTgt spid="4158"/>
                                        </p:tgtEl>
                                        <p:attrNameLst>
                                          <p:attrName>ppt_w</p:attrName>
                                        </p:attrNameLst>
                                      </p:cBhvr>
                                      <p:tavLst>
                                        <p:tav tm="0">
                                          <p:val>
                                            <p:strVal val="#ppt_w*0.05"/>
                                          </p:val>
                                        </p:tav>
                                        <p:tav tm="100000">
                                          <p:val>
                                            <p:strVal val="#ppt_w"/>
                                          </p:val>
                                        </p:tav>
                                      </p:tavLst>
                                    </p:anim>
                                    <p:anim calcmode="lin" valueType="num">
                                      <p:cBhvr>
                                        <p:cTn id="224" dur="1000" fill="hold"/>
                                        <p:tgtEl>
                                          <p:spTgt spid="4158"/>
                                        </p:tgtEl>
                                        <p:attrNameLst>
                                          <p:attrName>ppt_h</p:attrName>
                                        </p:attrNameLst>
                                      </p:cBhvr>
                                      <p:tavLst>
                                        <p:tav tm="0">
                                          <p:val>
                                            <p:strVal val="#ppt_h"/>
                                          </p:val>
                                        </p:tav>
                                        <p:tav tm="100000">
                                          <p:val>
                                            <p:strVal val="#ppt_h"/>
                                          </p:val>
                                        </p:tav>
                                      </p:tavLst>
                                    </p:anim>
                                    <p:anim calcmode="lin" valueType="num">
                                      <p:cBhvr>
                                        <p:cTn id="225" dur="1000" fill="hold"/>
                                        <p:tgtEl>
                                          <p:spTgt spid="4158"/>
                                        </p:tgtEl>
                                        <p:attrNameLst>
                                          <p:attrName>ppt_x</p:attrName>
                                        </p:attrNameLst>
                                      </p:cBhvr>
                                      <p:tavLst>
                                        <p:tav tm="0">
                                          <p:val>
                                            <p:strVal val="#ppt_x-.2"/>
                                          </p:val>
                                        </p:tav>
                                        <p:tav tm="100000">
                                          <p:val>
                                            <p:strVal val="#ppt_x"/>
                                          </p:val>
                                        </p:tav>
                                      </p:tavLst>
                                    </p:anim>
                                    <p:anim calcmode="lin" valueType="num">
                                      <p:cBhvr>
                                        <p:cTn id="226" dur="1000" fill="hold"/>
                                        <p:tgtEl>
                                          <p:spTgt spid="4158"/>
                                        </p:tgtEl>
                                        <p:attrNameLst>
                                          <p:attrName>ppt_y</p:attrName>
                                        </p:attrNameLst>
                                      </p:cBhvr>
                                      <p:tavLst>
                                        <p:tav tm="0">
                                          <p:val>
                                            <p:strVal val="#ppt_y"/>
                                          </p:val>
                                        </p:tav>
                                        <p:tav tm="100000">
                                          <p:val>
                                            <p:strVal val="#ppt_y"/>
                                          </p:val>
                                        </p:tav>
                                      </p:tavLst>
                                    </p:anim>
                                    <p:animEffect transition="in" filter="fade">
                                      <p:cBhvr>
                                        <p:cTn id="227" dur="1000"/>
                                        <p:tgtEl>
                                          <p:spTgt spid="4158"/>
                                        </p:tgtEl>
                                      </p:cBhvr>
                                    </p:animEffect>
                                  </p:childTnLst>
                                </p:cTn>
                              </p:par>
                              <p:par>
                                <p:cTn id="228" presetID="54" presetClass="entr" presetSubtype="0" accel="100000" fill="hold" nodeType="withEffect">
                                  <p:stCondLst>
                                    <p:cond delay="0"/>
                                  </p:stCondLst>
                                  <p:childTnLst>
                                    <p:set>
                                      <p:cBhvr>
                                        <p:cTn id="229" dur="1" fill="hold">
                                          <p:stCondLst>
                                            <p:cond delay="0"/>
                                          </p:stCondLst>
                                        </p:cTn>
                                        <p:tgtEl>
                                          <p:spTgt spid="4160"/>
                                        </p:tgtEl>
                                        <p:attrNameLst>
                                          <p:attrName>style.visibility</p:attrName>
                                        </p:attrNameLst>
                                      </p:cBhvr>
                                      <p:to>
                                        <p:strVal val="visible"/>
                                      </p:to>
                                    </p:set>
                                    <p:anim calcmode="lin" valueType="num">
                                      <p:cBhvr>
                                        <p:cTn id="230" dur="1000" fill="hold"/>
                                        <p:tgtEl>
                                          <p:spTgt spid="4160"/>
                                        </p:tgtEl>
                                        <p:attrNameLst>
                                          <p:attrName>ppt_w</p:attrName>
                                        </p:attrNameLst>
                                      </p:cBhvr>
                                      <p:tavLst>
                                        <p:tav tm="0">
                                          <p:val>
                                            <p:strVal val="#ppt_w*0.05"/>
                                          </p:val>
                                        </p:tav>
                                        <p:tav tm="100000">
                                          <p:val>
                                            <p:strVal val="#ppt_w"/>
                                          </p:val>
                                        </p:tav>
                                      </p:tavLst>
                                    </p:anim>
                                    <p:anim calcmode="lin" valueType="num">
                                      <p:cBhvr>
                                        <p:cTn id="231" dur="1000" fill="hold"/>
                                        <p:tgtEl>
                                          <p:spTgt spid="4160"/>
                                        </p:tgtEl>
                                        <p:attrNameLst>
                                          <p:attrName>ppt_h</p:attrName>
                                        </p:attrNameLst>
                                      </p:cBhvr>
                                      <p:tavLst>
                                        <p:tav tm="0">
                                          <p:val>
                                            <p:strVal val="#ppt_h"/>
                                          </p:val>
                                        </p:tav>
                                        <p:tav tm="100000">
                                          <p:val>
                                            <p:strVal val="#ppt_h"/>
                                          </p:val>
                                        </p:tav>
                                      </p:tavLst>
                                    </p:anim>
                                    <p:anim calcmode="lin" valueType="num">
                                      <p:cBhvr>
                                        <p:cTn id="232" dur="1000" fill="hold"/>
                                        <p:tgtEl>
                                          <p:spTgt spid="4160"/>
                                        </p:tgtEl>
                                        <p:attrNameLst>
                                          <p:attrName>ppt_x</p:attrName>
                                        </p:attrNameLst>
                                      </p:cBhvr>
                                      <p:tavLst>
                                        <p:tav tm="0">
                                          <p:val>
                                            <p:strVal val="#ppt_x-.2"/>
                                          </p:val>
                                        </p:tav>
                                        <p:tav tm="100000">
                                          <p:val>
                                            <p:strVal val="#ppt_x"/>
                                          </p:val>
                                        </p:tav>
                                      </p:tavLst>
                                    </p:anim>
                                    <p:anim calcmode="lin" valueType="num">
                                      <p:cBhvr>
                                        <p:cTn id="233" dur="1000" fill="hold"/>
                                        <p:tgtEl>
                                          <p:spTgt spid="4160"/>
                                        </p:tgtEl>
                                        <p:attrNameLst>
                                          <p:attrName>ppt_y</p:attrName>
                                        </p:attrNameLst>
                                      </p:cBhvr>
                                      <p:tavLst>
                                        <p:tav tm="0">
                                          <p:val>
                                            <p:strVal val="#ppt_y"/>
                                          </p:val>
                                        </p:tav>
                                        <p:tav tm="100000">
                                          <p:val>
                                            <p:strVal val="#ppt_y"/>
                                          </p:val>
                                        </p:tav>
                                      </p:tavLst>
                                    </p:anim>
                                    <p:animEffect transition="in" filter="fade">
                                      <p:cBhvr>
                                        <p:cTn id="234" dur="1000"/>
                                        <p:tgtEl>
                                          <p:spTgt spid="4160"/>
                                        </p:tgtEl>
                                      </p:cBhvr>
                                    </p:animEffect>
                                  </p:childTnLst>
                                </p:cTn>
                              </p:par>
                            </p:childTnLst>
                          </p:cTn>
                        </p:par>
                        <p:par>
                          <p:cTn id="235" fill="hold">
                            <p:stCondLst>
                              <p:cond delay="1000"/>
                            </p:stCondLst>
                            <p:childTnLst>
                              <p:par>
                                <p:cTn id="236" presetID="54" presetClass="exit" presetSubtype="0" decel="100000" fill="hold" nodeType="afterEffect">
                                  <p:stCondLst>
                                    <p:cond delay="3000"/>
                                  </p:stCondLst>
                                  <p:childTnLst>
                                    <p:anim calcmode="lin" valueType="num">
                                      <p:cBhvr>
                                        <p:cTn id="237" dur="1000"/>
                                        <p:tgtEl>
                                          <p:spTgt spid="4158"/>
                                        </p:tgtEl>
                                        <p:attrNameLst>
                                          <p:attrName>ppt_w</p:attrName>
                                        </p:attrNameLst>
                                      </p:cBhvr>
                                      <p:tavLst>
                                        <p:tav tm="0">
                                          <p:val>
                                            <p:strVal val="ppt_w"/>
                                          </p:val>
                                        </p:tav>
                                        <p:tav tm="100000">
                                          <p:val>
                                            <p:strVal val="ppt_w*0.05"/>
                                          </p:val>
                                        </p:tav>
                                      </p:tavLst>
                                    </p:anim>
                                    <p:anim calcmode="lin" valueType="num">
                                      <p:cBhvr>
                                        <p:cTn id="238" dur="1000"/>
                                        <p:tgtEl>
                                          <p:spTgt spid="4158"/>
                                        </p:tgtEl>
                                        <p:attrNameLst>
                                          <p:attrName>ppt_h</p:attrName>
                                        </p:attrNameLst>
                                      </p:cBhvr>
                                      <p:tavLst>
                                        <p:tav tm="0">
                                          <p:val>
                                            <p:strVal val="ppt_h"/>
                                          </p:val>
                                        </p:tav>
                                        <p:tav tm="100000">
                                          <p:val>
                                            <p:strVal val="ppt_h"/>
                                          </p:val>
                                        </p:tav>
                                      </p:tavLst>
                                    </p:anim>
                                    <p:anim calcmode="lin" valueType="num">
                                      <p:cBhvr>
                                        <p:cTn id="239" dur="1000"/>
                                        <p:tgtEl>
                                          <p:spTgt spid="4158"/>
                                        </p:tgtEl>
                                        <p:attrNameLst>
                                          <p:attrName>ppt_x</p:attrName>
                                        </p:attrNameLst>
                                      </p:cBhvr>
                                      <p:tavLst>
                                        <p:tav tm="0">
                                          <p:val>
                                            <p:strVal val="ppt_x"/>
                                          </p:val>
                                        </p:tav>
                                        <p:tav tm="100000">
                                          <p:val>
                                            <p:strVal val="ppt_x-.2"/>
                                          </p:val>
                                        </p:tav>
                                      </p:tavLst>
                                    </p:anim>
                                    <p:anim calcmode="lin" valueType="num">
                                      <p:cBhvr>
                                        <p:cTn id="240" dur="1000"/>
                                        <p:tgtEl>
                                          <p:spTgt spid="4158"/>
                                        </p:tgtEl>
                                        <p:attrNameLst>
                                          <p:attrName>ppt_y</p:attrName>
                                        </p:attrNameLst>
                                      </p:cBhvr>
                                      <p:tavLst>
                                        <p:tav tm="0">
                                          <p:val>
                                            <p:strVal val="ppt_y"/>
                                          </p:val>
                                        </p:tav>
                                        <p:tav tm="100000">
                                          <p:val>
                                            <p:strVal val="ppt_y"/>
                                          </p:val>
                                        </p:tav>
                                      </p:tavLst>
                                    </p:anim>
                                    <p:animEffect transition="out" filter="fade">
                                      <p:cBhvr>
                                        <p:cTn id="241" dur="1000"/>
                                        <p:tgtEl>
                                          <p:spTgt spid="4158"/>
                                        </p:tgtEl>
                                      </p:cBhvr>
                                    </p:animEffect>
                                    <p:set>
                                      <p:cBhvr>
                                        <p:cTn id="242" dur="1" fill="hold">
                                          <p:stCondLst>
                                            <p:cond delay="999"/>
                                          </p:stCondLst>
                                        </p:cTn>
                                        <p:tgtEl>
                                          <p:spTgt spid="4158"/>
                                        </p:tgtEl>
                                        <p:attrNameLst>
                                          <p:attrName>style.visibility</p:attrName>
                                        </p:attrNameLst>
                                      </p:cBhvr>
                                      <p:to>
                                        <p:strVal val="hidden"/>
                                      </p:to>
                                    </p:set>
                                  </p:childTnLst>
                                </p:cTn>
                              </p:par>
                              <p:par>
                                <p:cTn id="243" presetID="54" presetClass="exit" presetSubtype="0" decel="100000" fill="hold" nodeType="withEffect">
                                  <p:stCondLst>
                                    <p:cond delay="3000"/>
                                  </p:stCondLst>
                                  <p:childTnLst>
                                    <p:anim calcmode="lin" valueType="num">
                                      <p:cBhvr>
                                        <p:cTn id="244" dur="1000"/>
                                        <p:tgtEl>
                                          <p:spTgt spid="4160"/>
                                        </p:tgtEl>
                                        <p:attrNameLst>
                                          <p:attrName>ppt_w</p:attrName>
                                        </p:attrNameLst>
                                      </p:cBhvr>
                                      <p:tavLst>
                                        <p:tav tm="0">
                                          <p:val>
                                            <p:strVal val="ppt_w"/>
                                          </p:val>
                                        </p:tav>
                                        <p:tav tm="100000">
                                          <p:val>
                                            <p:strVal val="ppt_w*0.05"/>
                                          </p:val>
                                        </p:tav>
                                      </p:tavLst>
                                    </p:anim>
                                    <p:anim calcmode="lin" valueType="num">
                                      <p:cBhvr>
                                        <p:cTn id="245" dur="1000"/>
                                        <p:tgtEl>
                                          <p:spTgt spid="4160"/>
                                        </p:tgtEl>
                                        <p:attrNameLst>
                                          <p:attrName>ppt_h</p:attrName>
                                        </p:attrNameLst>
                                      </p:cBhvr>
                                      <p:tavLst>
                                        <p:tav tm="0">
                                          <p:val>
                                            <p:strVal val="ppt_h"/>
                                          </p:val>
                                        </p:tav>
                                        <p:tav tm="100000">
                                          <p:val>
                                            <p:strVal val="ppt_h"/>
                                          </p:val>
                                        </p:tav>
                                      </p:tavLst>
                                    </p:anim>
                                    <p:anim calcmode="lin" valueType="num">
                                      <p:cBhvr>
                                        <p:cTn id="246" dur="1000"/>
                                        <p:tgtEl>
                                          <p:spTgt spid="4160"/>
                                        </p:tgtEl>
                                        <p:attrNameLst>
                                          <p:attrName>ppt_x</p:attrName>
                                        </p:attrNameLst>
                                      </p:cBhvr>
                                      <p:tavLst>
                                        <p:tav tm="0">
                                          <p:val>
                                            <p:strVal val="ppt_x"/>
                                          </p:val>
                                        </p:tav>
                                        <p:tav tm="100000">
                                          <p:val>
                                            <p:strVal val="ppt_x-.2"/>
                                          </p:val>
                                        </p:tav>
                                      </p:tavLst>
                                    </p:anim>
                                    <p:anim calcmode="lin" valueType="num">
                                      <p:cBhvr>
                                        <p:cTn id="247" dur="1000"/>
                                        <p:tgtEl>
                                          <p:spTgt spid="4160"/>
                                        </p:tgtEl>
                                        <p:attrNameLst>
                                          <p:attrName>ppt_y</p:attrName>
                                        </p:attrNameLst>
                                      </p:cBhvr>
                                      <p:tavLst>
                                        <p:tav tm="0">
                                          <p:val>
                                            <p:strVal val="ppt_y"/>
                                          </p:val>
                                        </p:tav>
                                        <p:tav tm="100000">
                                          <p:val>
                                            <p:strVal val="ppt_y"/>
                                          </p:val>
                                        </p:tav>
                                      </p:tavLst>
                                    </p:anim>
                                    <p:animEffect transition="out" filter="fade">
                                      <p:cBhvr>
                                        <p:cTn id="248" dur="1000"/>
                                        <p:tgtEl>
                                          <p:spTgt spid="4160"/>
                                        </p:tgtEl>
                                      </p:cBhvr>
                                    </p:animEffect>
                                    <p:set>
                                      <p:cBhvr>
                                        <p:cTn id="249" dur="1" fill="hold">
                                          <p:stCondLst>
                                            <p:cond delay="999"/>
                                          </p:stCondLst>
                                        </p:cTn>
                                        <p:tgtEl>
                                          <p:spTgt spid="4160"/>
                                        </p:tgtEl>
                                        <p:attrNameLst>
                                          <p:attrName>style.visibility</p:attrName>
                                        </p:attrNameLst>
                                      </p:cBhvr>
                                      <p:to>
                                        <p:strVal val="hidden"/>
                                      </p:to>
                                    </p:set>
                                  </p:childTnLst>
                                </p:cTn>
                              </p:par>
                            </p:childTnLst>
                          </p:cTn>
                        </p:par>
                      </p:childTnLst>
                    </p:cTn>
                  </p:par>
                </p:childTnLst>
              </p:cTn>
              <p:nextCondLst>
                <p:cond evt="onClick" delay="0">
                  <p:tgtEl>
                    <p:spTgt spid="4170"/>
                  </p:tgtEl>
                </p:cond>
              </p:nextCondLst>
            </p:seq>
            <p:seq concurrent="1" nextAc="seek">
              <p:cTn id="250" restart="whenNotActive" fill="hold" evtFilter="cancelBubble" nodeType="interactiveSeq">
                <p:stCondLst>
                  <p:cond evt="onClick" delay="0">
                    <p:tgtEl>
                      <p:spTgt spid="4184"/>
                    </p:tgtEl>
                  </p:cond>
                </p:stCondLst>
                <p:endSync evt="end" delay="0">
                  <p:rtn val="all"/>
                </p:endSync>
                <p:childTnLst>
                  <p:par>
                    <p:cTn id="251" fill="hold">
                      <p:stCondLst>
                        <p:cond delay="0"/>
                      </p:stCondLst>
                      <p:childTnLst>
                        <p:par>
                          <p:cTn id="252" fill="hold">
                            <p:stCondLst>
                              <p:cond delay="0"/>
                            </p:stCondLst>
                            <p:childTnLst>
                              <p:par>
                                <p:cTn id="253" presetID="54" presetClass="entr" presetSubtype="0" accel="100000" fill="hold" nodeType="clickEffect">
                                  <p:stCondLst>
                                    <p:cond delay="0"/>
                                  </p:stCondLst>
                                  <p:childTnLst>
                                    <p:set>
                                      <p:cBhvr>
                                        <p:cTn id="254" dur="1" fill="hold">
                                          <p:stCondLst>
                                            <p:cond delay="0"/>
                                          </p:stCondLst>
                                        </p:cTn>
                                        <p:tgtEl>
                                          <p:spTgt spid="4148"/>
                                        </p:tgtEl>
                                        <p:attrNameLst>
                                          <p:attrName>style.visibility</p:attrName>
                                        </p:attrNameLst>
                                      </p:cBhvr>
                                      <p:to>
                                        <p:strVal val="visible"/>
                                      </p:to>
                                    </p:set>
                                    <p:anim calcmode="lin" valueType="num">
                                      <p:cBhvr>
                                        <p:cTn id="255" dur="1000" fill="hold"/>
                                        <p:tgtEl>
                                          <p:spTgt spid="4148"/>
                                        </p:tgtEl>
                                        <p:attrNameLst>
                                          <p:attrName>ppt_w</p:attrName>
                                        </p:attrNameLst>
                                      </p:cBhvr>
                                      <p:tavLst>
                                        <p:tav tm="0">
                                          <p:val>
                                            <p:strVal val="#ppt_w*0.05"/>
                                          </p:val>
                                        </p:tav>
                                        <p:tav tm="100000">
                                          <p:val>
                                            <p:strVal val="#ppt_w"/>
                                          </p:val>
                                        </p:tav>
                                      </p:tavLst>
                                    </p:anim>
                                    <p:anim calcmode="lin" valueType="num">
                                      <p:cBhvr>
                                        <p:cTn id="256" dur="1000" fill="hold"/>
                                        <p:tgtEl>
                                          <p:spTgt spid="4148"/>
                                        </p:tgtEl>
                                        <p:attrNameLst>
                                          <p:attrName>ppt_h</p:attrName>
                                        </p:attrNameLst>
                                      </p:cBhvr>
                                      <p:tavLst>
                                        <p:tav tm="0">
                                          <p:val>
                                            <p:strVal val="#ppt_h"/>
                                          </p:val>
                                        </p:tav>
                                        <p:tav tm="100000">
                                          <p:val>
                                            <p:strVal val="#ppt_h"/>
                                          </p:val>
                                        </p:tav>
                                      </p:tavLst>
                                    </p:anim>
                                    <p:anim calcmode="lin" valueType="num">
                                      <p:cBhvr>
                                        <p:cTn id="257" dur="1000" fill="hold"/>
                                        <p:tgtEl>
                                          <p:spTgt spid="4148"/>
                                        </p:tgtEl>
                                        <p:attrNameLst>
                                          <p:attrName>ppt_x</p:attrName>
                                        </p:attrNameLst>
                                      </p:cBhvr>
                                      <p:tavLst>
                                        <p:tav tm="0">
                                          <p:val>
                                            <p:strVal val="#ppt_x-.2"/>
                                          </p:val>
                                        </p:tav>
                                        <p:tav tm="100000">
                                          <p:val>
                                            <p:strVal val="#ppt_x"/>
                                          </p:val>
                                        </p:tav>
                                      </p:tavLst>
                                    </p:anim>
                                    <p:anim calcmode="lin" valueType="num">
                                      <p:cBhvr>
                                        <p:cTn id="258" dur="1000" fill="hold"/>
                                        <p:tgtEl>
                                          <p:spTgt spid="4148"/>
                                        </p:tgtEl>
                                        <p:attrNameLst>
                                          <p:attrName>ppt_y</p:attrName>
                                        </p:attrNameLst>
                                      </p:cBhvr>
                                      <p:tavLst>
                                        <p:tav tm="0">
                                          <p:val>
                                            <p:strVal val="#ppt_y"/>
                                          </p:val>
                                        </p:tav>
                                        <p:tav tm="100000">
                                          <p:val>
                                            <p:strVal val="#ppt_y"/>
                                          </p:val>
                                        </p:tav>
                                      </p:tavLst>
                                    </p:anim>
                                    <p:animEffect transition="in" filter="fade">
                                      <p:cBhvr>
                                        <p:cTn id="259" dur="1000"/>
                                        <p:tgtEl>
                                          <p:spTgt spid="4148"/>
                                        </p:tgtEl>
                                      </p:cBhvr>
                                    </p:animEffect>
                                  </p:childTnLst>
                                </p:cTn>
                              </p:par>
                            </p:childTnLst>
                          </p:cTn>
                        </p:par>
                        <p:par>
                          <p:cTn id="260" fill="hold">
                            <p:stCondLst>
                              <p:cond delay="1000"/>
                            </p:stCondLst>
                            <p:childTnLst>
                              <p:par>
                                <p:cTn id="261" presetID="54" presetClass="exit" presetSubtype="0" decel="100000" fill="hold" nodeType="afterEffect">
                                  <p:stCondLst>
                                    <p:cond delay="3000"/>
                                  </p:stCondLst>
                                  <p:childTnLst>
                                    <p:anim calcmode="lin" valueType="num">
                                      <p:cBhvr>
                                        <p:cTn id="262" dur="1000"/>
                                        <p:tgtEl>
                                          <p:spTgt spid="4148"/>
                                        </p:tgtEl>
                                        <p:attrNameLst>
                                          <p:attrName>ppt_w</p:attrName>
                                        </p:attrNameLst>
                                      </p:cBhvr>
                                      <p:tavLst>
                                        <p:tav tm="0">
                                          <p:val>
                                            <p:strVal val="ppt_w"/>
                                          </p:val>
                                        </p:tav>
                                        <p:tav tm="100000">
                                          <p:val>
                                            <p:strVal val="ppt_w*0.05"/>
                                          </p:val>
                                        </p:tav>
                                      </p:tavLst>
                                    </p:anim>
                                    <p:anim calcmode="lin" valueType="num">
                                      <p:cBhvr>
                                        <p:cTn id="263" dur="1000"/>
                                        <p:tgtEl>
                                          <p:spTgt spid="4148"/>
                                        </p:tgtEl>
                                        <p:attrNameLst>
                                          <p:attrName>ppt_h</p:attrName>
                                        </p:attrNameLst>
                                      </p:cBhvr>
                                      <p:tavLst>
                                        <p:tav tm="0">
                                          <p:val>
                                            <p:strVal val="ppt_h"/>
                                          </p:val>
                                        </p:tav>
                                        <p:tav tm="100000">
                                          <p:val>
                                            <p:strVal val="ppt_h"/>
                                          </p:val>
                                        </p:tav>
                                      </p:tavLst>
                                    </p:anim>
                                    <p:anim calcmode="lin" valueType="num">
                                      <p:cBhvr>
                                        <p:cTn id="264" dur="1000"/>
                                        <p:tgtEl>
                                          <p:spTgt spid="4148"/>
                                        </p:tgtEl>
                                        <p:attrNameLst>
                                          <p:attrName>ppt_x</p:attrName>
                                        </p:attrNameLst>
                                      </p:cBhvr>
                                      <p:tavLst>
                                        <p:tav tm="0">
                                          <p:val>
                                            <p:strVal val="ppt_x"/>
                                          </p:val>
                                        </p:tav>
                                        <p:tav tm="100000">
                                          <p:val>
                                            <p:strVal val="ppt_x-.2"/>
                                          </p:val>
                                        </p:tav>
                                      </p:tavLst>
                                    </p:anim>
                                    <p:anim calcmode="lin" valueType="num">
                                      <p:cBhvr>
                                        <p:cTn id="265" dur="1000"/>
                                        <p:tgtEl>
                                          <p:spTgt spid="4148"/>
                                        </p:tgtEl>
                                        <p:attrNameLst>
                                          <p:attrName>ppt_y</p:attrName>
                                        </p:attrNameLst>
                                      </p:cBhvr>
                                      <p:tavLst>
                                        <p:tav tm="0">
                                          <p:val>
                                            <p:strVal val="ppt_y"/>
                                          </p:val>
                                        </p:tav>
                                        <p:tav tm="100000">
                                          <p:val>
                                            <p:strVal val="ppt_y"/>
                                          </p:val>
                                        </p:tav>
                                      </p:tavLst>
                                    </p:anim>
                                    <p:animEffect transition="out" filter="fade">
                                      <p:cBhvr>
                                        <p:cTn id="266" dur="1000"/>
                                        <p:tgtEl>
                                          <p:spTgt spid="4148"/>
                                        </p:tgtEl>
                                      </p:cBhvr>
                                    </p:animEffect>
                                    <p:set>
                                      <p:cBhvr>
                                        <p:cTn id="267" dur="1" fill="hold">
                                          <p:stCondLst>
                                            <p:cond delay="999"/>
                                          </p:stCondLst>
                                        </p:cTn>
                                        <p:tgtEl>
                                          <p:spTgt spid="4148"/>
                                        </p:tgtEl>
                                        <p:attrNameLst>
                                          <p:attrName>style.visibility</p:attrName>
                                        </p:attrNameLst>
                                      </p:cBhvr>
                                      <p:to>
                                        <p:strVal val="hidden"/>
                                      </p:to>
                                    </p:set>
                                  </p:childTnLst>
                                </p:cTn>
                              </p:par>
                            </p:childTnLst>
                          </p:cTn>
                        </p:par>
                      </p:childTnLst>
                    </p:cTn>
                  </p:par>
                </p:childTnLst>
              </p:cTn>
              <p:nextCondLst>
                <p:cond evt="onClick" delay="0">
                  <p:tgtEl>
                    <p:spTgt spid="4184"/>
                  </p:tgtEl>
                </p:cond>
              </p:nextCondLst>
            </p:seq>
            <p:seq concurrent="1" nextAc="seek">
              <p:cTn id="268" restart="whenNotActive" fill="hold" evtFilter="cancelBubble" nodeType="interactiveSeq">
                <p:stCondLst>
                  <p:cond evt="onClick" delay="0">
                    <p:tgtEl>
                      <p:spTgt spid="4180"/>
                    </p:tgtEl>
                  </p:cond>
                </p:stCondLst>
                <p:endSync evt="end" delay="0">
                  <p:rtn val="all"/>
                </p:endSync>
                <p:childTnLst>
                  <p:par>
                    <p:cTn id="269" fill="hold">
                      <p:stCondLst>
                        <p:cond delay="0"/>
                      </p:stCondLst>
                      <p:childTnLst>
                        <p:par>
                          <p:cTn id="270" fill="hold">
                            <p:stCondLst>
                              <p:cond delay="0"/>
                            </p:stCondLst>
                            <p:childTnLst>
                              <p:par>
                                <p:cTn id="271" presetID="54" presetClass="entr" presetSubtype="0" accel="100000" fill="hold" nodeType="clickEffect">
                                  <p:stCondLst>
                                    <p:cond delay="0"/>
                                  </p:stCondLst>
                                  <p:childTnLst>
                                    <p:set>
                                      <p:cBhvr>
                                        <p:cTn id="272" dur="1" fill="hold">
                                          <p:stCondLst>
                                            <p:cond delay="0"/>
                                          </p:stCondLst>
                                        </p:cTn>
                                        <p:tgtEl>
                                          <p:spTgt spid="4142"/>
                                        </p:tgtEl>
                                        <p:attrNameLst>
                                          <p:attrName>style.visibility</p:attrName>
                                        </p:attrNameLst>
                                      </p:cBhvr>
                                      <p:to>
                                        <p:strVal val="visible"/>
                                      </p:to>
                                    </p:set>
                                    <p:anim calcmode="lin" valueType="num">
                                      <p:cBhvr>
                                        <p:cTn id="273" dur="1000" fill="hold"/>
                                        <p:tgtEl>
                                          <p:spTgt spid="4142"/>
                                        </p:tgtEl>
                                        <p:attrNameLst>
                                          <p:attrName>ppt_w</p:attrName>
                                        </p:attrNameLst>
                                      </p:cBhvr>
                                      <p:tavLst>
                                        <p:tav tm="0">
                                          <p:val>
                                            <p:strVal val="#ppt_w*0.05"/>
                                          </p:val>
                                        </p:tav>
                                        <p:tav tm="100000">
                                          <p:val>
                                            <p:strVal val="#ppt_w"/>
                                          </p:val>
                                        </p:tav>
                                      </p:tavLst>
                                    </p:anim>
                                    <p:anim calcmode="lin" valueType="num">
                                      <p:cBhvr>
                                        <p:cTn id="274" dur="1000" fill="hold"/>
                                        <p:tgtEl>
                                          <p:spTgt spid="4142"/>
                                        </p:tgtEl>
                                        <p:attrNameLst>
                                          <p:attrName>ppt_h</p:attrName>
                                        </p:attrNameLst>
                                      </p:cBhvr>
                                      <p:tavLst>
                                        <p:tav tm="0">
                                          <p:val>
                                            <p:strVal val="#ppt_h"/>
                                          </p:val>
                                        </p:tav>
                                        <p:tav tm="100000">
                                          <p:val>
                                            <p:strVal val="#ppt_h"/>
                                          </p:val>
                                        </p:tav>
                                      </p:tavLst>
                                    </p:anim>
                                    <p:anim calcmode="lin" valueType="num">
                                      <p:cBhvr>
                                        <p:cTn id="275" dur="1000" fill="hold"/>
                                        <p:tgtEl>
                                          <p:spTgt spid="4142"/>
                                        </p:tgtEl>
                                        <p:attrNameLst>
                                          <p:attrName>ppt_x</p:attrName>
                                        </p:attrNameLst>
                                      </p:cBhvr>
                                      <p:tavLst>
                                        <p:tav tm="0">
                                          <p:val>
                                            <p:strVal val="#ppt_x-.2"/>
                                          </p:val>
                                        </p:tav>
                                        <p:tav tm="100000">
                                          <p:val>
                                            <p:strVal val="#ppt_x"/>
                                          </p:val>
                                        </p:tav>
                                      </p:tavLst>
                                    </p:anim>
                                    <p:anim calcmode="lin" valueType="num">
                                      <p:cBhvr>
                                        <p:cTn id="276" dur="1000" fill="hold"/>
                                        <p:tgtEl>
                                          <p:spTgt spid="4142"/>
                                        </p:tgtEl>
                                        <p:attrNameLst>
                                          <p:attrName>ppt_y</p:attrName>
                                        </p:attrNameLst>
                                      </p:cBhvr>
                                      <p:tavLst>
                                        <p:tav tm="0">
                                          <p:val>
                                            <p:strVal val="#ppt_y"/>
                                          </p:val>
                                        </p:tav>
                                        <p:tav tm="100000">
                                          <p:val>
                                            <p:strVal val="#ppt_y"/>
                                          </p:val>
                                        </p:tav>
                                      </p:tavLst>
                                    </p:anim>
                                    <p:animEffect transition="in" filter="fade">
                                      <p:cBhvr>
                                        <p:cTn id="277" dur="1000"/>
                                        <p:tgtEl>
                                          <p:spTgt spid="4142"/>
                                        </p:tgtEl>
                                      </p:cBhvr>
                                    </p:animEffect>
                                  </p:childTnLst>
                                </p:cTn>
                              </p:par>
                            </p:childTnLst>
                          </p:cTn>
                        </p:par>
                        <p:par>
                          <p:cTn id="278" fill="hold">
                            <p:stCondLst>
                              <p:cond delay="1000"/>
                            </p:stCondLst>
                            <p:childTnLst>
                              <p:par>
                                <p:cTn id="279" presetID="54" presetClass="exit" presetSubtype="0" decel="100000" fill="hold" nodeType="afterEffect">
                                  <p:stCondLst>
                                    <p:cond delay="3000"/>
                                  </p:stCondLst>
                                  <p:childTnLst>
                                    <p:anim calcmode="lin" valueType="num">
                                      <p:cBhvr>
                                        <p:cTn id="280" dur="1000"/>
                                        <p:tgtEl>
                                          <p:spTgt spid="4142"/>
                                        </p:tgtEl>
                                        <p:attrNameLst>
                                          <p:attrName>ppt_w</p:attrName>
                                        </p:attrNameLst>
                                      </p:cBhvr>
                                      <p:tavLst>
                                        <p:tav tm="0">
                                          <p:val>
                                            <p:strVal val="ppt_w"/>
                                          </p:val>
                                        </p:tav>
                                        <p:tav tm="100000">
                                          <p:val>
                                            <p:strVal val="ppt_w*0.05"/>
                                          </p:val>
                                        </p:tav>
                                      </p:tavLst>
                                    </p:anim>
                                    <p:anim calcmode="lin" valueType="num">
                                      <p:cBhvr>
                                        <p:cTn id="281" dur="1000"/>
                                        <p:tgtEl>
                                          <p:spTgt spid="4142"/>
                                        </p:tgtEl>
                                        <p:attrNameLst>
                                          <p:attrName>ppt_h</p:attrName>
                                        </p:attrNameLst>
                                      </p:cBhvr>
                                      <p:tavLst>
                                        <p:tav tm="0">
                                          <p:val>
                                            <p:strVal val="ppt_h"/>
                                          </p:val>
                                        </p:tav>
                                        <p:tav tm="100000">
                                          <p:val>
                                            <p:strVal val="ppt_h"/>
                                          </p:val>
                                        </p:tav>
                                      </p:tavLst>
                                    </p:anim>
                                    <p:anim calcmode="lin" valueType="num">
                                      <p:cBhvr>
                                        <p:cTn id="282" dur="1000"/>
                                        <p:tgtEl>
                                          <p:spTgt spid="4142"/>
                                        </p:tgtEl>
                                        <p:attrNameLst>
                                          <p:attrName>ppt_x</p:attrName>
                                        </p:attrNameLst>
                                      </p:cBhvr>
                                      <p:tavLst>
                                        <p:tav tm="0">
                                          <p:val>
                                            <p:strVal val="ppt_x"/>
                                          </p:val>
                                        </p:tav>
                                        <p:tav tm="100000">
                                          <p:val>
                                            <p:strVal val="ppt_x-.2"/>
                                          </p:val>
                                        </p:tav>
                                      </p:tavLst>
                                    </p:anim>
                                    <p:anim calcmode="lin" valueType="num">
                                      <p:cBhvr>
                                        <p:cTn id="283" dur="1000"/>
                                        <p:tgtEl>
                                          <p:spTgt spid="4142"/>
                                        </p:tgtEl>
                                        <p:attrNameLst>
                                          <p:attrName>ppt_y</p:attrName>
                                        </p:attrNameLst>
                                      </p:cBhvr>
                                      <p:tavLst>
                                        <p:tav tm="0">
                                          <p:val>
                                            <p:strVal val="ppt_y"/>
                                          </p:val>
                                        </p:tav>
                                        <p:tav tm="100000">
                                          <p:val>
                                            <p:strVal val="ppt_y"/>
                                          </p:val>
                                        </p:tav>
                                      </p:tavLst>
                                    </p:anim>
                                    <p:animEffect transition="out" filter="fade">
                                      <p:cBhvr>
                                        <p:cTn id="284" dur="1000"/>
                                        <p:tgtEl>
                                          <p:spTgt spid="4142"/>
                                        </p:tgtEl>
                                      </p:cBhvr>
                                    </p:animEffect>
                                    <p:set>
                                      <p:cBhvr>
                                        <p:cTn id="285" dur="1" fill="hold">
                                          <p:stCondLst>
                                            <p:cond delay="999"/>
                                          </p:stCondLst>
                                        </p:cTn>
                                        <p:tgtEl>
                                          <p:spTgt spid="4142"/>
                                        </p:tgtEl>
                                        <p:attrNameLst>
                                          <p:attrName>style.visibility</p:attrName>
                                        </p:attrNameLst>
                                      </p:cBhvr>
                                      <p:to>
                                        <p:strVal val="hidden"/>
                                      </p:to>
                                    </p:set>
                                  </p:childTnLst>
                                </p:cTn>
                              </p:par>
                            </p:childTnLst>
                          </p:cTn>
                        </p:par>
                      </p:childTnLst>
                    </p:cTn>
                  </p:par>
                </p:childTnLst>
              </p:cTn>
              <p:nextCondLst>
                <p:cond evt="onClick" delay="0">
                  <p:tgtEl>
                    <p:spTgt spid="4180"/>
                  </p:tgtEl>
                </p:cond>
              </p:nextCondLst>
            </p:seq>
            <p:seq concurrent="1" nextAc="seek">
              <p:cTn id="286" restart="whenNotActive" fill="hold" evtFilter="cancelBubble" nodeType="interactiveSeq">
                <p:stCondLst>
                  <p:cond evt="onClick" delay="0">
                    <p:tgtEl>
                      <p:spTgt spid="4182"/>
                    </p:tgtEl>
                  </p:cond>
                </p:stCondLst>
                <p:endSync evt="end" delay="0">
                  <p:rtn val="all"/>
                </p:endSync>
                <p:childTnLst>
                  <p:par>
                    <p:cTn id="287" fill="hold">
                      <p:stCondLst>
                        <p:cond delay="0"/>
                      </p:stCondLst>
                      <p:childTnLst>
                        <p:par>
                          <p:cTn id="288" fill="hold">
                            <p:stCondLst>
                              <p:cond delay="0"/>
                            </p:stCondLst>
                            <p:childTnLst>
                              <p:par>
                                <p:cTn id="289" presetID="54" presetClass="entr" presetSubtype="0" accel="100000" fill="hold" nodeType="clickEffect">
                                  <p:stCondLst>
                                    <p:cond delay="0"/>
                                  </p:stCondLst>
                                  <p:childTnLst>
                                    <p:set>
                                      <p:cBhvr>
                                        <p:cTn id="290" dur="1" fill="hold">
                                          <p:stCondLst>
                                            <p:cond delay="0"/>
                                          </p:stCondLst>
                                        </p:cTn>
                                        <p:tgtEl>
                                          <p:spTgt spid="4140"/>
                                        </p:tgtEl>
                                        <p:attrNameLst>
                                          <p:attrName>style.visibility</p:attrName>
                                        </p:attrNameLst>
                                      </p:cBhvr>
                                      <p:to>
                                        <p:strVal val="visible"/>
                                      </p:to>
                                    </p:set>
                                    <p:anim calcmode="lin" valueType="num">
                                      <p:cBhvr>
                                        <p:cTn id="291" dur="1000" fill="hold"/>
                                        <p:tgtEl>
                                          <p:spTgt spid="4140"/>
                                        </p:tgtEl>
                                        <p:attrNameLst>
                                          <p:attrName>ppt_w</p:attrName>
                                        </p:attrNameLst>
                                      </p:cBhvr>
                                      <p:tavLst>
                                        <p:tav tm="0">
                                          <p:val>
                                            <p:strVal val="#ppt_w*0.05"/>
                                          </p:val>
                                        </p:tav>
                                        <p:tav tm="100000">
                                          <p:val>
                                            <p:strVal val="#ppt_w"/>
                                          </p:val>
                                        </p:tav>
                                      </p:tavLst>
                                    </p:anim>
                                    <p:anim calcmode="lin" valueType="num">
                                      <p:cBhvr>
                                        <p:cTn id="292" dur="1000" fill="hold"/>
                                        <p:tgtEl>
                                          <p:spTgt spid="4140"/>
                                        </p:tgtEl>
                                        <p:attrNameLst>
                                          <p:attrName>ppt_h</p:attrName>
                                        </p:attrNameLst>
                                      </p:cBhvr>
                                      <p:tavLst>
                                        <p:tav tm="0">
                                          <p:val>
                                            <p:strVal val="#ppt_h"/>
                                          </p:val>
                                        </p:tav>
                                        <p:tav tm="100000">
                                          <p:val>
                                            <p:strVal val="#ppt_h"/>
                                          </p:val>
                                        </p:tav>
                                      </p:tavLst>
                                    </p:anim>
                                    <p:anim calcmode="lin" valueType="num">
                                      <p:cBhvr>
                                        <p:cTn id="293" dur="1000" fill="hold"/>
                                        <p:tgtEl>
                                          <p:spTgt spid="4140"/>
                                        </p:tgtEl>
                                        <p:attrNameLst>
                                          <p:attrName>ppt_x</p:attrName>
                                        </p:attrNameLst>
                                      </p:cBhvr>
                                      <p:tavLst>
                                        <p:tav tm="0">
                                          <p:val>
                                            <p:strVal val="#ppt_x-.2"/>
                                          </p:val>
                                        </p:tav>
                                        <p:tav tm="100000">
                                          <p:val>
                                            <p:strVal val="#ppt_x"/>
                                          </p:val>
                                        </p:tav>
                                      </p:tavLst>
                                    </p:anim>
                                    <p:anim calcmode="lin" valueType="num">
                                      <p:cBhvr>
                                        <p:cTn id="294" dur="1000" fill="hold"/>
                                        <p:tgtEl>
                                          <p:spTgt spid="4140"/>
                                        </p:tgtEl>
                                        <p:attrNameLst>
                                          <p:attrName>ppt_y</p:attrName>
                                        </p:attrNameLst>
                                      </p:cBhvr>
                                      <p:tavLst>
                                        <p:tav tm="0">
                                          <p:val>
                                            <p:strVal val="#ppt_y"/>
                                          </p:val>
                                        </p:tav>
                                        <p:tav tm="100000">
                                          <p:val>
                                            <p:strVal val="#ppt_y"/>
                                          </p:val>
                                        </p:tav>
                                      </p:tavLst>
                                    </p:anim>
                                    <p:animEffect transition="in" filter="fade">
                                      <p:cBhvr>
                                        <p:cTn id="295" dur="1000"/>
                                        <p:tgtEl>
                                          <p:spTgt spid="4140"/>
                                        </p:tgtEl>
                                      </p:cBhvr>
                                    </p:animEffect>
                                  </p:childTnLst>
                                </p:cTn>
                              </p:par>
                            </p:childTnLst>
                          </p:cTn>
                        </p:par>
                        <p:par>
                          <p:cTn id="296" fill="hold">
                            <p:stCondLst>
                              <p:cond delay="1000"/>
                            </p:stCondLst>
                            <p:childTnLst>
                              <p:par>
                                <p:cTn id="297" presetID="54" presetClass="exit" presetSubtype="0" decel="100000" fill="hold" nodeType="afterEffect">
                                  <p:stCondLst>
                                    <p:cond delay="3000"/>
                                  </p:stCondLst>
                                  <p:childTnLst>
                                    <p:anim calcmode="lin" valueType="num">
                                      <p:cBhvr>
                                        <p:cTn id="298" dur="1000"/>
                                        <p:tgtEl>
                                          <p:spTgt spid="4140"/>
                                        </p:tgtEl>
                                        <p:attrNameLst>
                                          <p:attrName>ppt_w</p:attrName>
                                        </p:attrNameLst>
                                      </p:cBhvr>
                                      <p:tavLst>
                                        <p:tav tm="0">
                                          <p:val>
                                            <p:strVal val="ppt_w"/>
                                          </p:val>
                                        </p:tav>
                                        <p:tav tm="100000">
                                          <p:val>
                                            <p:strVal val="ppt_w*0.05"/>
                                          </p:val>
                                        </p:tav>
                                      </p:tavLst>
                                    </p:anim>
                                    <p:anim calcmode="lin" valueType="num">
                                      <p:cBhvr>
                                        <p:cTn id="299" dur="1000"/>
                                        <p:tgtEl>
                                          <p:spTgt spid="4140"/>
                                        </p:tgtEl>
                                        <p:attrNameLst>
                                          <p:attrName>ppt_h</p:attrName>
                                        </p:attrNameLst>
                                      </p:cBhvr>
                                      <p:tavLst>
                                        <p:tav tm="0">
                                          <p:val>
                                            <p:strVal val="ppt_h"/>
                                          </p:val>
                                        </p:tav>
                                        <p:tav tm="100000">
                                          <p:val>
                                            <p:strVal val="ppt_h"/>
                                          </p:val>
                                        </p:tav>
                                      </p:tavLst>
                                    </p:anim>
                                    <p:anim calcmode="lin" valueType="num">
                                      <p:cBhvr>
                                        <p:cTn id="300" dur="1000"/>
                                        <p:tgtEl>
                                          <p:spTgt spid="4140"/>
                                        </p:tgtEl>
                                        <p:attrNameLst>
                                          <p:attrName>ppt_x</p:attrName>
                                        </p:attrNameLst>
                                      </p:cBhvr>
                                      <p:tavLst>
                                        <p:tav tm="0">
                                          <p:val>
                                            <p:strVal val="ppt_x"/>
                                          </p:val>
                                        </p:tav>
                                        <p:tav tm="100000">
                                          <p:val>
                                            <p:strVal val="ppt_x-.2"/>
                                          </p:val>
                                        </p:tav>
                                      </p:tavLst>
                                    </p:anim>
                                    <p:anim calcmode="lin" valueType="num">
                                      <p:cBhvr>
                                        <p:cTn id="301" dur="1000"/>
                                        <p:tgtEl>
                                          <p:spTgt spid="4140"/>
                                        </p:tgtEl>
                                        <p:attrNameLst>
                                          <p:attrName>ppt_y</p:attrName>
                                        </p:attrNameLst>
                                      </p:cBhvr>
                                      <p:tavLst>
                                        <p:tav tm="0">
                                          <p:val>
                                            <p:strVal val="ppt_y"/>
                                          </p:val>
                                        </p:tav>
                                        <p:tav tm="100000">
                                          <p:val>
                                            <p:strVal val="ppt_y"/>
                                          </p:val>
                                        </p:tav>
                                      </p:tavLst>
                                    </p:anim>
                                    <p:animEffect transition="out" filter="fade">
                                      <p:cBhvr>
                                        <p:cTn id="302" dur="1000"/>
                                        <p:tgtEl>
                                          <p:spTgt spid="4140"/>
                                        </p:tgtEl>
                                      </p:cBhvr>
                                    </p:animEffect>
                                    <p:set>
                                      <p:cBhvr>
                                        <p:cTn id="303" dur="1" fill="hold">
                                          <p:stCondLst>
                                            <p:cond delay="999"/>
                                          </p:stCondLst>
                                        </p:cTn>
                                        <p:tgtEl>
                                          <p:spTgt spid="4140"/>
                                        </p:tgtEl>
                                        <p:attrNameLst>
                                          <p:attrName>style.visibility</p:attrName>
                                        </p:attrNameLst>
                                      </p:cBhvr>
                                      <p:to>
                                        <p:strVal val="hidden"/>
                                      </p:to>
                                    </p:set>
                                  </p:childTnLst>
                                </p:cTn>
                              </p:par>
                            </p:childTnLst>
                          </p:cTn>
                        </p:par>
                      </p:childTnLst>
                    </p:cTn>
                  </p:par>
                </p:childTnLst>
              </p:cTn>
              <p:nextCondLst>
                <p:cond evt="onClick" delay="0">
                  <p:tgtEl>
                    <p:spTgt spid="4182"/>
                  </p:tgtEl>
                </p:cond>
              </p:nextCondLst>
            </p:seq>
            <p:seq concurrent="1" nextAc="seek">
              <p:cTn id="304" restart="whenNotActive" fill="hold" evtFilter="cancelBubble" nodeType="interactiveSeq">
                <p:stCondLst>
                  <p:cond evt="onClick" delay="0">
                    <p:tgtEl>
                      <p:spTgt spid="4169"/>
                    </p:tgtEl>
                  </p:cond>
                </p:stCondLst>
                <p:endSync evt="end" delay="0">
                  <p:rtn val="all"/>
                </p:endSync>
                <p:childTnLst>
                  <p:par>
                    <p:cTn id="305" fill="hold">
                      <p:stCondLst>
                        <p:cond delay="0"/>
                      </p:stCondLst>
                      <p:childTnLst>
                        <p:par>
                          <p:cTn id="306" fill="hold">
                            <p:stCondLst>
                              <p:cond delay="0"/>
                            </p:stCondLst>
                            <p:childTnLst>
                              <p:par>
                                <p:cTn id="307" presetID="54" presetClass="entr" presetSubtype="0" accel="100000" fill="hold" nodeType="clickEffect">
                                  <p:stCondLst>
                                    <p:cond delay="0"/>
                                  </p:stCondLst>
                                  <p:childTnLst>
                                    <p:set>
                                      <p:cBhvr>
                                        <p:cTn id="308" dur="1" fill="hold">
                                          <p:stCondLst>
                                            <p:cond delay="0"/>
                                          </p:stCondLst>
                                        </p:cTn>
                                        <p:tgtEl>
                                          <p:spTgt spid="4162"/>
                                        </p:tgtEl>
                                        <p:attrNameLst>
                                          <p:attrName>style.visibility</p:attrName>
                                        </p:attrNameLst>
                                      </p:cBhvr>
                                      <p:to>
                                        <p:strVal val="visible"/>
                                      </p:to>
                                    </p:set>
                                    <p:anim calcmode="lin" valueType="num">
                                      <p:cBhvr>
                                        <p:cTn id="309" dur="1000" fill="hold"/>
                                        <p:tgtEl>
                                          <p:spTgt spid="4162"/>
                                        </p:tgtEl>
                                        <p:attrNameLst>
                                          <p:attrName>ppt_w</p:attrName>
                                        </p:attrNameLst>
                                      </p:cBhvr>
                                      <p:tavLst>
                                        <p:tav tm="0">
                                          <p:val>
                                            <p:strVal val="#ppt_w*0.05"/>
                                          </p:val>
                                        </p:tav>
                                        <p:tav tm="100000">
                                          <p:val>
                                            <p:strVal val="#ppt_w"/>
                                          </p:val>
                                        </p:tav>
                                      </p:tavLst>
                                    </p:anim>
                                    <p:anim calcmode="lin" valueType="num">
                                      <p:cBhvr>
                                        <p:cTn id="310" dur="1000" fill="hold"/>
                                        <p:tgtEl>
                                          <p:spTgt spid="4162"/>
                                        </p:tgtEl>
                                        <p:attrNameLst>
                                          <p:attrName>ppt_h</p:attrName>
                                        </p:attrNameLst>
                                      </p:cBhvr>
                                      <p:tavLst>
                                        <p:tav tm="0">
                                          <p:val>
                                            <p:strVal val="#ppt_h"/>
                                          </p:val>
                                        </p:tav>
                                        <p:tav tm="100000">
                                          <p:val>
                                            <p:strVal val="#ppt_h"/>
                                          </p:val>
                                        </p:tav>
                                      </p:tavLst>
                                    </p:anim>
                                    <p:anim calcmode="lin" valueType="num">
                                      <p:cBhvr>
                                        <p:cTn id="311" dur="1000" fill="hold"/>
                                        <p:tgtEl>
                                          <p:spTgt spid="4162"/>
                                        </p:tgtEl>
                                        <p:attrNameLst>
                                          <p:attrName>ppt_x</p:attrName>
                                        </p:attrNameLst>
                                      </p:cBhvr>
                                      <p:tavLst>
                                        <p:tav tm="0">
                                          <p:val>
                                            <p:strVal val="#ppt_x-.2"/>
                                          </p:val>
                                        </p:tav>
                                        <p:tav tm="100000">
                                          <p:val>
                                            <p:strVal val="#ppt_x"/>
                                          </p:val>
                                        </p:tav>
                                      </p:tavLst>
                                    </p:anim>
                                    <p:anim calcmode="lin" valueType="num">
                                      <p:cBhvr>
                                        <p:cTn id="312" dur="1000" fill="hold"/>
                                        <p:tgtEl>
                                          <p:spTgt spid="4162"/>
                                        </p:tgtEl>
                                        <p:attrNameLst>
                                          <p:attrName>ppt_y</p:attrName>
                                        </p:attrNameLst>
                                      </p:cBhvr>
                                      <p:tavLst>
                                        <p:tav tm="0">
                                          <p:val>
                                            <p:strVal val="#ppt_y"/>
                                          </p:val>
                                        </p:tav>
                                        <p:tav tm="100000">
                                          <p:val>
                                            <p:strVal val="#ppt_y"/>
                                          </p:val>
                                        </p:tav>
                                      </p:tavLst>
                                    </p:anim>
                                    <p:animEffect transition="in" filter="fade">
                                      <p:cBhvr>
                                        <p:cTn id="313" dur="1000"/>
                                        <p:tgtEl>
                                          <p:spTgt spid="4162"/>
                                        </p:tgtEl>
                                      </p:cBhvr>
                                    </p:animEffect>
                                  </p:childTnLst>
                                </p:cTn>
                              </p:par>
                            </p:childTnLst>
                          </p:cTn>
                        </p:par>
                        <p:par>
                          <p:cTn id="314" fill="hold">
                            <p:stCondLst>
                              <p:cond delay="1000"/>
                            </p:stCondLst>
                            <p:childTnLst>
                              <p:par>
                                <p:cTn id="315" presetID="54" presetClass="exit" presetSubtype="0" decel="100000" fill="hold" nodeType="afterEffect">
                                  <p:stCondLst>
                                    <p:cond delay="3000"/>
                                  </p:stCondLst>
                                  <p:childTnLst>
                                    <p:anim calcmode="lin" valueType="num">
                                      <p:cBhvr>
                                        <p:cTn id="316" dur="1000"/>
                                        <p:tgtEl>
                                          <p:spTgt spid="4162"/>
                                        </p:tgtEl>
                                        <p:attrNameLst>
                                          <p:attrName>ppt_w</p:attrName>
                                        </p:attrNameLst>
                                      </p:cBhvr>
                                      <p:tavLst>
                                        <p:tav tm="0">
                                          <p:val>
                                            <p:strVal val="ppt_w"/>
                                          </p:val>
                                        </p:tav>
                                        <p:tav tm="100000">
                                          <p:val>
                                            <p:strVal val="ppt_w*0.05"/>
                                          </p:val>
                                        </p:tav>
                                      </p:tavLst>
                                    </p:anim>
                                    <p:anim calcmode="lin" valueType="num">
                                      <p:cBhvr>
                                        <p:cTn id="317" dur="1000"/>
                                        <p:tgtEl>
                                          <p:spTgt spid="4162"/>
                                        </p:tgtEl>
                                        <p:attrNameLst>
                                          <p:attrName>ppt_h</p:attrName>
                                        </p:attrNameLst>
                                      </p:cBhvr>
                                      <p:tavLst>
                                        <p:tav tm="0">
                                          <p:val>
                                            <p:strVal val="ppt_h"/>
                                          </p:val>
                                        </p:tav>
                                        <p:tav tm="100000">
                                          <p:val>
                                            <p:strVal val="ppt_h"/>
                                          </p:val>
                                        </p:tav>
                                      </p:tavLst>
                                    </p:anim>
                                    <p:anim calcmode="lin" valueType="num">
                                      <p:cBhvr>
                                        <p:cTn id="318" dur="1000"/>
                                        <p:tgtEl>
                                          <p:spTgt spid="4162"/>
                                        </p:tgtEl>
                                        <p:attrNameLst>
                                          <p:attrName>ppt_x</p:attrName>
                                        </p:attrNameLst>
                                      </p:cBhvr>
                                      <p:tavLst>
                                        <p:tav tm="0">
                                          <p:val>
                                            <p:strVal val="ppt_x"/>
                                          </p:val>
                                        </p:tav>
                                        <p:tav tm="100000">
                                          <p:val>
                                            <p:strVal val="ppt_x-.2"/>
                                          </p:val>
                                        </p:tav>
                                      </p:tavLst>
                                    </p:anim>
                                    <p:anim calcmode="lin" valueType="num">
                                      <p:cBhvr>
                                        <p:cTn id="319" dur="1000"/>
                                        <p:tgtEl>
                                          <p:spTgt spid="4162"/>
                                        </p:tgtEl>
                                        <p:attrNameLst>
                                          <p:attrName>ppt_y</p:attrName>
                                        </p:attrNameLst>
                                      </p:cBhvr>
                                      <p:tavLst>
                                        <p:tav tm="0">
                                          <p:val>
                                            <p:strVal val="ppt_y"/>
                                          </p:val>
                                        </p:tav>
                                        <p:tav tm="100000">
                                          <p:val>
                                            <p:strVal val="ppt_y"/>
                                          </p:val>
                                        </p:tav>
                                      </p:tavLst>
                                    </p:anim>
                                    <p:animEffect transition="out" filter="fade">
                                      <p:cBhvr>
                                        <p:cTn id="320" dur="1000"/>
                                        <p:tgtEl>
                                          <p:spTgt spid="4162"/>
                                        </p:tgtEl>
                                      </p:cBhvr>
                                    </p:animEffect>
                                    <p:set>
                                      <p:cBhvr>
                                        <p:cTn id="321" dur="1" fill="hold">
                                          <p:stCondLst>
                                            <p:cond delay="999"/>
                                          </p:stCondLst>
                                        </p:cTn>
                                        <p:tgtEl>
                                          <p:spTgt spid="4162"/>
                                        </p:tgtEl>
                                        <p:attrNameLst>
                                          <p:attrName>style.visibility</p:attrName>
                                        </p:attrNameLst>
                                      </p:cBhvr>
                                      <p:to>
                                        <p:strVal val="hidden"/>
                                      </p:to>
                                    </p:set>
                                  </p:childTnLst>
                                </p:cTn>
                              </p:par>
                            </p:childTnLst>
                          </p:cTn>
                        </p:par>
                      </p:childTnLst>
                    </p:cTn>
                  </p:par>
                </p:childTnLst>
              </p:cTn>
              <p:nextCondLst>
                <p:cond evt="onClick" delay="0">
                  <p:tgtEl>
                    <p:spTgt spid="4169"/>
                  </p:tgtEl>
                </p:cond>
              </p:nextCondLst>
            </p:seq>
            <p:seq concurrent="1" nextAc="seek">
              <p:cTn id="322" restart="whenNotActive" fill="hold" evtFilter="cancelBubble" nodeType="interactiveSeq">
                <p:stCondLst>
                  <p:cond evt="onClick" delay="0">
                    <p:tgtEl>
                      <p:spTgt spid="4171"/>
                    </p:tgtEl>
                  </p:cond>
                </p:stCondLst>
                <p:endSync evt="end" delay="0">
                  <p:rtn val="all"/>
                </p:endSync>
                <p:childTnLst>
                  <p:par>
                    <p:cTn id="323" fill="hold">
                      <p:stCondLst>
                        <p:cond delay="0"/>
                      </p:stCondLst>
                      <p:childTnLst>
                        <p:par>
                          <p:cTn id="324" fill="hold">
                            <p:stCondLst>
                              <p:cond delay="0"/>
                            </p:stCondLst>
                            <p:childTnLst>
                              <p:par>
                                <p:cTn id="325" presetID="54" presetClass="entr" presetSubtype="0" accel="100000" fill="hold" nodeType="clickEffect">
                                  <p:stCondLst>
                                    <p:cond delay="0"/>
                                  </p:stCondLst>
                                  <p:childTnLst>
                                    <p:set>
                                      <p:cBhvr>
                                        <p:cTn id="326" dur="1" fill="hold">
                                          <p:stCondLst>
                                            <p:cond delay="0"/>
                                          </p:stCondLst>
                                        </p:cTn>
                                        <p:tgtEl>
                                          <p:spTgt spid="4168"/>
                                        </p:tgtEl>
                                        <p:attrNameLst>
                                          <p:attrName>style.visibility</p:attrName>
                                        </p:attrNameLst>
                                      </p:cBhvr>
                                      <p:to>
                                        <p:strVal val="visible"/>
                                      </p:to>
                                    </p:set>
                                    <p:anim calcmode="lin" valueType="num">
                                      <p:cBhvr>
                                        <p:cTn id="327" dur="1000" fill="hold"/>
                                        <p:tgtEl>
                                          <p:spTgt spid="4168"/>
                                        </p:tgtEl>
                                        <p:attrNameLst>
                                          <p:attrName>ppt_w</p:attrName>
                                        </p:attrNameLst>
                                      </p:cBhvr>
                                      <p:tavLst>
                                        <p:tav tm="0">
                                          <p:val>
                                            <p:strVal val="#ppt_w*0.05"/>
                                          </p:val>
                                        </p:tav>
                                        <p:tav tm="100000">
                                          <p:val>
                                            <p:strVal val="#ppt_w"/>
                                          </p:val>
                                        </p:tav>
                                      </p:tavLst>
                                    </p:anim>
                                    <p:anim calcmode="lin" valueType="num">
                                      <p:cBhvr>
                                        <p:cTn id="328" dur="1000" fill="hold"/>
                                        <p:tgtEl>
                                          <p:spTgt spid="4168"/>
                                        </p:tgtEl>
                                        <p:attrNameLst>
                                          <p:attrName>ppt_h</p:attrName>
                                        </p:attrNameLst>
                                      </p:cBhvr>
                                      <p:tavLst>
                                        <p:tav tm="0">
                                          <p:val>
                                            <p:strVal val="#ppt_h"/>
                                          </p:val>
                                        </p:tav>
                                        <p:tav tm="100000">
                                          <p:val>
                                            <p:strVal val="#ppt_h"/>
                                          </p:val>
                                        </p:tav>
                                      </p:tavLst>
                                    </p:anim>
                                    <p:anim calcmode="lin" valueType="num">
                                      <p:cBhvr>
                                        <p:cTn id="329" dur="1000" fill="hold"/>
                                        <p:tgtEl>
                                          <p:spTgt spid="4168"/>
                                        </p:tgtEl>
                                        <p:attrNameLst>
                                          <p:attrName>ppt_x</p:attrName>
                                        </p:attrNameLst>
                                      </p:cBhvr>
                                      <p:tavLst>
                                        <p:tav tm="0">
                                          <p:val>
                                            <p:strVal val="#ppt_x-.2"/>
                                          </p:val>
                                        </p:tav>
                                        <p:tav tm="100000">
                                          <p:val>
                                            <p:strVal val="#ppt_x"/>
                                          </p:val>
                                        </p:tav>
                                      </p:tavLst>
                                    </p:anim>
                                    <p:anim calcmode="lin" valueType="num">
                                      <p:cBhvr>
                                        <p:cTn id="330" dur="1000" fill="hold"/>
                                        <p:tgtEl>
                                          <p:spTgt spid="4168"/>
                                        </p:tgtEl>
                                        <p:attrNameLst>
                                          <p:attrName>ppt_y</p:attrName>
                                        </p:attrNameLst>
                                      </p:cBhvr>
                                      <p:tavLst>
                                        <p:tav tm="0">
                                          <p:val>
                                            <p:strVal val="#ppt_y"/>
                                          </p:val>
                                        </p:tav>
                                        <p:tav tm="100000">
                                          <p:val>
                                            <p:strVal val="#ppt_y"/>
                                          </p:val>
                                        </p:tav>
                                      </p:tavLst>
                                    </p:anim>
                                    <p:animEffect transition="in" filter="fade">
                                      <p:cBhvr>
                                        <p:cTn id="331" dur="1000"/>
                                        <p:tgtEl>
                                          <p:spTgt spid="4168"/>
                                        </p:tgtEl>
                                      </p:cBhvr>
                                    </p:animEffect>
                                  </p:childTnLst>
                                </p:cTn>
                              </p:par>
                            </p:childTnLst>
                          </p:cTn>
                        </p:par>
                        <p:par>
                          <p:cTn id="332" fill="hold">
                            <p:stCondLst>
                              <p:cond delay="1000"/>
                            </p:stCondLst>
                            <p:childTnLst>
                              <p:par>
                                <p:cTn id="333" presetID="54" presetClass="exit" presetSubtype="0" decel="100000" fill="hold" nodeType="afterEffect">
                                  <p:stCondLst>
                                    <p:cond delay="3000"/>
                                  </p:stCondLst>
                                  <p:childTnLst>
                                    <p:anim calcmode="lin" valueType="num">
                                      <p:cBhvr>
                                        <p:cTn id="334" dur="1000"/>
                                        <p:tgtEl>
                                          <p:spTgt spid="4168"/>
                                        </p:tgtEl>
                                        <p:attrNameLst>
                                          <p:attrName>ppt_w</p:attrName>
                                        </p:attrNameLst>
                                      </p:cBhvr>
                                      <p:tavLst>
                                        <p:tav tm="0">
                                          <p:val>
                                            <p:strVal val="ppt_w"/>
                                          </p:val>
                                        </p:tav>
                                        <p:tav tm="100000">
                                          <p:val>
                                            <p:strVal val="ppt_w*0.05"/>
                                          </p:val>
                                        </p:tav>
                                      </p:tavLst>
                                    </p:anim>
                                    <p:anim calcmode="lin" valueType="num">
                                      <p:cBhvr>
                                        <p:cTn id="335" dur="1000"/>
                                        <p:tgtEl>
                                          <p:spTgt spid="4168"/>
                                        </p:tgtEl>
                                        <p:attrNameLst>
                                          <p:attrName>ppt_h</p:attrName>
                                        </p:attrNameLst>
                                      </p:cBhvr>
                                      <p:tavLst>
                                        <p:tav tm="0">
                                          <p:val>
                                            <p:strVal val="ppt_h"/>
                                          </p:val>
                                        </p:tav>
                                        <p:tav tm="100000">
                                          <p:val>
                                            <p:strVal val="ppt_h"/>
                                          </p:val>
                                        </p:tav>
                                      </p:tavLst>
                                    </p:anim>
                                    <p:anim calcmode="lin" valueType="num">
                                      <p:cBhvr>
                                        <p:cTn id="336" dur="1000"/>
                                        <p:tgtEl>
                                          <p:spTgt spid="4168"/>
                                        </p:tgtEl>
                                        <p:attrNameLst>
                                          <p:attrName>ppt_x</p:attrName>
                                        </p:attrNameLst>
                                      </p:cBhvr>
                                      <p:tavLst>
                                        <p:tav tm="0">
                                          <p:val>
                                            <p:strVal val="ppt_x"/>
                                          </p:val>
                                        </p:tav>
                                        <p:tav tm="100000">
                                          <p:val>
                                            <p:strVal val="ppt_x-.2"/>
                                          </p:val>
                                        </p:tav>
                                      </p:tavLst>
                                    </p:anim>
                                    <p:anim calcmode="lin" valueType="num">
                                      <p:cBhvr>
                                        <p:cTn id="337" dur="1000"/>
                                        <p:tgtEl>
                                          <p:spTgt spid="4168"/>
                                        </p:tgtEl>
                                        <p:attrNameLst>
                                          <p:attrName>ppt_y</p:attrName>
                                        </p:attrNameLst>
                                      </p:cBhvr>
                                      <p:tavLst>
                                        <p:tav tm="0">
                                          <p:val>
                                            <p:strVal val="ppt_y"/>
                                          </p:val>
                                        </p:tav>
                                        <p:tav tm="100000">
                                          <p:val>
                                            <p:strVal val="ppt_y"/>
                                          </p:val>
                                        </p:tav>
                                      </p:tavLst>
                                    </p:anim>
                                    <p:animEffect transition="out" filter="fade">
                                      <p:cBhvr>
                                        <p:cTn id="338" dur="1000"/>
                                        <p:tgtEl>
                                          <p:spTgt spid="4168"/>
                                        </p:tgtEl>
                                      </p:cBhvr>
                                    </p:animEffect>
                                    <p:set>
                                      <p:cBhvr>
                                        <p:cTn id="339" dur="1" fill="hold">
                                          <p:stCondLst>
                                            <p:cond delay="999"/>
                                          </p:stCondLst>
                                        </p:cTn>
                                        <p:tgtEl>
                                          <p:spTgt spid="4168"/>
                                        </p:tgtEl>
                                        <p:attrNameLst>
                                          <p:attrName>style.visibility</p:attrName>
                                        </p:attrNameLst>
                                      </p:cBhvr>
                                      <p:to>
                                        <p:strVal val="hidden"/>
                                      </p:to>
                                    </p:set>
                                  </p:childTnLst>
                                </p:cTn>
                              </p:par>
                            </p:childTnLst>
                          </p:cTn>
                        </p:par>
                      </p:childTnLst>
                    </p:cTn>
                  </p:par>
                </p:childTnLst>
              </p:cTn>
              <p:nextCondLst>
                <p:cond evt="onClick" delay="0">
                  <p:tgtEl>
                    <p:spTgt spid="4171"/>
                  </p:tgtEl>
                </p:cond>
              </p:nextCondLst>
            </p:seq>
            <p:seq concurrent="1" nextAc="seek">
              <p:cTn id="340" restart="whenNotActive" fill="hold" evtFilter="cancelBubble" nodeType="interactiveSeq">
                <p:stCondLst>
                  <p:cond evt="onClick" delay="0">
                    <p:tgtEl>
                      <p:spTgt spid="4116"/>
                    </p:tgtEl>
                  </p:cond>
                </p:stCondLst>
                <p:endSync evt="end" delay="0">
                  <p:rtn val="all"/>
                </p:endSync>
                <p:childTnLst>
                  <p:par>
                    <p:cTn id="341" fill="hold">
                      <p:stCondLst>
                        <p:cond delay="0"/>
                      </p:stCondLst>
                      <p:childTnLst>
                        <p:par>
                          <p:cTn id="342" fill="hold">
                            <p:stCondLst>
                              <p:cond delay="0"/>
                            </p:stCondLst>
                            <p:childTnLst>
                              <p:par>
                                <p:cTn id="343" presetID="54" presetClass="entr" presetSubtype="0" accel="100000" fill="hold" nodeType="clickEffect">
                                  <p:stCondLst>
                                    <p:cond delay="0"/>
                                  </p:stCondLst>
                                  <p:childTnLst>
                                    <p:set>
                                      <p:cBhvr>
                                        <p:cTn id="344" dur="1" fill="hold">
                                          <p:stCondLst>
                                            <p:cond delay="0"/>
                                          </p:stCondLst>
                                        </p:cTn>
                                        <p:tgtEl>
                                          <p:spTgt spid="4150"/>
                                        </p:tgtEl>
                                        <p:attrNameLst>
                                          <p:attrName>style.visibility</p:attrName>
                                        </p:attrNameLst>
                                      </p:cBhvr>
                                      <p:to>
                                        <p:strVal val="visible"/>
                                      </p:to>
                                    </p:set>
                                    <p:anim calcmode="lin" valueType="num">
                                      <p:cBhvr>
                                        <p:cTn id="345" dur="1000" fill="hold"/>
                                        <p:tgtEl>
                                          <p:spTgt spid="4150"/>
                                        </p:tgtEl>
                                        <p:attrNameLst>
                                          <p:attrName>ppt_w</p:attrName>
                                        </p:attrNameLst>
                                      </p:cBhvr>
                                      <p:tavLst>
                                        <p:tav tm="0">
                                          <p:val>
                                            <p:strVal val="#ppt_w*0.05"/>
                                          </p:val>
                                        </p:tav>
                                        <p:tav tm="100000">
                                          <p:val>
                                            <p:strVal val="#ppt_w"/>
                                          </p:val>
                                        </p:tav>
                                      </p:tavLst>
                                    </p:anim>
                                    <p:anim calcmode="lin" valueType="num">
                                      <p:cBhvr>
                                        <p:cTn id="346" dur="1000" fill="hold"/>
                                        <p:tgtEl>
                                          <p:spTgt spid="4150"/>
                                        </p:tgtEl>
                                        <p:attrNameLst>
                                          <p:attrName>ppt_h</p:attrName>
                                        </p:attrNameLst>
                                      </p:cBhvr>
                                      <p:tavLst>
                                        <p:tav tm="0">
                                          <p:val>
                                            <p:strVal val="#ppt_h"/>
                                          </p:val>
                                        </p:tav>
                                        <p:tav tm="100000">
                                          <p:val>
                                            <p:strVal val="#ppt_h"/>
                                          </p:val>
                                        </p:tav>
                                      </p:tavLst>
                                    </p:anim>
                                    <p:anim calcmode="lin" valueType="num">
                                      <p:cBhvr>
                                        <p:cTn id="347" dur="1000" fill="hold"/>
                                        <p:tgtEl>
                                          <p:spTgt spid="4150"/>
                                        </p:tgtEl>
                                        <p:attrNameLst>
                                          <p:attrName>ppt_x</p:attrName>
                                        </p:attrNameLst>
                                      </p:cBhvr>
                                      <p:tavLst>
                                        <p:tav tm="0">
                                          <p:val>
                                            <p:strVal val="#ppt_x-.2"/>
                                          </p:val>
                                        </p:tav>
                                        <p:tav tm="100000">
                                          <p:val>
                                            <p:strVal val="#ppt_x"/>
                                          </p:val>
                                        </p:tav>
                                      </p:tavLst>
                                    </p:anim>
                                    <p:anim calcmode="lin" valueType="num">
                                      <p:cBhvr>
                                        <p:cTn id="348" dur="1000" fill="hold"/>
                                        <p:tgtEl>
                                          <p:spTgt spid="4150"/>
                                        </p:tgtEl>
                                        <p:attrNameLst>
                                          <p:attrName>ppt_y</p:attrName>
                                        </p:attrNameLst>
                                      </p:cBhvr>
                                      <p:tavLst>
                                        <p:tav tm="0">
                                          <p:val>
                                            <p:strVal val="#ppt_y"/>
                                          </p:val>
                                        </p:tav>
                                        <p:tav tm="100000">
                                          <p:val>
                                            <p:strVal val="#ppt_y"/>
                                          </p:val>
                                        </p:tav>
                                      </p:tavLst>
                                    </p:anim>
                                    <p:animEffect transition="in" filter="fade">
                                      <p:cBhvr>
                                        <p:cTn id="349" dur="1000"/>
                                        <p:tgtEl>
                                          <p:spTgt spid="4150"/>
                                        </p:tgtEl>
                                      </p:cBhvr>
                                    </p:animEffect>
                                  </p:childTnLst>
                                </p:cTn>
                              </p:par>
                            </p:childTnLst>
                          </p:cTn>
                        </p:par>
                        <p:par>
                          <p:cTn id="350" fill="hold">
                            <p:stCondLst>
                              <p:cond delay="1000"/>
                            </p:stCondLst>
                            <p:childTnLst>
                              <p:par>
                                <p:cTn id="351" presetID="54" presetClass="exit" presetSubtype="0" decel="100000" fill="hold" nodeType="afterEffect">
                                  <p:stCondLst>
                                    <p:cond delay="3000"/>
                                  </p:stCondLst>
                                  <p:childTnLst>
                                    <p:anim calcmode="lin" valueType="num">
                                      <p:cBhvr>
                                        <p:cTn id="352" dur="1000"/>
                                        <p:tgtEl>
                                          <p:spTgt spid="4150"/>
                                        </p:tgtEl>
                                        <p:attrNameLst>
                                          <p:attrName>ppt_w</p:attrName>
                                        </p:attrNameLst>
                                      </p:cBhvr>
                                      <p:tavLst>
                                        <p:tav tm="0">
                                          <p:val>
                                            <p:strVal val="ppt_w"/>
                                          </p:val>
                                        </p:tav>
                                        <p:tav tm="100000">
                                          <p:val>
                                            <p:strVal val="ppt_w*0.05"/>
                                          </p:val>
                                        </p:tav>
                                      </p:tavLst>
                                    </p:anim>
                                    <p:anim calcmode="lin" valueType="num">
                                      <p:cBhvr>
                                        <p:cTn id="353" dur="1000"/>
                                        <p:tgtEl>
                                          <p:spTgt spid="4150"/>
                                        </p:tgtEl>
                                        <p:attrNameLst>
                                          <p:attrName>ppt_h</p:attrName>
                                        </p:attrNameLst>
                                      </p:cBhvr>
                                      <p:tavLst>
                                        <p:tav tm="0">
                                          <p:val>
                                            <p:strVal val="ppt_h"/>
                                          </p:val>
                                        </p:tav>
                                        <p:tav tm="100000">
                                          <p:val>
                                            <p:strVal val="ppt_h"/>
                                          </p:val>
                                        </p:tav>
                                      </p:tavLst>
                                    </p:anim>
                                    <p:anim calcmode="lin" valueType="num">
                                      <p:cBhvr>
                                        <p:cTn id="354" dur="1000"/>
                                        <p:tgtEl>
                                          <p:spTgt spid="4150"/>
                                        </p:tgtEl>
                                        <p:attrNameLst>
                                          <p:attrName>ppt_x</p:attrName>
                                        </p:attrNameLst>
                                      </p:cBhvr>
                                      <p:tavLst>
                                        <p:tav tm="0">
                                          <p:val>
                                            <p:strVal val="ppt_x"/>
                                          </p:val>
                                        </p:tav>
                                        <p:tav tm="100000">
                                          <p:val>
                                            <p:strVal val="ppt_x-.2"/>
                                          </p:val>
                                        </p:tav>
                                      </p:tavLst>
                                    </p:anim>
                                    <p:anim calcmode="lin" valueType="num">
                                      <p:cBhvr>
                                        <p:cTn id="355" dur="1000"/>
                                        <p:tgtEl>
                                          <p:spTgt spid="4150"/>
                                        </p:tgtEl>
                                        <p:attrNameLst>
                                          <p:attrName>ppt_y</p:attrName>
                                        </p:attrNameLst>
                                      </p:cBhvr>
                                      <p:tavLst>
                                        <p:tav tm="0">
                                          <p:val>
                                            <p:strVal val="ppt_y"/>
                                          </p:val>
                                        </p:tav>
                                        <p:tav tm="100000">
                                          <p:val>
                                            <p:strVal val="ppt_y"/>
                                          </p:val>
                                        </p:tav>
                                      </p:tavLst>
                                    </p:anim>
                                    <p:animEffect transition="out" filter="fade">
                                      <p:cBhvr>
                                        <p:cTn id="356" dur="1000"/>
                                        <p:tgtEl>
                                          <p:spTgt spid="4150"/>
                                        </p:tgtEl>
                                      </p:cBhvr>
                                    </p:animEffect>
                                    <p:set>
                                      <p:cBhvr>
                                        <p:cTn id="357" dur="1" fill="hold">
                                          <p:stCondLst>
                                            <p:cond delay="999"/>
                                          </p:stCondLst>
                                        </p:cTn>
                                        <p:tgtEl>
                                          <p:spTgt spid="4150"/>
                                        </p:tgtEl>
                                        <p:attrNameLst>
                                          <p:attrName>style.visibility</p:attrName>
                                        </p:attrNameLst>
                                      </p:cBhvr>
                                      <p:to>
                                        <p:strVal val="hidden"/>
                                      </p:to>
                                    </p:set>
                                  </p:childTnLst>
                                </p:cTn>
                              </p:par>
                            </p:childTnLst>
                          </p:cTn>
                        </p:par>
                      </p:childTnLst>
                    </p:cTn>
                  </p:par>
                </p:childTnLst>
              </p:cTn>
              <p:nextCondLst>
                <p:cond evt="onClick" delay="0">
                  <p:tgtEl>
                    <p:spTgt spid="411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650" name="Picture 2" descr="1024px-Gall%E2%80%93Peters_projection_SW"/>
          <p:cNvPicPr>
            <a:picLocks noChangeAspect="1" noChangeArrowheads="1"/>
          </p:cNvPicPr>
          <p:nvPr/>
        </p:nvPicPr>
        <p:blipFill>
          <a:blip r:embed="rId3"/>
          <a:srcRect r="21" b="-29"/>
          <a:stretch>
            <a:fillRect/>
          </a:stretch>
        </p:blipFill>
        <p:spPr bwMode="auto">
          <a:xfrm>
            <a:off x="0" y="604838"/>
            <a:ext cx="9144000" cy="5881687"/>
          </a:xfrm>
          <a:prstGeom prst="rect">
            <a:avLst/>
          </a:prstGeom>
          <a:noFill/>
        </p:spPr>
      </p:pic>
      <p:sp>
        <p:nvSpPr>
          <p:cNvPr id="27651" name="Rectangle 3"/>
          <p:cNvSpPr>
            <a:spLocks noChangeArrowheads="1"/>
          </p:cNvSpPr>
          <p:nvPr/>
        </p:nvSpPr>
        <p:spPr bwMode="auto">
          <a:xfrm>
            <a:off x="4419600" y="1062038"/>
            <a:ext cx="533400" cy="534987"/>
          </a:xfrm>
          <a:prstGeom prst="rect">
            <a:avLst/>
          </a:prstGeom>
          <a:solidFill>
            <a:srgbClr val="0000FF">
              <a:alpha val="0"/>
            </a:srgbClr>
          </a:solidFill>
          <a:ln w="38100" algn="ctr">
            <a:solidFill>
              <a:schemeClr val="bg1"/>
            </a:solidFill>
            <a:miter lim="800000"/>
            <a:headEnd/>
            <a:tailEnd/>
          </a:ln>
          <a:effectLst/>
        </p:spPr>
        <p:txBody>
          <a:bodyPr wrap="none" anchor="ctr"/>
          <a:lstStyle/>
          <a:p>
            <a:endParaRPr lang="en-US"/>
          </a:p>
        </p:txBody>
      </p:sp>
      <p:grpSp>
        <p:nvGrpSpPr>
          <p:cNvPr id="27652" name="Group 4"/>
          <p:cNvGrpSpPr>
            <a:grpSpLocks/>
          </p:cNvGrpSpPr>
          <p:nvPr/>
        </p:nvGrpSpPr>
        <p:grpSpPr bwMode="auto">
          <a:xfrm>
            <a:off x="0" y="7938"/>
            <a:ext cx="9144000" cy="6850062"/>
            <a:chOff x="431" y="-425"/>
            <a:chExt cx="5760" cy="4315"/>
          </a:xfrm>
        </p:grpSpPr>
        <p:pic>
          <p:nvPicPr>
            <p:cNvPr id="27653" name="Picture 5" descr="WWIIEurope71"/>
            <p:cNvPicPr>
              <a:picLocks noChangeAspect="1" noChangeArrowheads="1"/>
            </p:cNvPicPr>
            <p:nvPr/>
          </p:nvPicPr>
          <p:blipFill>
            <a:blip r:embed="rId4"/>
            <a:srcRect r="-38" b="70"/>
            <a:stretch>
              <a:fillRect/>
            </a:stretch>
          </p:blipFill>
          <p:spPr bwMode="auto">
            <a:xfrm>
              <a:off x="431" y="-425"/>
              <a:ext cx="5760" cy="4315"/>
            </a:xfrm>
            <a:prstGeom prst="rect">
              <a:avLst/>
            </a:prstGeom>
            <a:noFill/>
          </p:spPr>
        </p:pic>
        <p:sp>
          <p:nvSpPr>
            <p:cNvPr id="27654" name="Text Box 6"/>
            <p:cNvSpPr txBox="1">
              <a:spLocks noChangeArrowheads="1"/>
            </p:cNvSpPr>
            <p:nvPr/>
          </p:nvSpPr>
          <p:spPr bwMode="auto">
            <a:xfrm>
              <a:off x="431" y="-425"/>
              <a:ext cx="2494" cy="274"/>
            </a:xfrm>
            <a:prstGeom prst="rect">
              <a:avLst/>
            </a:prstGeom>
            <a:solidFill>
              <a:schemeClr val="bg1"/>
            </a:solidFill>
            <a:ln w="38100">
              <a:solidFill>
                <a:schemeClr val="tx1"/>
              </a:solidFill>
              <a:miter lim="800000"/>
              <a:headEnd/>
              <a:tailEnd/>
            </a:ln>
            <a:effectLst/>
          </p:spPr>
          <p:txBody>
            <a:bodyPr>
              <a:spAutoFit/>
            </a:bodyPr>
            <a:lstStyle/>
            <a:p>
              <a:pPr>
                <a:spcBef>
                  <a:spcPct val="50000"/>
                </a:spcBef>
              </a:pPr>
              <a:r>
                <a:rPr lang="en-CA" sz="2000"/>
                <a:t>Western Europe c. Dec 15, 1944 </a:t>
              </a:r>
            </a:p>
          </p:txBody>
        </p:sp>
        <p:sp>
          <p:nvSpPr>
            <p:cNvPr id="27655" name="Rectangle 7"/>
            <p:cNvSpPr>
              <a:spLocks noChangeArrowheads="1"/>
            </p:cNvSpPr>
            <p:nvPr/>
          </p:nvSpPr>
          <p:spPr bwMode="auto">
            <a:xfrm>
              <a:off x="5902" y="-425"/>
              <a:ext cx="289" cy="281"/>
            </a:xfrm>
            <a:prstGeom prst="rect">
              <a:avLst/>
            </a:prstGeom>
            <a:solidFill>
              <a:schemeClr val="bg1"/>
            </a:solidFill>
            <a:ln w="9525">
              <a:solidFill>
                <a:schemeClr val="bg1"/>
              </a:solidFill>
              <a:miter lim="800000"/>
              <a:headEnd/>
              <a:tailEnd/>
            </a:ln>
            <a:effectLst/>
          </p:spPr>
          <p:txBody>
            <a:bodyPr wrap="none" anchor="ctr"/>
            <a:lstStyle/>
            <a:p>
              <a:endParaRPr lang="en-US"/>
            </a:p>
          </p:txBody>
        </p:sp>
      </p:grpSp>
      <p:sp>
        <p:nvSpPr>
          <p:cNvPr id="27656" name="Rectangle 8"/>
          <p:cNvSpPr>
            <a:spLocks noChangeArrowheads="1"/>
          </p:cNvSpPr>
          <p:nvPr/>
        </p:nvSpPr>
        <p:spPr bwMode="auto">
          <a:xfrm>
            <a:off x="4724400" y="1673225"/>
            <a:ext cx="915988" cy="687388"/>
          </a:xfrm>
          <a:prstGeom prst="rect">
            <a:avLst/>
          </a:prstGeom>
          <a:solidFill>
            <a:srgbClr val="0000FF">
              <a:alpha val="0"/>
            </a:srgbClr>
          </a:solidFill>
          <a:ln w="38100" algn="ctr">
            <a:solidFill>
              <a:schemeClr val="tx1"/>
            </a:solidFill>
            <a:miter lim="800000"/>
            <a:headEnd/>
            <a:tailEnd/>
          </a:ln>
          <a:effectLst/>
        </p:spPr>
        <p:txBody>
          <a:bodyPr wrap="none" anchor="ctr"/>
          <a:lstStyle/>
          <a:p>
            <a:endParaRPr lang="en-US"/>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fade">
                                      <p:cBhvr>
                                        <p:cTn id="7" dur="1155" decel="100000"/>
                                        <p:tgtEl>
                                          <p:spTgt spid="27651"/>
                                        </p:tgtEl>
                                      </p:cBhvr>
                                    </p:animEffect>
                                    <p:animScale>
                                      <p:cBhvr>
                                        <p:cTn id="8" dur="1155" decel="100000"/>
                                        <p:tgtEl>
                                          <p:spTgt spid="27651"/>
                                        </p:tgtEl>
                                      </p:cBhvr>
                                      <p:from x="10000" y="10000"/>
                                      <p:to x="200000" y="450000"/>
                                    </p:animScale>
                                    <p:animScale>
                                      <p:cBhvr>
                                        <p:cTn id="9" dur="1845" accel="100000" fill="hold">
                                          <p:stCondLst>
                                            <p:cond delay="1155"/>
                                          </p:stCondLst>
                                        </p:cTn>
                                        <p:tgtEl>
                                          <p:spTgt spid="27651"/>
                                        </p:tgtEl>
                                      </p:cBhvr>
                                      <p:from x="200000" y="450000"/>
                                      <p:to x="100000" y="100000"/>
                                    </p:animScale>
                                    <p:set>
                                      <p:cBhvr>
                                        <p:cTn id="10" dur="1155" fill="hold"/>
                                        <p:tgtEl>
                                          <p:spTgt spid="27651"/>
                                        </p:tgtEl>
                                        <p:attrNameLst>
                                          <p:attrName>ppt_x</p:attrName>
                                        </p:attrNameLst>
                                      </p:cBhvr>
                                      <p:to>
                                        <p:strVal val="(0.5)"/>
                                      </p:to>
                                    </p:set>
                                    <p:anim from="(0.5)" to="(#ppt_x)" calcmode="lin" valueType="num">
                                      <p:cBhvr>
                                        <p:cTn id="11" dur="1845" accel="100000" fill="hold">
                                          <p:stCondLst>
                                            <p:cond delay="1155"/>
                                          </p:stCondLst>
                                        </p:cTn>
                                        <p:tgtEl>
                                          <p:spTgt spid="27651"/>
                                        </p:tgtEl>
                                        <p:attrNameLst>
                                          <p:attrName>ppt_x</p:attrName>
                                        </p:attrNameLst>
                                      </p:cBhvr>
                                    </p:anim>
                                    <p:set>
                                      <p:cBhvr>
                                        <p:cTn id="12" dur="1155" fill="hold"/>
                                        <p:tgtEl>
                                          <p:spTgt spid="27651"/>
                                        </p:tgtEl>
                                        <p:attrNameLst>
                                          <p:attrName>ppt_y</p:attrName>
                                        </p:attrNameLst>
                                      </p:cBhvr>
                                      <p:to>
                                        <p:strVal val="(#ppt_y+0.4)"/>
                                      </p:to>
                                    </p:set>
                                    <p:anim from="(#ppt_y+0.4)" to="(#ppt_y)" calcmode="lin" valueType="num">
                                      <p:cBhvr>
                                        <p:cTn id="13" dur="1845" accel="100000" fill="hold">
                                          <p:stCondLst>
                                            <p:cond delay="1155"/>
                                          </p:stCondLst>
                                        </p:cTn>
                                        <p:tgtEl>
                                          <p:spTgt spid="27651"/>
                                        </p:tgtEl>
                                        <p:attrNameLst>
                                          <p:attrName>ppt_y</p:attrName>
                                        </p:attrNameLst>
                                      </p:cBhvr>
                                    </p:anim>
                                  </p:childTnLst>
                                </p:cTn>
                              </p:par>
                            </p:childTnLst>
                          </p:cTn>
                        </p:par>
                        <p:par>
                          <p:cTn id="14" fill="hold">
                            <p:stCondLst>
                              <p:cond delay="3000"/>
                            </p:stCondLst>
                            <p:childTnLst>
                              <p:par>
                                <p:cTn id="15" presetID="4" presetClass="entr" presetSubtype="32" fill="hold" nodeType="afterEffect">
                                  <p:stCondLst>
                                    <p:cond delay="2500"/>
                                  </p:stCondLst>
                                  <p:childTnLst>
                                    <p:set>
                                      <p:cBhvr>
                                        <p:cTn id="16" dur="1" fill="hold">
                                          <p:stCondLst>
                                            <p:cond delay="0"/>
                                          </p:stCondLst>
                                        </p:cTn>
                                        <p:tgtEl>
                                          <p:spTgt spid="27652"/>
                                        </p:tgtEl>
                                        <p:attrNameLst>
                                          <p:attrName>style.visibility</p:attrName>
                                        </p:attrNameLst>
                                      </p:cBhvr>
                                      <p:to>
                                        <p:strVal val="visible"/>
                                      </p:to>
                                    </p:set>
                                    <p:animEffect transition="in" filter="box(out)">
                                      <p:cBhvr>
                                        <p:cTn id="17" dur="3000"/>
                                        <p:tgtEl>
                                          <p:spTgt spid="27652"/>
                                        </p:tgtEl>
                                      </p:cBhvr>
                                    </p:animEffect>
                                  </p:childTnLst>
                                </p:cTn>
                              </p:par>
                            </p:childTnLst>
                          </p:cTn>
                        </p:par>
                        <p:par>
                          <p:cTn id="18" fill="hold">
                            <p:stCondLst>
                              <p:cond delay="8500"/>
                            </p:stCondLst>
                            <p:childTnLst>
                              <p:par>
                                <p:cTn id="19" presetID="51" presetClass="entr" presetSubtype="0" fill="hold" grpId="0" nodeType="afterEffect">
                                  <p:stCondLst>
                                    <p:cond delay="0"/>
                                  </p:stCondLst>
                                  <p:childTnLst>
                                    <p:set>
                                      <p:cBhvr>
                                        <p:cTn id="20" dur="1" fill="hold">
                                          <p:stCondLst>
                                            <p:cond delay="0"/>
                                          </p:stCondLst>
                                        </p:cTn>
                                        <p:tgtEl>
                                          <p:spTgt spid="27656"/>
                                        </p:tgtEl>
                                        <p:attrNameLst>
                                          <p:attrName>style.visibility</p:attrName>
                                        </p:attrNameLst>
                                      </p:cBhvr>
                                      <p:to>
                                        <p:strVal val="visible"/>
                                      </p:to>
                                    </p:set>
                                    <p:animEffect transition="in" filter="fade">
                                      <p:cBhvr>
                                        <p:cTn id="21" dur="1155" decel="100000"/>
                                        <p:tgtEl>
                                          <p:spTgt spid="27656"/>
                                        </p:tgtEl>
                                      </p:cBhvr>
                                    </p:animEffect>
                                    <p:animScale>
                                      <p:cBhvr>
                                        <p:cTn id="22" dur="1155" decel="100000"/>
                                        <p:tgtEl>
                                          <p:spTgt spid="27656"/>
                                        </p:tgtEl>
                                      </p:cBhvr>
                                      <p:from x="10000" y="10000"/>
                                      <p:to x="200000" y="450000"/>
                                    </p:animScale>
                                    <p:animScale>
                                      <p:cBhvr>
                                        <p:cTn id="23" dur="1845" accel="100000" fill="hold">
                                          <p:stCondLst>
                                            <p:cond delay="1155"/>
                                          </p:stCondLst>
                                        </p:cTn>
                                        <p:tgtEl>
                                          <p:spTgt spid="27656"/>
                                        </p:tgtEl>
                                      </p:cBhvr>
                                      <p:from x="200000" y="450000"/>
                                      <p:to x="100000" y="100000"/>
                                    </p:animScale>
                                    <p:set>
                                      <p:cBhvr>
                                        <p:cTn id="24" dur="1155" fill="hold"/>
                                        <p:tgtEl>
                                          <p:spTgt spid="27656"/>
                                        </p:tgtEl>
                                        <p:attrNameLst>
                                          <p:attrName>ppt_x</p:attrName>
                                        </p:attrNameLst>
                                      </p:cBhvr>
                                      <p:to>
                                        <p:strVal val="(0.5)"/>
                                      </p:to>
                                    </p:set>
                                    <p:anim from="(0.5)" to="(#ppt_x)" calcmode="lin" valueType="num">
                                      <p:cBhvr>
                                        <p:cTn id="25" dur="1845" accel="100000" fill="hold">
                                          <p:stCondLst>
                                            <p:cond delay="1155"/>
                                          </p:stCondLst>
                                        </p:cTn>
                                        <p:tgtEl>
                                          <p:spTgt spid="27656"/>
                                        </p:tgtEl>
                                        <p:attrNameLst>
                                          <p:attrName>ppt_x</p:attrName>
                                        </p:attrNameLst>
                                      </p:cBhvr>
                                    </p:anim>
                                    <p:set>
                                      <p:cBhvr>
                                        <p:cTn id="26" dur="1155" fill="hold"/>
                                        <p:tgtEl>
                                          <p:spTgt spid="27656"/>
                                        </p:tgtEl>
                                        <p:attrNameLst>
                                          <p:attrName>ppt_y</p:attrName>
                                        </p:attrNameLst>
                                      </p:cBhvr>
                                      <p:to>
                                        <p:strVal val="(#ppt_y+0.4)"/>
                                      </p:to>
                                    </p:set>
                                    <p:anim from="(#ppt_y+0.4)" to="(#ppt_y)" calcmode="lin" valueType="num">
                                      <p:cBhvr>
                                        <p:cTn id="27" dur="1845" accel="100000" fill="hold">
                                          <p:stCondLst>
                                            <p:cond delay="1155"/>
                                          </p:stCondLst>
                                        </p:cTn>
                                        <p:tgtEl>
                                          <p:spTgt spid="2765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nimBg="1"/>
      <p:bldP spid="276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465138" y="0"/>
            <a:ext cx="9609138" cy="6858000"/>
          </a:xfrm>
          <a:prstGeom prst="rect">
            <a:avLst/>
          </a:prstGeom>
          <a:solidFill>
            <a:srgbClr val="97DD97">
              <a:alpha val="50000"/>
            </a:srgbClr>
          </a:solidFill>
          <a:ln w="9525">
            <a:noFill/>
            <a:miter lim="800000"/>
            <a:headEnd/>
            <a:tailEnd/>
          </a:ln>
          <a:effectLst/>
        </p:spPr>
        <p:txBody>
          <a:bodyPr wrap="none" anchor="ctr"/>
          <a:lstStyle/>
          <a:p>
            <a:endParaRPr lang="en-US"/>
          </a:p>
        </p:txBody>
      </p:sp>
      <p:sp>
        <p:nvSpPr>
          <p:cNvPr id="26770" name="Freeform 146" descr="23287213"/>
          <p:cNvSpPr>
            <a:spLocks/>
          </p:cNvSpPr>
          <p:nvPr/>
        </p:nvSpPr>
        <p:spPr bwMode="auto">
          <a:xfrm>
            <a:off x="5397500" y="4624388"/>
            <a:ext cx="665163" cy="833437"/>
          </a:xfrm>
          <a:custGeom>
            <a:avLst/>
            <a:gdLst/>
            <a:ahLst/>
            <a:cxnLst>
              <a:cxn ang="0">
                <a:pos x="9" y="387"/>
              </a:cxn>
              <a:cxn ang="0">
                <a:pos x="69" y="343"/>
              </a:cxn>
              <a:cxn ang="0">
                <a:pos x="165" y="279"/>
              </a:cxn>
              <a:cxn ang="0">
                <a:pos x="266" y="64"/>
              </a:cxn>
              <a:cxn ang="0">
                <a:pos x="363" y="16"/>
              </a:cxn>
              <a:cxn ang="0">
                <a:pos x="411" y="161"/>
              </a:cxn>
              <a:cxn ang="0">
                <a:pos x="411" y="449"/>
              </a:cxn>
              <a:cxn ang="0">
                <a:pos x="363" y="497"/>
              </a:cxn>
              <a:cxn ang="0">
                <a:pos x="125" y="507"/>
              </a:cxn>
              <a:cxn ang="0">
                <a:pos x="9" y="387"/>
              </a:cxn>
            </a:cxnLst>
            <a:rect l="0" t="0" r="r" b="b"/>
            <a:pathLst>
              <a:path w="419" h="525">
                <a:moveTo>
                  <a:pt x="9" y="387"/>
                </a:moveTo>
                <a:cubicBezTo>
                  <a:pt x="0" y="362"/>
                  <a:pt x="43" y="361"/>
                  <a:pt x="69" y="343"/>
                </a:cubicBezTo>
                <a:cubicBezTo>
                  <a:pt x="95" y="325"/>
                  <a:pt x="132" y="325"/>
                  <a:pt x="165" y="279"/>
                </a:cubicBezTo>
                <a:cubicBezTo>
                  <a:pt x="198" y="233"/>
                  <a:pt x="233" y="108"/>
                  <a:pt x="266" y="64"/>
                </a:cubicBezTo>
                <a:cubicBezTo>
                  <a:pt x="299" y="20"/>
                  <a:pt x="339" y="0"/>
                  <a:pt x="363" y="16"/>
                </a:cubicBezTo>
                <a:cubicBezTo>
                  <a:pt x="387" y="32"/>
                  <a:pt x="403" y="89"/>
                  <a:pt x="411" y="161"/>
                </a:cubicBezTo>
                <a:cubicBezTo>
                  <a:pt x="419" y="233"/>
                  <a:pt x="419" y="393"/>
                  <a:pt x="411" y="449"/>
                </a:cubicBezTo>
                <a:cubicBezTo>
                  <a:pt x="403" y="505"/>
                  <a:pt x="411" y="487"/>
                  <a:pt x="363" y="497"/>
                </a:cubicBezTo>
                <a:cubicBezTo>
                  <a:pt x="315" y="507"/>
                  <a:pt x="184" y="525"/>
                  <a:pt x="125" y="507"/>
                </a:cubicBezTo>
                <a:cubicBezTo>
                  <a:pt x="66" y="489"/>
                  <a:pt x="33" y="412"/>
                  <a:pt x="9" y="387"/>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745" name="Freeform 121" descr="23287213"/>
          <p:cNvSpPr>
            <a:spLocks/>
          </p:cNvSpPr>
          <p:nvPr/>
        </p:nvSpPr>
        <p:spPr bwMode="auto">
          <a:xfrm>
            <a:off x="4343400" y="-438150"/>
            <a:ext cx="3052763" cy="2532063"/>
          </a:xfrm>
          <a:custGeom>
            <a:avLst/>
            <a:gdLst/>
            <a:ahLst/>
            <a:cxnLst>
              <a:cxn ang="0">
                <a:pos x="144" y="945"/>
              </a:cxn>
              <a:cxn ang="0">
                <a:pos x="192" y="1282"/>
              </a:cxn>
              <a:cxn ang="0">
                <a:pos x="336" y="1234"/>
              </a:cxn>
              <a:cxn ang="0">
                <a:pos x="384" y="1042"/>
              </a:cxn>
              <a:cxn ang="0">
                <a:pos x="336" y="945"/>
              </a:cxn>
              <a:cxn ang="0">
                <a:pos x="481" y="801"/>
              </a:cxn>
              <a:cxn ang="0">
                <a:pos x="529" y="705"/>
              </a:cxn>
              <a:cxn ang="0">
                <a:pos x="481" y="561"/>
              </a:cxn>
              <a:cxn ang="0">
                <a:pos x="625" y="561"/>
              </a:cxn>
              <a:cxn ang="0">
                <a:pos x="721" y="465"/>
              </a:cxn>
              <a:cxn ang="0">
                <a:pos x="769" y="320"/>
              </a:cxn>
              <a:cxn ang="0">
                <a:pos x="721" y="128"/>
              </a:cxn>
              <a:cxn ang="0">
                <a:pos x="673" y="32"/>
              </a:cxn>
              <a:cxn ang="0">
                <a:pos x="1779" y="32"/>
              </a:cxn>
              <a:cxn ang="0">
                <a:pos x="1538" y="224"/>
              </a:cxn>
              <a:cxn ang="0">
                <a:pos x="1538" y="368"/>
              </a:cxn>
              <a:cxn ang="0">
                <a:pos x="1346" y="561"/>
              </a:cxn>
              <a:cxn ang="0">
                <a:pos x="1394" y="561"/>
              </a:cxn>
              <a:cxn ang="0">
                <a:pos x="1394" y="657"/>
              </a:cxn>
              <a:cxn ang="0">
                <a:pos x="1490" y="849"/>
              </a:cxn>
              <a:cxn ang="0">
                <a:pos x="1620" y="984"/>
              </a:cxn>
              <a:cxn ang="0">
                <a:pos x="1250" y="897"/>
              </a:cxn>
              <a:cxn ang="0">
                <a:pos x="1154" y="849"/>
              </a:cxn>
              <a:cxn ang="0">
                <a:pos x="1009" y="849"/>
              </a:cxn>
              <a:cxn ang="0">
                <a:pos x="1009" y="1090"/>
              </a:cxn>
              <a:cxn ang="0">
                <a:pos x="865" y="1234"/>
              </a:cxn>
              <a:cxn ang="0">
                <a:pos x="817" y="1378"/>
              </a:cxn>
              <a:cxn ang="0">
                <a:pos x="577" y="1571"/>
              </a:cxn>
              <a:cxn ang="0">
                <a:pos x="384" y="1522"/>
              </a:cxn>
              <a:cxn ang="0">
                <a:pos x="288" y="1571"/>
              </a:cxn>
              <a:cxn ang="0">
                <a:pos x="144" y="1474"/>
              </a:cxn>
              <a:cxn ang="0">
                <a:pos x="96" y="1426"/>
              </a:cxn>
              <a:cxn ang="0">
                <a:pos x="48" y="1282"/>
              </a:cxn>
              <a:cxn ang="0">
                <a:pos x="0" y="1138"/>
              </a:cxn>
              <a:cxn ang="0">
                <a:pos x="48" y="945"/>
              </a:cxn>
              <a:cxn ang="0">
                <a:pos x="144" y="945"/>
              </a:cxn>
            </a:cxnLst>
            <a:rect l="0" t="0" r="r" b="b"/>
            <a:pathLst>
              <a:path w="1923" h="1595">
                <a:moveTo>
                  <a:pt x="144" y="945"/>
                </a:moveTo>
                <a:cubicBezTo>
                  <a:pt x="168" y="1001"/>
                  <a:pt x="160" y="1234"/>
                  <a:pt x="192" y="1282"/>
                </a:cubicBezTo>
                <a:cubicBezTo>
                  <a:pt x="224" y="1330"/>
                  <a:pt x="304" y="1274"/>
                  <a:pt x="336" y="1234"/>
                </a:cubicBezTo>
                <a:cubicBezTo>
                  <a:pt x="368" y="1194"/>
                  <a:pt x="384" y="1090"/>
                  <a:pt x="384" y="1042"/>
                </a:cubicBezTo>
                <a:cubicBezTo>
                  <a:pt x="384" y="994"/>
                  <a:pt x="320" y="985"/>
                  <a:pt x="336" y="945"/>
                </a:cubicBezTo>
                <a:cubicBezTo>
                  <a:pt x="352" y="905"/>
                  <a:pt x="449" y="841"/>
                  <a:pt x="481" y="801"/>
                </a:cubicBezTo>
                <a:cubicBezTo>
                  <a:pt x="513" y="761"/>
                  <a:pt x="529" y="745"/>
                  <a:pt x="529" y="705"/>
                </a:cubicBezTo>
                <a:cubicBezTo>
                  <a:pt x="529" y="665"/>
                  <a:pt x="465" y="585"/>
                  <a:pt x="481" y="561"/>
                </a:cubicBezTo>
                <a:cubicBezTo>
                  <a:pt x="497" y="537"/>
                  <a:pt x="585" y="577"/>
                  <a:pt x="625" y="561"/>
                </a:cubicBezTo>
                <a:cubicBezTo>
                  <a:pt x="665" y="545"/>
                  <a:pt x="697" y="505"/>
                  <a:pt x="721" y="465"/>
                </a:cubicBezTo>
                <a:cubicBezTo>
                  <a:pt x="745" y="425"/>
                  <a:pt x="769" y="376"/>
                  <a:pt x="769" y="320"/>
                </a:cubicBezTo>
                <a:cubicBezTo>
                  <a:pt x="769" y="264"/>
                  <a:pt x="737" y="176"/>
                  <a:pt x="721" y="128"/>
                </a:cubicBezTo>
                <a:cubicBezTo>
                  <a:pt x="705" y="80"/>
                  <a:pt x="497" y="48"/>
                  <a:pt x="673" y="32"/>
                </a:cubicBezTo>
                <a:cubicBezTo>
                  <a:pt x="849" y="16"/>
                  <a:pt x="1635" y="0"/>
                  <a:pt x="1779" y="32"/>
                </a:cubicBezTo>
                <a:cubicBezTo>
                  <a:pt x="1923" y="64"/>
                  <a:pt x="1578" y="168"/>
                  <a:pt x="1538" y="224"/>
                </a:cubicBezTo>
                <a:cubicBezTo>
                  <a:pt x="1498" y="280"/>
                  <a:pt x="1570" y="312"/>
                  <a:pt x="1538" y="368"/>
                </a:cubicBezTo>
                <a:cubicBezTo>
                  <a:pt x="1506" y="424"/>
                  <a:pt x="1370" y="529"/>
                  <a:pt x="1346" y="561"/>
                </a:cubicBezTo>
                <a:cubicBezTo>
                  <a:pt x="1322" y="593"/>
                  <a:pt x="1386" y="545"/>
                  <a:pt x="1394" y="561"/>
                </a:cubicBezTo>
                <a:cubicBezTo>
                  <a:pt x="1402" y="577"/>
                  <a:pt x="1378" y="609"/>
                  <a:pt x="1394" y="657"/>
                </a:cubicBezTo>
                <a:cubicBezTo>
                  <a:pt x="1410" y="705"/>
                  <a:pt x="1452" y="795"/>
                  <a:pt x="1490" y="849"/>
                </a:cubicBezTo>
                <a:cubicBezTo>
                  <a:pt x="1528" y="903"/>
                  <a:pt x="1660" y="976"/>
                  <a:pt x="1620" y="984"/>
                </a:cubicBezTo>
                <a:cubicBezTo>
                  <a:pt x="1580" y="992"/>
                  <a:pt x="1328" y="920"/>
                  <a:pt x="1250" y="897"/>
                </a:cubicBezTo>
                <a:cubicBezTo>
                  <a:pt x="1172" y="874"/>
                  <a:pt x="1194" y="857"/>
                  <a:pt x="1154" y="849"/>
                </a:cubicBezTo>
                <a:cubicBezTo>
                  <a:pt x="1114" y="841"/>
                  <a:pt x="1033" y="809"/>
                  <a:pt x="1009" y="849"/>
                </a:cubicBezTo>
                <a:cubicBezTo>
                  <a:pt x="985" y="889"/>
                  <a:pt x="1033" y="1026"/>
                  <a:pt x="1009" y="1090"/>
                </a:cubicBezTo>
                <a:cubicBezTo>
                  <a:pt x="985" y="1154"/>
                  <a:pt x="897" y="1186"/>
                  <a:pt x="865" y="1234"/>
                </a:cubicBezTo>
                <a:cubicBezTo>
                  <a:pt x="833" y="1282"/>
                  <a:pt x="865" y="1322"/>
                  <a:pt x="817" y="1378"/>
                </a:cubicBezTo>
                <a:cubicBezTo>
                  <a:pt x="769" y="1434"/>
                  <a:pt x="649" y="1547"/>
                  <a:pt x="577" y="1571"/>
                </a:cubicBezTo>
                <a:cubicBezTo>
                  <a:pt x="505" y="1595"/>
                  <a:pt x="432" y="1522"/>
                  <a:pt x="384" y="1522"/>
                </a:cubicBezTo>
                <a:cubicBezTo>
                  <a:pt x="336" y="1522"/>
                  <a:pt x="328" y="1579"/>
                  <a:pt x="288" y="1571"/>
                </a:cubicBezTo>
                <a:cubicBezTo>
                  <a:pt x="248" y="1563"/>
                  <a:pt x="176" y="1498"/>
                  <a:pt x="144" y="1474"/>
                </a:cubicBezTo>
                <a:cubicBezTo>
                  <a:pt x="112" y="1450"/>
                  <a:pt x="112" y="1458"/>
                  <a:pt x="96" y="1426"/>
                </a:cubicBezTo>
                <a:cubicBezTo>
                  <a:pt x="80" y="1394"/>
                  <a:pt x="64" y="1330"/>
                  <a:pt x="48" y="1282"/>
                </a:cubicBezTo>
                <a:cubicBezTo>
                  <a:pt x="32" y="1234"/>
                  <a:pt x="0" y="1194"/>
                  <a:pt x="0" y="1138"/>
                </a:cubicBezTo>
                <a:cubicBezTo>
                  <a:pt x="0" y="1082"/>
                  <a:pt x="24" y="977"/>
                  <a:pt x="48" y="945"/>
                </a:cubicBezTo>
                <a:cubicBezTo>
                  <a:pt x="72" y="913"/>
                  <a:pt x="120" y="889"/>
                  <a:pt x="144" y="945"/>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746" name="Freeform 122" descr="23287213"/>
          <p:cNvSpPr>
            <a:spLocks/>
          </p:cNvSpPr>
          <p:nvPr/>
        </p:nvSpPr>
        <p:spPr bwMode="auto">
          <a:xfrm>
            <a:off x="7167563" y="363538"/>
            <a:ext cx="482600" cy="571500"/>
          </a:xfrm>
          <a:custGeom>
            <a:avLst/>
            <a:gdLst/>
            <a:ahLst/>
            <a:cxnLst>
              <a:cxn ang="0">
                <a:pos x="96" y="104"/>
              </a:cxn>
              <a:cxn ang="0">
                <a:pos x="0" y="200"/>
              </a:cxn>
              <a:cxn ang="0">
                <a:pos x="96" y="344"/>
              </a:cxn>
              <a:cxn ang="0">
                <a:pos x="240" y="296"/>
              </a:cxn>
              <a:cxn ang="0">
                <a:pos x="288" y="104"/>
              </a:cxn>
              <a:cxn ang="0">
                <a:pos x="144" y="8"/>
              </a:cxn>
              <a:cxn ang="0">
                <a:pos x="96" y="56"/>
              </a:cxn>
              <a:cxn ang="0">
                <a:pos x="96" y="104"/>
              </a:cxn>
            </a:cxnLst>
            <a:rect l="0" t="0" r="r" b="b"/>
            <a:pathLst>
              <a:path w="304" h="360">
                <a:moveTo>
                  <a:pt x="96" y="104"/>
                </a:moveTo>
                <a:cubicBezTo>
                  <a:pt x="80" y="128"/>
                  <a:pt x="0" y="160"/>
                  <a:pt x="0" y="200"/>
                </a:cubicBezTo>
                <a:cubicBezTo>
                  <a:pt x="0" y="240"/>
                  <a:pt x="56" y="328"/>
                  <a:pt x="96" y="344"/>
                </a:cubicBezTo>
                <a:cubicBezTo>
                  <a:pt x="136" y="360"/>
                  <a:pt x="208" y="336"/>
                  <a:pt x="240" y="296"/>
                </a:cubicBezTo>
                <a:cubicBezTo>
                  <a:pt x="272" y="256"/>
                  <a:pt x="304" y="152"/>
                  <a:pt x="288" y="104"/>
                </a:cubicBezTo>
                <a:cubicBezTo>
                  <a:pt x="272" y="56"/>
                  <a:pt x="176" y="16"/>
                  <a:pt x="144" y="8"/>
                </a:cubicBezTo>
                <a:cubicBezTo>
                  <a:pt x="112" y="0"/>
                  <a:pt x="104" y="40"/>
                  <a:pt x="96" y="56"/>
                </a:cubicBezTo>
                <a:cubicBezTo>
                  <a:pt x="88" y="72"/>
                  <a:pt x="112" y="80"/>
                  <a:pt x="96" y="104"/>
                </a:cubicBezTo>
                <a:close/>
              </a:path>
            </a:pathLst>
          </a:custGeom>
          <a:blipFill dpi="0" rotWithShape="1">
            <a:blip r:embed="rId3" cstate="print"/>
            <a:srcRect/>
            <a:stretch>
              <a:fillRect/>
            </a:stretch>
          </a:blipFill>
          <a:ln w="6350">
            <a:solidFill>
              <a:srgbClr val="97DD97"/>
            </a:solidFill>
            <a:round/>
            <a:headEnd/>
            <a:tailEnd/>
          </a:ln>
          <a:effectLst/>
        </p:spPr>
        <p:txBody>
          <a:bodyPr/>
          <a:lstStyle/>
          <a:p>
            <a:endParaRPr lang="en-US"/>
          </a:p>
        </p:txBody>
      </p:sp>
      <p:sp>
        <p:nvSpPr>
          <p:cNvPr id="26747" name="Freeform 123" descr="23287213"/>
          <p:cNvSpPr>
            <a:spLocks/>
          </p:cNvSpPr>
          <p:nvPr/>
        </p:nvSpPr>
        <p:spPr bwMode="auto">
          <a:xfrm>
            <a:off x="7854950" y="-95250"/>
            <a:ext cx="469900" cy="903288"/>
          </a:xfrm>
          <a:custGeom>
            <a:avLst/>
            <a:gdLst/>
            <a:ahLst/>
            <a:cxnLst>
              <a:cxn ang="0">
                <a:pos x="0" y="152"/>
              </a:cxn>
              <a:cxn ang="0">
                <a:pos x="96" y="8"/>
              </a:cxn>
              <a:cxn ang="0">
                <a:pos x="192" y="104"/>
              </a:cxn>
              <a:cxn ang="0">
                <a:pos x="240" y="152"/>
              </a:cxn>
              <a:cxn ang="0">
                <a:pos x="192" y="297"/>
              </a:cxn>
              <a:cxn ang="0">
                <a:pos x="288" y="345"/>
              </a:cxn>
              <a:cxn ang="0">
                <a:pos x="240" y="537"/>
              </a:cxn>
              <a:cxn ang="0">
                <a:pos x="144" y="537"/>
              </a:cxn>
              <a:cxn ang="0">
                <a:pos x="144" y="345"/>
              </a:cxn>
              <a:cxn ang="0">
                <a:pos x="96" y="297"/>
              </a:cxn>
              <a:cxn ang="0">
                <a:pos x="96" y="249"/>
              </a:cxn>
              <a:cxn ang="0">
                <a:pos x="0" y="152"/>
              </a:cxn>
            </a:cxnLst>
            <a:rect l="0" t="0" r="r" b="b"/>
            <a:pathLst>
              <a:path w="296" h="569">
                <a:moveTo>
                  <a:pt x="0" y="152"/>
                </a:moveTo>
                <a:cubicBezTo>
                  <a:pt x="0" y="112"/>
                  <a:pt x="64" y="16"/>
                  <a:pt x="96" y="8"/>
                </a:cubicBezTo>
                <a:cubicBezTo>
                  <a:pt x="128" y="0"/>
                  <a:pt x="168" y="80"/>
                  <a:pt x="192" y="104"/>
                </a:cubicBezTo>
                <a:cubicBezTo>
                  <a:pt x="216" y="128"/>
                  <a:pt x="240" y="120"/>
                  <a:pt x="240" y="152"/>
                </a:cubicBezTo>
                <a:cubicBezTo>
                  <a:pt x="240" y="184"/>
                  <a:pt x="184" y="265"/>
                  <a:pt x="192" y="297"/>
                </a:cubicBezTo>
                <a:cubicBezTo>
                  <a:pt x="200" y="329"/>
                  <a:pt x="280" y="305"/>
                  <a:pt x="288" y="345"/>
                </a:cubicBezTo>
                <a:cubicBezTo>
                  <a:pt x="296" y="385"/>
                  <a:pt x="264" y="505"/>
                  <a:pt x="240" y="537"/>
                </a:cubicBezTo>
                <a:cubicBezTo>
                  <a:pt x="216" y="569"/>
                  <a:pt x="160" y="569"/>
                  <a:pt x="144" y="537"/>
                </a:cubicBezTo>
                <a:cubicBezTo>
                  <a:pt x="128" y="505"/>
                  <a:pt x="152" y="385"/>
                  <a:pt x="144" y="345"/>
                </a:cubicBezTo>
                <a:cubicBezTo>
                  <a:pt x="136" y="305"/>
                  <a:pt x="104" y="313"/>
                  <a:pt x="96" y="297"/>
                </a:cubicBezTo>
                <a:cubicBezTo>
                  <a:pt x="88" y="281"/>
                  <a:pt x="112" y="273"/>
                  <a:pt x="96" y="249"/>
                </a:cubicBezTo>
                <a:cubicBezTo>
                  <a:pt x="80" y="225"/>
                  <a:pt x="0" y="192"/>
                  <a:pt x="0" y="152"/>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748" name="Freeform 124" descr="23287213"/>
          <p:cNvSpPr>
            <a:spLocks/>
          </p:cNvSpPr>
          <p:nvPr/>
        </p:nvSpPr>
        <p:spPr bwMode="auto">
          <a:xfrm>
            <a:off x="8299450" y="-412750"/>
            <a:ext cx="966788" cy="1122363"/>
          </a:xfrm>
          <a:custGeom>
            <a:avLst/>
            <a:gdLst/>
            <a:ahLst/>
            <a:cxnLst>
              <a:cxn ang="0">
                <a:pos x="441" y="64"/>
              </a:cxn>
              <a:cxn ang="0">
                <a:pos x="56" y="449"/>
              </a:cxn>
              <a:cxn ang="0">
                <a:pos x="104" y="545"/>
              </a:cxn>
              <a:cxn ang="0">
                <a:pos x="184" y="684"/>
              </a:cxn>
              <a:cxn ang="0">
                <a:pos x="424" y="684"/>
              </a:cxn>
              <a:cxn ang="0">
                <a:pos x="489" y="593"/>
              </a:cxn>
              <a:cxn ang="0">
                <a:pos x="585" y="401"/>
              </a:cxn>
              <a:cxn ang="0">
                <a:pos x="585" y="64"/>
              </a:cxn>
              <a:cxn ang="0">
                <a:pos x="441" y="64"/>
              </a:cxn>
            </a:cxnLst>
            <a:rect l="0" t="0" r="r" b="b"/>
            <a:pathLst>
              <a:path w="609" h="707">
                <a:moveTo>
                  <a:pt x="441" y="64"/>
                </a:moveTo>
                <a:cubicBezTo>
                  <a:pt x="353" y="128"/>
                  <a:pt x="112" y="369"/>
                  <a:pt x="56" y="449"/>
                </a:cubicBezTo>
                <a:cubicBezTo>
                  <a:pt x="0" y="529"/>
                  <a:pt x="83" y="506"/>
                  <a:pt x="104" y="545"/>
                </a:cubicBezTo>
                <a:cubicBezTo>
                  <a:pt x="125" y="584"/>
                  <a:pt x="131" y="661"/>
                  <a:pt x="184" y="684"/>
                </a:cubicBezTo>
                <a:cubicBezTo>
                  <a:pt x="237" y="707"/>
                  <a:pt x="373" y="699"/>
                  <a:pt x="424" y="684"/>
                </a:cubicBezTo>
                <a:cubicBezTo>
                  <a:pt x="475" y="669"/>
                  <a:pt x="462" y="640"/>
                  <a:pt x="489" y="593"/>
                </a:cubicBezTo>
                <a:cubicBezTo>
                  <a:pt x="516" y="546"/>
                  <a:pt x="569" y="489"/>
                  <a:pt x="585" y="401"/>
                </a:cubicBezTo>
                <a:cubicBezTo>
                  <a:pt x="601" y="313"/>
                  <a:pt x="609" y="120"/>
                  <a:pt x="585" y="64"/>
                </a:cubicBezTo>
                <a:cubicBezTo>
                  <a:pt x="561" y="8"/>
                  <a:pt x="529" y="0"/>
                  <a:pt x="441" y="64"/>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749" name="Freeform 125" descr="23287213"/>
          <p:cNvSpPr>
            <a:spLocks/>
          </p:cNvSpPr>
          <p:nvPr/>
        </p:nvSpPr>
        <p:spPr bwMode="auto">
          <a:xfrm>
            <a:off x="6651625" y="858838"/>
            <a:ext cx="1914525" cy="2124075"/>
          </a:xfrm>
          <a:custGeom>
            <a:avLst/>
            <a:gdLst/>
            <a:ahLst/>
            <a:cxnLst>
              <a:cxn ang="0">
                <a:pos x="277" y="32"/>
              </a:cxn>
              <a:cxn ang="0">
                <a:pos x="373" y="128"/>
              </a:cxn>
              <a:cxn ang="0">
                <a:pos x="661" y="32"/>
              </a:cxn>
              <a:cxn ang="0">
                <a:pos x="758" y="321"/>
              </a:cxn>
              <a:cxn ang="0">
                <a:pos x="758" y="465"/>
              </a:cxn>
              <a:cxn ang="0">
                <a:pos x="902" y="273"/>
              </a:cxn>
              <a:cxn ang="0">
                <a:pos x="1046" y="177"/>
              </a:cxn>
              <a:cxn ang="0">
                <a:pos x="1190" y="273"/>
              </a:cxn>
              <a:cxn ang="0">
                <a:pos x="1142" y="465"/>
              </a:cxn>
              <a:cxn ang="0">
                <a:pos x="950" y="513"/>
              </a:cxn>
              <a:cxn ang="0">
                <a:pos x="902" y="705"/>
              </a:cxn>
              <a:cxn ang="0">
                <a:pos x="565" y="754"/>
              </a:cxn>
              <a:cxn ang="0">
                <a:pos x="517" y="802"/>
              </a:cxn>
              <a:cxn ang="0">
                <a:pos x="565" y="850"/>
              </a:cxn>
              <a:cxn ang="0">
                <a:pos x="421" y="994"/>
              </a:cxn>
              <a:cxn ang="0">
                <a:pos x="352" y="1091"/>
              </a:cxn>
              <a:cxn ang="0">
                <a:pos x="229" y="1186"/>
              </a:cxn>
              <a:cxn ang="0">
                <a:pos x="166" y="1313"/>
              </a:cxn>
              <a:cxn ang="0">
                <a:pos x="22" y="1301"/>
              </a:cxn>
              <a:cxn ang="0">
                <a:pos x="36" y="1090"/>
              </a:cxn>
              <a:cxn ang="0">
                <a:pos x="132" y="946"/>
              </a:cxn>
              <a:cxn ang="0">
                <a:pos x="325" y="802"/>
              </a:cxn>
              <a:cxn ang="0">
                <a:pos x="421" y="609"/>
              </a:cxn>
              <a:cxn ang="0">
                <a:pos x="469" y="561"/>
              </a:cxn>
              <a:cxn ang="0">
                <a:pos x="421" y="417"/>
              </a:cxn>
              <a:cxn ang="0">
                <a:pos x="325" y="321"/>
              </a:cxn>
              <a:cxn ang="0">
                <a:pos x="229" y="225"/>
              </a:cxn>
              <a:cxn ang="0">
                <a:pos x="229" y="128"/>
              </a:cxn>
              <a:cxn ang="0">
                <a:pos x="181" y="80"/>
              </a:cxn>
              <a:cxn ang="0">
                <a:pos x="277" y="32"/>
              </a:cxn>
            </a:cxnLst>
            <a:rect l="0" t="0" r="r" b="b"/>
            <a:pathLst>
              <a:path w="1206" h="1338">
                <a:moveTo>
                  <a:pt x="277" y="32"/>
                </a:moveTo>
                <a:cubicBezTo>
                  <a:pt x="309" y="40"/>
                  <a:pt x="309" y="128"/>
                  <a:pt x="373" y="128"/>
                </a:cubicBezTo>
                <a:cubicBezTo>
                  <a:pt x="437" y="128"/>
                  <a:pt x="597" y="0"/>
                  <a:pt x="661" y="32"/>
                </a:cubicBezTo>
                <a:cubicBezTo>
                  <a:pt x="725" y="64"/>
                  <a:pt x="742" y="249"/>
                  <a:pt x="758" y="321"/>
                </a:cubicBezTo>
                <a:cubicBezTo>
                  <a:pt x="774" y="393"/>
                  <a:pt x="734" y="473"/>
                  <a:pt x="758" y="465"/>
                </a:cubicBezTo>
                <a:cubicBezTo>
                  <a:pt x="782" y="457"/>
                  <a:pt x="854" y="321"/>
                  <a:pt x="902" y="273"/>
                </a:cubicBezTo>
                <a:cubicBezTo>
                  <a:pt x="950" y="225"/>
                  <a:pt x="998" y="177"/>
                  <a:pt x="1046" y="177"/>
                </a:cubicBezTo>
                <a:cubicBezTo>
                  <a:pt x="1094" y="177"/>
                  <a:pt x="1174" y="225"/>
                  <a:pt x="1190" y="273"/>
                </a:cubicBezTo>
                <a:cubicBezTo>
                  <a:pt x="1206" y="321"/>
                  <a:pt x="1182" y="425"/>
                  <a:pt x="1142" y="465"/>
                </a:cubicBezTo>
                <a:cubicBezTo>
                  <a:pt x="1102" y="505"/>
                  <a:pt x="990" y="473"/>
                  <a:pt x="950" y="513"/>
                </a:cubicBezTo>
                <a:cubicBezTo>
                  <a:pt x="910" y="553"/>
                  <a:pt x="966" y="665"/>
                  <a:pt x="902" y="705"/>
                </a:cubicBezTo>
                <a:cubicBezTo>
                  <a:pt x="838" y="745"/>
                  <a:pt x="629" y="738"/>
                  <a:pt x="565" y="754"/>
                </a:cubicBezTo>
                <a:cubicBezTo>
                  <a:pt x="501" y="770"/>
                  <a:pt x="517" y="786"/>
                  <a:pt x="517" y="802"/>
                </a:cubicBezTo>
                <a:cubicBezTo>
                  <a:pt x="517" y="818"/>
                  <a:pt x="581" y="818"/>
                  <a:pt x="565" y="850"/>
                </a:cubicBezTo>
                <a:cubicBezTo>
                  <a:pt x="549" y="882"/>
                  <a:pt x="457" y="954"/>
                  <a:pt x="421" y="994"/>
                </a:cubicBezTo>
                <a:cubicBezTo>
                  <a:pt x="385" y="1034"/>
                  <a:pt x="384" y="1059"/>
                  <a:pt x="352" y="1091"/>
                </a:cubicBezTo>
                <a:cubicBezTo>
                  <a:pt x="320" y="1123"/>
                  <a:pt x="260" y="1149"/>
                  <a:pt x="229" y="1186"/>
                </a:cubicBezTo>
                <a:cubicBezTo>
                  <a:pt x="198" y="1223"/>
                  <a:pt x="201" y="1294"/>
                  <a:pt x="166" y="1313"/>
                </a:cubicBezTo>
                <a:cubicBezTo>
                  <a:pt x="131" y="1332"/>
                  <a:pt x="44" y="1338"/>
                  <a:pt x="22" y="1301"/>
                </a:cubicBezTo>
                <a:cubicBezTo>
                  <a:pt x="0" y="1264"/>
                  <a:pt x="18" y="1149"/>
                  <a:pt x="36" y="1090"/>
                </a:cubicBezTo>
                <a:cubicBezTo>
                  <a:pt x="54" y="1031"/>
                  <a:pt x="84" y="994"/>
                  <a:pt x="132" y="946"/>
                </a:cubicBezTo>
                <a:cubicBezTo>
                  <a:pt x="180" y="898"/>
                  <a:pt x="277" y="858"/>
                  <a:pt x="325" y="802"/>
                </a:cubicBezTo>
                <a:cubicBezTo>
                  <a:pt x="373" y="746"/>
                  <a:pt x="397" y="649"/>
                  <a:pt x="421" y="609"/>
                </a:cubicBezTo>
                <a:cubicBezTo>
                  <a:pt x="445" y="569"/>
                  <a:pt x="469" y="593"/>
                  <a:pt x="469" y="561"/>
                </a:cubicBezTo>
                <a:cubicBezTo>
                  <a:pt x="469" y="529"/>
                  <a:pt x="445" y="457"/>
                  <a:pt x="421" y="417"/>
                </a:cubicBezTo>
                <a:cubicBezTo>
                  <a:pt x="397" y="377"/>
                  <a:pt x="357" y="353"/>
                  <a:pt x="325" y="321"/>
                </a:cubicBezTo>
                <a:cubicBezTo>
                  <a:pt x="293" y="289"/>
                  <a:pt x="245" y="257"/>
                  <a:pt x="229" y="225"/>
                </a:cubicBezTo>
                <a:cubicBezTo>
                  <a:pt x="213" y="193"/>
                  <a:pt x="237" y="152"/>
                  <a:pt x="229" y="128"/>
                </a:cubicBezTo>
                <a:cubicBezTo>
                  <a:pt x="221" y="104"/>
                  <a:pt x="173" y="96"/>
                  <a:pt x="181" y="80"/>
                </a:cubicBezTo>
                <a:cubicBezTo>
                  <a:pt x="189" y="64"/>
                  <a:pt x="245" y="24"/>
                  <a:pt x="277" y="32"/>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750" name="Freeform 126" descr="23287213"/>
          <p:cNvSpPr>
            <a:spLocks/>
          </p:cNvSpPr>
          <p:nvPr/>
        </p:nvSpPr>
        <p:spPr bwMode="auto">
          <a:xfrm>
            <a:off x="8515350" y="1495425"/>
            <a:ext cx="484188" cy="636588"/>
          </a:xfrm>
          <a:custGeom>
            <a:avLst/>
            <a:gdLst/>
            <a:ahLst/>
            <a:cxnLst>
              <a:cxn ang="0">
                <a:pos x="112" y="64"/>
              </a:cxn>
              <a:cxn ang="0">
                <a:pos x="209" y="16"/>
              </a:cxn>
              <a:cxn ang="0">
                <a:pos x="305" y="160"/>
              </a:cxn>
              <a:cxn ang="0">
                <a:pos x="209" y="304"/>
              </a:cxn>
              <a:cxn ang="0">
                <a:pos x="257" y="401"/>
              </a:cxn>
              <a:cxn ang="0">
                <a:pos x="64" y="304"/>
              </a:cxn>
              <a:cxn ang="0">
                <a:pos x="16" y="256"/>
              </a:cxn>
              <a:cxn ang="0">
                <a:pos x="16" y="112"/>
              </a:cxn>
              <a:cxn ang="0">
                <a:pos x="112" y="64"/>
              </a:cxn>
            </a:cxnLst>
            <a:rect l="0" t="0" r="r" b="b"/>
            <a:pathLst>
              <a:path w="305" h="401">
                <a:moveTo>
                  <a:pt x="112" y="64"/>
                </a:moveTo>
                <a:cubicBezTo>
                  <a:pt x="144" y="48"/>
                  <a:pt x="177" y="0"/>
                  <a:pt x="209" y="16"/>
                </a:cubicBezTo>
                <a:cubicBezTo>
                  <a:pt x="241" y="32"/>
                  <a:pt x="305" y="112"/>
                  <a:pt x="305" y="160"/>
                </a:cubicBezTo>
                <a:cubicBezTo>
                  <a:pt x="305" y="208"/>
                  <a:pt x="217" y="264"/>
                  <a:pt x="209" y="304"/>
                </a:cubicBezTo>
                <a:cubicBezTo>
                  <a:pt x="201" y="344"/>
                  <a:pt x="281" y="401"/>
                  <a:pt x="257" y="401"/>
                </a:cubicBezTo>
                <a:cubicBezTo>
                  <a:pt x="233" y="401"/>
                  <a:pt x="104" y="328"/>
                  <a:pt x="64" y="304"/>
                </a:cubicBezTo>
                <a:cubicBezTo>
                  <a:pt x="24" y="280"/>
                  <a:pt x="24" y="288"/>
                  <a:pt x="16" y="256"/>
                </a:cubicBezTo>
                <a:cubicBezTo>
                  <a:pt x="8" y="224"/>
                  <a:pt x="0" y="144"/>
                  <a:pt x="16" y="112"/>
                </a:cubicBezTo>
                <a:cubicBezTo>
                  <a:pt x="32" y="80"/>
                  <a:pt x="80" y="80"/>
                  <a:pt x="112" y="64"/>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751" name="Freeform 127" descr="23287213"/>
          <p:cNvSpPr>
            <a:spLocks/>
          </p:cNvSpPr>
          <p:nvPr/>
        </p:nvSpPr>
        <p:spPr bwMode="auto">
          <a:xfrm>
            <a:off x="7880350" y="2122488"/>
            <a:ext cx="444500" cy="381000"/>
          </a:xfrm>
          <a:custGeom>
            <a:avLst/>
            <a:gdLst/>
            <a:ahLst/>
            <a:cxnLst>
              <a:cxn ang="0">
                <a:pos x="32" y="24"/>
              </a:cxn>
              <a:cxn ang="0">
                <a:pos x="32" y="193"/>
              </a:cxn>
              <a:cxn ang="0">
                <a:pos x="148" y="233"/>
              </a:cxn>
              <a:cxn ang="0">
                <a:pos x="184" y="229"/>
              </a:cxn>
              <a:cxn ang="0">
                <a:pos x="176" y="168"/>
              </a:cxn>
              <a:cxn ang="0">
                <a:pos x="272" y="72"/>
              </a:cxn>
              <a:cxn ang="0">
                <a:pos x="224" y="24"/>
              </a:cxn>
              <a:cxn ang="0">
                <a:pos x="32" y="24"/>
              </a:cxn>
            </a:cxnLst>
            <a:rect l="0" t="0" r="r" b="b"/>
            <a:pathLst>
              <a:path w="280" h="240">
                <a:moveTo>
                  <a:pt x="32" y="24"/>
                </a:moveTo>
                <a:cubicBezTo>
                  <a:pt x="0" y="52"/>
                  <a:pt x="13" y="158"/>
                  <a:pt x="32" y="193"/>
                </a:cubicBezTo>
                <a:cubicBezTo>
                  <a:pt x="51" y="228"/>
                  <a:pt x="123" y="227"/>
                  <a:pt x="148" y="233"/>
                </a:cubicBezTo>
                <a:cubicBezTo>
                  <a:pt x="173" y="239"/>
                  <a:pt x="179" y="240"/>
                  <a:pt x="184" y="229"/>
                </a:cubicBezTo>
                <a:cubicBezTo>
                  <a:pt x="189" y="218"/>
                  <a:pt x="161" y="194"/>
                  <a:pt x="176" y="168"/>
                </a:cubicBezTo>
                <a:cubicBezTo>
                  <a:pt x="191" y="142"/>
                  <a:pt x="264" y="96"/>
                  <a:pt x="272" y="72"/>
                </a:cubicBezTo>
                <a:cubicBezTo>
                  <a:pt x="280" y="48"/>
                  <a:pt x="264" y="32"/>
                  <a:pt x="224" y="24"/>
                </a:cubicBezTo>
                <a:cubicBezTo>
                  <a:pt x="184" y="16"/>
                  <a:pt x="64" y="0"/>
                  <a:pt x="32" y="24"/>
                </a:cubicBezTo>
                <a:close/>
              </a:path>
            </a:pathLst>
          </a:custGeom>
          <a:blipFill dpi="0" rotWithShape="1">
            <a:blip r:embed="rId4" cstate="print"/>
            <a:srcRect/>
            <a:stretch>
              <a:fillRect/>
            </a:stretch>
          </a:blipFill>
          <a:ln w="6350">
            <a:solidFill>
              <a:srgbClr val="97DD97"/>
            </a:solidFill>
            <a:round/>
            <a:headEnd/>
            <a:tailEnd/>
          </a:ln>
          <a:effectLst/>
        </p:spPr>
        <p:txBody>
          <a:bodyPr/>
          <a:lstStyle/>
          <a:p>
            <a:endParaRPr lang="en-US"/>
          </a:p>
        </p:txBody>
      </p:sp>
      <p:sp>
        <p:nvSpPr>
          <p:cNvPr id="26752" name="Freeform 128" descr="23287213"/>
          <p:cNvSpPr>
            <a:spLocks/>
          </p:cNvSpPr>
          <p:nvPr/>
        </p:nvSpPr>
        <p:spPr bwMode="auto">
          <a:xfrm>
            <a:off x="8235950" y="2220913"/>
            <a:ext cx="622300" cy="812800"/>
          </a:xfrm>
          <a:custGeom>
            <a:avLst/>
            <a:gdLst/>
            <a:ahLst/>
            <a:cxnLst>
              <a:cxn ang="0">
                <a:pos x="148" y="9"/>
              </a:cxn>
              <a:cxn ang="0">
                <a:pos x="364" y="129"/>
              </a:cxn>
              <a:cxn ang="0">
                <a:pos x="316" y="241"/>
              </a:cxn>
              <a:cxn ang="0">
                <a:pos x="260" y="337"/>
              </a:cxn>
              <a:cxn ang="0">
                <a:pos x="268" y="489"/>
              </a:cxn>
              <a:cxn ang="0">
                <a:pos x="48" y="473"/>
              </a:cxn>
              <a:cxn ang="0">
                <a:pos x="0" y="328"/>
              </a:cxn>
              <a:cxn ang="0">
                <a:pos x="48" y="184"/>
              </a:cxn>
              <a:cxn ang="0">
                <a:pos x="148" y="9"/>
              </a:cxn>
            </a:cxnLst>
            <a:rect l="0" t="0" r="r" b="b"/>
            <a:pathLst>
              <a:path w="392" h="512">
                <a:moveTo>
                  <a:pt x="148" y="9"/>
                </a:moveTo>
                <a:cubicBezTo>
                  <a:pt x="201" y="0"/>
                  <a:pt x="336" y="90"/>
                  <a:pt x="364" y="129"/>
                </a:cubicBezTo>
                <a:cubicBezTo>
                  <a:pt x="392" y="168"/>
                  <a:pt x="333" y="206"/>
                  <a:pt x="316" y="241"/>
                </a:cubicBezTo>
                <a:cubicBezTo>
                  <a:pt x="299" y="276"/>
                  <a:pt x="268" y="296"/>
                  <a:pt x="260" y="337"/>
                </a:cubicBezTo>
                <a:cubicBezTo>
                  <a:pt x="252" y="378"/>
                  <a:pt x="303" y="466"/>
                  <a:pt x="268" y="489"/>
                </a:cubicBezTo>
                <a:cubicBezTo>
                  <a:pt x="233" y="512"/>
                  <a:pt x="93" y="500"/>
                  <a:pt x="48" y="473"/>
                </a:cubicBezTo>
                <a:cubicBezTo>
                  <a:pt x="3" y="446"/>
                  <a:pt x="0" y="376"/>
                  <a:pt x="0" y="328"/>
                </a:cubicBezTo>
                <a:cubicBezTo>
                  <a:pt x="0" y="280"/>
                  <a:pt x="23" y="237"/>
                  <a:pt x="48" y="184"/>
                </a:cubicBezTo>
                <a:cubicBezTo>
                  <a:pt x="73" y="131"/>
                  <a:pt x="84" y="25"/>
                  <a:pt x="148" y="9"/>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753" name="Freeform 129" descr="23287213"/>
          <p:cNvSpPr>
            <a:spLocks/>
          </p:cNvSpPr>
          <p:nvPr/>
        </p:nvSpPr>
        <p:spPr bwMode="auto">
          <a:xfrm>
            <a:off x="8426450" y="3022600"/>
            <a:ext cx="852488" cy="1373188"/>
          </a:xfrm>
          <a:custGeom>
            <a:avLst/>
            <a:gdLst/>
            <a:ahLst/>
            <a:cxnLst>
              <a:cxn ang="0">
                <a:pos x="505" y="256"/>
              </a:cxn>
              <a:cxn ang="0">
                <a:pos x="457" y="208"/>
              </a:cxn>
              <a:cxn ang="0">
                <a:pos x="313" y="16"/>
              </a:cxn>
              <a:cxn ang="0">
                <a:pos x="72" y="112"/>
              </a:cxn>
              <a:cxn ang="0">
                <a:pos x="24" y="256"/>
              </a:cxn>
              <a:cxn ang="0">
                <a:pos x="24" y="593"/>
              </a:cxn>
              <a:cxn ang="0">
                <a:pos x="168" y="833"/>
              </a:cxn>
              <a:cxn ang="0">
                <a:pos x="313" y="785"/>
              </a:cxn>
              <a:cxn ang="0">
                <a:pos x="505" y="448"/>
              </a:cxn>
              <a:cxn ang="0">
                <a:pos x="505" y="256"/>
              </a:cxn>
            </a:cxnLst>
            <a:rect l="0" t="0" r="r" b="b"/>
            <a:pathLst>
              <a:path w="537" h="865">
                <a:moveTo>
                  <a:pt x="505" y="256"/>
                </a:moveTo>
                <a:cubicBezTo>
                  <a:pt x="497" y="216"/>
                  <a:pt x="489" y="248"/>
                  <a:pt x="457" y="208"/>
                </a:cubicBezTo>
                <a:cubicBezTo>
                  <a:pt x="425" y="168"/>
                  <a:pt x="377" y="32"/>
                  <a:pt x="313" y="16"/>
                </a:cubicBezTo>
                <a:cubicBezTo>
                  <a:pt x="249" y="0"/>
                  <a:pt x="120" y="72"/>
                  <a:pt x="72" y="112"/>
                </a:cubicBezTo>
                <a:cubicBezTo>
                  <a:pt x="24" y="152"/>
                  <a:pt x="32" y="176"/>
                  <a:pt x="24" y="256"/>
                </a:cubicBezTo>
                <a:cubicBezTo>
                  <a:pt x="16" y="336"/>
                  <a:pt x="0" y="497"/>
                  <a:pt x="24" y="593"/>
                </a:cubicBezTo>
                <a:cubicBezTo>
                  <a:pt x="48" y="689"/>
                  <a:pt x="120" y="801"/>
                  <a:pt x="168" y="833"/>
                </a:cubicBezTo>
                <a:cubicBezTo>
                  <a:pt x="216" y="865"/>
                  <a:pt x="257" y="849"/>
                  <a:pt x="313" y="785"/>
                </a:cubicBezTo>
                <a:cubicBezTo>
                  <a:pt x="369" y="721"/>
                  <a:pt x="473" y="536"/>
                  <a:pt x="505" y="448"/>
                </a:cubicBezTo>
                <a:cubicBezTo>
                  <a:pt x="537" y="360"/>
                  <a:pt x="513" y="296"/>
                  <a:pt x="505" y="256"/>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754" name="Freeform 130" descr="23287213"/>
          <p:cNvSpPr>
            <a:spLocks/>
          </p:cNvSpPr>
          <p:nvPr/>
        </p:nvSpPr>
        <p:spPr bwMode="auto">
          <a:xfrm>
            <a:off x="7116763" y="2520950"/>
            <a:ext cx="992187" cy="996950"/>
          </a:xfrm>
          <a:custGeom>
            <a:avLst/>
            <a:gdLst/>
            <a:ahLst/>
            <a:cxnLst>
              <a:cxn ang="0">
                <a:pos x="409" y="28"/>
              </a:cxn>
              <a:cxn ang="0">
                <a:pos x="320" y="43"/>
              </a:cxn>
              <a:cxn ang="0">
                <a:pos x="32" y="284"/>
              </a:cxn>
              <a:cxn ang="0">
                <a:pos x="128" y="524"/>
              </a:cxn>
              <a:cxn ang="0">
                <a:pos x="320" y="620"/>
              </a:cxn>
              <a:cxn ang="0">
                <a:pos x="465" y="476"/>
              </a:cxn>
              <a:cxn ang="0">
                <a:pos x="609" y="284"/>
              </a:cxn>
              <a:cxn ang="0">
                <a:pos x="561" y="91"/>
              </a:cxn>
              <a:cxn ang="0">
                <a:pos x="409" y="28"/>
              </a:cxn>
            </a:cxnLst>
            <a:rect l="0" t="0" r="r" b="b"/>
            <a:pathLst>
              <a:path w="625" h="628">
                <a:moveTo>
                  <a:pt x="409" y="28"/>
                </a:moveTo>
                <a:cubicBezTo>
                  <a:pt x="369" y="20"/>
                  <a:pt x="383" y="0"/>
                  <a:pt x="320" y="43"/>
                </a:cubicBezTo>
                <a:cubicBezTo>
                  <a:pt x="257" y="86"/>
                  <a:pt x="64" y="204"/>
                  <a:pt x="32" y="284"/>
                </a:cubicBezTo>
                <a:cubicBezTo>
                  <a:pt x="0" y="364"/>
                  <a:pt x="80" y="468"/>
                  <a:pt x="128" y="524"/>
                </a:cubicBezTo>
                <a:cubicBezTo>
                  <a:pt x="176" y="580"/>
                  <a:pt x="264" y="628"/>
                  <a:pt x="320" y="620"/>
                </a:cubicBezTo>
                <a:cubicBezTo>
                  <a:pt x="376" y="612"/>
                  <a:pt x="417" y="532"/>
                  <a:pt x="465" y="476"/>
                </a:cubicBezTo>
                <a:cubicBezTo>
                  <a:pt x="513" y="420"/>
                  <a:pt x="593" y="348"/>
                  <a:pt x="609" y="284"/>
                </a:cubicBezTo>
                <a:cubicBezTo>
                  <a:pt x="625" y="220"/>
                  <a:pt x="594" y="134"/>
                  <a:pt x="561" y="91"/>
                </a:cubicBezTo>
                <a:cubicBezTo>
                  <a:pt x="528" y="48"/>
                  <a:pt x="449" y="36"/>
                  <a:pt x="409" y="28"/>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755" name="Freeform 131" descr="23287213"/>
          <p:cNvSpPr>
            <a:spLocks/>
          </p:cNvSpPr>
          <p:nvPr/>
        </p:nvSpPr>
        <p:spPr bwMode="auto">
          <a:xfrm>
            <a:off x="7764463" y="3340100"/>
            <a:ext cx="788987" cy="1258888"/>
          </a:xfrm>
          <a:custGeom>
            <a:avLst/>
            <a:gdLst/>
            <a:ahLst/>
            <a:cxnLst>
              <a:cxn ang="0">
                <a:pos x="249" y="56"/>
              </a:cxn>
              <a:cxn ang="0">
                <a:pos x="393" y="441"/>
              </a:cxn>
              <a:cxn ang="0">
                <a:pos x="489" y="585"/>
              </a:cxn>
              <a:cxn ang="0">
                <a:pos x="441" y="729"/>
              </a:cxn>
              <a:cxn ang="0">
                <a:pos x="393" y="729"/>
              </a:cxn>
              <a:cxn ang="0">
                <a:pos x="393" y="777"/>
              </a:cxn>
              <a:cxn ang="0">
                <a:pos x="345" y="777"/>
              </a:cxn>
              <a:cxn ang="0">
                <a:pos x="345" y="681"/>
              </a:cxn>
              <a:cxn ang="0">
                <a:pos x="297" y="633"/>
              </a:cxn>
              <a:cxn ang="0">
                <a:pos x="153" y="537"/>
              </a:cxn>
              <a:cxn ang="0">
                <a:pos x="57" y="489"/>
              </a:cxn>
              <a:cxn ang="0">
                <a:pos x="8" y="248"/>
              </a:cxn>
              <a:cxn ang="0">
                <a:pos x="105" y="104"/>
              </a:cxn>
              <a:cxn ang="0">
                <a:pos x="249" y="56"/>
              </a:cxn>
            </a:cxnLst>
            <a:rect l="0" t="0" r="r" b="b"/>
            <a:pathLst>
              <a:path w="497" h="793">
                <a:moveTo>
                  <a:pt x="249" y="56"/>
                </a:moveTo>
                <a:cubicBezTo>
                  <a:pt x="297" y="112"/>
                  <a:pt x="353" y="353"/>
                  <a:pt x="393" y="441"/>
                </a:cubicBezTo>
                <a:cubicBezTo>
                  <a:pt x="433" y="529"/>
                  <a:pt x="481" y="537"/>
                  <a:pt x="489" y="585"/>
                </a:cubicBezTo>
                <a:cubicBezTo>
                  <a:pt x="497" y="633"/>
                  <a:pt x="457" y="705"/>
                  <a:pt x="441" y="729"/>
                </a:cubicBezTo>
                <a:cubicBezTo>
                  <a:pt x="425" y="753"/>
                  <a:pt x="401" y="721"/>
                  <a:pt x="393" y="729"/>
                </a:cubicBezTo>
                <a:cubicBezTo>
                  <a:pt x="385" y="737"/>
                  <a:pt x="401" y="769"/>
                  <a:pt x="393" y="777"/>
                </a:cubicBezTo>
                <a:cubicBezTo>
                  <a:pt x="385" y="785"/>
                  <a:pt x="353" y="793"/>
                  <a:pt x="345" y="777"/>
                </a:cubicBezTo>
                <a:cubicBezTo>
                  <a:pt x="337" y="761"/>
                  <a:pt x="353" y="705"/>
                  <a:pt x="345" y="681"/>
                </a:cubicBezTo>
                <a:cubicBezTo>
                  <a:pt x="337" y="657"/>
                  <a:pt x="329" y="657"/>
                  <a:pt x="297" y="633"/>
                </a:cubicBezTo>
                <a:cubicBezTo>
                  <a:pt x="265" y="609"/>
                  <a:pt x="193" y="561"/>
                  <a:pt x="153" y="537"/>
                </a:cubicBezTo>
                <a:cubicBezTo>
                  <a:pt x="113" y="513"/>
                  <a:pt x="81" y="537"/>
                  <a:pt x="57" y="489"/>
                </a:cubicBezTo>
                <a:cubicBezTo>
                  <a:pt x="33" y="441"/>
                  <a:pt x="0" y="312"/>
                  <a:pt x="8" y="248"/>
                </a:cubicBezTo>
                <a:cubicBezTo>
                  <a:pt x="16" y="184"/>
                  <a:pt x="65" y="136"/>
                  <a:pt x="105" y="104"/>
                </a:cubicBezTo>
                <a:cubicBezTo>
                  <a:pt x="145" y="72"/>
                  <a:pt x="201" y="0"/>
                  <a:pt x="249" y="56"/>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756" name="Freeform 132" descr="23287213"/>
          <p:cNvSpPr>
            <a:spLocks/>
          </p:cNvSpPr>
          <p:nvPr/>
        </p:nvSpPr>
        <p:spPr bwMode="auto">
          <a:xfrm>
            <a:off x="8299450" y="4829175"/>
            <a:ext cx="431800" cy="850900"/>
          </a:xfrm>
          <a:custGeom>
            <a:avLst/>
            <a:gdLst/>
            <a:ahLst/>
            <a:cxnLst>
              <a:cxn ang="0">
                <a:pos x="104" y="32"/>
              </a:cxn>
              <a:cxn ang="0">
                <a:pos x="56" y="224"/>
              </a:cxn>
              <a:cxn ang="0">
                <a:pos x="8" y="368"/>
              </a:cxn>
              <a:cxn ang="0">
                <a:pos x="104" y="512"/>
              </a:cxn>
              <a:cxn ang="0">
                <a:pos x="152" y="512"/>
              </a:cxn>
              <a:cxn ang="0">
                <a:pos x="152" y="368"/>
              </a:cxn>
              <a:cxn ang="0">
                <a:pos x="248" y="128"/>
              </a:cxn>
              <a:cxn ang="0">
                <a:pos x="248" y="32"/>
              </a:cxn>
              <a:cxn ang="0">
                <a:pos x="104" y="32"/>
              </a:cxn>
            </a:cxnLst>
            <a:rect l="0" t="0" r="r" b="b"/>
            <a:pathLst>
              <a:path w="272" h="536">
                <a:moveTo>
                  <a:pt x="104" y="32"/>
                </a:moveTo>
                <a:cubicBezTo>
                  <a:pt x="72" y="64"/>
                  <a:pt x="72" y="168"/>
                  <a:pt x="56" y="224"/>
                </a:cubicBezTo>
                <a:cubicBezTo>
                  <a:pt x="40" y="280"/>
                  <a:pt x="0" y="320"/>
                  <a:pt x="8" y="368"/>
                </a:cubicBezTo>
                <a:cubicBezTo>
                  <a:pt x="16" y="416"/>
                  <a:pt x="80" y="488"/>
                  <a:pt x="104" y="512"/>
                </a:cubicBezTo>
                <a:cubicBezTo>
                  <a:pt x="128" y="536"/>
                  <a:pt x="144" y="536"/>
                  <a:pt x="152" y="512"/>
                </a:cubicBezTo>
                <a:cubicBezTo>
                  <a:pt x="160" y="488"/>
                  <a:pt x="136" y="432"/>
                  <a:pt x="152" y="368"/>
                </a:cubicBezTo>
                <a:cubicBezTo>
                  <a:pt x="168" y="304"/>
                  <a:pt x="232" y="184"/>
                  <a:pt x="248" y="128"/>
                </a:cubicBezTo>
                <a:cubicBezTo>
                  <a:pt x="264" y="72"/>
                  <a:pt x="272" y="48"/>
                  <a:pt x="248" y="32"/>
                </a:cubicBezTo>
                <a:cubicBezTo>
                  <a:pt x="224" y="16"/>
                  <a:pt x="136" y="0"/>
                  <a:pt x="104" y="32"/>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757" name="Freeform 133" descr="23287213"/>
          <p:cNvSpPr>
            <a:spLocks/>
          </p:cNvSpPr>
          <p:nvPr/>
        </p:nvSpPr>
        <p:spPr bwMode="auto">
          <a:xfrm>
            <a:off x="8777288" y="5221288"/>
            <a:ext cx="463550" cy="1171575"/>
          </a:xfrm>
          <a:custGeom>
            <a:avLst/>
            <a:gdLst/>
            <a:ahLst/>
            <a:cxnLst>
              <a:cxn ang="0">
                <a:pos x="236" y="73"/>
              </a:cxn>
              <a:cxn ang="0">
                <a:pos x="23" y="211"/>
              </a:cxn>
              <a:cxn ang="0">
                <a:pos x="99" y="315"/>
              </a:cxn>
              <a:cxn ang="0">
                <a:pos x="92" y="506"/>
              </a:cxn>
              <a:cxn ang="0">
                <a:pos x="188" y="602"/>
              </a:cxn>
              <a:cxn ang="0">
                <a:pos x="284" y="650"/>
              </a:cxn>
              <a:cxn ang="0">
                <a:pos x="236" y="73"/>
              </a:cxn>
            </a:cxnLst>
            <a:rect l="0" t="0" r="r" b="b"/>
            <a:pathLst>
              <a:path w="292" h="738">
                <a:moveTo>
                  <a:pt x="236" y="73"/>
                </a:moveTo>
                <a:cubicBezTo>
                  <a:pt x="193" y="0"/>
                  <a:pt x="46" y="171"/>
                  <a:pt x="23" y="211"/>
                </a:cubicBezTo>
                <a:cubicBezTo>
                  <a:pt x="0" y="251"/>
                  <a:pt x="88" y="266"/>
                  <a:pt x="99" y="315"/>
                </a:cubicBezTo>
                <a:cubicBezTo>
                  <a:pt x="110" y="364"/>
                  <a:pt x="77" y="458"/>
                  <a:pt x="92" y="506"/>
                </a:cubicBezTo>
                <a:cubicBezTo>
                  <a:pt x="107" y="554"/>
                  <a:pt x="156" y="578"/>
                  <a:pt x="188" y="602"/>
                </a:cubicBezTo>
                <a:cubicBezTo>
                  <a:pt x="220" y="626"/>
                  <a:pt x="276" y="738"/>
                  <a:pt x="284" y="650"/>
                </a:cubicBezTo>
                <a:cubicBezTo>
                  <a:pt x="292" y="562"/>
                  <a:pt x="276" y="153"/>
                  <a:pt x="236" y="73"/>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758" name="Freeform 134" descr="23287213"/>
          <p:cNvSpPr>
            <a:spLocks/>
          </p:cNvSpPr>
          <p:nvPr/>
        </p:nvSpPr>
        <p:spPr bwMode="auto">
          <a:xfrm>
            <a:off x="7764463" y="4497388"/>
            <a:ext cx="484187" cy="903287"/>
          </a:xfrm>
          <a:custGeom>
            <a:avLst/>
            <a:gdLst/>
            <a:ahLst/>
            <a:cxnLst>
              <a:cxn ang="0">
                <a:pos x="105" y="529"/>
              </a:cxn>
              <a:cxn ang="0">
                <a:pos x="8" y="289"/>
              </a:cxn>
              <a:cxn ang="0">
                <a:pos x="57" y="144"/>
              </a:cxn>
              <a:cxn ang="0">
                <a:pos x="201" y="0"/>
              </a:cxn>
              <a:cxn ang="0">
                <a:pos x="297" y="144"/>
              </a:cxn>
              <a:cxn ang="0">
                <a:pos x="249" y="385"/>
              </a:cxn>
              <a:cxn ang="0">
                <a:pos x="201" y="481"/>
              </a:cxn>
              <a:cxn ang="0">
                <a:pos x="153" y="529"/>
              </a:cxn>
              <a:cxn ang="0">
                <a:pos x="105" y="529"/>
              </a:cxn>
            </a:cxnLst>
            <a:rect l="0" t="0" r="r" b="b"/>
            <a:pathLst>
              <a:path w="305" h="569">
                <a:moveTo>
                  <a:pt x="105" y="529"/>
                </a:moveTo>
                <a:cubicBezTo>
                  <a:pt x="81" y="489"/>
                  <a:pt x="16" y="353"/>
                  <a:pt x="8" y="289"/>
                </a:cubicBezTo>
                <a:cubicBezTo>
                  <a:pt x="0" y="225"/>
                  <a:pt x="25" y="192"/>
                  <a:pt x="57" y="144"/>
                </a:cubicBezTo>
                <a:cubicBezTo>
                  <a:pt x="89" y="96"/>
                  <a:pt x="161" y="0"/>
                  <a:pt x="201" y="0"/>
                </a:cubicBezTo>
                <a:cubicBezTo>
                  <a:pt x="241" y="0"/>
                  <a:pt x="289" y="80"/>
                  <a:pt x="297" y="144"/>
                </a:cubicBezTo>
                <a:cubicBezTo>
                  <a:pt x="305" y="208"/>
                  <a:pt x="265" y="329"/>
                  <a:pt x="249" y="385"/>
                </a:cubicBezTo>
                <a:cubicBezTo>
                  <a:pt x="233" y="441"/>
                  <a:pt x="217" y="457"/>
                  <a:pt x="201" y="481"/>
                </a:cubicBezTo>
                <a:cubicBezTo>
                  <a:pt x="185" y="505"/>
                  <a:pt x="169" y="521"/>
                  <a:pt x="153" y="529"/>
                </a:cubicBezTo>
                <a:cubicBezTo>
                  <a:pt x="137" y="537"/>
                  <a:pt x="129" y="569"/>
                  <a:pt x="105" y="529"/>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759" name="Freeform 135" descr="23287213"/>
          <p:cNvSpPr>
            <a:spLocks/>
          </p:cNvSpPr>
          <p:nvPr/>
        </p:nvSpPr>
        <p:spPr bwMode="auto">
          <a:xfrm>
            <a:off x="6746875" y="3556000"/>
            <a:ext cx="971550" cy="1873250"/>
          </a:xfrm>
          <a:custGeom>
            <a:avLst/>
            <a:gdLst/>
            <a:ahLst/>
            <a:cxnLst>
              <a:cxn ang="0">
                <a:pos x="361" y="64"/>
              </a:cxn>
              <a:cxn ang="0">
                <a:pos x="313" y="160"/>
              </a:cxn>
              <a:cxn ang="0">
                <a:pos x="169" y="257"/>
              </a:cxn>
              <a:cxn ang="0">
                <a:pos x="24" y="449"/>
              </a:cxn>
              <a:cxn ang="0">
                <a:pos x="24" y="641"/>
              </a:cxn>
              <a:cxn ang="0">
                <a:pos x="72" y="834"/>
              </a:cxn>
              <a:cxn ang="0">
                <a:pos x="265" y="1074"/>
              </a:cxn>
              <a:cxn ang="0">
                <a:pos x="409" y="1170"/>
              </a:cxn>
              <a:cxn ang="0">
                <a:pos x="526" y="1136"/>
              </a:cxn>
              <a:cxn ang="0">
                <a:pos x="601" y="978"/>
              </a:cxn>
              <a:cxn ang="0">
                <a:pos x="457" y="785"/>
              </a:cxn>
              <a:cxn ang="0">
                <a:pos x="394" y="644"/>
              </a:cxn>
              <a:cxn ang="0">
                <a:pos x="457" y="449"/>
              </a:cxn>
              <a:cxn ang="0">
                <a:pos x="553" y="160"/>
              </a:cxn>
              <a:cxn ang="0">
                <a:pos x="457" y="16"/>
              </a:cxn>
              <a:cxn ang="0">
                <a:pos x="361" y="64"/>
              </a:cxn>
            </a:cxnLst>
            <a:rect l="0" t="0" r="r" b="b"/>
            <a:pathLst>
              <a:path w="612" h="1180">
                <a:moveTo>
                  <a:pt x="361" y="64"/>
                </a:moveTo>
                <a:cubicBezTo>
                  <a:pt x="337" y="88"/>
                  <a:pt x="345" y="128"/>
                  <a:pt x="313" y="160"/>
                </a:cubicBezTo>
                <a:cubicBezTo>
                  <a:pt x="281" y="192"/>
                  <a:pt x="217" y="209"/>
                  <a:pt x="169" y="257"/>
                </a:cubicBezTo>
                <a:cubicBezTo>
                  <a:pt x="121" y="305"/>
                  <a:pt x="48" y="385"/>
                  <a:pt x="24" y="449"/>
                </a:cubicBezTo>
                <a:cubicBezTo>
                  <a:pt x="0" y="513"/>
                  <a:pt x="16" y="577"/>
                  <a:pt x="24" y="641"/>
                </a:cubicBezTo>
                <a:cubicBezTo>
                  <a:pt x="32" y="705"/>
                  <a:pt x="32" y="762"/>
                  <a:pt x="72" y="834"/>
                </a:cubicBezTo>
                <a:cubicBezTo>
                  <a:pt x="112" y="906"/>
                  <a:pt x="209" y="1018"/>
                  <a:pt x="265" y="1074"/>
                </a:cubicBezTo>
                <a:cubicBezTo>
                  <a:pt x="321" y="1130"/>
                  <a:pt x="366" y="1160"/>
                  <a:pt x="409" y="1170"/>
                </a:cubicBezTo>
                <a:cubicBezTo>
                  <a:pt x="452" y="1180"/>
                  <a:pt x="494" y="1168"/>
                  <a:pt x="526" y="1136"/>
                </a:cubicBezTo>
                <a:cubicBezTo>
                  <a:pt x="558" y="1104"/>
                  <a:pt x="612" y="1036"/>
                  <a:pt x="601" y="978"/>
                </a:cubicBezTo>
                <a:cubicBezTo>
                  <a:pt x="590" y="920"/>
                  <a:pt x="492" y="841"/>
                  <a:pt x="457" y="785"/>
                </a:cubicBezTo>
                <a:cubicBezTo>
                  <a:pt x="422" y="729"/>
                  <a:pt x="394" y="700"/>
                  <a:pt x="394" y="644"/>
                </a:cubicBezTo>
                <a:cubicBezTo>
                  <a:pt x="394" y="588"/>
                  <a:pt x="430" y="530"/>
                  <a:pt x="457" y="449"/>
                </a:cubicBezTo>
                <a:cubicBezTo>
                  <a:pt x="484" y="368"/>
                  <a:pt x="553" y="232"/>
                  <a:pt x="553" y="160"/>
                </a:cubicBezTo>
                <a:cubicBezTo>
                  <a:pt x="553" y="88"/>
                  <a:pt x="489" y="32"/>
                  <a:pt x="457" y="16"/>
                </a:cubicBezTo>
                <a:cubicBezTo>
                  <a:pt x="425" y="0"/>
                  <a:pt x="385" y="40"/>
                  <a:pt x="361" y="64"/>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760" name="Freeform 136" descr="23287213"/>
          <p:cNvSpPr>
            <a:spLocks/>
          </p:cNvSpPr>
          <p:nvPr/>
        </p:nvSpPr>
        <p:spPr bwMode="auto">
          <a:xfrm>
            <a:off x="6365875" y="3087688"/>
            <a:ext cx="301625" cy="885825"/>
          </a:xfrm>
          <a:custGeom>
            <a:avLst/>
            <a:gdLst/>
            <a:ahLst/>
            <a:cxnLst>
              <a:cxn ang="0">
                <a:pos x="24" y="119"/>
              </a:cxn>
              <a:cxn ang="0">
                <a:pos x="24" y="359"/>
              </a:cxn>
              <a:cxn ang="0">
                <a:pos x="58" y="543"/>
              </a:cxn>
              <a:cxn ang="0">
                <a:pos x="148" y="449"/>
              </a:cxn>
              <a:cxn ang="0">
                <a:pos x="168" y="263"/>
              </a:cxn>
              <a:cxn ang="0">
                <a:pos x="190" y="131"/>
              </a:cxn>
              <a:cxn ang="0">
                <a:pos x="166" y="31"/>
              </a:cxn>
              <a:cxn ang="0">
                <a:pos x="122" y="15"/>
              </a:cxn>
              <a:cxn ang="0">
                <a:pos x="24" y="119"/>
              </a:cxn>
            </a:cxnLst>
            <a:rect l="0" t="0" r="r" b="b"/>
            <a:pathLst>
              <a:path w="190" h="558">
                <a:moveTo>
                  <a:pt x="24" y="119"/>
                </a:moveTo>
                <a:cubicBezTo>
                  <a:pt x="0" y="175"/>
                  <a:pt x="18" y="288"/>
                  <a:pt x="24" y="359"/>
                </a:cubicBezTo>
                <a:cubicBezTo>
                  <a:pt x="30" y="430"/>
                  <a:pt x="37" y="528"/>
                  <a:pt x="58" y="543"/>
                </a:cubicBezTo>
                <a:cubicBezTo>
                  <a:pt x="79" y="558"/>
                  <a:pt x="130" y="496"/>
                  <a:pt x="148" y="449"/>
                </a:cubicBezTo>
                <a:cubicBezTo>
                  <a:pt x="166" y="402"/>
                  <a:pt x="161" y="316"/>
                  <a:pt x="168" y="263"/>
                </a:cubicBezTo>
                <a:cubicBezTo>
                  <a:pt x="175" y="210"/>
                  <a:pt x="190" y="170"/>
                  <a:pt x="190" y="131"/>
                </a:cubicBezTo>
                <a:cubicBezTo>
                  <a:pt x="190" y="92"/>
                  <a:pt x="177" y="50"/>
                  <a:pt x="166" y="31"/>
                </a:cubicBezTo>
                <a:cubicBezTo>
                  <a:pt x="155" y="12"/>
                  <a:pt x="146" y="0"/>
                  <a:pt x="122" y="15"/>
                </a:cubicBezTo>
                <a:cubicBezTo>
                  <a:pt x="98" y="30"/>
                  <a:pt x="44" y="97"/>
                  <a:pt x="24" y="119"/>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761" name="Freeform 137" descr="23287213"/>
          <p:cNvSpPr>
            <a:spLocks/>
          </p:cNvSpPr>
          <p:nvPr/>
        </p:nvSpPr>
        <p:spPr bwMode="auto">
          <a:xfrm>
            <a:off x="8267700" y="6481763"/>
            <a:ext cx="606425" cy="649287"/>
          </a:xfrm>
          <a:custGeom>
            <a:avLst/>
            <a:gdLst/>
            <a:ahLst/>
            <a:cxnLst>
              <a:cxn ang="0">
                <a:pos x="124" y="385"/>
              </a:cxn>
              <a:cxn ang="0">
                <a:pos x="8" y="201"/>
              </a:cxn>
              <a:cxn ang="0">
                <a:pos x="76" y="48"/>
              </a:cxn>
              <a:cxn ang="0">
                <a:pos x="172" y="0"/>
              </a:cxn>
              <a:cxn ang="0">
                <a:pos x="317" y="48"/>
              </a:cxn>
              <a:cxn ang="0">
                <a:pos x="324" y="173"/>
              </a:cxn>
              <a:cxn ang="0">
                <a:pos x="365" y="289"/>
              </a:cxn>
              <a:cxn ang="0">
                <a:pos x="220" y="385"/>
              </a:cxn>
              <a:cxn ang="0">
                <a:pos x="124" y="385"/>
              </a:cxn>
            </a:cxnLst>
            <a:rect l="0" t="0" r="r" b="b"/>
            <a:pathLst>
              <a:path w="382" h="409">
                <a:moveTo>
                  <a:pt x="124" y="385"/>
                </a:moveTo>
                <a:cubicBezTo>
                  <a:pt x="89" y="354"/>
                  <a:pt x="16" y="257"/>
                  <a:pt x="8" y="201"/>
                </a:cubicBezTo>
                <a:cubicBezTo>
                  <a:pt x="0" y="145"/>
                  <a:pt x="49" y="81"/>
                  <a:pt x="76" y="48"/>
                </a:cubicBezTo>
                <a:cubicBezTo>
                  <a:pt x="103" y="15"/>
                  <a:pt x="132" y="0"/>
                  <a:pt x="172" y="0"/>
                </a:cubicBezTo>
                <a:cubicBezTo>
                  <a:pt x="212" y="0"/>
                  <a:pt x="292" y="19"/>
                  <a:pt x="317" y="48"/>
                </a:cubicBezTo>
                <a:cubicBezTo>
                  <a:pt x="342" y="77"/>
                  <a:pt x="316" y="133"/>
                  <a:pt x="324" y="173"/>
                </a:cubicBezTo>
                <a:cubicBezTo>
                  <a:pt x="332" y="213"/>
                  <a:pt x="382" y="254"/>
                  <a:pt x="365" y="289"/>
                </a:cubicBezTo>
                <a:cubicBezTo>
                  <a:pt x="348" y="324"/>
                  <a:pt x="260" y="369"/>
                  <a:pt x="220" y="385"/>
                </a:cubicBezTo>
                <a:cubicBezTo>
                  <a:pt x="180" y="401"/>
                  <a:pt x="156" y="409"/>
                  <a:pt x="124" y="385"/>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762" name="Freeform 138" descr="23287213"/>
          <p:cNvSpPr>
            <a:spLocks/>
          </p:cNvSpPr>
          <p:nvPr/>
        </p:nvSpPr>
        <p:spPr bwMode="auto">
          <a:xfrm>
            <a:off x="6915150" y="6100763"/>
            <a:ext cx="1027113" cy="1157287"/>
          </a:xfrm>
          <a:custGeom>
            <a:avLst/>
            <a:gdLst/>
            <a:ahLst/>
            <a:cxnLst>
              <a:cxn ang="0">
                <a:pos x="63" y="96"/>
              </a:cxn>
              <a:cxn ang="0">
                <a:pos x="207" y="48"/>
              </a:cxn>
              <a:cxn ang="0">
                <a:pos x="351" y="48"/>
              </a:cxn>
              <a:cxn ang="0">
                <a:pos x="447" y="0"/>
              </a:cxn>
              <a:cxn ang="0">
                <a:pos x="576" y="51"/>
              </a:cxn>
              <a:cxn ang="0">
                <a:pos x="588" y="195"/>
              </a:cxn>
              <a:cxn ang="0">
                <a:pos x="447" y="288"/>
              </a:cxn>
              <a:cxn ang="0">
                <a:pos x="351" y="336"/>
              </a:cxn>
              <a:cxn ang="0">
                <a:pos x="447" y="481"/>
              </a:cxn>
              <a:cxn ang="0">
                <a:pos x="584" y="509"/>
              </a:cxn>
              <a:cxn ang="0">
                <a:pos x="640" y="577"/>
              </a:cxn>
              <a:cxn ang="0">
                <a:pos x="543" y="673"/>
              </a:cxn>
              <a:cxn ang="0">
                <a:pos x="111" y="721"/>
              </a:cxn>
              <a:cxn ang="0">
                <a:pos x="111" y="625"/>
              </a:cxn>
              <a:cxn ang="0">
                <a:pos x="88" y="581"/>
              </a:cxn>
              <a:cxn ang="0">
                <a:pos x="63" y="433"/>
              </a:cxn>
              <a:cxn ang="0">
                <a:pos x="63" y="385"/>
              </a:cxn>
              <a:cxn ang="0">
                <a:pos x="0" y="233"/>
              </a:cxn>
              <a:cxn ang="0">
                <a:pos x="63" y="96"/>
              </a:cxn>
            </a:cxnLst>
            <a:rect l="0" t="0" r="r" b="b"/>
            <a:pathLst>
              <a:path w="647" h="729">
                <a:moveTo>
                  <a:pt x="63" y="96"/>
                </a:moveTo>
                <a:cubicBezTo>
                  <a:pt x="95" y="64"/>
                  <a:pt x="159" y="56"/>
                  <a:pt x="207" y="48"/>
                </a:cubicBezTo>
                <a:cubicBezTo>
                  <a:pt x="255" y="40"/>
                  <a:pt x="311" y="56"/>
                  <a:pt x="351" y="48"/>
                </a:cubicBezTo>
                <a:cubicBezTo>
                  <a:pt x="391" y="40"/>
                  <a:pt x="410" y="0"/>
                  <a:pt x="447" y="0"/>
                </a:cubicBezTo>
                <a:cubicBezTo>
                  <a:pt x="484" y="0"/>
                  <a:pt x="553" y="19"/>
                  <a:pt x="576" y="51"/>
                </a:cubicBezTo>
                <a:cubicBezTo>
                  <a:pt x="599" y="83"/>
                  <a:pt x="609" y="156"/>
                  <a:pt x="588" y="195"/>
                </a:cubicBezTo>
                <a:cubicBezTo>
                  <a:pt x="567" y="234"/>
                  <a:pt x="487" y="264"/>
                  <a:pt x="447" y="288"/>
                </a:cubicBezTo>
                <a:cubicBezTo>
                  <a:pt x="407" y="312"/>
                  <a:pt x="351" y="304"/>
                  <a:pt x="351" y="336"/>
                </a:cubicBezTo>
                <a:cubicBezTo>
                  <a:pt x="351" y="368"/>
                  <a:pt x="408" y="452"/>
                  <a:pt x="447" y="481"/>
                </a:cubicBezTo>
                <a:cubicBezTo>
                  <a:pt x="486" y="510"/>
                  <a:pt x="552" y="493"/>
                  <a:pt x="584" y="509"/>
                </a:cubicBezTo>
                <a:cubicBezTo>
                  <a:pt x="616" y="525"/>
                  <a:pt x="647" y="550"/>
                  <a:pt x="640" y="577"/>
                </a:cubicBezTo>
                <a:cubicBezTo>
                  <a:pt x="633" y="604"/>
                  <a:pt x="631" y="649"/>
                  <a:pt x="543" y="673"/>
                </a:cubicBezTo>
                <a:cubicBezTo>
                  <a:pt x="455" y="697"/>
                  <a:pt x="183" y="729"/>
                  <a:pt x="111" y="721"/>
                </a:cubicBezTo>
                <a:cubicBezTo>
                  <a:pt x="39" y="713"/>
                  <a:pt x="115" y="648"/>
                  <a:pt x="111" y="625"/>
                </a:cubicBezTo>
                <a:cubicBezTo>
                  <a:pt x="107" y="602"/>
                  <a:pt x="96" y="613"/>
                  <a:pt x="88" y="581"/>
                </a:cubicBezTo>
                <a:cubicBezTo>
                  <a:pt x="80" y="549"/>
                  <a:pt x="67" y="466"/>
                  <a:pt x="63" y="433"/>
                </a:cubicBezTo>
                <a:cubicBezTo>
                  <a:pt x="59" y="400"/>
                  <a:pt x="73" y="418"/>
                  <a:pt x="63" y="385"/>
                </a:cubicBezTo>
                <a:cubicBezTo>
                  <a:pt x="53" y="352"/>
                  <a:pt x="0" y="281"/>
                  <a:pt x="0" y="233"/>
                </a:cubicBezTo>
                <a:cubicBezTo>
                  <a:pt x="0" y="185"/>
                  <a:pt x="50" y="125"/>
                  <a:pt x="63" y="96"/>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763" name="Freeform 139" descr="23287213"/>
          <p:cNvSpPr>
            <a:spLocks/>
          </p:cNvSpPr>
          <p:nvPr/>
        </p:nvSpPr>
        <p:spPr bwMode="auto">
          <a:xfrm>
            <a:off x="5368925" y="5897563"/>
            <a:ext cx="1390650" cy="1004887"/>
          </a:xfrm>
          <a:custGeom>
            <a:avLst/>
            <a:gdLst/>
            <a:ahLst/>
            <a:cxnLst>
              <a:cxn ang="0">
                <a:pos x="102" y="565"/>
              </a:cxn>
              <a:cxn ang="0">
                <a:pos x="3" y="416"/>
              </a:cxn>
              <a:cxn ang="0">
                <a:pos x="118" y="149"/>
              </a:cxn>
              <a:cxn ang="0">
                <a:pos x="291" y="128"/>
              </a:cxn>
              <a:cxn ang="0">
                <a:pos x="436" y="80"/>
              </a:cxn>
              <a:cxn ang="0">
                <a:pos x="580" y="32"/>
              </a:cxn>
              <a:cxn ang="0">
                <a:pos x="724" y="32"/>
              </a:cxn>
              <a:cxn ang="0">
                <a:pos x="820" y="224"/>
              </a:cxn>
              <a:cxn ang="0">
                <a:pos x="772" y="320"/>
              </a:cxn>
              <a:cxn ang="0">
                <a:pos x="868" y="464"/>
              </a:cxn>
              <a:cxn ang="0">
                <a:pos x="724" y="609"/>
              </a:cxn>
              <a:cxn ang="0">
                <a:pos x="388" y="609"/>
              </a:cxn>
              <a:cxn ang="0">
                <a:pos x="102" y="565"/>
              </a:cxn>
            </a:cxnLst>
            <a:rect l="0" t="0" r="r" b="b"/>
            <a:pathLst>
              <a:path w="876" h="633">
                <a:moveTo>
                  <a:pt x="102" y="565"/>
                </a:moveTo>
                <a:cubicBezTo>
                  <a:pt x="38" y="533"/>
                  <a:pt x="0" y="485"/>
                  <a:pt x="3" y="416"/>
                </a:cubicBezTo>
                <a:cubicBezTo>
                  <a:pt x="6" y="347"/>
                  <a:pt x="70" y="197"/>
                  <a:pt x="118" y="149"/>
                </a:cubicBezTo>
                <a:cubicBezTo>
                  <a:pt x="166" y="101"/>
                  <a:pt x="238" y="139"/>
                  <a:pt x="291" y="128"/>
                </a:cubicBezTo>
                <a:cubicBezTo>
                  <a:pt x="344" y="117"/>
                  <a:pt x="388" y="96"/>
                  <a:pt x="436" y="80"/>
                </a:cubicBezTo>
                <a:cubicBezTo>
                  <a:pt x="484" y="64"/>
                  <a:pt x="532" y="40"/>
                  <a:pt x="580" y="32"/>
                </a:cubicBezTo>
                <a:cubicBezTo>
                  <a:pt x="628" y="24"/>
                  <a:pt x="684" y="0"/>
                  <a:pt x="724" y="32"/>
                </a:cubicBezTo>
                <a:cubicBezTo>
                  <a:pt x="764" y="64"/>
                  <a:pt x="812" y="176"/>
                  <a:pt x="820" y="224"/>
                </a:cubicBezTo>
                <a:cubicBezTo>
                  <a:pt x="828" y="272"/>
                  <a:pt x="764" y="280"/>
                  <a:pt x="772" y="320"/>
                </a:cubicBezTo>
                <a:cubicBezTo>
                  <a:pt x="780" y="360"/>
                  <a:pt x="876" y="416"/>
                  <a:pt x="868" y="464"/>
                </a:cubicBezTo>
                <a:cubicBezTo>
                  <a:pt x="860" y="512"/>
                  <a:pt x="804" y="585"/>
                  <a:pt x="724" y="609"/>
                </a:cubicBezTo>
                <a:cubicBezTo>
                  <a:pt x="644" y="633"/>
                  <a:pt x="492" y="616"/>
                  <a:pt x="388" y="609"/>
                </a:cubicBezTo>
                <a:cubicBezTo>
                  <a:pt x="284" y="602"/>
                  <a:pt x="166" y="597"/>
                  <a:pt x="102" y="565"/>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764" name="Freeform 140" descr="23287213"/>
          <p:cNvSpPr>
            <a:spLocks/>
          </p:cNvSpPr>
          <p:nvPr/>
        </p:nvSpPr>
        <p:spPr bwMode="auto">
          <a:xfrm>
            <a:off x="6162675" y="4667250"/>
            <a:ext cx="1106488" cy="1289050"/>
          </a:xfrm>
          <a:custGeom>
            <a:avLst/>
            <a:gdLst/>
            <a:ahLst/>
            <a:cxnLst>
              <a:cxn ang="0">
                <a:pos x="681" y="711"/>
              </a:cxn>
              <a:cxn ang="0">
                <a:pos x="633" y="566"/>
              </a:cxn>
              <a:cxn ang="0">
                <a:pos x="489" y="566"/>
              </a:cxn>
              <a:cxn ang="0">
                <a:pos x="392" y="422"/>
              </a:cxn>
              <a:cxn ang="0">
                <a:pos x="360" y="258"/>
              </a:cxn>
              <a:cxn ang="0">
                <a:pos x="200" y="37"/>
              </a:cxn>
              <a:cxn ang="0">
                <a:pos x="104" y="37"/>
              </a:cxn>
              <a:cxn ang="0">
                <a:pos x="8" y="182"/>
              </a:cxn>
              <a:cxn ang="0">
                <a:pos x="56" y="326"/>
              </a:cxn>
              <a:cxn ang="0">
                <a:pos x="200" y="566"/>
              </a:cxn>
              <a:cxn ang="0">
                <a:pos x="344" y="662"/>
              </a:cxn>
              <a:cxn ang="0">
                <a:pos x="440" y="614"/>
              </a:cxn>
              <a:cxn ang="0">
                <a:pos x="530" y="796"/>
              </a:cxn>
              <a:cxn ang="0">
                <a:pos x="681" y="711"/>
              </a:cxn>
            </a:cxnLst>
            <a:rect l="0" t="0" r="r" b="b"/>
            <a:pathLst>
              <a:path w="697" h="812">
                <a:moveTo>
                  <a:pt x="681" y="711"/>
                </a:moveTo>
                <a:cubicBezTo>
                  <a:pt x="697" y="679"/>
                  <a:pt x="665" y="590"/>
                  <a:pt x="633" y="566"/>
                </a:cubicBezTo>
                <a:cubicBezTo>
                  <a:pt x="601" y="542"/>
                  <a:pt x="529" y="590"/>
                  <a:pt x="489" y="566"/>
                </a:cubicBezTo>
                <a:cubicBezTo>
                  <a:pt x="449" y="542"/>
                  <a:pt x="413" y="473"/>
                  <a:pt x="392" y="422"/>
                </a:cubicBezTo>
                <a:cubicBezTo>
                  <a:pt x="371" y="371"/>
                  <a:pt x="392" y="322"/>
                  <a:pt x="360" y="258"/>
                </a:cubicBezTo>
                <a:cubicBezTo>
                  <a:pt x="328" y="194"/>
                  <a:pt x="243" y="74"/>
                  <a:pt x="200" y="37"/>
                </a:cubicBezTo>
                <a:cubicBezTo>
                  <a:pt x="157" y="0"/>
                  <a:pt x="136" y="13"/>
                  <a:pt x="104" y="37"/>
                </a:cubicBezTo>
                <a:cubicBezTo>
                  <a:pt x="72" y="61"/>
                  <a:pt x="16" y="134"/>
                  <a:pt x="8" y="182"/>
                </a:cubicBezTo>
                <a:cubicBezTo>
                  <a:pt x="0" y="230"/>
                  <a:pt x="24" y="262"/>
                  <a:pt x="56" y="326"/>
                </a:cubicBezTo>
                <a:cubicBezTo>
                  <a:pt x="88" y="390"/>
                  <a:pt x="152" y="510"/>
                  <a:pt x="200" y="566"/>
                </a:cubicBezTo>
                <a:cubicBezTo>
                  <a:pt x="248" y="622"/>
                  <a:pt x="304" y="654"/>
                  <a:pt x="344" y="662"/>
                </a:cubicBezTo>
                <a:cubicBezTo>
                  <a:pt x="384" y="670"/>
                  <a:pt x="409" y="592"/>
                  <a:pt x="440" y="614"/>
                </a:cubicBezTo>
                <a:cubicBezTo>
                  <a:pt x="471" y="636"/>
                  <a:pt x="490" y="780"/>
                  <a:pt x="530" y="796"/>
                </a:cubicBezTo>
                <a:cubicBezTo>
                  <a:pt x="570" y="812"/>
                  <a:pt x="650" y="729"/>
                  <a:pt x="681" y="711"/>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765" name="Freeform 141" descr="23287213"/>
          <p:cNvSpPr>
            <a:spLocks/>
          </p:cNvSpPr>
          <p:nvPr/>
        </p:nvSpPr>
        <p:spPr bwMode="auto">
          <a:xfrm>
            <a:off x="7758113" y="5718175"/>
            <a:ext cx="698500" cy="484188"/>
          </a:xfrm>
          <a:custGeom>
            <a:avLst/>
            <a:gdLst/>
            <a:ahLst/>
            <a:cxnLst>
              <a:cxn ang="0">
                <a:pos x="144" y="8"/>
              </a:cxn>
              <a:cxn ang="0">
                <a:pos x="0" y="105"/>
              </a:cxn>
              <a:cxn ang="0">
                <a:pos x="144" y="201"/>
              </a:cxn>
              <a:cxn ang="0">
                <a:pos x="336" y="297"/>
              </a:cxn>
              <a:cxn ang="0">
                <a:pos x="432" y="249"/>
              </a:cxn>
              <a:cxn ang="0">
                <a:pos x="384" y="153"/>
              </a:cxn>
              <a:cxn ang="0">
                <a:pos x="336" y="57"/>
              </a:cxn>
              <a:cxn ang="0">
                <a:pos x="144" y="8"/>
              </a:cxn>
            </a:cxnLst>
            <a:rect l="0" t="0" r="r" b="b"/>
            <a:pathLst>
              <a:path w="440" h="305">
                <a:moveTo>
                  <a:pt x="144" y="8"/>
                </a:moveTo>
                <a:cubicBezTo>
                  <a:pt x="88" y="16"/>
                  <a:pt x="0" y="73"/>
                  <a:pt x="0" y="105"/>
                </a:cubicBezTo>
                <a:cubicBezTo>
                  <a:pt x="0" y="137"/>
                  <a:pt x="88" y="169"/>
                  <a:pt x="144" y="201"/>
                </a:cubicBezTo>
                <a:cubicBezTo>
                  <a:pt x="200" y="233"/>
                  <a:pt x="288" y="289"/>
                  <a:pt x="336" y="297"/>
                </a:cubicBezTo>
                <a:cubicBezTo>
                  <a:pt x="384" y="305"/>
                  <a:pt x="424" y="273"/>
                  <a:pt x="432" y="249"/>
                </a:cubicBezTo>
                <a:cubicBezTo>
                  <a:pt x="440" y="225"/>
                  <a:pt x="400" y="185"/>
                  <a:pt x="384" y="153"/>
                </a:cubicBezTo>
                <a:cubicBezTo>
                  <a:pt x="368" y="121"/>
                  <a:pt x="376" y="81"/>
                  <a:pt x="336" y="57"/>
                </a:cubicBezTo>
                <a:cubicBezTo>
                  <a:pt x="296" y="33"/>
                  <a:pt x="200" y="0"/>
                  <a:pt x="144" y="8"/>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766" name="Freeform 142" descr="23287213"/>
          <p:cNvSpPr>
            <a:spLocks/>
          </p:cNvSpPr>
          <p:nvPr/>
        </p:nvSpPr>
        <p:spPr bwMode="auto">
          <a:xfrm>
            <a:off x="3960813" y="6545263"/>
            <a:ext cx="1106487" cy="636587"/>
          </a:xfrm>
          <a:custGeom>
            <a:avLst/>
            <a:gdLst/>
            <a:ahLst/>
            <a:cxnLst>
              <a:cxn ang="0">
                <a:pos x="97" y="201"/>
              </a:cxn>
              <a:cxn ang="0">
                <a:pos x="0" y="105"/>
              </a:cxn>
              <a:cxn ang="0">
                <a:pos x="97" y="8"/>
              </a:cxn>
              <a:cxn ang="0">
                <a:pos x="289" y="56"/>
              </a:cxn>
              <a:cxn ang="0">
                <a:pos x="481" y="56"/>
              </a:cxn>
              <a:cxn ang="0">
                <a:pos x="529" y="56"/>
              </a:cxn>
              <a:cxn ang="0">
                <a:pos x="673" y="153"/>
              </a:cxn>
              <a:cxn ang="0">
                <a:pos x="673" y="297"/>
              </a:cxn>
              <a:cxn ang="0">
                <a:pos x="577" y="393"/>
              </a:cxn>
              <a:cxn ang="0">
                <a:pos x="337" y="345"/>
              </a:cxn>
              <a:cxn ang="0">
                <a:pos x="97" y="201"/>
              </a:cxn>
            </a:cxnLst>
            <a:rect l="0" t="0" r="r" b="b"/>
            <a:pathLst>
              <a:path w="697" h="401">
                <a:moveTo>
                  <a:pt x="97" y="201"/>
                </a:moveTo>
                <a:cubicBezTo>
                  <a:pt x="41" y="161"/>
                  <a:pt x="0" y="137"/>
                  <a:pt x="0" y="105"/>
                </a:cubicBezTo>
                <a:cubicBezTo>
                  <a:pt x="0" y="73"/>
                  <a:pt x="49" y="16"/>
                  <a:pt x="97" y="8"/>
                </a:cubicBezTo>
                <a:cubicBezTo>
                  <a:pt x="145" y="0"/>
                  <a:pt x="225" y="48"/>
                  <a:pt x="289" y="56"/>
                </a:cubicBezTo>
                <a:cubicBezTo>
                  <a:pt x="353" y="64"/>
                  <a:pt x="441" y="56"/>
                  <a:pt x="481" y="56"/>
                </a:cubicBezTo>
                <a:cubicBezTo>
                  <a:pt x="521" y="56"/>
                  <a:pt x="497" y="40"/>
                  <a:pt x="529" y="56"/>
                </a:cubicBezTo>
                <a:cubicBezTo>
                  <a:pt x="561" y="72"/>
                  <a:pt x="649" y="113"/>
                  <a:pt x="673" y="153"/>
                </a:cubicBezTo>
                <a:cubicBezTo>
                  <a:pt x="697" y="193"/>
                  <a:pt x="689" y="257"/>
                  <a:pt x="673" y="297"/>
                </a:cubicBezTo>
                <a:cubicBezTo>
                  <a:pt x="657" y="337"/>
                  <a:pt x="633" y="385"/>
                  <a:pt x="577" y="393"/>
                </a:cubicBezTo>
                <a:cubicBezTo>
                  <a:pt x="521" y="401"/>
                  <a:pt x="417" y="377"/>
                  <a:pt x="337" y="345"/>
                </a:cubicBezTo>
                <a:cubicBezTo>
                  <a:pt x="257" y="313"/>
                  <a:pt x="153" y="241"/>
                  <a:pt x="97" y="201"/>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767" name="Freeform 143" descr="23287213"/>
          <p:cNvSpPr>
            <a:spLocks/>
          </p:cNvSpPr>
          <p:nvPr/>
        </p:nvSpPr>
        <p:spPr bwMode="auto">
          <a:xfrm>
            <a:off x="-274638" y="4537075"/>
            <a:ext cx="3943351" cy="3000375"/>
          </a:xfrm>
          <a:custGeom>
            <a:avLst/>
            <a:gdLst/>
            <a:ahLst/>
            <a:cxnLst>
              <a:cxn ang="0">
                <a:pos x="168" y="264"/>
              </a:cxn>
              <a:cxn ang="0">
                <a:pos x="312" y="71"/>
              </a:cxn>
              <a:cxn ang="0">
                <a:pos x="601" y="71"/>
              </a:cxn>
              <a:cxn ang="0">
                <a:pos x="841" y="216"/>
              </a:cxn>
              <a:cxn ang="0">
                <a:pos x="1178" y="71"/>
              </a:cxn>
              <a:cxn ang="0">
                <a:pos x="1274" y="119"/>
              </a:cxn>
              <a:cxn ang="0">
                <a:pos x="1130" y="264"/>
              </a:cxn>
              <a:cxn ang="0">
                <a:pos x="985" y="360"/>
              </a:cxn>
              <a:cxn ang="0">
                <a:pos x="985" y="456"/>
              </a:cxn>
              <a:cxn ang="0">
                <a:pos x="1418" y="552"/>
              </a:cxn>
              <a:cxn ang="0">
                <a:pos x="1611" y="456"/>
              </a:cxn>
              <a:cxn ang="0">
                <a:pos x="1707" y="504"/>
              </a:cxn>
              <a:cxn ang="0">
                <a:pos x="1947" y="600"/>
              </a:cxn>
              <a:cxn ang="0">
                <a:pos x="2091" y="744"/>
              </a:cxn>
              <a:cxn ang="0">
                <a:pos x="2284" y="744"/>
              </a:cxn>
              <a:cxn ang="0">
                <a:pos x="2284" y="889"/>
              </a:cxn>
              <a:cxn ang="0">
                <a:pos x="2188" y="985"/>
              </a:cxn>
              <a:cxn ang="0">
                <a:pos x="1947" y="1033"/>
              </a:cxn>
              <a:cxn ang="0">
                <a:pos x="1899" y="1129"/>
              </a:cxn>
              <a:cxn ang="0">
                <a:pos x="2043" y="1177"/>
              </a:cxn>
              <a:cxn ang="0">
                <a:pos x="2091" y="1273"/>
              </a:cxn>
              <a:cxn ang="0">
                <a:pos x="1947" y="1321"/>
              </a:cxn>
              <a:cxn ang="0">
                <a:pos x="1803" y="1370"/>
              </a:cxn>
              <a:cxn ang="0">
                <a:pos x="1803" y="1466"/>
              </a:cxn>
              <a:cxn ang="0">
                <a:pos x="2091" y="1514"/>
              </a:cxn>
              <a:cxn ang="0">
                <a:pos x="2380" y="1610"/>
              </a:cxn>
              <a:cxn ang="0">
                <a:pos x="1466" y="1658"/>
              </a:cxn>
              <a:cxn ang="0">
                <a:pos x="216" y="1658"/>
              </a:cxn>
              <a:cxn ang="0">
                <a:pos x="168" y="264"/>
              </a:cxn>
            </a:cxnLst>
            <a:rect l="0" t="0" r="r" b="b"/>
            <a:pathLst>
              <a:path w="2484" h="1890">
                <a:moveTo>
                  <a:pt x="168" y="264"/>
                </a:moveTo>
                <a:cubicBezTo>
                  <a:pt x="184" y="0"/>
                  <a:pt x="240" y="103"/>
                  <a:pt x="312" y="71"/>
                </a:cubicBezTo>
                <a:cubicBezTo>
                  <a:pt x="384" y="39"/>
                  <a:pt x="513" y="47"/>
                  <a:pt x="601" y="71"/>
                </a:cubicBezTo>
                <a:cubicBezTo>
                  <a:pt x="689" y="95"/>
                  <a:pt x="745" y="216"/>
                  <a:pt x="841" y="216"/>
                </a:cubicBezTo>
                <a:cubicBezTo>
                  <a:pt x="937" y="216"/>
                  <a:pt x="1106" y="87"/>
                  <a:pt x="1178" y="71"/>
                </a:cubicBezTo>
                <a:cubicBezTo>
                  <a:pt x="1250" y="55"/>
                  <a:pt x="1282" y="87"/>
                  <a:pt x="1274" y="119"/>
                </a:cubicBezTo>
                <a:cubicBezTo>
                  <a:pt x="1266" y="151"/>
                  <a:pt x="1178" y="224"/>
                  <a:pt x="1130" y="264"/>
                </a:cubicBezTo>
                <a:cubicBezTo>
                  <a:pt x="1082" y="304"/>
                  <a:pt x="1009" y="328"/>
                  <a:pt x="985" y="360"/>
                </a:cubicBezTo>
                <a:cubicBezTo>
                  <a:pt x="961" y="392"/>
                  <a:pt x="913" y="424"/>
                  <a:pt x="985" y="456"/>
                </a:cubicBezTo>
                <a:cubicBezTo>
                  <a:pt x="1057" y="488"/>
                  <a:pt x="1314" y="552"/>
                  <a:pt x="1418" y="552"/>
                </a:cubicBezTo>
                <a:cubicBezTo>
                  <a:pt x="1522" y="552"/>
                  <a:pt x="1563" y="464"/>
                  <a:pt x="1611" y="456"/>
                </a:cubicBezTo>
                <a:cubicBezTo>
                  <a:pt x="1659" y="448"/>
                  <a:pt x="1651" y="480"/>
                  <a:pt x="1707" y="504"/>
                </a:cubicBezTo>
                <a:cubicBezTo>
                  <a:pt x="1763" y="528"/>
                  <a:pt x="1883" y="560"/>
                  <a:pt x="1947" y="600"/>
                </a:cubicBezTo>
                <a:cubicBezTo>
                  <a:pt x="2011" y="640"/>
                  <a:pt x="2035" y="720"/>
                  <a:pt x="2091" y="744"/>
                </a:cubicBezTo>
                <a:cubicBezTo>
                  <a:pt x="2147" y="768"/>
                  <a:pt x="2252" y="720"/>
                  <a:pt x="2284" y="744"/>
                </a:cubicBezTo>
                <a:cubicBezTo>
                  <a:pt x="2316" y="768"/>
                  <a:pt x="2300" y="849"/>
                  <a:pt x="2284" y="889"/>
                </a:cubicBezTo>
                <a:cubicBezTo>
                  <a:pt x="2268" y="929"/>
                  <a:pt x="2244" y="961"/>
                  <a:pt x="2188" y="985"/>
                </a:cubicBezTo>
                <a:cubicBezTo>
                  <a:pt x="2132" y="1009"/>
                  <a:pt x="1995" y="1009"/>
                  <a:pt x="1947" y="1033"/>
                </a:cubicBezTo>
                <a:cubicBezTo>
                  <a:pt x="1899" y="1057"/>
                  <a:pt x="1883" y="1105"/>
                  <a:pt x="1899" y="1129"/>
                </a:cubicBezTo>
                <a:cubicBezTo>
                  <a:pt x="1915" y="1153"/>
                  <a:pt x="2011" y="1153"/>
                  <a:pt x="2043" y="1177"/>
                </a:cubicBezTo>
                <a:cubicBezTo>
                  <a:pt x="2075" y="1201"/>
                  <a:pt x="2107" y="1249"/>
                  <a:pt x="2091" y="1273"/>
                </a:cubicBezTo>
                <a:cubicBezTo>
                  <a:pt x="2075" y="1297"/>
                  <a:pt x="1995" y="1305"/>
                  <a:pt x="1947" y="1321"/>
                </a:cubicBezTo>
                <a:cubicBezTo>
                  <a:pt x="1899" y="1337"/>
                  <a:pt x="1827" y="1346"/>
                  <a:pt x="1803" y="1370"/>
                </a:cubicBezTo>
                <a:cubicBezTo>
                  <a:pt x="1779" y="1394"/>
                  <a:pt x="1755" y="1442"/>
                  <a:pt x="1803" y="1466"/>
                </a:cubicBezTo>
                <a:cubicBezTo>
                  <a:pt x="1851" y="1490"/>
                  <a:pt x="1995" y="1490"/>
                  <a:pt x="2091" y="1514"/>
                </a:cubicBezTo>
                <a:cubicBezTo>
                  <a:pt x="2187" y="1538"/>
                  <a:pt x="2484" y="1586"/>
                  <a:pt x="2380" y="1610"/>
                </a:cubicBezTo>
                <a:cubicBezTo>
                  <a:pt x="2276" y="1634"/>
                  <a:pt x="1827" y="1650"/>
                  <a:pt x="1466" y="1658"/>
                </a:cubicBezTo>
                <a:cubicBezTo>
                  <a:pt x="1105" y="1666"/>
                  <a:pt x="432" y="1890"/>
                  <a:pt x="216" y="1658"/>
                </a:cubicBezTo>
                <a:cubicBezTo>
                  <a:pt x="0" y="1426"/>
                  <a:pt x="152" y="528"/>
                  <a:pt x="168" y="264"/>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768" name="Freeform 144" descr="23287213"/>
          <p:cNvSpPr>
            <a:spLocks/>
          </p:cNvSpPr>
          <p:nvPr/>
        </p:nvSpPr>
        <p:spPr bwMode="auto">
          <a:xfrm>
            <a:off x="3313113" y="5437188"/>
            <a:ext cx="757237" cy="968375"/>
          </a:xfrm>
          <a:custGeom>
            <a:avLst/>
            <a:gdLst/>
            <a:ahLst/>
            <a:cxnLst>
              <a:cxn ang="0">
                <a:pos x="24" y="562"/>
              </a:cxn>
              <a:cxn ang="0">
                <a:pos x="241" y="339"/>
              </a:cxn>
              <a:cxn ang="0">
                <a:pos x="264" y="177"/>
              </a:cxn>
              <a:cxn ang="0">
                <a:pos x="237" y="27"/>
              </a:cxn>
              <a:cxn ang="0">
                <a:pos x="333" y="15"/>
              </a:cxn>
              <a:cxn ang="0">
                <a:pos x="456" y="81"/>
              </a:cxn>
              <a:cxn ang="0">
                <a:pos x="456" y="177"/>
              </a:cxn>
              <a:cxn ang="0">
                <a:pos x="408" y="322"/>
              </a:cxn>
              <a:cxn ang="0">
                <a:pos x="264" y="562"/>
              </a:cxn>
              <a:cxn ang="0">
                <a:pos x="120" y="610"/>
              </a:cxn>
              <a:cxn ang="0">
                <a:pos x="24" y="562"/>
              </a:cxn>
            </a:cxnLst>
            <a:rect l="0" t="0" r="r" b="b"/>
            <a:pathLst>
              <a:path w="477" h="610">
                <a:moveTo>
                  <a:pt x="24" y="562"/>
                </a:moveTo>
                <a:cubicBezTo>
                  <a:pt x="44" y="517"/>
                  <a:pt x="201" y="403"/>
                  <a:pt x="241" y="339"/>
                </a:cubicBezTo>
                <a:cubicBezTo>
                  <a:pt x="281" y="275"/>
                  <a:pt x="265" y="229"/>
                  <a:pt x="264" y="177"/>
                </a:cubicBezTo>
                <a:cubicBezTo>
                  <a:pt x="263" y="125"/>
                  <a:pt x="226" y="54"/>
                  <a:pt x="237" y="27"/>
                </a:cubicBezTo>
                <a:cubicBezTo>
                  <a:pt x="248" y="0"/>
                  <a:pt x="297" y="6"/>
                  <a:pt x="333" y="15"/>
                </a:cubicBezTo>
                <a:cubicBezTo>
                  <a:pt x="369" y="24"/>
                  <a:pt x="435" y="54"/>
                  <a:pt x="456" y="81"/>
                </a:cubicBezTo>
                <a:cubicBezTo>
                  <a:pt x="477" y="108"/>
                  <a:pt x="464" y="137"/>
                  <a:pt x="456" y="177"/>
                </a:cubicBezTo>
                <a:cubicBezTo>
                  <a:pt x="448" y="217"/>
                  <a:pt x="440" y="258"/>
                  <a:pt x="408" y="322"/>
                </a:cubicBezTo>
                <a:cubicBezTo>
                  <a:pt x="376" y="386"/>
                  <a:pt x="312" y="514"/>
                  <a:pt x="264" y="562"/>
                </a:cubicBezTo>
                <a:cubicBezTo>
                  <a:pt x="216" y="610"/>
                  <a:pt x="160" y="610"/>
                  <a:pt x="120" y="610"/>
                </a:cubicBezTo>
                <a:cubicBezTo>
                  <a:pt x="80" y="610"/>
                  <a:pt x="0" y="602"/>
                  <a:pt x="24" y="562"/>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769" name="Freeform 145" descr="23287213"/>
          <p:cNvSpPr>
            <a:spLocks/>
          </p:cNvSpPr>
          <p:nvPr/>
        </p:nvSpPr>
        <p:spPr bwMode="auto">
          <a:xfrm>
            <a:off x="4462463" y="5411788"/>
            <a:ext cx="1751012" cy="1065212"/>
          </a:xfrm>
          <a:custGeom>
            <a:avLst/>
            <a:gdLst/>
            <a:ahLst/>
            <a:cxnLst>
              <a:cxn ang="0">
                <a:pos x="0" y="626"/>
              </a:cxn>
              <a:cxn ang="0">
                <a:pos x="144" y="482"/>
              </a:cxn>
              <a:cxn ang="0">
                <a:pos x="144" y="193"/>
              </a:cxn>
              <a:cxn ang="0">
                <a:pos x="240" y="49"/>
              </a:cxn>
              <a:cxn ang="0">
                <a:pos x="385" y="1"/>
              </a:cxn>
              <a:cxn ang="0">
                <a:pos x="537" y="53"/>
              </a:cxn>
              <a:cxn ang="0">
                <a:pos x="673" y="145"/>
              </a:cxn>
              <a:cxn ang="0">
                <a:pos x="913" y="97"/>
              </a:cxn>
              <a:cxn ang="0">
                <a:pos x="1020" y="127"/>
              </a:cxn>
              <a:cxn ang="0">
                <a:pos x="1101" y="161"/>
              </a:cxn>
              <a:cxn ang="0">
                <a:pos x="1035" y="233"/>
              </a:cxn>
              <a:cxn ang="0">
                <a:pos x="913" y="242"/>
              </a:cxn>
              <a:cxn ang="0">
                <a:pos x="673" y="290"/>
              </a:cxn>
              <a:cxn ang="0">
                <a:pos x="577" y="386"/>
              </a:cxn>
              <a:cxn ang="0">
                <a:pos x="481" y="434"/>
              </a:cxn>
              <a:cxn ang="0">
                <a:pos x="333" y="515"/>
              </a:cxn>
              <a:cxn ang="0">
                <a:pos x="123" y="653"/>
              </a:cxn>
              <a:cxn ang="0">
                <a:pos x="0" y="626"/>
              </a:cxn>
            </a:cxnLst>
            <a:rect l="0" t="0" r="r" b="b"/>
            <a:pathLst>
              <a:path w="1103" h="671">
                <a:moveTo>
                  <a:pt x="0" y="626"/>
                </a:moveTo>
                <a:cubicBezTo>
                  <a:pt x="0" y="594"/>
                  <a:pt x="120" y="554"/>
                  <a:pt x="144" y="482"/>
                </a:cubicBezTo>
                <a:cubicBezTo>
                  <a:pt x="168" y="410"/>
                  <a:pt x="128" y="265"/>
                  <a:pt x="144" y="193"/>
                </a:cubicBezTo>
                <a:cubicBezTo>
                  <a:pt x="160" y="121"/>
                  <a:pt x="200" y="81"/>
                  <a:pt x="240" y="49"/>
                </a:cubicBezTo>
                <a:cubicBezTo>
                  <a:pt x="280" y="17"/>
                  <a:pt x="336" y="0"/>
                  <a:pt x="385" y="1"/>
                </a:cubicBezTo>
                <a:cubicBezTo>
                  <a:pt x="434" y="2"/>
                  <a:pt x="489" y="29"/>
                  <a:pt x="537" y="53"/>
                </a:cubicBezTo>
                <a:cubicBezTo>
                  <a:pt x="585" y="77"/>
                  <a:pt x="610" y="138"/>
                  <a:pt x="673" y="145"/>
                </a:cubicBezTo>
                <a:cubicBezTo>
                  <a:pt x="736" y="152"/>
                  <a:pt x="855" y="100"/>
                  <a:pt x="913" y="97"/>
                </a:cubicBezTo>
                <a:cubicBezTo>
                  <a:pt x="971" y="94"/>
                  <a:pt x="989" y="116"/>
                  <a:pt x="1020" y="127"/>
                </a:cubicBezTo>
                <a:cubicBezTo>
                  <a:pt x="1051" y="138"/>
                  <a:pt x="1099" y="143"/>
                  <a:pt x="1101" y="161"/>
                </a:cubicBezTo>
                <a:cubicBezTo>
                  <a:pt x="1103" y="179"/>
                  <a:pt x="1066" y="220"/>
                  <a:pt x="1035" y="233"/>
                </a:cubicBezTo>
                <a:cubicBezTo>
                  <a:pt x="1004" y="246"/>
                  <a:pt x="973" y="233"/>
                  <a:pt x="913" y="242"/>
                </a:cubicBezTo>
                <a:cubicBezTo>
                  <a:pt x="853" y="251"/>
                  <a:pt x="729" y="266"/>
                  <a:pt x="673" y="290"/>
                </a:cubicBezTo>
                <a:cubicBezTo>
                  <a:pt x="617" y="314"/>
                  <a:pt x="609" y="362"/>
                  <a:pt x="577" y="386"/>
                </a:cubicBezTo>
                <a:cubicBezTo>
                  <a:pt x="545" y="410"/>
                  <a:pt x="522" y="413"/>
                  <a:pt x="481" y="434"/>
                </a:cubicBezTo>
                <a:cubicBezTo>
                  <a:pt x="440" y="455"/>
                  <a:pt x="393" y="479"/>
                  <a:pt x="333" y="515"/>
                </a:cubicBezTo>
                <a:cubicBezTo>
                  <a:pt x="273" y="551"/>
                  <a:pt x="178" y="635"/>
                  <a:pt x="123" y="653"/>
                </a:cubicBezTo>
                <a:cubicBezTo>
                  <a:pt x="68" y="671"/>
                  <a:pt x="26" y="632"/>
                  <a:pt x="0" y="626"/>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771" name="Freeform 147" descr="23287213"/>
          <p:cNvSpPr>
            <a:spLocks/>
          </p:cNvSpPr>
          <p:nvPr/>
        </p:nvSpPr>
        <p:spPr bwMode="auto">
          <a:xfrm>
            <a:off x="5011738" y="3995738"/>
            <a:ext cx="890587" cy="974725"/>
          </a:xfrm>
          <a:custGeom>
            <a:avLst/>
            <a:gdLst/>
            <a:ahLst/>
            <a:cxnLst>
              <a:cxn ang="0">
                <a:pos x="11" y="508"/>
              </a:cxn>
              <a:cxn ang="0">
                <a:pos x="39" y="291"/>
              </a:cxn>
              <a:cxn ang="0">
                <a:pos x="60" y="172"/>
              </a:cxn>
              <a:cxn ang="0">
                <a:pos x="239" y="59"/>
              </a:cxn>
              <a:cxn ang="0">
                <a:pos x="335" y="3"/>
              </a:cxn>
              <a:cxn ang="0">
                <a:pos x="540" y="76"/>
              </a:cxn>
              <a:cxn ang="0">
                <a:pos x="463" y="283"/>
              </a:cxn>
              <a:cxn ang="0">
                <a:pos x="319" y="403"/>
              </a:cxn>
              <a:cxn ang="0">
                <a:pos x="175" y="563"/>
              </a:cxn>
              <a:cxn ang="0">
                <a:pos x="108" y="605"/>
              </a:cxn>
              <a:cxn ang="0">
                <a:pos x="11" y="508"/>
              </a:cxn>
            </a:cxnLst>
            <a:rect l="0" t="0" r="r" b="b"/>
            <a:pathLst>
              <a:path w="561" h="614">
                <a:moveTo>
                  <a:pt x="11" y="508"/>
                </a:moveTo>
                <a:cubicBezTo>
                  <a:pt x="0" y="456"/>
                  <a:pt x="31" y="347"/>
                  <a:pt x="39" y="291"/>
                </a:cubicBezTo>
                <a:cubicBezTo>
                  <a:pt x="47" y="235"/>
                  <a:pt x="27" y="211"/>
                  <a:pt x="60" y="172"/>
                </a:cubicBezTo>
                <a:cubicBezTo>
                  <a:pt x="93" y="133"/>
                  <a:pt x="193" y="87"/>
                  <a:pt x="239" y="59"/>
                </a:cubicBezTo>
                <a:cubicBezTo>
                  <a:pt x="285" y="31"/>
                  <a:pt x="285" y="0"/>
                  <a:pt x="335" y="3"/>
                </a:cubicBezTo>
                <a:cubicBezTo>
                  <a:pt x="385" y="6"/>
                  <a:pt x="519" y="29"/>
                  <a:pt x="540" y="76"/>
                </a:cubicBezTo>
                <a:cubicBezTo>
                  <a:pt x="561" y="123"/>
                  <a:pt x="500" y="229"/>
                  <a:pt x="463" y="283"/>
                </a:cubicBezTo>
                <a:cubicBezTo>
                  <a:pt x="426" y="337"/>
                  <a:pt x="367" y="356"/>
                  <a:pt x="319" y="403"/>
                </a:cubicBezTo>
                <a:cubicBezTo>
                  <a:pt x="271" y="450"/>
                  <a:pt x="210" y="529"/>
                  <a:pt x="175" y="563"/>
                </a:cubicBezTo>
                <a:cubicBezTo>
                  <a:pt x="140" y="597"/>
                  <a:pt x="135" y="614"/>
                  <a:pt x="108" y="605"/>
                </a:cubicBezTo>
                <a:cubicBezTo>
                  <a:pt x="81" y="596"/>
                  <a:pt x="19" y="564"/>
                  <a:pt x="11" y="508"/>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772" name="Freeform 148" descr="23287213"/>
          <p:cNvSpPr>
            <a:spLocks/>
          </p:cNvSpPr>
          <p:nvPr/>
        </p:nvSpPr>
        <p:spPr bwMode="auto">
          <a:xfrm>
            <a:off x="3821113" y="4368800"/>
            <a:ext cx="998537" cy="681038"/>
          </a:xfrm>
          <a:custGeom>
            <a:avLst/>
            <a:gdLst/>
            <a:ahLst/>
            <a:cxnLst>
              <a:cxn ang="0">
                <a:pos x="40" y="370"/>
              </a:cxn>
              <a:cxn ang="0">
                <a:pos x="329" y="129"/>
              </a:cxn>
              <a:cxn ang="0">
                <a:pos x="581" y="8"/>
              </a:cxn>
              <a:cxn ang="0">
                <a:pos x="617" y="81"/>
              </a:cxn>
              <a:cxn ang="0">
                <a:pos x="569" y="225"/>
              </a:cxn>
              <a:cxn ang="0">
                <a:pos x="493" y="404"/>
              </a:cxn>
              <a:cxn ang="0">
                <a:pos x="421" y="376"/>
              </a:cxn>
              <a:cxn ang="0">
                <a:pos x="281" y="370"/>
              </a:cxn>
              <a:cxn ang="0">
                <a:pos x="88" y="418"/>
              </a:cxn>
              <a:cxn ang="0">
                <a:pos x="40" y="370"/>
              </a:cxn>
            </a:cxnLst>
            <a:rect l="0" t="0" r="r" b="b"/>
            <a:pathLst>
              <a:path w="629" h="429">
                <a:moveTo>
                  <a:pt x="40" y="370"/>
                </a:moveTo>
                <a:cubicBezTo>
                  <a:pt x="80" y="322"/>
                  <a:pt x="239" y="189"/>
                  <a:pt x="329" y="129"/>
                </a:cubicBezTo>
                <a:cubicBezTo>
                  <a:pt x="419" y="69"/>
                  <a:pt x="533" y="16"/>
                  <a:pt x="581" y="8"/>
                </a:cubicBezTo>
                <a:cubicBezTo>
                  <a:pt x="629" y="0"/>
                  <a:pt x="619" y="45"/>
                  <a:pt x="617" y="81"/>
                </a:cubicBezTo>
                <a:cubicBezTo>
                  <a:pt x="615" y="117"/>
                  <a:pt x="590" y="171"/>
                  <a:pt x="569" y="225"/>
                </a:cubicBezTo>
                <a:cubicBezTo>
                  <a:pt x="548" y="279"/>
                  <a:pt x="518" y="379"/>
                  <a:pt x="493" y="404"/>
                </a:cubicBezTo>
                <a:cubicBezTo>
                  <a:pt x="468" y="429"/>
                  <a:pt x="456" y="382"/>
                  <a:pt x="421" y="376"/>
                </a:cubicBezTo>
                <a:cubicBezTo>
                  <a:pt x="386" y="370"/>
                  <a:pt x="336" y="363"/>
                  <a:pt x="281" y="370"/>
                </a:cubicBezTo>
                <a:cubicBezTo>
                  <a:pt x="226" y="377"/>
                  <a:pt x="128" y="418"/>
                  <a:pt x="88" y="418"/>
                </a:cubicBezTo>
                <a:cubicBezTo>
                  <a:pt x="48" y="418"/>
                  <a:pt x="0" y="418"/>
                  <a:pt x="40" y="370"/>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773" name="Freeform 149" descr="23287213"/>
          <p:cNvSpPr>
            <a:spLocks/>
          </p:cNvSpPr>
          <p:nvPr/>
        </p:nvSpPr>
        <p:spPr bwMode="auto">
          <a:xfrm>
            <a:off x="5370513" y="2212975"/>
            <a:ext cx="906462" cy="1292225"/>
          </a:xfrm>
          <a:custGeom>
            <a:avLst/>
            <a:gdLst/>
            <a:ahLst/>
            <a:cxnLst>
              <a:cxn ang="0">
                <a:pos x="5" y="95"/>
              </a:cxn>
              <a:cxn ang="0">
                <a:pos x="74" y="346"/>
              </a:cxn>
              <a:cxn ang="0">
                <a:pos x="122" y="539"/>
              </a:cxn>
              <a:cxn ang="0">
                <a:pos x="266" y="779"/>
              </a:cxn>
              <a:cxn ang="0">
                <a:pos x="341" y="747"/>
              </a:cxn>
              <a:cxn ang="0">
                <a:pos x="411" y="635"/>
              </a:cxn>
              <a:cxn ang="0">
                <a:pos x="507" y="394"/>
              </a:cxn>
              <a:cxn ang="0">
                <a:pos x="555" y="202"/>
              </a:cxn>
              <a:cxn ang="0">
                <a:pos x="411" y="58"/>
              </a:cxn>
              <a:cxn ang="0">
                <a:pos x="217" y="51"/>
              </a:cxn>
              <a:cxn ang="0">
                <a:pos x="161" y="7"/>
              </a:cxn>
              <a:cxn ang="0">
                <a:pos x="81" y="15"/>
              </a:cxn>
              <a:cxn ang="0">
                <a:pos x="5" y="95"/>
              </a:cxn>
            </a:cxnLst>
            <a:rect l="0" t="0" r="r" b="b"/>
            <a:pathLst>
              <a:path w="571" h="814">
                <a:moveTo>
                  <a:pt x="5" y="95"/>
                </a:moveTo>
                <a:cubicBezTo>
                  <a:pt x="0" y="147"/>
                  <a:pt x="55" y="272"/>
                  <a:pt x="74" y="346"/>
                </a:cubicBezTo>
                <a:cubicBezTo>
                  <a:pt x="93" y="420"/>
                  <a:pt x="90" y="467"/>
                  <a:pt x="122" y="539"/>
                </a:cubicBezTo>
                <a:cubicBezTo>
                  <a:pt x="154" y="611"/>
                  <a:pt x="230" y="744"/>
                  <a:pt x="266" y="779"/>
                </a:cubicBezTo>
                <a:cubicBezTo>
                  <a:pt x="302" y="814"/>
                  <a:pt x="317" y="771"/>
                  <a:pt x="341" y="747"/>
                </a:cubicBezTo>
                <a:cubicBezTo>
                  <a:pt x="365" y="723"/>
                  <a:pt x="383" y="694"/>
                  <a:pt x="411" y="635"/>
                </a:cubicBezTo>
                <a:cubicBezTo>
                  <a:pt x="439" y="576"/>
                  <a:pt x="483" y="466"/>
                  <a:pt x="507" y="394"/>
                </a:cubicBezTo>
                <a:cubicBezTo>
                  <a:pt x="531" y="322"/>
                  <a:pt x="571" y="258"/>
                  <a:pt x="555" y="202"/>
                </a:cubicBezTo>
                <a:cubicBezTo>
                  <a:pt x="539" y="146"/>
                  <a:pt x="467" y="83"/>
                  <a:pt x="411" y="58"/>
                </a:cubicBezTo>
                <a:cubicBezTo>
                  <a:pt x="355" y="33"/>
                  <a:pt x="259" y="59"/>
                  <a:pt x="217" y="51"/>
                </a:cubicBezTo>
                <a:cubicBezTo>
                  <a:pt x="175" y="43"/>
                  <a:pt x="184" y="13"/>
                  <a:pt x="161" y="7"/>
                </a:cubicBezTo>
                <a:cubicBezTo>
                  <a:pt x="138" y="1"/>
                  <a:pt x="107" y="0"/>
                  <a:pt x="81" y="15"/>
                </a:cubicBezTo>
                <a:cubicBezTo>
                  <a:pt x="55" y="30"/>
                  <a:pt x="21" y="78"/>
                  <a:pt x="5" y="95"/>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774" name="Freeform 150" descr="23287213"/>
          <p:cNvSpPr>
            <a:spLocks/>
          </p:cNvSpPr>
          <p:nvPr/>
        </p:nvSpPr>
        <p:spPr bwMode="auto">
          <a:xfrm>
            <a:off x="1976438" y="4700588"/>
            <a:ext cx="331787" cy="344487"/>
          </a:xfrm>
          <a:custGeom>
            <a:avLst/>
            <a:gdLst/>
            <a:ahLst/>
            <a:cxnLst>
              <a:cxn ang="0">
                <a:pos x="96" y="16"/>
              </a:cxn>
              <a:cxn ang="0">
                <a:pos x="48" y="16"/>
              </a:cxn>
              <a:cxn ang="0">
                <a:pos x="0" y="113"/>
              </a:cxn>
              <a:cxn ang="0">
                <a:pos x="48" y="209"/>
              </a:cxn>
              <a:cxn ang="0">
                <a:pos x="193" y="161"/>
              </a:cxn>
              <a:cxn ang="0">
                <a:pos x="144" y="64"/>
              </a:cxn>
              <a:cxn ang="0">
                <a:pos x="144" y="16"/>
              </a:cxn>
              <a:cxn ang="0">
                <a:pos x="96" y="16"/>
              </a:cxn>
            </a:cxnLst>
            <a:rect l="0" t="0" r="r" b="b"/>
            <a:pathLst>
              <a:path w="209" h="217">
                <a:moveTo>
                  <a:pt x="96" y="16"/>
                </a:moveTo>
                <a:cubicBezTo>
                  <a:pt x="80" y="16"/>
                  <a:pt x="64" y="0"/>
                  <a:pt x="48" y="16"/>
                </a:cubicBezTo>
                <a:cubicBezTo>
                  <a:pt x="32" y="32"/>
                  <a:pt x="0" y="81"/>
                  <a:pt x="0" y="113"/>
                </a:cubicBezTo>
                <a:cubicBezTo>
                  <a:pt x="0" y="145"/>
                  <a:pt x="16" y="201"/>
                  <a:pt x="48" y="209"/>
                </a:cubicBezTo>
                <a:cubicBezTo>
                  <a:pt x="80" y="217"/>
                  <a:pt x="177" y="185"/>
                  <a:pt x="193" y="161"/>
                </a:cubicBezTo>
                <a:cubicBezTo>
                  <a:pt x="209" y="137"/>
                  <a:pt x="152" y="88"/>
                  <a:pt x="144" y="64"/>
                </a:cubicBezTo>
                <a:cubicBezTo>
                  <a:pt x="136" y="40"/>
                  <a:pt x="152" y="24"/>
                  <a:pt x="144" y="16"/>
                </a:cubicBezTo>
                <a:cubicBezTo>
                  <a:pt x="136" y="8"/>
                  <a:pt x="112" y="16"/>
                  <a:pt x="96" y="16"/>
                </a:cubicBezTo>
                <a:close/>
              </a:path>
            </a:pathLst>
          </a:custGeom>
          <a:blipFill dpi="0" rotWithShape="1">
            <a:blip r:embed="rId5" cstate="print"/>
            <a:srcRect/>
            <a:stretch>
              <a:fillRect/>
            </a:stretch>
          </a:blipFill>
          <a:ln w="6350">
            <a:solidFill>
              <a:srgbClr val="97DD97"/>
            </a:solidFill>
            <a:round/>
            <a:headEnd/>
            <a:tailEnd/>
          </a:ln>
          <a:effectLst/>
        </p:spPr>
        <p:txBody>
          <a:bodyPr/>
          <a:lstStyle/>
          <a:p>
            <a:endParaRPr lang="en-US"/>
          </a:p>
        </p:txBody>
      </p:sp>
      <p:sp>
        <p:nvSpPr>
          <p:cNvPr id="26775" name="Freeform 151" descr="23287213"/>
          <p:cNvSpPr>
            <a:spLocks/>
          </p:cNvSpPr>
          <p:nvPr/>
        </p:nvSpPr>
        <p:spPr bwMode="auto">
          <a:xfrm>
            <a:off x="501650" y="2360613"/>
            <a:ext cx="2555875" cy="1997075"/>
          </a:xfrm>
          <a:custGeom>
            <a:avLst/>
            <a:gdLst/>
            <a:ahLst/>
            <a:cxnLst>
              <a:cxn ang="0">
                <a:pos x="1458" y="48"/>
              </a:cxn>
              <a:cxn ang="0">
                <a:pos x="1554" y="0"/>
              </a:cxn>
              <a:cxn ang="0">
                <a:pos x="1602" y="48"/>
              </a:cxn>
              <a:cxn ang="0">
                <a:pos x="1506" y="192"/>
              </a:cxn>
              <a:cxn ang="0">
                <a:pos x="1362" y="433"/>
              </a:cxn>
              <a:cxn ang="0">
                <a:pos x="1266" y="721"/>
              </a:cxn>
              <a:cxn ang="0">
                <a:pos x="1170" y="961"/>
              </a:cxn>
              <a:cxn ang="0">
                <a:pos x="1122" y="1106"/>
              </a:cxn>
              <a:cxn ang="0">
                <a:pos x="977" y="1154"/>
              </a:cxn>
              <a:cxn ang="0">
                <a:pos x="833" y="1250"/>
              </a:cxn>
              <a:cxn ang="0">
                <a:pos x="737" y="1202"/>
              </a:cxn>
              <a:cxn ang="0">
                <a:pos x="545" y="1202"/>
              </a:cxn>
              <a:cxn ang="0">
                <a:pos x="64" y="1106"/>
              </a:cxn>
              <a:cxn ang="0">
                <a:pos x="160" y="961"/>
              </a:cxn>
              <a:cxn ang="0">
                <a:pos x="352" y="913"/>
              </a:cxn>
              <a:cxn ang="0">
                <a:pos x="689" y="913"/>
              </a:cxn>
              <a:cxn ang="0">
                <a:pos x="785" y="721"/>
              </a:cxn>
              <a:cxn ang="0">
                <a:pos x="833" y="529"/>
              </a:cxn>
              <a:cxn ang="0">
                <a:pos x="977" y="385"/>
              </a:cxn>
              <a:cxn ang="0">
                <a:pos x="1122" y="288"/>
              </a:cxn>
              <a:cxn ang="0">
                <a:pos x="1458" y="48"/>
              </a:cxn>
            </a:cxnLst>
            <a:rect l="0" t="0" r="r" b="b"/>
            <a:pathLst>
              <a:path w="1610" h="1258">
                <a:moveTo>
                  <a:pt x="1458" y="48"/>
                </a:moveTo>
                <a:cubicBezTo>
                  <a:pt x="1530" y="0"/>
                  <a:pt x="1530" y="0"/>
                  <a:pt x="1554" y="0"/>
                </a:cubicBezTo>
                <a:cubicBezTo>
                  <a:pt x="1578" y="0"/>
                  <a:pt x="1610" y="16"/>
                  <a:pt x="1602" y="48"/>
                </a:cubicBezTo>
                <a:cubicBezTo>
                  <a:pt x="1594" y="80"/>
                  <a:pt x="1546" y="128"/>
                  <a:pt x="1506" y="192"/>
                </a:cubicBezTo>
                <a:cubicBezTo>
                  <a:pt x="1466" y="256"/>
                  <a:pt x="1402" y="345"/>
                  <a:pt x="1362" y="433"/>
                </a:cubicBezTo>
                <a:cubicBezTo>
                  <a:pt x="1322" y="521"/>
                  <a:pt x="1298" y="633"/>
                  <a:pt x="1266" y="721"/>
                </a:cubicBezTo>
                <a:cubicBezTo>
                  <a:pt x="1234" y="809"/>
                  <a:pt x="1194" y="897"/>
                  <a:pt x="1170" y="961"/>
                </a:cubicBezTo>
                <a:cubicBezTo>
                  <a:pt x="1146" y="1025"/>
                  <a:pt x="1154" y="1074"/>
                  <a:pt x="1122" y="1106"/>
                </a:cubicBezTo>
                <a:cubicBezTo>
                  <a:pt x="1090" y="1138"/>
                  <a:pt x="1025" y="1130"/>
                  <a:pt x="977" y="1154"/>
                </a:cubicBezTo>
                <a:cubicBezTo>
                  <a:pt x="929" y="1178"/>
                  <a:pt x="873" y="1242"/>
                  <a:pt x="833" y="1250"/>
                </a:cubicBezTo>
                <a:cubicBezTo>
                  <a:pt x="793" y="1258"/>
                  <a:pt x="785" y="1210"/>
                  <a:pt x="737" y="1202"/>
                </a:cubicBezTo>
                <a:cubicBezTo>
                  <a:pt x="689" y="1194"/>
                  <a:pt x="657" y="1218"/>
                  <a:pt x="545" y="1202"/>
                </a:cubicBezTo>
                <a:cubicBezTo>
                  <a:pt x="433" y="1186"/>
                  <a:pt x="128" y="1146"/>
                  <a:pt x="64" y="1106"/>
                </a:cubicBezTo>
                <a:cubicBezTo>
                  <a:pt x="0" y="1066"/>
                  <a:pt x="112" y="993"/>
                  <a:pt x="160" y="961"/>
                </a:cubicBezTo>
                <a:cubicBezTo>
                  <a:pt x="208" y="929"/>
                  <a:pt x="264" y="921"/>
                  <a:pt x="352" y="913"/>
                </a:cubicBezTo>
                <a:cubicBezTo>
                  <a:pt x="440" y="905"/>
                  <a:pt x="617" y="945"/>
                  <a:pt x="689" y="913"/>
                </a:cubicBezTo>
                <a:cubicBezTo>
                  <a:pt x="761" y="881"/>
                  <a:pt x="761" y="785"/>
                  <a:pt x="785" y="721"/>
                </a:cubicBezTo>
                <a:cubicBezTo>
                  <a:pt x="809" y="657"/>
                  <a:pt x="801" y="585"/>
                  <a:pt x="833" y="529"/>
                </a:cubicBezTo>
                <a:cubicBezTo>
                  <a:pt x="865" y="473"/>
                  <a:pt x="929" y="425"/>
                  <a:pt x="977" y="385"/>
                </a:cubicBezTo>
                <a:cubicBezTo>
                  <a:pt x="1025" y="345"/>
                  <a:pt x="1042" y="344"/>
                  <a:pt x="1122" y="288"/>
                </a:cubicBezTo>
                <a:cubicBezTo>
                  <a:pt x="1202" y="232"/>
                  <a:pt x="1386" y="96"/>
                  <a:pt x="1458" y="48"/>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776" name="Freeform 152" descr="23287213"/>
          <p:cNvSpPr>
            <a:spLocks/>
          </p:cNvSpPr>
          <p:nvPr/>
        </p:nvSpPr>
        <p:spPr bwMode="auto">
          <a:xfrm>
            <a:off x="296863" y="2513013"/>
            <a:ext cx="765175" cy="547687"/>
          </a:xfrm>
          <a:custGeom>
            <a:avLst/>
            <a:gdLst/>
            <a:ahLst/>
            <a:cxnLst>
              <a:cxn ang="0">
                <a:pos x="32" y="56"/>
              </a:cxn>
              <a:cxn ang="0">
                <a:pos x="80" y="248"/>
              </a:cxn>
              <a:cxn ang="0">
                <a:pos x="161" y="321"/>
              </a:cxn>
              <a:cxn ang="0">
                <a:pos x="464" y="104"/>
              </a:cxn>
              <a:cxn ang="0">
                <a:pos x="272" y="8"/>
              </a:cxn>
              <a:cxn ang="0">
                <a:pos x="32" y="56"/>
              </a:cxn>
            </a:cxnLst>
            <a:rect l="0" t="0" r="r" b="b"/>
            <a:pathLst>
              <a:path w="482" h="345">
                <a:moveTo>
                  <a:pt x="32" y="56"/>
                </a:moveTo>
                <a:cubicBezTo>
                  <a:pt x="0" y="96"/>
                  <a:pt x="59" y="204"/>
                  <a:pt x="80" y="248"/>
                </a:cubicBezTo>
                <a:cubicBezTo>
                  <a:pt x="101" y="292"/>
                  <a:pt x="97" y="345"/>
                  <a:pt x="161" y="321"/>
                </a:cubicBezTo>
                <a:cubicBezTo>
                  <a:pt x="225" y="297"/>
                  <a:pt x="446" y="156"/>
                  <a:pt x="464" y="104"/>
                </a:cubicBezTo>
                <a:cubicBezTo>
                  <a:pt x="482" y="52"/>
                  <a:pt x="344" y="16"/>
                  <a:pt x="272" y="8"/>
                </a:cubicBezTo>
                <a:cubicBezTo>
                  <a:pt x="200" y="0"/>
                  <a:pt x="64" y="16"/>
                  <a:pt x="32" y="56"/>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777" name="Freeform 153" descr="23287213"/>
          <p:cNvSpPr>
            <a:spLocks/>
          </p:cNvSpPr>
          <p:nvPr/>
        </p:nvSpPr>
        <p:spPr bwMode="auto">
          <a:xfrm>
            <a:off x="296863" y="1978025"/>
            <a:ext cx="1120775" cy="393700"/>
          </a:xfrm>
          <a:custGeom>
            <a:avLst/>
            <a:gdLst/>
            <a:ahLst/>
            <a:cxnLst>
              <a:cxn ang="0">
                <a:pos x="56" y="72"/>
              </a:cxn>
              <a:cxn ang="0">
                <a:pos x="249" y="24"/>
              </a:cxn>
              <a:cxn ang="0">
                <a:pos x="345" y="72"/>
              </a:cxn>
              <a:cxn ang="0">
                <a:pos x="585" y="24"/>
              </a:cxn>
              <a:cxn ang="0">
                <a:pos x="682" y="216"/>
              </a:cxn>
              <a:cxn ang="0">
                <a:pos x="441" y="216"/>
              </a:cxn>
              <a:cxn ang="0">
                <a:pos x="105" y="216"/>
              </a:cxn>
              <a:cxn ang="0">
                <a:pos x="8" y="120"/>
              </a:cxn>
              <a:cxn ang="0">
                <a:pos x="56" y="72"/>
              </a:cxn>
            </a:cxnLst>
            <a:rect l="0" t="0" r="r" b="b"/>
            <a:pathLst>
              <a:path w="706" h="248">
                <a:moveTo>
                  <a:pt x="56" y="72"/>
                </a:moveTo>
                <a:cubicBezTo>
                  <a:pt x="96" y="56"/>
                  <a:pt x="201" y="24"/>
                  <a:pt x="249" y="24"/>
                </a:cubicBezTo>
                <a:cubicBezTo>
                  <a:pt x="297" y="24"/>
                  <a:pt x="289" y="72"/>
                  <a:pt x="345" y="72"/>
                </a:cubicBezTo>
                <a:cubicBezTo>
                  <a:pt x="401" y="72"/>
                  <a:pt x="529" y="0"/>
                  <a:pt x="585" y="24"/>
                </a:cubicBezTo>
                <a:cubicBezTo>
                  <a:pt x="641" y="48"/>
                  <a:pt x="706" y="184"/>
                  <a:pt x="682" y="216"/>
                </a:cubicBezTo>
                <a:cubicBezTo>
                  <a:pt x="658" y="248"/>
                  <a:pt x="537" y="216"/>
                  <a:pt x="441" y="216"/>
                </a:cubicBezTo>
                <a:cubicBezTo>
                  <a:pt x="345" y="216"/>
                  <a:pt x="177" y="232"/>
                  <a:pt x="105" y="216"/>
                </a:cubicBezTo>
                <a:cubicBezTo>
                  <a:pt x="33" y="200"/>
                  <a:pt x="16" y="144"/>
                  <a:pt x="8" y="120"/>
                </a:cubicBezTo>
                <a:cubicBezTo>
                  <a:pt x="0" y="96"/>
                  <a:pt x="16" y="88"/>
                  <a:pt x="56" y="72"/>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778" name="Freeform 154" descr="23287213"/>
          <p:cNvSpPr>
            <a:spLocks/>
          </p:cNvSpPr>
          <p:nvPr/>
        </p:nvSpPr>
        <p:spPr bwMode="auto">
          <a:xfrm>
            <a:off x="1824038" y="2209800"/>
            <a:ext cx="195262" cy="569913"/>
          </a:xfrm>
          <a:custGeom>
            <a:avLst/>
            <a:gdLst/>
            <a:ahLst/>
            <a:cxnLst>
              <a:cxn ang="0">
                <a:pos x="16" y="7"/>
              </a:cxn>
              <a:cxn ang="0">
                <a:pos x="16" y="199"/>
              </a:cxn>
              <a:cxn ang="0">
                <a:pos x="64" y="343"/>
              </a:cxn>
              <a:cxn ang="0">
                <a:pos x="112" y="295"/>
              </a:cxn>
              <a:cxn ang="0">
                <a:pos x="107" y="48"/>
              </a:cxn>
              <a:cxn ang="0">
                <a:pos x="16" y="7"/>
              </a:cxn>
            </a:cxnLst>
            <a:rect l="0" t="0" r="r" b="b"/>
            <a:pathLst>
              <a:path w="123" h="359">
                <a:moveTo>
                  <a:pt x="16" y="7"/>
                </a:moveTo>
                <a:cubicBezTo>
                  <a:pt x="0" y="15"/>
                  <a:pt x="8" y="143"/>
                  <a:pt x="16" y="199"/>
                </a:cubicBezTo>
                <a:cubicBezTo>
                  <a:pt x="24" y="255"/>
                  <a:pt x="48" y="327"/>
                  <a:pt x="64" y="343"/>
                </a:cubicBezTo>
                <a:cubicBezTo>
                  <a:pt x="80" y="359"/>
                  <a:pt x="105" y="344"/>
                  <a:pt x="112" y="295"/>
                </a:cubicBezTo>
                <a:cubicBezTo>
                  <a:pt x="119" y="246"/>
                  <a:pt x="123" y="96"/>
                  <a:pt x="107" y="48"/>
                </a:cubicBezTo>
                <a:cubicBezTo>
                  <a:pt x="91" y="0"/>
                  <a:pt x="35" y="16"/>
                  <a:pt x="16" y="7"/>
                </a:cubicBezTo>
                <a:close/>
              </a:path>
            </a:pathLst>
          </a:custGeom>
          <a:blipFill dpi="0" rotWithShape="1">
            <a:blip r:embed="rId6" cstate="print"/>
            <a:srcRect/>
            <a:stretch>
              <a:fillRect/>
            </a:stretch>
          </a:blipFill>
          <a:ln w="6350">
            <a:solidFill>
              <a:srgbClr val="97DD97"/>
            </a:solidFill>
            <a:round/>
            <a:headEnd/>
            <a:tailEnd/>
          </a:ln>
          <a:effectLst/>
        </p:spPr>
        <p:txBody>
          <a:bodyPr/>
          <a:lstStyle/>
          <a:p>
            <a:endParaRPr lang="en-US"/>
          </a:p>
        </p:txBody>
      </p:sp>
      <p:sp>
        <p:nvSpPr>
          <p:cNvPr id="26779" name="Freeform 155" descr="23287213"/>
          <p:cNvSpPr>
            <a:spLocks/>
          </p:cNvSpPr>
          <p:nvPr/>
        </p:nvSpPr>
        <p:spPr bwMode="auto">
          <a:xfrm>
            <a:off x="1762125" y="776288"/>
            <a:ext cx="1641475" cy="1157287"/>
          </a:xfrm>
          <a:custGeom>
            <a:avLst/>
            <a:gdLst/>
            <a:ahLst/>
            <a:cxnLst>
              <a:cxn ang="0">
                <a:pos x="96" y="481"/>
              </a:cxn>
              <a:cxn ang="0">
                <a:pos x="0" y="625"/>
              </a:cxn>
              <a:cxn ang="0">
                <a:pos x="96" y="721"/>
              </a:cxn>
              <a:cxn ang="0">
                <a:pos x="192" y="673"/>
              </a:cxn>
              <a:cxn ang="0">
                <a:pos x="385" y="481"/>
              </a:cxn>
              <a:cxn ang="0">
                <a:pos x="529" y="337"/>
              </a:cxn>
              <a:cxn ang="0">
                <a:pos x="625" y="192"/>
              </a:cxn>
              <a:cxn ang="0">
                <a:pos x="865" y="289"/>
              </a:cxn>
              <a:cxn ang="0">
                <a:pos x="962" y="241"/>
              </a:cxn>
              <a:cxn ang="0">
                <a:pos x="1010" y="96"/>
              </a:cxn>
              <a:cxn ang="0">
                <a:pos x="817" y="0"/>
              </a:cxn>
              <a:cxn ang="0">
                <a:pos x="625" y="96"/>
              </a:cxn>
              <a:cxn ang="0">
                <a:pos x="385" y="289"/>
              </a:cxn>
              <a:cxn ang="0">
                <a:pos x="96" y="481"/>
              </a:cxn>
            </a:cxnLst>
            <a:rect l="0" t="0" r="r" b="b"/>
            <a:pathLst>
              <a:path w="1034" h="729">
                <a:moveTo>
                  <a:pt x="96" y="481"/>
                </a:moveTo>
                <a:cubicBezTo>
                  <a:pt x="32" y="537"/>
                  <a:pt x="0" y="585"/>
                  <a:pt x="0" y="625"/>
                </a:cubicBezTo>
                <a:cubicBezTo>
                  <a:pt x="0" y="665"/>
                  <a:pt x="64" y="713"/>
                  <a:pt x="96" y="721"/>
                </a:cubicBezTo>
                <a:cubicBezTo>
                  <a:pt x="128" y="729"/>
                  <a:pt x="144" y="713"/>
                  <a:pt x="192" y="673"/>
                </a:cubicBezTo>
                <a:cubicBezTo>
                  <a:pt x="240" y="633"/>
                  <a:pt x="329" y="537"/>
                  <a:pt x="385" y="481"/>
                </a:cubicBezTo>
                <a:cubicBezTo>
                  <a:pt x="441" y="425"/>
                  <a:pt x="489" y="385"/>
                  <a:pt x="529" y="337"/>
                </a:cubicBezTo>
                <a:cubicBezTo>
                  <a:pt x="569" y="289"/>
                  <a:pt x="569" y="200"/>
                  <a:pt x="625" y="192"/>
                </a:cubicBezTo>
                <a:cubicBezTo>
                  <a:pt x="681" y="184"/>
                  <a:pt x="809" y="281"/>
                  <a:pt x="865" y="289"/>
                </a:cubicBezTo>
                <a:cubicBezTo>
                  <a:pt x="921" y="297"/>
                  <a:pt x="938" y="273"/>
                  <a:pt x="962" y="241"/>
                </a:cubicBezTo>
                <a:cubicBezTo>
                  <a:pt x="986" y="209"/>
                  <a:pt x="1034" y="136"/>
                  <a:pt x="1010" y="96"/>
                </a:cubicBezTo>
                <a:cubicBezTo>
                  <a:pt x="986" y="56"/>
                  <a:pt x="881" y="0"/>
                  <a:pt x="817" y="0"/>
                </a:cubicBezTo>
                <a:cubicBezTo>
                  <a:pt x="753" y="0"/>
                  <a:pt x="697" y="48"/>
                  <a:pt x="625" y="96"/>
                </a:cubicBezTo>
                <a:cubicBezTo>
                  <a:pt x="553" y="144"/>
                  <a:pt x="473" y="225"/>
                  <a:pt x="385" y="289"/>
                </a:cubicBezTo>
                <a:cubicBezTo>
                  <a:pt x="297" y="353"/>
                  <a:pt x="160" y="425"/>
                  <a:pt x="96" y="481"/>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781" name="Freeform 157" descr="23287213"/>
          <p:cNvSpPr>
            <a:spLocks/>
          </p:cNvSpPr>
          <p:nvPr/>
        </p:nvSpPr>
        <p:spPr bwMode="auto">
          <a:xfrm>
            <a:off x="2625725" y="3290888"/>
            <a:ext cx="1501775" cy="2260600"/>
          </a:xfrm>
          <a:custGeom>
            <a:avLst/>
            <a:gdLst/>
            <a:ahLst/>
            <a:cxnLst>
              <a:cxn ang="0">
                <a:pos x="72" y="183"/>
              </a:cxn>
              <a:cxn ang="0">
                <a:pos x="22" y="95"/>
              </a:cxn>
              <a:cxn ang="0">
                <a:pos x="110" y="3"/>
              </a:cxn>
              <a:cxn ang="0">
                <a:pos x="248" y="111"/>
              </a:cxn>
              <a:cxn ang="0">
                <a:pos x="409" y="135"/>
              </a:cxn>
              <a:cxn ang="0">
                <a:pos x="506" y="271"/>
              </a:cxn>
              <a:cxn ang="0">
                <a:pos x="590" y="411"/>
              </a:cxn>
              <a:cxn ang="0">
                <a:pos x="793" y="520"/>
              </a:cxn>
              <a:cxn ang="0">
                <a:pos x="938" y="616"/>
              </a:cxn>
              <a:cxn ang="0">
                <a:pos x="841" y="808"/>
              </a:cxn>
              <a:cxn ang="0">
                <a:pos x="649" y="904"/>
              </a:cxn>
              <a:cxn ang="0">
                <a:pos x="601" y="1049"/>
              </a:cxn>
              <a:cxn ang="0">
                <a:pos x="562" y="1187"/>
              </a:cxn>
              <a:cxn ang="0">
                <a:pos x="438" y="1403"/>
              </a:cxn>
              <a:cxn ang="0">
                <a:pos x="330" y="1315"/>
              </a:cxn>
              <a:cxn ang="0">
                <a:pos x="168" y="1193"/>
              </a:cxn>
              <a:cxn ang="0">
                <a:pos x="24" y="1001"/>
              </a:cxn>
              <a:cxn ang="0">
                <a:pos x="24" y="760"/>
              </a:cxn>
              <a:cxn ang="0">
                <a:pos x="168" y="664"/>
              </a:cxn>
              <a:cxn ang="0">
                <a:pos x="168" y="472"/>
              </a:cxn>
              <a:cxn ang="0">
                <a:pos x="72" y="327"/>
              </a:cxn>
              <a:cxn ang="0">
                <a:pos x="72" y="183"/>
              </a:cxn>
            </a:cxnLst>
            <a:rect l="0" t="0" r="r" b="b"/>
            <a:pathLst>
              <a:path w="946" h="1424">
                <a:moveTo>
                  <a:pt x="72" y="183"/>
                </a:moveTo>
                <a:cubicBezTo>
                  <a:pt x="64" y="144"/>
                  <a:pt x="16" y="125"/>
                  <a:pt x="22" y="95"/>
                </a:cubicBezTo>
                <a:cubicBezTo>
                  <a:pt x="28" y="65"/>
                  <a:pt x="72" y="0"/>
                  <a:pt x="110" y="3"/>
                </a:cubicBezTo>
                <a:cubicBezTo>
                  <a:pt x="148" y="6"/>
                  <a:pt x="198" y="89"/>
                  <a:pt x="248" y="111"/>
                </a:cubicBezTo>
                <a:cubicBezTo>
                  <a:pt x="298" y="133"/>
                  <a:pt x="366" y="108"/>
                  <a:pt x="409" y="135"/>
                </a:cubicBezTo>
                <a:cubicBezTo>
                  <a:pt x="452" y="162"/>
                  <a:pt x="476" y="225"/>
                  <a:pt x="506" y="271"/>
                </a:cubicBezTo>
                <a:cubicBezTo>
                  <a:pt x="536" y="317"/>
                  <a:pt x="542" y="370"/>
                  <a:pt x="590" y="411"/>
                </a:cubicBezTo>
                <a:cubicBezTo>
                  <a:pt x="638" y="452"/>
                  <a:pt x="735" y="486"/>
                  <a:pt x="793" y="520"/>
                </a:cubicBezTo>
                <a:cubicBezTo>
                  <a:pt x="851" y="554"/>
                  <a:pt x="930" y="568"/>
                  <a:pt x="938" y="616"/>
                </a:cubicBezTo>
                <a:cubicBezTo>
                  <a:pt x="946" y="664"/>
                  <a:pt x="889" y="760"/>
                  <a:pt x="841" y="808"/>
                </a:cubicBezTo>
                <a:cubicBezTo>
                  <a:pt x="793" y="856"/>
                  <a:pt x="689" y="864"/>
                  <a:pt x="649" y="904"/>
                </a:cubicBezTo>
                <a:cubicBezTo>
                  <a:pt x="609" y="944"/>
                  <a:pt x="615" y="1002"/>
                  <a:pt x="601" y="1049"/>
                </a:cubicBezTo>
                <a:cubicBezTo>
                  <a:pt x="587" y="1096"/>
                  <a:pt x="589" y="1128"/>
                  <a:pt x="562" y="1187"/>
                </a:cubicBezTo>
                <a:cubicBezTo>
                  <a:pt x="535" y="1246"/>
                  <a:pt x="477" y="1382"/>
                  <a:pt x="438" y="1403"/>
                </a:cubicBezTo>
                <a:cubicBezTo>
                  <a:pt x="399" y="1424"/>
                  <a:pt x="375" y="1350"/>
                  <a:pt x="330" y="1315"/>
                </a:cubicBezTo>
                <a:cubicBezTo>
                  <a:pt x="285" y="1280"/>
                  <a:pt x="219" y="1245"/>
                  <a:pt x="168" y="1193"/>
                </a:cubicBezTo>
                <a:cubicBezTo>
                  <a:pt x="117" y="1141"/>
                  <a:pt x="48" y="1073"/>
                  <a:pt x="24" y="1001"/>
                </a:cubicBezTo>
                <a:cubicBezTo>
                  <a:pt x="0" y="929"/>
                  <a:pt x="0" y="816"/>
                  <a:pt x="24" y="760"/>
                </a:cubicBezTo>
                <a:cubicBezTo>
                  <a:pt x="48" y="704"/>
                  <a:pt x="144" y="712"/>
                  <a:pt x="168" y="664"/>
                </a:cubicBezTo>
                <a:cubicBezTo>
                  <a:pt x="192" y="616"/>
                  <a:pt x="184" y="528"/>
                  <a:pt x="168" y="472"/>
                </a:cubicBezTo>
                <a:cubicBezTo>
                  <a:pt x="152" y="416"/>
                  <a:pt x="88" y="375"/>
                  <a:pt x="72" y="327"/>
                </a:cubicBezTo>
                <a:cubicBezTo>
                  <a:pt x="56" y="279"/>
                  <a:pt x="72" y="223"/>
                  <a:pt x="72" y="183"/>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780" name="Freeform 156" descr="23287213"/>
          <p:cNvSpPr>
            <a:spLocks/>
          </p:cNvSpPr>
          <p:nvPr/>
        </p:nvSpPr>
        <p:spPr bwMode="auto">
          <a:xfrm>
            <a:off x="3490913" y="1736725"/>
            <a:ext cx="2063750" cy="2498725"/>
          </a:xfrm>
          <a:custGeom>
            <a:avLst/>
            <a:gdLst/>
            <a:ahLst/>
            <a:cxnLst>
              <a:cxn ang="0">
                <a:pos x="296" y="56"/>
              </a:cxn>
              <a:cxn ang="0">
                <a:pos x="152" y="201"/>
              </a:cxn>
              <a:cxn ang="0">
                <a:pos x="21" y="578"/>
              </a:cxn>
              <a:cxn ang="0">
                <a:pos x="25" y="842"/>
              </a:cxn>
              <a:cxn ang="0">
                <a:pos x="77" y="1046"/>
              </a:cxn>
              <a:cxn ang="0">
                <a:pos x="153" y="1226"/>
              </a:cxn>
              <a:cxn ang="0">
                <a:pos x="296" y="1354"/>
              </a:cxn>
              <a:cxn ang="0">
                <a:pos x="441" y="1403"/>
              </a:cxn>
              <a:cxn ang="0">
                <a:pos x="633" y="1542"/>
              </a:cxn>
              <a:cxn ang="0">
                <a:pos x="777" y="1547"/>
              </a:cxn>
              <a:cxn ang="0">
                <a:pos x="933" y="1378"/>
              </a:cxn>
              <a:cxn ang="0">
                <a:pos x="1114" y="1306"/>
              </a:cxn>
              <a:cxn ang="0">
                <a:pos x="1233" y="1276"/>
              </a:cxn>
              <a:cxn ang="0">
                <a:pos x="1299" y="1234"/>
              </a:cxn>
              <a:cxn ang="0">
                <a:pos x="1227" y="1090"/>
              </a:cxn>
              <a:cxn ang="0">
                <a:pos x="1197" y="994"/>
              </a:cxn>
              <a:cxn ang="0">
                <a:pos x="1113" y="982"/>
              </a:cxn>
              <a:cxn ang="0">
                <a:pos x="1018" y="1018"/>
              </a:cxn>
              <a:cxn ang="0">
                <a:pos x="969" y="1114"/>
              </a:cxn>
              <a:cxn ang="0">
                <a:pos x="633" y="1114"/>
              </a:cxn>
              <a:cxn ang="0">
                <a:pos x="489" y="922"/>
              </a:cxn>
              <a:cxn ang="0">
                <a:pos x="393" y="681"/>
              </a:cxn>
              <a:cxn ang="0">
                <a:pos x="537" y="633"/>
              </a:cxn>
              <a:cxn ang="0">
                <a:pos x="777" y="681"/>
              </a:cxn>
              <a:cxn ang="0">
                <a:pos x="921" y="658"/>
              </a:cxn>
              <a:cxn ang="0">
                <a:pos x="1017" y="622"/>
              </a:cxn>
              <a:cxn ang="0">
                <a:pos x="1059" y="502"/>
              </a:cxn>
              <a:cxn ang="0">
                <a:pos x="987" y="388"/>
              </a:cxn>
              <a:cxn ang="0">
                <a:pos x="831" y="286"/>
              </a:cxn>
              <a:cxn ang="0">
                <a:pos x="777" y="297"/>
              </a:cxn>
              <a:cxn ang="0">
                <a:pos x="633" y="393"/>
              </a:cxn>
              <a:cxn ang="0">
                <a:pos x="537" y="441"/>
              </a:cxn>
              <a:cxn ang="0">
                <a:pos x="537" y="345"/>
              </a:cxn>
              <a:cxn ang="0">
                <a:pos x="633" y="297"/>
              </a:cxn>
              <a:cxn ang="0">
                <a:pos x="633" y="201"/>
              </a:cxn>
              <a:cxn ang="0">
                <a:pos x="537" y="201"/>
              </a:cxn>
              <a:cxn ang="0">
                <a:pos x="537" y="104"/>
              </a:cxn>
              <a:cxn ang="0">
                <a:pos x="441" y="8"/>
              </a:cxn>
              <a:cxn ang="0">
                <a:pos x="296" y="56"/>
              </a:cxn>
            </a:cxnLst>
            <a:rect l="0" t="0" r="r" b="b"/>
            <a:pathLst>
              <a:path w="1300" h="1574">
                <a:moveTo>
                  <a:pt x="296" y="56"/>
                </a:moveTo>
                <a:cubicBezTo>
                  <a:pt x="248" y="88"/>
                  <a:pt x="198" y="114"/>
                  <a:pt x="152" y="201"/>
                </a:cubicBezTo>
                <a:cubicBezTo>
                  <a:pt x="106" y="288"/>
                  <a:pt x="42" y="471"/>
                  <a:pt x="21" y="578"/>
                </a:cubicBezTo>
                <a:cubicBezTo>
                  <a:pt x="0" y="685"/>
                  <a:pt x="16" y="764"/>
                  <a:pt x="25" y="842"/>
                </a:cubicBezTo>
                <a:cubicBezTo>
                  <a:pt x="34" y="920"/>
                  <a:pt x="56" y="982"/>
                  <a:pt x="77" y="1046"/>
                </a:cubicBezTo>
                <a:cubicBezTo>
                  <a:pt x="98" y="1110"/>
                  <a:pt x="116" y="1175"/>
                  <a:pt x="153" y="1226"/>
                </a:cubicBezTo>
                <a:cubicBezTo>
                  <a:pt x="190" y="1277"/>
                  <a:pt x="248" y="1324"/>
                  <a:pt x="296" y="1354"/>
                </a:cubicBezTo>
                <a:cubicBezTo>
                  <a:pt x="344" y="1384"/>
                  <a:pt x="385" y="1372"/>
                  <a:pt x="441" y="1403"/>
                </a:cubicBezTo>
                <a:cubicBezTo>
                  <a:pt x="497" y="1434"/>
                  <a:pt x="577" y="1518"/>
                  <a:pt x="633" y="1542"/>
                </a:cubicBezTo>
                <a:cubicBezTo>
                  <a:pt x="689" y="1566"/>
                  <a:pt x="727" y="1574"/>
                  <a:pt x="777" y="1547"/>
                </a:cubicBezTo>
                <a:cubicBezTo>
                  <a:pt x="827" y="1520"/>
                  <a:pt x="877" y="1418"/>
                  <a:pt x="933" y="1378"/>
                </a:cubicBezTo>
                <a:cubicBezTo>
                  <a:pt x="989" y="1338"/>
                  <a:pt x="1064" y="1323"/>
                  <a:pt x="1114" y="1306"/>
                </a:cubicBezTo>
                <a:cubicBezTo>
                  <a:pt x="1164" y="1289"/>
                  <a:pt x="1202" y="1288"/>
                  <a:pt x="1233" y="1276"/>
                </a:cubicBezTo>
                <a:cubicBezTo>
                  <a:pt x="1264" y="1264"/>
                  <a:pt x="1300" y="1265"/>
                  <a:pt x="1299" y="1234"/>
                </a:cubicBezTo>
                <a:cubicBezTo>
                  <a:pt x="1298" y="1203"/>
                  <a:pt x="1244" y="1130"/>
                  <a:pt x="1227" y="1090"/>
                </a:cubicBezTo>
                <a:cubicBezTo>
                  <a:pt x="1210" y="1050"/>
                  <a:pt x="1216" y="1012"/>
                  <a:pt x="1197" y="994"/>
                </a:cubicBezTo>
                <a:cubicBezTo>
                  <a:pt x="1178" y="976"/>
                  <a:pt x="1143" y="978"/>
                  <a:pt x="1113" y="982"/>
                </a:cubicBezTo>
                <a:cubicBezTo>
                  <a:pt x="1083" y="986"/>
                  <a:pt x="1042" y="996"/>
                  <a:pt x="1018" y="1018"/>
                </a:cubicBezTo>
                <a:cubicBezTo>
                  <a:pt x="994" y="1040"/>
                  <a:pt x="1033" y="1098"/>
                  <a:pt x="969" y="1114"/>
                </a:cubicBezTo>
                <a:cubicBezTo>
                  <a:pt x="905" y="1130"/>
                  <a:pt x="713" y="1146"/>
                  <a:pt x="633" y="1114"/>
                </a:cubicBezTo>
                <a:cubicBezTo>
                  <a:pt x="553" y="1082"/>
                  <a:pt x="529" y="994"/>
                  <a:pt x="489" y="922"/>
                </a:cubicBezTo>
                <a:cubicBezTo>
                  <a:pt x="449" y="850"/>
                  <a:pt x="385" y="729"/>
                  <a:pt x="393" y="681"/>
                </a:cubicBezTo>
                <a:cubicBezTo>
                  <a:pt x="401" y="633"/>
                  <a:pt x="473" y="633"/>
                  <a:pt x="537" y="633"/>
                </a:cubicBezTo>
                <a:cubicBezTo>
                  <a:pt x="601" y="633"/>
                  <a:pt x="713" y="677"/>
                  <a:pt x="777" y="681"/>
                </a:cubicBezTo>
                <a:cubicBezTo>
                  <a:pt x="841" y="685"/>
                  <a:pt x="881" y="668"/>
                  <a:pt x="921" y="658"/>
                </a:cubicBezTo>
                <a:cubicBezTo>
                  <a:pt x="961" y="648"/>
                  <a:pt x="994" y="648"/>
                  <a:pt x="1017" y="622"/>
                </a:cubicBezTo>
                <a:cubicBezTo>
                  <a:pt x="1040" y="596"/>
                  <a:pt x="1064" y="541"/>
                  <a:pt x="1059" y="502"/>
                </a:cubicBezTo>
                <a:cubicBezTo>
                  <a:pt x="1054" y="463"/>
                  <a:pt x="1025" y="424"/>
                  <a:pt x="987" y="388"/>
                </a:cubicBezTo>
                <a:cubicBezTo>
                  <a:pt x="949" y="352"/>
                  <a:pt x="866" y="301"/>
                  <a:pt x="831" y="286"/>
                </a:cubicBezTo>
                <a:cubicBezTo>
                  <a:pt x="796" y="271"/>
                  <a:pt x="810" y="279"/>
                  <a:pt x="777" y="297"/>
                </a:cubicBezTo>
                <a:cubicBezTo>
                  <a:pt x="744" y="315"/>
                  <a:pt x="673" y="369"/>
                  <a:pt x="633" y="393"/>
                </a:cubicBezTo>
                <a:cubicBezTo>
                  <a:pt x="593" y="417"/>
                  <a:pt x="553" y="449"/>
                  <a:pt x="537" y="441"/>
                </a:cubicBezTo>
                <a:cubicBezTo>
                  <a:pt x="521" y="433"/>
                  <a:pt x="521" y="369"/>
                  <a:pt x="537" y="345"/>
                </a:cubicBezTo>
                <a:cubicBezTo>
                  <a:pt x="553" y="321"/>
                  <a:pt x="617" y="321"/>
                  <a:pt x="633" y="297"/>
                </a:cubicBezTo>
                <a:cubicBezTo>
                  <a:pt x="649" y="273"/>
                  <a:pt x="649" y="217"/>
                  <a:pt x="633" y="201"/>
                </a:cubicBezTo>
                <a:cubicBezTo>
                  <a:pt x="617" y="185"/>
                  <a:pt x="553" y="217"/>
                  <a:pt x="537" y="201"/>
                </a:cubicBezTo>
                <a:cubicBezTo>
                  <a:pt x="521" y="185"/>
                  <a:pt x="553" y="136"/>
                  <a:pt x="537" y="104"/>
                </a:cubicBezTo>
                <a:cubicBezTo>
                  <a:pt x="521" y="72"/>
                  <a:pt x="481" y="16"/>
                  <a:pt x="441" y="8"/>
                </a:cubicBezTo>
                <a:cubicBezTo>
                  <a:pt x="401" y="0"/>
                  <a:pt x="344" y="24"/>
                  <a:pt x="296" y="56"/>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782" name="Rectangle 158"/>
          <p:cNvSpPr>
            <a:spLocks noChangeArrowheads="1"/>
          </p:cNvSpPr>
          <p:nvPr/>
        </p:nvSpPr>
        <p:spPr bwMode="auto">
          <a:xfrm>
            <a:off x="0" y="0"/>
            <a:ext cx="9532938" cy="6858000"/>
          </a:xfrm>
          <a:prstGeom prst="rect">
            <a:avLst/>
          </a:prstGeom>
          <a:solidFill>
            <a:srgbClr val="97DD97">
              <a:alpha val="80000"/>
            </a:srgbClr>
          </a:solidFill>
          <a:ln w="9525">
            <a:noFill/>
            <a:miter lim="800000"/>
            <a:headEnd/>
            <a:tailEnd/>
          </a:ln>
          <a:effectLst/>
        </p:spPr>
        <p:txBody>
          <a:bodyPr wrap="none" anchor="ctr"/>
          <a:lstStyle/>
          <a:p>
            <a:endParaRPr lang="en-US"/>
          </a:p>
        </p:txBody>
      </p:sp>
      <p:sp>
        <p:nvSpPr>
          <p:cNvPr id="26627" name="Freeform 3"/>
          <p:cNvSpPr>
            <a:spLocks/>
          </p:cNvSpPr>
          <p:nvPr/>
        </p:nvSpPr>
        <p:spPr bwMode="auto">
          <a:xfrm>
            <a:off x="5154613" y="2262188"/>
            <a:ext cx="374650" cy="1223962"/>
          </a:xfrm>
          <a:custGeom>
            <a:avLst/>
            <a:gdLst/>
            <a:ahLst/>
            <a:cxnLst>
              <a:cxn ang="0">
                <a:pos x="2" y="0"/>
              </a:cxn>
              <a:cxn ang="0">
                <a:pos x="8" y="69"/>
              </a:cxn>
              <a:cxn ang="0">
                <a:pos x="53" y="147"/>
              </a:cxn>
              <a:cxn ang="0">
                <a:pos x="83" y="234"/>
              </a:cxn>
              <a:cxn ang="0">
                <a:pos x="77" y="300"/>
              </a:cxn>
              <a:cxn ang="0">
                <a:pos x="113" y="396"/>
              </a:cxn>
              <a:cxn ang="0">
                <a:pos x="146" y="474"/>
              </a:cxn>
              <a:cxn ang="0">
                <a:pos x="164" y="606"/>
              </a:cxn>
              <a:cxn ang="0">
                <a:pos x="209" y="648"/>
              </a:cxn>
              <a:cxn ang="0">
                <a:pos x="209" y="699"/>
              </a:cxn>
              <a:cxn ang="0">
                <a:pos x="236" y="771"/>
              </a:cxn>
            </a:cxnLst>
            <a:rect l="0" t="0" r="r" b="b"/>
            <a:pathLst>
              <a:path w="236" h="771">
                <a:moveTo>
                  <a:pt x="2" y="0"/>
                </a:moveTo>
                <a:cubicBezTo>
                  <a:pt x="3" y="11"/>
                  <a:pt x="0" y="45"/>
                  <a:pt x="8" y="69"/>
                </a:cubicBezTo>
                <a:cubicBezTo>
                  <a:pt x="16" y="93"/>
                  <a:pt x="41" y="120"/>
                  <a:pt x="53" y="147"/>
                </a:cubicBezTo>
                <a:cubicBezTo>
                  <a:pt x="65" y="174"/>
                  <a:pt x="79" y="209"/>
                  <a:pt x="83" y="234"/>
                </a:cubicBezTo>
                <a:cubicBezTo>
                  <a:pt x="87" y="259"/>
                  <a:pt x="72" y="273"/>
                  <a:pt x="77" y="300"/>
                </a:cubicBezTo>
                <a:cubicBezTo>
                  <a:pt x="82" y="327"/>
                  <a:pt x="102" y="367"/>
                  <a:pt x="113" y="396"/>
                </a:cubicBezTo>
                <a:cubicBezTo>
                  <a:pt x="124" y="425"/>
                  <a:pt x="137" y="439"/>
                  <a:pt x="146" y="474"/>
                </a:cubicBezTo>
                <a:cubicBezTo>
                  <a:pt x="155" y="509"/>
                  <a:pt x="154" y="577"/>
                  <a:pt x="164" y="606"/>
                </a:cubicBezTo>
                <a:cubicBezTo>
                  <a:pt x="174" y="635"/>
                  <a:pt x="201" y="633"/>
                  <a:pt x="209" y="648"/>
                </a:cubicBezTo>
                <a:cubicBezTo>
                  <a:pt x="217" y="663"/>
                  <a:pt x="205" y="679"/>
                  <a:pt x="209" y="699"/>
                </a:cubicBezTo>
                <a:cubicBezTo>
                  <a:pt x="213" y="719"/>
                  <a:pt x="231" y="756"/>
                  <a:pt x="236" y="771"/>
                </a:cubicBezTo>
              </a:path>
            </a:pathLst>
          </a:custGeom>
          <a:noFill/>
          <a:ln w="25400">
            <a:solidFill>
              <a:srgbClr val="3366FF"/>
            </a:solidFill>
            <a:round/>
            <a:headEnd/>
            <a:tailEnd/>
          </a:ln>
          <a:effectLst/>
        </p:spPr>
        <p:txBody>
          <a:bodyPr/>
          <a:lstStyle/>
          <a:p>
            <a:endParaRPr lang="en-US"/>
          </a:p>
        </p:txBody>
      </p:sp>
      <p:sp>
        <p:nvSpPr>
          <p:cNvPr id="26628" name="Oval 4" descr="75%"/>
          <p:cNvSpPr>
            <a:spLocks noChangeArrowheads="1"/>
          </p:cNvSpPr>
          <p:nvPr/>
        </p:nvSpPr>
        <p:spPr bwMode="auto">
          <a:xfrm>
            <a:off x="1835150" y="4192588"/>
            <a:ext cx="90488"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6629" name="Freeform 5"/>
          <p:cNvSpPr>
            <a:spLocks/>
          </p:cNvSpPr>
          <p:nvPr/>
        </p:nvSpPr>
        <p:spPr bwMode="auto">
          <a:xfrm>
            <a:off x="4583113" y="3257550"/>
            <a:ext cx="346075" cy="2052638"/>
          </a:xfrm>
          <a:custGeom>
            <a:avLst/>
            <a:gdLst/>
            <a:ahLst/>
            <a:cxnLst>
              <a:cxn ang="0">
                <a:pos x="0" y="1293"/>
              </a:cxn>
              <a:cxn ang="0">
                <a:pos x="125" y="991"/>
              </a:cxn>
              <a:cxn ang="0">
                <a:pos x="196" y="759"/>
              </a:cxn>
              <a:cxn ang="0">
                <a:pos x="217" y="590"/>
              </a:cxn>
              <a:cxn ang="0">
                <a:pos x="203" y="422"/>
              </a:cxn>
              <a:cxn ang="0">
                <a:pos x="125" y="190"/>
              </a:cxn>
              <a:cxn ang="0">
                <a:pos x="76" y="0"/>
              </a:cxn>
            </a:cxnLst>
            <a:rect l="0" t="0" r="r" b="b"/>
            <a:pathLst>
              <a:path w="218" h="1293">
                <a:moveTo>
                  <a:pt x="0" y="1293"/>
                </a:moveTo>
                <a:cubicBezTo>
                  <a:pt x="21" y="1243"/>
                  <a:pt x="92" y="1080"/>
                  <a:pt x="125" y="991"/>
                </a:cubicBezTo>
                <a:cubicBezTo>
                  <a:pt x="158" y="902"/>
                  <a:pt x="181" y="826"/>
                  <a:pt x="196" y="759"/>
                </a:cubicBezTo>
                <a:cubicBezTo>
                  <a:pt x="211" y="692"/>
                  <a:pt x="216" y="646"/>
                  <a:pt x="217" y="590"/>
                </a:cubicBezTo>
                <a:cubicBezTo>
                  <a:pt x="218" y="534"/>
                  <a:pt x="218" y="489"/>
                  <a:pt x="203" y="422"/>
                </a:cubicBezTo>
                <a:cubicBezTo>
                  <a:pt x="188" y="355"/>
                  <a:pt x="146" y="260"/>
                  <a:pt x="125" y="190"/>
                </a:cubicBezTo>
                <a:cubicBezTo>
                  <a:pt x="104" y="120"/>
                  <a:pt x="86" y="40"/>
                  <a:pt x="76" y="0"/>
                </a:cubicBezTo>
              </a:path>
            </a:pathLst>
          </a:custGeom>
          <a:noFill/>
          <a:ln w="12700">
            <a:solidFill>
              <a:schemeClr val="tx1"/>
            </a:solidFill>
            <a:round/>
            <a:headEnd/>
            <a:tailEnd/>
          </a:ln>
          <a:effectLst/>
        </p:spPr>
        <p:txBody>
          <a:bodyPr/>
          <a:lstStyle/>
          <a:p>
            <a:endParaRPr lang="en-US"/>
          </a:p>
        </p:txBody>
      </p:sp>
      <p:sp>
        <p:nvSpPr>
          <p:cNvPr id="26630" name="Freeform 6"/>
          <p:cNvSpPr>
            <a:spLocks/>
          </p:cNvSpPr>
          <p:nvPr/>
        </p:nvSpPr>
        <p:spPr bwMode="auto">
          <a:xfrm>
            <a:off x="4914900" y="3260725"/>
            <a:ext cx="1827213" cy="4324350"/>
          </a:xfrm>
          <a:custGeom>
            <a:avLst/>
            <a:gdLst/>
            <a:ahLst/>
            <a:cxnLst>
              <a:cxn ang="0">
                <a:pos x="1111" y="2724"/>
              </a:cxn>
              <a:cxn ang="0">
                <a:pos x="1054" y="2548"/>
              </a:cxn>
              <a:cxn ang="0">
                <a:pos x="963" y="2386"/>
              </a:cxn>
              <a:cxn ang="0">
                <a:pos x="991" y="2281"/>
              </a:cxn>
              <a:cxn ang="0">
                <a:pos x="1005" y="2042"/>
              </a:cxn>
              <a:cxn ang="0">
                <a:pos x="1130" y="1886"/>
              </a:cxn>
              <a:cxn ang="0">
                <a:pos x="1130" y="1789"/>
              </a:cxn>
              <a:cxn ang="0">
                <a:pos x="1026" y="1719"/>
              </a:cxn>
              <a:cxn ang="0">
                <a:pos x="986" y="1645"/>
              </a:cxn>
              <a:cxn ang="0">
                <a:pos x="942" y="1565"/>
              </a:cxn>
              <a:cxn ang="0">
                <a:pos x="937" y="1405"/>
              </a:cxn>
              <a:cxn ang="0">
                <a:pos x="942" y="1277"/>
              </a:cxn>
              <a:cxn ang="0">
                <a:pos x="937" y="972"/>
              </a:cxn>
              <a:cxn ang="0">
                <a:pos x="889" y="924"/>
              </a:cxn>
              <a:cxn ang="0">
                <a:pos x="914" y="729"/>
              </a:cxn>
              <a:cxn ang="0">
                <a:pos x="889" y="491"/>
              </a:cxn>
              <a:cxn ang="0">
                <a:pos x="795" y="448"/>
              </a:cxn>
              <a:cxn ang="0">
                <a:pos x="889" y="251"/>
              </a:cxn>
              <a:cxn ang="0">
                <a:pos x="907" y="153"/>
              </a:cxn>
              <a:cxn ang="0">
                <a:pos x="893" y="82"/>
              </a:cxn>
              <a:cxn ang="0">
                <a:pos x="937" y="58"/>
              </a:cxn>
              <a:cxn ang="0">
                <a:pos x="841" y="10"/>
              </a:cxn>
              <a:cxn ang="0">
                <a:pos x="752" y="40"/>
              </a:cxn>
              <a:cxn ang="0">
                <a:pos x="457" y="251"/>
              </a:cxn>
              <a:cxn ang="0">
                <a:pos x="324" y="258"/>
              </a:cxn>
              <a:cxn ang="0">
                <a:pos x="72" y="347"/>
              </a:cxn>
              <a:cxn ang="0">
                <a:pos x="36" y="420"/>
              </a:cxn>
              <a:cxn ang="0">
                <a:pos x="0" y="434"/>
              </a:cxn>
            </a:cxnLst>
            <a:rect l="0" t="0" r="r" b="b"/>
            <a:pathLst>
              <a:path w="1151" h="2724">
                <a:moveTo>
                  <a:pt x="1111" y="2724"/>
                </a:moveTo>
                <a:cubicBezTo>
                  <a:pt x="1100" y="2696"/>
                  <a:pt x="1079" y="2604"/>
                  <a:pt x="1054" y="2548"/>
                </a:cubicBezTo>
                <a:cubicBezTo>
                  <a:pt x="1029" y="2492"/>
                  <a:pt x="973" y="2430"/>
                  <a:pt x="963" y="2386"/>
                </a:cubicBezTo>
                <a:cubicBezTo>
                  <a:pt x="953" y="2342"/>
                  <a:pt x="984" y="2338"/>
                  <a:pt x="991" y="2281"/>
                </a:cubicBezTo>
                <a:cubicBezTo>
                  <a:pt x="998" y="2224"/>
                  <a:pt x="982" y="2108"/>
                  <a:pt x="1005" y="2042"/>
                </a:cubicBezTo>
                <a:cubicBezTo>
                  <a:pt x="1028" y="1976"/>
                  <a:pt x="1109" y="1928"/>
                  <a:pt x="1130" y="1886"/>
                </a:cubicBezTo>
                <a:cubicBezTo>
                  <a:pt x="1151" y="1844"/>
                  <a:pt x="1147" y="1817"/>
                  <a:pt x="1130" y="1789"/>
                </a:cubicBezTo>
                <a:cubicBezTo>
                  <a:pt x="1113" y="1761"/>
                  <a:pt x="1050" y="1743"/>
                  <a:pt x="1026" y="1719"/>
                </a:cubicBezTo>
                <a:cubicBezTo>
                  <a:pt x="1002" y="1695"/>
                  <a:pt x="1000" y="1671"/>
                  <a:pt x="986" y="1645"/>
                </a:cubicBezTo>
                <a:cubicBezTo>
                  <a:pt x="972" y="1619"/>
                  <a:pt x="950" y="1605"/>
                  <a:pt x="942" y="1565"/>
                </a:cubicBezTo>
                <a:cubicBezTo>
                  <a:pt x="934" y="1525"/>
                  <a:pt x="937" y="1453"/>
                  <a:pt x="937" y="1405"/>
                </a:cubicBezTo>
                <a:cubicBezTo>
                  <a:pt x="937" y="1357"/>
                  <a:pt x="942" y="1349"/>
                  <a:pt x="942" y="1277"/>
                </a:cubicBezTo>
                <a:cubicBezTo>
                  <a:pt x="942" y="1205"/>
                  <a:pt x="946" y="1031"/>
                  <a:pt x="937" y="972"/>
                </a:cubicBezTo>
                <a:cubicBezTo>
                  <a:pt x="928" y="913"/>
                  <a:pt x="893" y="964"/>
                  <a:pt x="889" y="924"/>
                </a:cubicBezTo>
                <a:cubicBezTo>
                  <a:pt x="885" y="884"/>
                  <a:pt x="914" y="801"/>
                  <a:pt x="914" y="729"/>
                </a:cubicBezTo>
                <a:cubicBezTo>
                  <a:pt x="914" y="657"/>
                  <a:pt x="909" y="538"/>
                  <a:pt x="889" y="491"/>
                </a:cubicBezTo>
                <a:cubicBezTo>
                  <a:pt x="869" y="444"/>
                  <a:pt x="795" y="488"/>
                  <a:pt x="795" y="448"/>
                </a:cubicBezTo>
                <a:cubicBezTo>
                  <a:pt x="795" y="408"/>
                  <a:pt x="870" y="300"/>
                  <a:pt x="889" y="251"/>
                </a:cubicBezTo>
                <a:cubicBezTo>
                  <a:pt x="908" y="202"/>
                  <a:pt x="906" y="181"/>
                  <a:pt x="907" y="153"/>
                </a:cubicBezTo>
                <a:cubicBezTo>
                  <a:pt x="908" y="125"/>
                  <a:pt x="888" y="98"/>
                  <a:pt x="893" y="82"/>
                </a:cubicBezTo>
                <a:cubicBezTo>
                  <a:pt x="898" y="66"/>
                  <a:pt x="946" y="70"/>
                  <a:pt x="937" y="58"/>
                </a:cubicBezTo>
                <a:cubicBezTo>
                  <a:pt x="928" y="46"/>
                  <a:pt x="872" y="13"/>
                  <a:pt x="841" y="10"/>
                </a:cubicBezTo>
                <a:cubicBezTo>
                  <a:pt x="810" y="7"/>
                  <a:pt x="816" y="0"/>
                  <a:pt x="752" y="40"/>
                </a:cubicBezTo>
                <a:cubicBezTo>
                  <a:pt x="688" y="80"/>
                  <a:pt x="528" y="215"/>
                  <a:pt x="457" y="251"/>
                </a:cubicBezTo>
                <a:cubicBezTo>
                  <a:pt x="386" y="287"/>
                  <a:pt x="388" y="242"/>
                  <a:pt x="324" y="258"/>
                </a:cubicBezTo>
                <a:cubicBezTo>
                  <a:pt x="260" y="274"/>
                  <a:pt x="120" y="320"/>
                  <a:pt x="72" y="347"/>
                </a:cubicBezTo>
                <a:cubicBezTo>
                  <a:pt x="24" y="374"/>
                  <a:pt x="48" y="406"/>
                  <a:pt x="36" y="420"/>
                </a:cubicBezTo>
                <a:cubicBezTo>
                  <a:pt x="24" y="434"/>
                  <a:pt x="7" y="431"/>
                  <a:pt x="0" y="434"/>
                </a:cubicBezTo>
              </a:path>
            </a:pathLst>
          </a:custGeom>
          <a:noFill/>
          <a:ln w="12700">
            <a:solidFill>
              <a:schemeClr val="tx2"/>
            </a:solidFill>
            <a:round/>
            <a:headEnd/>
            <a:tailEnd/>
          </a:ln>
          <a:effectLst/>
        </p:spPr>
        <p:txBody>
          <a:bodyPr/>
          <a:lstStyle/>
          <a:p>
            <a:endParaRPr lang="en-US"/>
          </a:p>
        </p:txBody>
      </p:sp>
      <p:sp>
        <p:nvSpPr>
          <p:cNvPr id="26631" name="Freeform 7"/>
          <p:cNvSpPr>
            <a:spLocks/>
          </p:cNvSpPr>
          <p:nvPr/>
        </p:nvSpPr>
        <p:spPr bwMode="auto">
          <a:xfrm>
            <a:off x="7462838" y="-920750"/>
            <a:ext cx="630237" cy="2441575"/>
          </a:xfrm>
          <a:custGeom>
            <a:avLst/>
            <a:gdLst/>
            <a:ahLst/>
            <a:cxnLst>
              <a:cxn ang="0">
                <a:pos x="246" y="0"/>
              </a:cxn>
              <a:cxn ang="0">
                <a:pos x="200" y="65"/>
              </a:cxn>
              <a:cxn ang="0">
                <a:pos x="102" y="96"/>
              </a:cxn>
              <a:cxn ang="0">
                <a:pos x="98" y="179"/>
              </a:cxn>
              <a:cxn ang="0">
                <a:pos x="198" y="240"/>
              </a:cxn>
              <a:cxn ang="0">
                <a:pos x="198" y="384"/>
              </a:cxn>
              <a:cxn ang="0">
                <a:pos x="260" y="407"/>
              </a:cxn>
              <a:cxn ang="0">
                <a:pos x="218" y="443"/>
              </a:cxn>
              <a:cxn ang="0">
                <a:pos x="246" y="577"/>
              </a:cxn>
              <a:cxn ang="0">
                <a:pos x="206" y="557"/>
              </a:cxn>
              <a:cxn ang="0">
                <a:pos x="158" y="557"/>
              </a:cxn>
              <a:cxn ang="0">
                <a:pos x="102" y="529"/>
              </a:cxn>
              <a:cxn ang="0">
                <a:pos x="44" y="587"/>
              </a:cxn>
              <a:cxn ang="0">
                <a:pos x="6" y="577"/>
              </a:cxn>
              <a:cxn ang="0">
                <a:pos x="6" y="673"/>
              </a:cxn>
              <a:cxn ang="0">
                <a:pos x="44" y="701"/>
              </a:cxn>
              <a:cxn ang="0">
                <a:pos x="86" y="725"/>
              </a:cxn>
              <a:cxn ang="0">
                <a:pos x="128" y="701"/>
              </a:cxn>
              <a:cxn ang="0">
                <a:pos x="152" y="719"/>
              </a:cxn>
              <a:cxn ang="0">
                <a:pos x="188" y="773"/>
              </a:cxn>
              <a:cxn ang="0">
                <a:pos x="242" y="791"/>
              </a:cxn>
              <a:cxn ang="0">
                <a:pos x="290" y="851"/>
              </a:cxn>
              <a:cxn ang="0">
                <a:pos x="374" y="845"/>
              </a:cxn>
              <a:cxn ang="0">
                <a:pos x="362" y="905"/>
              </a:cxn>
              <a:cxn ang="0">
                <a:pos x="356" y="965"/>
              </a:cxn>
              <a:cxn ang="0">
                <a:pos x="390" y="1010"/>
              </a:cxn>
              <a:cxn ang="0">
                <a:pos x="314" y="1103"/>
              </a:cxn>
              <a:cxn ang="0">
                <a:pos x="294" y="1202"/>
              </a:cxn>
              <a:cxn ang="0">
                <a:pos x="246" y="1298"/>
              </a:cxn>
              <a:cxn ang="0">
                <a:pos x="272" y="1397"/>
              </a:cxn>
              <a:cxn ang="0">
                <a:pos x="246" y="1538"/>
              </a:cxn>
            </a:cxnLst>
            <a:rect l="0" t="0" r="r" b="b"/>
            <a:pathLst>
              <a:path w="397" h="1538">
                <a:moveTo>
                  <a:pt x="246" y="0"/>
                </a:moveTo>
                <a:cubicBezTo>
                  <a:pt x="238" y="11"/>
                  <a:pt x="224" y="49"/>
                  <a:pt x="200" y="65"/>
                </a:cubicBezTo>
                <a:cubicBezTo>
                  <a:pt x="176" y="81"/>
                  <a:pt x="119" y="77"/>
                  <a:pt x="102" y="96"/>
                </a:cubicBezTo>
                <a:cubicBezTo>
                  <a:pt x="85" y="115"/>
                  <a:pt x="82" y="155"/>
                  <a:pt x="98" y="179"/>
                </a:cubicBezTo>
                <a:cubicBezTo>
                  <a:pt x="114" y="203"/>
                  <a:pt x="181" y="206"/>
                  <a:pt x="198" y="240"/>
                </a:cubicBezTo>
                <a:cubicBezTo>
                  <a:pt x="215" y="274"/>
                  <a:pt x="188" y="356"/>
                  <a:pt x="198" y="384"/>
                </a:cubicBezTo>
                <a:cubicBezTo>
                  <a:pt x="208" y="412"/>
                  <a:pt x="257" y="397"/>
                  <a:pt x="260" y="407"/>
                </a:cubicBezTo>
                <a:cubicBezTo>
                  <a:pt x="263" y="417"/>
                  <a:pt x="220" y="415"/>
                  <a:pt x="218" y="443"/>
                </a:cubicBezTo>
                <a:cubicBezTo>
                  <a:pt x="216" y="471"/>
                  <a:pt x="248" y="558"/>
                  <a:pt x="246" y="577"/>
                </a:cubicBezTo>
                <a:cubicBezTo>
                  <a:pt x="244" y="596"/>
                  <a:pt x="221" y="560"/>
                  <a:pt x="206" y="557"/>
                </a:cubicBezTo>
                <a:cubicBezTo>
                  <a:pt x="191" y="554"/>
                  <a:pt x="175" y="562"/>
                  <a:pt x="158" y="557"/>
                </a:cubicBezTo>
                <a:cubicBezTo>
                  <a:pt x="141" y="552"/>
                  <a:pt x="121" y="524"/>
                  <a:pt x="102" y="529"/>
                </a:cubicBezTo>
                <a:cubicBezTo>
                  <a:pt x="83" y="534"/>
                  <a:pt x="60" y="579"/>
                  <a:pt x="44" y="587"/>
                </a:cubicBezTo>
                <a:cubicBezTo>
                  <a:pt x="28" y="595"/>
                  <a:pt x="12" y="563"/>
                  <a:pt x="6" y="577"/>
                </a:cubicBezTo>
                <a:cubicBezTo>
                  <a:pt x="0" y="591"/>
                  <a:pt x="0" y="652"/>
                  <a:pt x="6" y="673"/>
                </a:cubicBezTo>
                <a:cubicBezTo>
                  <a:pt x="12" y="694"/>
                  <a:pt x="31" y="692"/>
                  <a:pt x="44" y="701"/>
                </a:cubicBezTo>
                <a:cubicBezTo>
                  <a:pt x="57" y="710"/>
                  <a:pt x="72" y="725"/>
                  <a:pt x="86" y="725"/>
                </a:cubicBezTo>
                <a:cubicBezTo>
                  <a:pt x="100" y="725"/>
                  <a:pt x="117" y="702"/>
                  <a:pt x="128" y="701"/>
                </a:cubicBezTo>
                <a:cubicBezTo>
                  <a:pt x="139" y="700"/>
                  <a:pt x="142" y="707"/>
                  <a:pt x="152" y="719"/>
                </a:cubicBezTo>
                <a:cubicBezTo>
                  <a:pt x="162" y="731"/>
                  <a:pt x="173" y="761"/>
                  <a:pt x="188" y="773"/>
                </a:cubicBezTo>
                <a:cubicBezTo>
                  <a:pt x="203" y="785"/>
                  <a:pt x="225" y="778"/>
                  <a:pt x="242" y="791"/>
                </a:cubicBezTo>
                <a:cubicBezTo>
                  <a:pt x="259" y="804"/>
                  <a:pt x="268" y="842"/>
                  <a:pt x="290" y="851"/>
                </a:cubicBezTo>
                <a:cubicBezTo>
                  <a:pt x="312" y="860"/>
                  <a:pt x="362" y="836"/>
                  <a:pt x="374" y="845"/>
                </a:cubicBezTo>
                <a:cubicBezTo>
                  <a:pt x="386" y="854"/>
                  <a:pt x="365" y="885"/>
                  <a:pt x="362" y="905"/>
                </a:cubicBezTo>
                <a:cubicBezTo>
                  <a:pt x="359" y="925"/>
                  <a:pt x="351" y="948"/>
                  <a:pt x="356" y="965"/>
                </a:cubicBezTo>
                <a:cubicBezTo>
                  <a:pt x="361" y="982"/>
                  <a:pt x="397" y="987"/>
                  <a:pt x="390" y="1010"/>
                </a:cubicBezTo>
                <a:cubicBezTo>
                  <a:pt x="383" y="1033"/>
                  <a:pt x="330" y="1071"/>
                  <a:pt x="314" y="1103"/>
                </a:cubicBezTo>
                <a:cubicBezTo>
                  <a:pt x="298" y="1135"/>
                  <a:pt x="305" y="1169"/>
                  <a:pt x="294" y="1202"/>
                </a:cubicBezTo>
                <a:cubicBezTo>
                  <a:pt x="283" y="1235"/>
                  <a:pt x="250" y="1266"/>
                  <a:pt x="246" y="1298"/>
                </a:cubicBezTo>
                <a:cubicBezTo>
                  <a:pt x="242" y="1330"/>
                  <a:pt x="272" y="1357"/>
                  <a:pt x="272" y="1397"/>
                </a:cubicBezTo>
                <a:cubicBezTo>
                  <a:pt x="272" y="1437"/>
                  <a:pt x="251" y="1509"/>
                  <a:pt x="246" y="1538"/>
                </a:cubicBezTo>
              </a:path>
            </a:pathLst>
          </a:custGeom>
          <a:noFill/>
          <a:ln w="25400">
            <a:solidFill>
              <a:srgbClr val="3366FF"/>
            </a:solidFill>
            <a:round/>
            <a:headEnd/>
            <a:tailEnd/>
          </a:ln>
          <a:effectLst/>
        </p:spPr>
        <p:txBody>
          <a:bodyPr/>
          <a:lstStyle/>
          <a:p>
            <a:endParaRPr lang="en-US"/>
          </a:p>
        </p:txBody>
      </p:sp>
      <p:sp>
        <p:nvSpPr>
          <p:cNvPr id="26632" name="Freeform 8"/>
          <p:cNvSpPr>
            <a:spLocks/>
          </p:cNvSpPr>
          <p:nvPr/>
        </p:nvSpPr>
        <p:spPr bwMode="auto">
          <a:xfrm>
            <a:off x="3406775" y="-920750"/>
            <a:ext cx="4370388" cy="1801813"/>
          </a:xfrm>
          <a:custGeom>
            <a:avLst/>
            <a:gdLst/>
            <a:ahLst/>
            <a:cxnLst>
              <a:cxn ang="0">
                <a:pos x="2753" y="288"/>
              </a:cxn>
              <a:cxn ang="0">
                <a:pos x="2557" y="353"/>
              </a:cxn>
              <a:cxn ang="0">
                <a:pos x="2368" y="481"/>
              </a:cxn>
              <a:cxn ang="0">
                <a:pos x="2128" y="481"/>
              </a:cxn>
              <a:cxn ang="0">
                <a:pos x="1984" y="529"/>
              </a:cxn>
              <a:cxn ang="0">
                <a:pos x="1936" y="577"/>
              </a:cxn>
              <a:cxn ang="0">
                <a:pos x="1585" y="671"/>
              </a:cxn>
              <a:cxn ang="0">
                <a:pos x="1455" y="721"/>
              </a:cxn>
              <a:cxn ang="0">
                <a:pos x="1345" y="779"/>
              </a:cxn>
              <a:cxn ang="0">
                <a:pos x="1285" y="845"/>
              </a:cxn>
              <a:cxn ang="0">
                <a:pos x="1177" y="827"/>
              </a:cxn>
              <a:cxn ang="0">
                <a:pos x="1087" y="857"/>
              </a:cxn>
              <a:cxn ang="0">
                <a:pos x="1022" y="865"/>
              </a:cxn>
              <a:cxn ang="0">
                <a:pos x="889" y="1001"/>
              </a:cxn>
              <a:cxn ang="0">
                <a:pos x="835" y="1091"/>
              </a:cxn>
              <a:cxn ang="0">
                <a:pos x="685" y="1106"/>
              </a:cxn>
              <a:cxn ang="0">
                <a:pos x="607" y="1091"/>
              </a:cxn>
              <a:cxn ang="0">
                <a:pos x="541" y="1085"/>
              </a:cxn>
              <a:cxn ang="0">
                <a:pos x="481" y="1133"/>
              </a:cxn>
              <a:cxn ang="0">
                <a:pos x="409" y="1073"/>
              </a:cxn>
              <a:cxn ang="0">
                <a:pos x="343" y="1103"/>
              </a:cxn>
              <a:cxn ang="0">
                <a:pos x="301" y="1058"/>
              </a:cxn>
              <a:cxn ang="0">
                <a:pos x="205" y="1010"/>
              </a:cxn>
              <a:cxn ang="0">
                <a:pos x="127" y="959"/>
              </a:cxn>
              <a:cxn ang="0">
                <a:pos x="12" y="913"/>
              </a:cxn>
              <a:cxn ang="0">
                <a:pos x="55" y="785"/>
              </a:cxn>
              <a:cxn ang="0">
                <a:pos x="193" y="713"/>
              </a:cxn>
              <a:cxn ang="0">
                <a:pos x="229" y="599"/>
              </a:cxn>
              <a:cxn ang="0">
                <a:pos x="253" y="577"/>
              </a:cxn>
              <a:cxn ang="0">
                <a:pos x="253" y="433"/>
              </a:cxn>
              <a:cxn ang="0">
                <a:pos x="277" y="299"/>
              </a:cxn>
              <a:cxn ang="0">
                <a:pos x="253" y="192"/>
              </a:cxn>
              <a:cxn ang="0">
                <a:pos x="289" y="65"/>
              </a:cxn>
              <a:cxn ang="0">
                <a:pos x="301" y="0"/>
              </a:cxn>
            </a:cxnLst>
            <a:rect l="0" t="0" r="r" b="b"/>
            <a:pathLst>
              <a:path w="2753" h="1135">
                <a:moveTo>
                  <a:pt x="2753" y="288"/>
                </a:moveTo>
                <a:cubicBezTo>
                  <a:pt x="2720" y="299"/>
                  <a:pt x="2621" y="321"/>
                  <a:pt x="2557" y="353"/>
                </a:cubicBezTo>
                <a:cubicBezTo>
                  <a:pt x="2493" y="385"/>
                  <a:pt x="2439" y="460"/>
                  <a:pt x="2368" y="481"/>
                </a:cubicBezTo>
                <a:cubicBezTo>
                  <a:pt x="2297" y="502"/>
                  <a:pt x="2192" y="473"/>
                  <a:pt x="2128" y="481"/>
                </a:cubicBezTo>
                <a:cubicBezTo>
                  <a:pt x="2064" y="489"/>
                  <a:pt x="2016" y="513"/>
                  <a:pt x="1984" y="529"/>
                </a:cubicBezTo>
                <a:cubicBezTo>
                  <a:pt x="1952" y="545"/>
                  <a:pt x="2003" y="553"/>
                  <a:pt x="1936" y="577"/>
                </a:cubicBezTo>
                <a:cubicBezTo>
                  <a:pt x="1869" y="601"/>
                  <a:pt x="1665" y="647"/>
                  <a:pt x="1585" y="671"/>
                </a:cubicBezTo>
                <a:cubicBezTo>
                  <a:pt x="1505" y="695"/>
                  <a:pt x="1495" y="703"/>
                  <a:pt x="1455" y="721"/>
                </a:cubicBezTo>
                <a:cubicBezTo>
                  <a:pt x="1415" y="739"/>
                  <a:pt x="1373" y="758"/>
                  <a:pt x="1345" y="779"/>
                </a:cubicBezTo>
                <a:cubicBezTo>
                  <a:pt x="1317" y="800"/>
                  <a:pt x="1313" y="837"/>
                  <a:pt x="1285" y="845"/>
                </a:cubicBezTo>
                <a:cubicBezTo>
                  <a:pt x="1257" y="853"/>
                  <a:pt x="1210" y="825"/>
                  <a:pt x="1177" y="827"/>
                </a:cubicBezTo>
                <a:cubicBezTo>
                  <a:pt x="1144" y="829"/>
                  <a:pt x="1113" y="851"/>
                  <a:pt x="1087" y="857"/>
                </a:cubicBezTo>
                <a:cubicBezTo>
                  <a:pt x="1061" y="863"/>
                  <a:pt x="1055" y="841"/>
                  <a:pt x="1022" y="865"/>
                </a:cubicBezTo>
                <a:cubicBezTo>
                  <a:pt x="989" y="889"/>
                  <a:pt x="920" y="963"/>
                  <a:pt x="889" y="1001"/>
                </a:cubicBezTo>
                <a:cubicBezTo>
                  <a:pt x="858" y="1039"/>
                  <a:pt x="869" y="1073"/>
                  <a:pt x="835" y="1091"/>
                </a:cubicBezTo>
                <a:cubicBezTo>
                  <a:pt x="801" y="1109"/>
                  <a:pt x="723" y="1106"/>
                  <a:pt x="685" y="1106"/>
                </a:cubicBezTo>
                <a:cubicBezTo>
                  <a:pt x="647" y="1106"/>
                  <a:pt x="631" y="1094"/>
                  <a:pt x="607" y="1091"/>
                </a:cubicBezTo>
                <a:cubicBezTo>
                  <a:pt x="583" y="1088"/>
                  <a:pt x="562" y="1078"/>
                  <a:pt x="541" y="1085"/>
                </a:cubicBezTo>
                <a:cubicBezTo>
                  <a:pt x="520" y="1092"/>
                  <a:pt x="503" y="1135"/>
                  <a:pt x="481" y="1133"/>
                </a:cubicBezTo>
                <a:cubicBezTo>
                  <a:pt x="459" y="1131"/>
                  <a:pt x="432" y="1078"/>
                  <a:pt x="409" y="1073"/>
                </a:cubicBezTo>
                <a:cubicBezTo>
                  <a:pt x="386" y="1068"/>
                  <a:pt x="361" y="1105"/>
                  <a:pt x="343" y="1103"/>
                </a:cubicBezTo>
                <a:cubicBezTo>
                  <a:pt x="325" y="1101"/>
                  <a:pt x="324" y="1073"/>
                  <a:pt x="301" y="1058"/>
                </a:cubicBezTo>
                <a:cubicBezTo>
                  <a:pt x="278" y="1043"/>
                  <a:pt x="234" y="1027"/>
                  <a:pt x="205" y="1010"/>
                </a:cubicBezTo>
                <a:cubicBezTo>
                  <a:pt x="176" y="993"/>
                  <a:pt x="159" y="975"/>
                  <a:pt x="127" y="959"/>
                </a:cubicBezTo>
                <a:cubicBezTo>
                  <a:pt x="95" y="943"/>
                  <a:pt x="24" y="942"/>
                  <a:pt x="12" y="913"/>
                </a:cubicBezTo>
                <a:cubicBezTo>
                  <a:pt x="0" y="884"/>
                  <a:pt x="25" y="818"/>
                  <a:pt x="55" y="785"/>
                </a:cubicBezTo>
                <a:cubicBezTo>
                  <a:pt x="85" y="752"/>
                  <a:pt x="164" y="744"/>
                  <a:pt x="193" y="713"/>
                </a:cubicBezTo>
                <a:cubicBezTo>
                  <a:pt x="222" y="682"/>
                  <a:pt x="219" y="622"/>
                  <a:pt x="229" y="599"/>
                </a:cubicBezTo>
                <a:cubicBezTo>
                  <a:pt x="239" y="576"/>
                  <a:pt x="249" y="605"/>
                  <a:pt x="253" y="577"/>
                </a:cubicBezTo>
                <a:cubicBezTo>
                  <a:pt x="257" y="549"/>
                  <a:pt x="249" y="479"/>
                  <a:pt x="253" y="433"/>
                </a:cubicBezTo>
                <a:cubicBezTo>
                  <a:pt x="257" y="387"/>
                  <a:pt x="277" y="339"/>
                  <a:pt x="277" y="299"/>
                </a:cubicBezTo>
                <a:cubicBezTo>
                  <a:pt x="277" y="259"/>
                  <a:pt x="251" y="231"/>
                  <a:pt x="253" y="192"/>
                </a:cubicBezTo>
                <a:cubicBezTo>
                  <a:pt x="255" y="153"/>
                  <a:pt x="281" y="97"/>
                  <a:pt x="289" y="65"/>
                </a:cubicBezTo>
                <a:cubicBezTo>
                  <a:pt x="297" y="33"/>
                  <a:pt x="299" y="14"/>
                  <a:pt x="301" y="0"/>
                </a:cubicBezTo>
              </a:path>
            </a:pathLst>
          </a:custGeom>
          <a:noFill/>
          <a:ln w="25400">
            <a:solidFill>
              <a:srgbClr val="3366FF"/>
            </a:solidFill>
            <a:round/>
            <a:headEnd/>
            <a:tailEnd/>
          </a:ln>
          <a:effectLst/>
        </p:spPr>
        <p:txBody>
          <a:bodyPr/>
          <a:lstStyle/>
          <a:p>
            <a:endParaRPr lang="en-US"/>
          </a:p>
        </p:txBody>
      </p:sp>
      <p:sp>
        <p:nvSpPr>
          <p:cNvPr id="26633" name="Freeform 9"/>
          <p:cNvSpPr>
            <a:spLocks/>
          </p:cNvSpPr>
          <p:nvPr/>
        </p:nvSpPr>
        <p:spPr bwMode="auto">
          <a:xfrm>
            <a:off x="6835775" y="182563"/>
            <a:ext cx="696913" cy="1262062"/>
          </a:xfrm>
          <a:custGeom>
            <a:avLst/>
            <a:gdLst/>
            <a:ahLst/>
            <a:cxnLst>
              <a:cxn ang="0">
                <a:pos x="439" y="0"/>
              </a:cxn>
              <a:cxn ang="0">
                <a:pos x="401" y="74"/>
              </a:cxn>
              <a:cxn ang="0">
                <a:pos x="353" y="170"/>
              </a:cxn>
              <a:cxn ang="0">
                <a:pos x="307" y="126"/>
              </a:cxn>
              <a:cxn ang="0">
                <a:pos x="265" y="198"/>
              </a:cxn>
              <a:cxn ang="0">
                <a:pos x="253" y="258"/>
              </a:cxn>
              <a:cxn ang="0">
                <a:pos x="112" y="315"/>
              </a:cxn>
              <a:cxn ang="0">
                <a:pos x="16" y="315"/>
              </a:cxn>
              <a:cxn ang="0">
                <a:pos x="16" y="459"/>
              </a:cxn>
              <a:cxn ang="0">
                <a:pos x="16" y="555"/>
              </a:cxn>
              <a:cxn ang="0">
                <a:pos x="64" y="651"/>
              </a:cxn>
              <a:cxn ang="0">
                <a:pos x="16" y="795"/>
              </a:cxn>
            </a:cxnLst>
            <a:rect l="0" t="0" r="r" b="b"/>
            <a:pathLst>
              <a:path w="439" h="795">
                <a:moveTo>
                  <a:pt x="439" y="0"/>
                </a:moveTo>
                <a:cubicBezTo>
                  <a:pt x="433" y="13"/>
                  <a:pt x="415" y="46"/>
                  <a:pt x="401" y="74"/>
                </a:cubicBezTo>
                <a:cubicBezTo>
                  <a:pt x="387" y="102"/>
                  <a:pt x="369" y="161"/>
                  <a:pt x="353" y="170"/>
                </a:cubicBezTo>
                <a:cubicBezTo>
                  <a:pt x="337" y="179"/>
                  <a:pt x="322" y="121"/>
                  <a:pt x="307" y="126"/>
                </a:cubicBezTo>
                <a:cubicBezTo>
                  <a:pt x="292" y="131"/>
                  <a:pt x="274" y="176"/>
                  <a:pt x="265" y="198"/>
                </a:cubicBezTo>
                <a:cubicBezTo>
                  <a:pt x="256" y="220"/>
                  <a:pt x="279" y="238"/>
                  <a:pt x="253" y="258"/>
                </a:cubicBezTo>
                <a:cubicBezTo>
                  <a:pt x="227" y="278"/>
                  <a:pt x="151" y="306"/>
                  <a:pt x="112" y="315"/>
                </a:cubicBezTo>
                <a:cubicBezTo>
                  <a:pt x="73" y="324"/>
                  <a:pt x="32" y="291"/>
                  <a:pt x="16" y="315"/>
                </a:cubicBezTo>
                <a:cubicBezTo>
                  <a:pt x="0" y="339"/>
                  <a:pt x="16" y="419"/>
                  <a:pt x="16" y="459"/>
                </a:cubicBezTo>
                <a:cubicBezTo>
                  <a:pt x="16" y="499"/>
                  <a:pt x="8" y="523"/>
                  <a:pt x="16" y="555"/>
                </a:cubicBezTo>
                <a:cubicBezTo>
                  <a:pt x="24" y="587"/>
                  <a:pt x="64" y="611"/>
                  <a:pt x="64" y="651"/>
                </a:cubicBezTo>
                <a:cubicBezTo>
                  <a:pt x="64" y="691"/>
                  <a:pt x="40" y="743"/>
                  <a:pt x="16" y="795"/>
                </a:cubicBezTo>
              </a:path>
            </a:pathLst>
          </a:custGeom>
          <a:noFill/>
          <a:ln w="25400">
            <a:solidFill>
              <a:srgbClr val="3366FF"/>
            </a:solidFill>
            <a:round/>
            <a:headEnd/>
            <a:tailEnd/>
          </a:ln>
          <a:effectLst/>
        </p:spPr>
        <p:txBody>
          <a:bodyPr/>
          <a:lstStyle/>
          <a:p>
            <a:endParaRPr lang="en-US"/>
          </a:p>
        </p:txBody>
      </p:sp>
      <p:sp>
        <p:nvSpPr>
          <p:cNvPr id="26634" name="Freeform 10"/>
          <p:cNvSpPr>
            <a:spLocks/>
          </p:cNvSpPr>
          <p:nvPr/>
        </p:nvSpPr>
        <p:spPr bwMode="auto">
          <a:xfrm>
            <a:off x="2752725" y="639763"/>
            <a:ext cx="1589088" cy="5168900"/>
          </a:xfrm>
          <a:custGeom>
            <a:avLst/>
            <a:gdLst/>
            <a:ahLst/>
            <a:cxnLst>
              <a:cxn ang="0">
                <a:pos x="520" y="75"/>
              </a:cxn>
              <a:cxn ang="0">
                <a:pos x="472" y="219"/>
              </a:cxn>
              <a:cxn ang="0">
                <a:pos x="472" y="363"/>
              </a:cxn>
              <a:cxn ang="0">
                <a:pos x="389" y="354"/>
              </a:cxn>
              <a:cxn ang="0">
                <a:pos x="472" y="459"/>
              </a:cxn>
              <a:cxn ang="0">
                <a:pos x="545" y="570"/>
              </a:cxn>
              <a:cxn ang="0">
                <a:pos x="539" y="684"/>
              </a:cxn>
              <a:cxn ang="0">
                <a:pos x="520" y="796"/>
              </a:cxn>
              <a:cxn ang="0">
                <a:pos x="424" y="892"/>
              </a:cxn>
              <a:cxn ang="0">
                <a:pos x="359" y="966"/>
              </a:cxn>
              <a:cxn ang="0">
                <a:pos x="359" y="1032"/>
              </a:cxn>
              <a:cxn ang="0">
                <a:pos x="376" y="1132"/>
              </a:cxn>
              <a:cxn ang="0">
                <a:pos x="269" y="1200"/>
              </a:cxn>
              <a:cxn ang="0">
                <a:pos x="113" y="1398"/>
              </a:cxn>
              <a:cxn ang="0">
                <a:pos x="40" y="1469"/>
              </a:cxn>
              <a:cxn ang="0">
                <a:pos x="11" y="1602"/>
              </a:cxn>
              <a:cxn ang="0">
                <a:pos x="77" y="1572"/>
              </a:cxn>
              <a:cxn ang="0">
                <a:pos x="161" y="1650"/>
              </a:cxn>
              <a:cxn ang="0">
                <a:pos x="221" y="1716"/>
              </a:cxn>
              <a:cxn ang="0">
                <a:pos x="472" y="1902"/>
              </a:cxn>
              <a:cxn ang="0">
                <a:pos x="521" y="2040"/>
              </a:cxn>
              <a:cxn ang="0">
                <a:pos x="665" y="2046"/>
              </a:cxn>
              <a:cxn ang="0">
                <a:pos x="755" y="2124"/>
              </a:cxn>
              <a:cxn ang="0">
                <a:pos x="857" y="2142"/>
              </a:cxn>
              <a:cxn ang="0">
                <a:pos x="899" y="2172"/>
              </a:cxn>
              <a:cxn ang="0">
                <a:pos x="983" y="2226"/>
              </a:cxn>
              <a:cxn ang="0">
                <a:pos x="1001" y="2286"/>
              </a:cxn>
              <a:cxn ang="0">
                <a:pos x="905" y="2431"/>
              </a:cxn>
              <a:cxn ang="0">
                <a:pos x="815" y="2514"/>
              </a:cxn>
              <a:cxn ang="0">
                <a:pos x="713" y="2575"/>
              </a:cxn>
              <a:cxn ang="0">
                <a:pos x="551" y="2652"/>
              </a:cxn>
              <a:cxn ang="0">
                <a:pos x="569" y="2815"/>
              </a:cxn>
              <a:cxn ang="0">
                <a:pos x="431" y="2946"/>
              </a:cxn>
              <a:cxn ang="0">
                <a:pos x="407" y="3108"/>
              </a:cxn>
              <a:cxn ang="0">
                <a:pos x="491" y="3186"/>
              </a:cxn>
              <a:cxn ang="0">
                <a:pos x="617" y="3248"/>
              </a:cxn>
            </a:cxnLst>
            <a:rect l="0" t="0" r="r" b="b"/>
            <a:pathLst>
              <a:path w="1001" h="3256">
                <a:moveTo>
                  <a:pt x="557" y="0"/>
                </a:moveTo>
                <a:cubicBezTo>
                  <a:pt x="552" y="12"/>
                  <a:pt x="518" y="55"/>
                  <a:pt x="520" y="75"/>
                </a:cubicBezTo>
                <a:cubicBezTo>
                  <a:pt x="522" y="95"/>
                  <a:pt x="577" y="99"/>
                  <a:pt x="569" y="123"/>
                </a:cubicBezTo>
                <a:cubicBezTo>
                  <a:pt x="561" y="147"/>
                  <a:pt x="480" y="187"/>
                  <a:pt x="472" y="219"/>
                </a:cubicBezTo>
                <a:cubicBezTo>
                  <a:pt x="464" y="251"/>
                  <a:pt x="520" y="291"/>
                  <a:pt x="520" y="315"/>
                </a:cubicBezTo>
                <a:cubicBezTo>
                  <a:pt x="520" y="339"/>
                  <a:pt x="488" y="368"/>
                  <a:pt x="472" y="363"/>
                </a:cubicBezTo>
                <a:cubicBezTo>
                  <a:pt x="456" y="358"/>
                  <a:pt x="439" y="289"/>
                  <a:pt x="425" y="288"/>
                </a:cubicBezTo>
                <a:cubicBezTo>
                  <a:pt x="411" y="287"/>
                  <a:pt x="381" y="334"/>
                  <a:pt x="389" y="354"/>
                </a:cubicBezTo>
                <a:cubicBezTo>
                  <a:pt x="397" y="374"/>
                  <a:pt x="458" y="394"/>
                  <a:pt x="472" y="411"/>
                </a:cubicBezTo>
                <a:cubicBezTo>
                  <a:pt x="486" y="428"/>
                  <a:pt x="460" y="448"/>
                  <a:pt x="472" y="459"/>
                </a:cubicBezTo>
                <a:cubicBezTo>
                  <a:pt x="484" y="470"/>
                  <a:pt x="533" y="455"/>
                  <a:pt x="545" y="474"/>
                </a:cubicBezTo>
                <a:cubicBezTo>
                  <a:pt x="557" y="493"/>
                  <a:pt x="541" y="548"/>
                  <a:pt x="545" y="570"/>
                </a:cubicBezTo>
                <a:cubicBezTo>
                  <a:pt x="549" y="592"/>
                  <a:pt x="570" y="585"/>
                  <a:pt x="569" y="604"/>
                </a:cubicBezTo>
                <a:cubicBezTo>
                  <a:pt x="568" y="623"/>
                  <a:pt x="555" y="660"/>
                  <a:pt x="539" y="684"/>
                </a:cubicBezTo>
                <a:cubicBezTo>
                  <a:pt x="523" y="708"/>
                  <a:pt x="475" y="729"/>
                  <a:pt x="472" y="748"/>
                </a:cubicBezTo>
                <a:cubicBezTo>
                  <a:pt x="469" y="767"/>
                  <a:pt x="530" y="783"/>
                  <a:pt x="520" y="796"/>
                </a:cubicBezTo>
                <a:cubicBezTo>
                  <a:pt x="510" y="809"/>
                  <a:pt x="429" y="812"/>
                  <a:pt x="413" y="828"/>
                </a:cubicBezTo>
                <a:cubicBezTo>
                  <a:pt x="397" y="844"/>
                  <a:pt x="430" y="873"/>
                  <a:pt x="424" y="892"/>
                </a:cubicBezTo>
                <a:cubicBezTo>
                  <a:pt x="418" y="911"/>
                  <a:pt x="387" y="928"/>
                  <a:pt x="376" y="940"/>
                </a:cubicBezTo>
                <a:cubicBezTo>
                  <a:pt x="365" y="952"/>
                  <a:pt x="360" y="958"/>
                  <a:pt x="359" y="966"/>
                </a:cubicBezTo>
                <a:cubicBezTo>
                  <a:pt x="358" y="974"/>
                  <a:pt x="371" y="979"/>
                  <a:pt x="371" y="990"/>
                </a:cubicBezTo>
                <a:cubicBezTo>
                  <a:pt x="371" y="1001"/>
                  <a:pt x="350" y="1017"/>
                  <a:pt x="359" y="1032"/>
                </a:cubicBezTo>
                <a:cubicBezTo>
                  <a:pt x="368" y="1047"/>
                  <a:pt x="422" y="1063"/>
                  <a:pt x="425" y="1080"/>
                </a:cubicBezTo>
                <a:cubicBezTo>
                  <a:pt x="428" y="1097"/>
                  <a:pt x="392" y="1104"/>
                  <a:pt x="376" y="1132"/>
                </a:cubicBezTo>
                <a:cubicBezTo>
                  <a:pt x="360" y="1160"/>
                  <a:pt x="347" y="1237"/>
                  <a:pt x="329" y="1248"/>
                </a:cubicBezTo>
                <a:cubicBezTo>
                  <a:pt x="311" y="1259"/>
                  <a:pt x="291" y="1194"/>
                  <a:pt x="269" y="1200"/>
                </a:cubicBezTo>
                <a:cubicBezTo>
                  <a:pt x="247" y="1206"/>
                  <a:pt x="223" y="1251"/>
                  <a:pt x="197" y="1284"/>
                </a:cubicBezTo>
                <a:cubicBezTo>
                  <a:pt x="171" y="1317"/>
                  <a:pt x="139" y="1380"/>
                  <a:pt x="113" y="1398"/>
                </a:cubicBezTo>
                <a:cubicBezTo>
                  <a:pt x="87" y="1416"/>
                  <a:pt x="53" y="1380"/>
                  <a:pt x="41" y="1392"/>
                </a:cubicBezTo>
                <a:cubicBezTo>
                  <a:pt x="29" y="1404"/>
                  <a:pt x="46" y="1454"/>
                  <a:pt x="40" y="1469"/>
                </a:cubicBezTo>
                <a:cubicBezTo>
                  <a:pt x="34" y="1484"/>
                  <a:pt x="10" y="1460"/>
                  <a:pt x="5" y="1482"/>
                </a:cubicBezTo>
                <a:cubicBezTo>
                  <a:pt x="0" y="1504"/>
                  <a:pt x="5" y="1592"/>
                  <a:pt x="11" y="1602"/>
                </a:cubicBezTo>
                <a:cubicBezTo>
                  <a:pt x="17" y="1612"/>
                  <a:pt x="30" y="1547"/>
                  <a:pt x="41" y="1542"/>
                </a:cubicBezTo>
                <a:cubicBezTo>
                  <a:pt x="52" y="1537"/>
                  <a:pt x="61" y="1568"/>
                  <a:pt x="77" y="1572"/>
                </a:cubicBezTo>
                <a:cubicBezTo>
                  <a:pt x="93" y="1576"/>
                  <a:pt x="122" y="1552"/>
                  <a:pt x="136" y="1565"/>
                </a:cubicBezTo>
                <a:cubicBezTo>
                  <a:pt x="150" y="1578"/>
                  <a:pt x="153" y="1618"/>
                  <a:pt x="161" y="1650"/>
                </a:cubicBezTo>
                <a:cubicBezTo>
                  <a:pt x="169" y="1682"/>
                  <a:pt x="174" y="1747"/>
                  <a:pt x="184" y="1758"/>
                </a:cubicBezTo>
                <a:cubicBezTo>
                  <a:pt x="194" y="1769"/>
                  <a:pt x="197" y="1716"/>
                  <a:pt x="221" y="1716"/>
                </a:cubicBezTo>
                <a:cubicBezTo>
                  <a:pt x="245" y="1716"/>
                  <a:pt x="286" y="1727"/>
                  <a:pt x="328" y="1758"/>
                </a:cubicBezTo>
                <a:cubicBezTo>
                  <a:pt x="370" y="1789"/>
                  <a:pt x="448" y="1868"/>
                  <a:pt x="472" y="1902"/>
                </a:cubicBezTo>
                <a:cubicBezTo>
                  <a:pt x="496" y="1936"/>
                  <a:pt x="465" y="1939"/>
                  <a:pt x="473" y="1962"/>
                </a:cubicBezTo>
                <a:cubicBezTo>
                  <a:pt x="481" y="1985"/>
                  <a:pt x="497" y="2018"/>
                  <a:pt x="521" y="2040"/>
                </a:cubicBezTo>
                <a:cubicBezTo>
                  <a:pt x="545" y="2062"/>
                  <a:pt x="593" y="2093"/>
                  <a:pt x="617" y="2094"/>
                </a:cubicBezTo>
                <a:cubicBezTo>
                  <a:pt x="641" y="2095"/>
                  <a:pt x="649" y="2046"/>
                  <a:pt x="665" y="2046"/>
                </a:cubicBezTo>
                <a:cubicBezTo>
                  <a:pt x="681" y="2046"/>
                  <a:pt x="698" y="2081"/>
                  <a:pt x="713" y="2094"/>
                </a:cubicBezTo>
                <a:cubicBezTo>
                  <a:pt x="728" y="2107"/>
                  <a:pt x="739" y="2108"/>
                  <a:pt x="755" y="2124"/>
                </a:cubicBezTo>
                <a:cubicBezTo>
                  <a:pt x="771" y="2140"/>
                  <a:pt x="792" y="2187"/>
                  <a:pt x="809" y="2190"/>
                </a:cubicBezTo>
                <a:cubicBezTo>
                  <a:pt x="826" y="2193"/>
                  <a:pt x="849" y="2142"/>
                  <a:pt x="857" y="2142"/>
                </a:cubicBezTo>
                <a:cubicBezTo>
                  <a:pt x="865" y="2142"/>
                  <a:pt x="850" y="2185"/>
                  <a:pt x="857" y="2190"/>
                </a:cubicBezTo>
                <a:cubicBezTo>
                  <a:pt x="864" y="2195"/>
                  <a:pt x="891" y="2164"/>
                  <a:pt x="899" y="2172"/>
                </a:cubicBezTo>
                <a:cubicBezTo>
                  <a:pt x="907" y="2180"/>
                  <a:pt x="891" y="2229"/>
                  <a:pt x="905" y="2238"/>
                </a:cubicBezTo>
                <a:cubicBezTo>
                  <a:pt x="919" y="2247"/>
                  <a:pt x="975" y="2218"/>
                  <a:pt x="983" y="2226"/>
                </a:cubicBezTo>
                <a:cubicBezTo>
                  <a:pt x="991" y="2234"/>
                  <a:pt x="950" y="2276"/>
                  <a:pt x="953" y="2286"/>
                </a:cubicBezTo>
                <a:cubicBezTo>
                  <a:pt x="956" y="2296"/>
                  <a:pt x="1001" y="2270"/>
                  <a:pt x="1001" y="2286"/>
                </a:cubicBezTo>
                <a:cubicBezTo>
                  <a:pt x="1001" y="2302"/>
                  <a:pt x="969" y="2359"/>
                  <a:pt x="953" y="2383"/>
                </a:cubicBezTo>
                <a:cubicBezTo>
                  <a:pt x="937" y="2407"/>
                  <a:pt x="917" y="2415"/>
                  <a:pt x="905" y="2431"/>
                </a:cubicBezTo>
                <a:cubicBezTo>
                  <a:pt x="893" y="2447"/>
                  <a:pt x="896" y="2464"/>
                  <a:pt x="881" y="2478"/>
                </a:cubicBezTo>
                <a:cubicBezTo>
                  <a:pt x="866" y="2492"/>
                  <a:pt x="835" y="2502"/>
                  <a:pt x="815" y="2514"/>
                </a:cubicBezTo>
                <a:cubicBezTo>
                  <a:pt x="795" y="2526"/>
                  <a:pt x="778" y="2540"/>
                  <a:pt x="761" y="2550"/>
                </a:cubicBezTo>
                <a:cubicBezTo>
                  <a:pt x="744" y="2560"/>
                  <a:pt x="729" y="2563"/>
                  <a:pt x="713" y="2575"/>
                </a:cubicBezTo>
                <a:cubicBezTo>
                  <a:pt x="697" y="2587"/>
                  <a:pt x="692" y="2610"/>
                  <a:pt x="665" y="2623"/>
                </a:cubicBezTo>
                <a:cubicBezTo>
                  <a:pt x="638" y="2636"/>
                  <a:pt x="575" y="2636"/>
                  <a:pt x="551" y="2652"/>
                </a:cubicBezTo>
                <a:cubicBezTo>
                  <a:pt x="527" y="2668"/>
                  <a:pt x="517" y="2692"/>
                  <a:pt x="520" y="2719"/>
                </a:cubicBezTo>
                <a:cubicBezTo>
                  <a:pt x="523" y="2746"/>
                  <a:pt x="577" y="2783"/>
                  <a:pt x="569" y="2815"/>
                </a:cubicBezTo>
                <a:cubicBezTo>
                  <a:pt x="561" y="2847"/>
                  <a:pt x="495" y="2889"/>
                  <a:pt x="472" y="2911"/>
                </a:cubicBezTo>
                <a:cubicBezTo>
                  <a:pt x="449" y="2933"/>
                  <a:pt x="435" y="2927"/>
                  <a:pt x="431" y="2946"/>
                </a:cubicBezTo>
                <a:cubicBezTo>
                  <a:pt x="427" y="2965"/>
                  <a:pt x="453" y="2997"/>
                  <a:pt x="449" y="3024"/>
                </a:cubicBezTo>
                <a:cubicBezTo>
                  <a:pt x="445" y="3051"/>
                  <a:pt x="408" y="3085"/>
                  <a:pt x="407" y="3108"/>
                </a:cubicBezTo>
                <a:cubicBezTo>
                  <a:pt x="406" y="3131"/>
                  <a:pt x="429" y="3149"/>
                  <a:pt x="443" y="3162"/>
                </a:cubicBezTo>
                <a:cubicBezTo>
                  <a:pt x="457" y="3175"/>
                  <a:pt x="478" y="3180"/>
                  <a:pt x="491" y="3186"/>
                </a:cubicBezTo>
                <a:cubicBezTo>
                  <a:pt x="504" y="3192"/>
                  <a:pt x="499" y="3190"/>
                  <a:pt x="520" y="3200"/>
                </a:cubicBezTo>
                <a:cubicBezTo>
                  <a:pt x="541" y="3210"/>
                  <a:pt x="593" y="3240"/>
                  <a:pt x="617" y="3248"/>
                </a:cubicBezTo>
                <a:cubicBezTo>
                  <a:pt x="641" y="3256"/>
                  <a:pt x="653" y="3252"/>
                  <a:pt x="665" y="3248"/>
                </a:cubicBezTo>
              </a:path>
            </a:pathLst>
          </a:custGeom>
          <a:noFill/>
          <a:ln w="25400">
            <a:solidFill>
              <a:srgbClr val="3366FF"/>
            </a:solidFill>
            <a:round/>
            <a:headEnd/>
            <a:tailEnd/>
          </a:ln>
          <a:effectLst/>
        </p:spPr>
        <p:txBody>
          <a:bodyPr/>
          <a:lstStyle/>
          <a:p>
            <a:endParaRPr lang="en-US"/>
          </a:p>
        </p:txBody>
      </p:sp>
      <p:sp>
        <p:nvSpPr>
          <p:cNvPr id="26635" name="Freeform 11"/>
          <p:cNvSpPr>
            <a:spLocks/>
          </p:cNvSpPr>
          <p:nvPr/>
        </p:nvSpPr>
        <p:spPr bwMode="auto">
          <a:xfrm>
            <a:off x="3656013" y="1519238"/>
            <a:ext cx="3433762" cy="874712"/>
          </a:xfrm>
          <a:custGeom>
            <a:avLst/>
            <a:gdLst/>
            <a:ahLst/>
            <a:cxnLst>
              <a:cxn ang="0">
                <a:pos x="0" y="50"/>
              </a:cxn>
              <a:cxn ang="0">
                <a:pos x="66" y="64"/>
              </a:cxn>
              <a:cxn ang="0">
                <a:pos x="96" y="1"/>
              </a:cxn>
              <a:cxn ang="0">
                <a:pos x="132" y="70"/>
              </a:cxn>
              <a:cxn ang="0">
                <a:pos x="228" y="76"/>
              </a:cxn>
              <a:cxn ang="0">
                <a:pos x="276" y="40"/>
              </a:cxn>
              <a:cxn ang="0">
                <a:pos x="366" y="46"/>
              </a:cxn>
              <a:cxn ang="0">
                <a:pos x="414" y="154"/>
              </a:cxn>
              <a:cxn ang="0">
                <a:pos x="456" y="100"/>
              </a:cxn>
              <a:cxn ang="0">
                <a:pos x="456" y="280"/>
              </a:cxn>
              <a:cxn ang="0">
                <a:pos x="600" y="352"/>
              </a:cxn>
              <a:cxn ang="0">
                <a:pos x="684" y="382"/>
              </a:cxn>
              <a:cxn ang="0">
                <a:pos x="769" y="386"/>
              </a:cxn>
              <a:cxn ang="0">
                <a:pos x="865" y="386"/>
              </a:cxn>
              <a:cxn ang="0">
                <a:pos x="900" y="454"/>
              </a:cxn>
              <a:cxn ang="0">
                <a:pos x="924" y="442"/>
              </a:cxn>
              <a:cxn ang="0">
                <a:pos x="948" y="472"/>
              </a:cxn>
              <a:cxn ang="0">
                <a:pos x="1050" y="454"/>
              </a:cxn>
              <a:cxn ang="0">
                <a:pos x="1218" y="382"/>
              </a:cxn>
              <a:cxn ang="0">
                <a:pos x="1278" y="418"/>
              </a:cxn>
              <a:cxn ang="0">
                <a:pos x="1338" y="394"/>
              </a:cxn>
              <a:cxn ang="0">
                <a:pos x="1374" y="460"/>
              </a:cxn>
              <a:cxn ang="0">
                <a:pos x="1442" y="434"/>
              </a:cxn>
              <a:cxn ang="0">
                <a:pos x="1542" y="430"/>
              </a:cxn>
              <a:cxn ang="0">
                <a:pos x="1634" y="386"/>
              </a:cxn>
              <a:cxn ang="0">
                <a:pos x="1730" y="434"/>
              </a:cxn>
              <a:cxn ang="0">
                <a:pos x="1682" y="482"/>
              </a:cxn>
              <a:cxn ang="0">
                <a:pos x="1752" y="502"/>
              </a:cxn>
              <a:cxn ang="0">
                <a:pos x="1806" y="550"/>
              </a:cxn>
              <a:cxn ang="0">
                <a:pos x="1908" y="508"/>
              </a:cxn>
              <a:cxn ang="0">
                <a:pos x="1998" y="502"/>
              </a:cxn>
              <a:cxn ang="0">
                <a:pos x="2163" y="386"/>
              </a:cxn>
            </a:cxnLst>
            <a:rect l="0" t="0" r="r" b="b"/>
            <a:pathLst>
              <a:path w="2163" h="551">
                <a:moveTo>
                  <a:pt x="0" y="50"/>
                </a:moveTo>
                <a:cubicBezTo>
                  <a:pt x="11" y="52"/>
                  <a:pt x="50" y="72"/>
                  <a:pt x="66" y="64"/>
                </a:cubicBezTo>
                <a:cubicBezTo>
                  <a:pt x="82" y="56"/>
                  <a:pt x="85" y="0"/>
                  <a:pt x="96" y="1"/>
                </a:cubicBezTo>
                <a:cubicBezTo>
                  <a:pt x="107" y="2"/>
                  <a:pt x="110" y="58"/>
                  <a:pt x="132" y="70"/>
                </a:cubicBezTo>
                <a:cubicBezTo>
                  <a:pt x="154" y="82"/>
                  <a:pt x="204" y="81"/>
                  <a:pt x="228" y="76"/>
                </a:cubicBezTo>
                <a:cubicBezTo>
                  <a:pt x="252" y="71"/>
                  <a:pt x="253" y="45"/>
                  <a:pt x="276" y="40"/>
                </a:cubicBezTo>
                <a:cubicBezTo>
                  <a:pt x="299" y="35"/>
                  <a:pt x="343" y="27"/>
                  <a:pt x="366" y="46"/>
                </a:cubicBezTo>
                <a:cubicBezTo>
                  <a:pt x="389" y="65"/>
                  <a:pt x="399" y="145"/>
                  <a:pt x="414" y="154"/>
                </a:cubicBezTo>
                <a:cubicBezTo>
                  <a:pt x="429" y="163"/>
                  <a:pt x="449" y="79"/>
                  <a:pt x="456" y="100"/>
                </a:cubicBezTo>
                <a:cubicBezTo>
                  <a:pt x="463" y="121"/>
                  <a:pt x="432" y="238"/>
                  <a:pt x="456" y="280"/>
                </a:cubicBezTo>
                <a:cubicBezTo>
                  <a:pt x="480" y="322"/>
                  <a:pt x="562" y="335"/>
                  <a:pt x="600" y="352"/>
                </a:cubicBezTo>
                <a:cubicBezTo>
                  <a:pt x="638" y="369"/>
                  <a:pt x="656" y="376"/>
                  <a:pt x="684" y="382"/>
                </a:cubicBezTo>
                <a:cubicBezTo>
                  <a:pt x="712" y="388"/>
                  <a:pt x="739" y="385"/>
                  <a:pt x="769" y="386"/>
                </a:cubicBezTo>
                <a:cubicBezTo>
                  <a:pt x="799" y="387"/>
                  <a:pt x="843" y="375"/>
                  <a:pt x="865" y="386"/>
                </a:cubicBezTo>
                <a:cubicBezTo>
                  <a:pt x="887" y="397"/>
                  <a:pt x="890" y="445"/>
                  <a:pt x="900" y="454"/>
                </a:cubicBezTo>
                <a:cubicBezTo>
                  <a:pt x="910" y="463"/>
                  <a:pt x="916" y="439"/>
                  <a:pt x="924" y="442"/>
                </a:cubicBezTo>
                <a:cubicBezTo>
                  <a:pt x="932" y="445"/>
                  <a:pt x="927" y="470"/>
                  <a:pt x="948" y="472"/>
                </a:cubicBezTo>
                <a:cubicBezTo>
                  <a:pt x="969" y="474"/>
                  <a:pt x="1005" y="469"/>
                  <a:pt x="1050" y="454"/>
                </a:cubicBezTo>
                <a:cubicBezTo>
                  <a:pt x="1095" y="439"/>
                  <a:pt x="1180" y="388"/>
                  <a:pt x="1218" y="382"/>
                </a:cubicBezTo>
                <a:cubicBezTo>
                  <a:pt x="1256" y="376"/>
                  <a:pt x="1258" y="416"/>
                  <a:pt x="1278" y="418"/>
                </a:cubicBezTo>
                <a:cubicBezTo>
                  <a:pt x="1298" y="420"/>
                  <a:pt x="1322" y="387"/>
                  <a:pt x="1338" y="394"/>
                </a:cubicBezTo>
                <a:cubicBezTo>
                  <a:pt x="1354" y="401"/>
                  <a:pt x="1357" y="453"/>
                  <a:pt x="1374" y="460"/>
                </a:cubicBezTo>
                <a:cubicBezTo>
                  <a:pt x="1391" y="467"/>
                  <a:pt x="1414" y="439"/>
                  <a:pt x="1442" y="434"/>
                </a:cubicBezTo>
                <a:cubicBezTo>
                  <a:pt x="1470" y="429"/>
                  <a:pt x="1510" y="438"/>
                  <a:pt x="1542" y="430"/>
                </a:cubicBezTo>
                <a:cubicBezTo>
                  <a:pt x="1574" y="422"/>
                  <a:pt x="1603" y="385"/>
                  <a:pt x="1634" y="386"/>
                </a:cubicBezTo>
                <a:cubicBezTo>
                  <a:pt x="1665" y="387"/>
                  <a:pt x="1722" y="418"/>
                  <a:pt x="1730" y="434"/>
                </a:cubicBezTo>
                <a:cubicBezTo>
                  <a:pt x="1738" y="450"/>
                  <a:pt x="1678" y="471"/>
                  <a:pt x="1682" y="482"/>
                </a:cubicBezTo>
                <a:cubicBezTo>
                  <a:pt x="1686" y="493"/>
                  <a:pt x="1731" y="491"/>
                  <a:pt x="1752" y="502"/>
                </a:cubicBezTo>
                <a:cubicBezTo>
                  <a:pt x="1773" y="513"/>
                  <a:pt x="1780" y="549"/>
                  <a:pt x="1806" y="550"/>
                </a:cubicBezTo>
                <a:cubicBezTo>
                  <a:pt x="1832" y="551"/>
                  <a:pt x="1876" y="516"/>
                  <a:pt x="1908" y="508"/>
                </a:cubicBezTo>
                <a:cubicBezTo>
                  <a:pt x="1940" y="500"/>
                  <a:pt x="1956" y="522"/>
                  <a:pt x="1998" y="502"/>
                </a:cubicBezTo>
                <a:cubicBezTo>
                  <a:pt x="2040" y="482"/>
                  <a:pt x="2129" y="410"/>
                  <a:pt x="2163" y="386"/>
                </a:cubicBezTo>
              </a:path>
            </a:pathLst>
          </a:custGeom>
          <a:noFill/>
          <a:ln w="25400">
            <a:solidFill>
              <a:srgbClr val="3366FF"/>
            </a:solidFill>
            <a:round/>
            <a:headEnd/>
            <a:tailEnd/>
          </a:ln>
          <a:effectLst/>
        </p:spPr>
        <p:txBody>
          <a:bodyPr/>
          <a:lstStyle/>
          <a:p>
            <a:endParaRPr lang="en-US"/>
          </a:p>
        </p:txBody>
      </p:sp>
      <p:sp>
        <p:nvSpPr>
          <p:cNvPr id="26636" name="Freeform 12"/>
          <p:cNvSpPr>
            <a:spLocks/>
          </p:cNvSpPr>
          <p:nvPr/>
        </p:nvSpPr>
        <p:spPr bwMode="auto">
          <a:xfrm>
            <a:off x="4341813" y="3840163"/>
            <a:ext cx="1190625" cy="504825"/>
          </a:xfrm>
          <a:custGeom>
            <a:avLst/>
            <a:gdLst/>
            <a:ahLst/>
            <a:cxnLst>
              <a:cxn ang="0">
                <a:pos x="0" y="270"/>
              </a:cxn>
              <a:cxn ang="0">
                <a:pos x="48" y="318"/>
              </a:cxn>
              <a:cxn ang="0">
                <a:pos x="144" y="270"/>
              </a:cxn>
              <a:cxn ang="0">
                <a:pos x="234" y="300"/>
              </a:cxn>
              <a:cxn ang="0">
                <a:pos x="337" y="270"/>
              </a:cxn>
              <a:cxn ang="0">
                <a:pos x="408" y="234"/>
              </a:cxn>
              <a:cxn ang="0">
                <a:pos x="432" y="162"/>
              </a:cxn>
              <a:cxn ang="0">
                <a:pos x="552" y="102"/>
              </a:cxn>
              <a:cxn ang="0">
                <a:pos x="660" y="96"/>
              </a:cxn>
              <a:cxn ang="0">
                <a:pos x="750" y="0"/>
              </a:cxn>
            </a:cxnLst>
            <a:rect l="0" t="0" r="r" b="b"/>
            <a:pathLst>
              <a:path w="750" h="318">
                <a:moveTo>
                  <a:pt x="0" y="270"/>
                </a:moveTo>
                <a:cubicBezTo>
                  <a:pt x="12" y="294"/>
                  <a:pt x="24" y="318"/>
                  <a:pt x="48" y="318"/>
                </a:cubicBezTo>
                <a:cubicBezTo>
                  <a:pt x="72" y="318"/>
                  <a:pt x="113" y="273"/>
                  <a:pt x="144" y="270"/>
                </a:cubicBezTo>
                <a:cubicBezTo>
                  <a:pt x="175" y="267"/>
                  <a:pt x="202" y="300"/>
                  <a:pt x="234" y="300"/>
                </a:cubicBezTo>
                <a:cubicBezTo>
                  <a:pt x="266" y="300"/>
                  <a:pt x="308" y="281"/>
                  <a:pt x="337" y="270"/>
                </a:cubicBezTo>
                <a:cubicBezTo>
                  <a:pt x="366" y="259"/>
                  <a:pt x="392" y="252"/>
                  <a:pt x="408" y="234"/>
                </a:cubicBezTo>
                <a:cubicBezTo>
                  <a:pt x="424" y="216"/>
                  <a:pt x="408" y="184"/>
                  <a:pt x="432" y="162"/>
                </a:cubicBezTo>
                <a:cubicBezTo>
                  <a:pt x="456" y="140"/>
                  <a:pt x="514" y="113"/>
                  <a:pt x="552" y="102"/>
                </a:cubicBezTo>
                <a:cubicBezTo>
                  <a:pt x="590" y="91"/>
                  <a:pt x="627" y="113"/>
                  <a:pt x="660" y="96"/>
                </a:cubicBezTo>
                <a:cubicBezTo>
                  <a:pt x="693" y="79"/>
                  <a:pt x="731" y="20"/>
                  <a:pt x="750" y="0"/>
                </a:cubicBezTo>
              </a:path>
            </a:pathLst>
          </a:custGeom>
          <a:noFill/>
          <a:ln w="25400">
            <a:solidFill>
              <a:srgbClr val="3366FF"/>
            </a:solidFill>
            <a:round/>
            <a:headEnd/>
            <a:tailEnd/>
          </a:ln>
          <a:effectLst/>
        </p:spPr>
        <p:txBody>
          <a:bodyPr/>
          <a:lstStyle/>
          <a:p>
            <a:endParaRPr lang="en-US"/>
          </a:p>
        </p:txBody>
      </p:sp>
      <p:sp>
        <p:nvSpPr>
          <p:cNvPr id="26637" name="Freeform 13"/>
          <p:cNvSpPr>
            <a:spLocks/>
          </p:cNvSpPr>
          <p:nvPr/>
        </p:nvSpPr>
        <p:spPr bwMode="auto">
          <a:xfrm>
            <a:off x="5486400" y="1514475"/>
            <a:ext cx="2414588" cy="5202238"/>
          </a:xfrm>
          <a:custGeom>
            <a:avLst/>
            <a:gdLst/>
            <a:ahLst/>
            <a:cxnLst>
              <a:cxn ang="0">
                <a:pos x="0" y="389"/>
              </a:cxn>
              <a:cxn ang="0">
                <a:pos x="97" y="293"/>
              </a:cxn>
              <a:cxn ang="0">
                <a:pos x="241" y="101"/>
              </a:cxn>
              <a:cxn ang="0">
                <a:pos x="311" y="67"/>
              </a:cxn>
              <a:cxn ang="0">
                <a:pos x="385" y="4"/>
              </a:cxn>
              <a:cxn ang="0">
                <a:pos x="455" y="43"/>
              </a:cxn>
              <a:cxn ang="0">
                <a:pos x="529" y="53"/>
              </a:cxn>
              <a:cxn ang="0">
                <a:pos x="577" y="53"/>
              </a:cxn>
              <a:cxn ang="0">
                <a:pos x="647" y="37"/>
              </a:cxn>
              <a:cxn ang="0">
                <a:pos x="689" y="73"/>
              </a:cxn>
              <a:cxn ang="0">
                <a:pos x="722" y="53"/>
              </a:cxn>
              <a:cxn ang="0">
                <a:pos x="737" y="73"/>
              </a:cxn>
              <a:cxn ang="0">
                <a:pos x="914" y="149"/>
              </a:cxn>
              <a:cxn ang="0">
                <a:pos x="1010" y="245"/>
              </a:cxn>
              <a:cxn ang="0">
                <a:pos x="1106" y="293"/>
              </a:cxn>
              <a:cxn ang="0">
                <a:pos x="1251" y="389"/>
              </a:cxn>
              <a:cxn ang="0">
                <a:pos x="1347" y="485"/>
              </a:cxn>
              <a:cxn ang="0">
                <a:pos x="1301" y="601"/>
              </a:cxn>
              <a:cxn ang="0">
                <a:pos x="1299" y="630"/>
              </a:cxn>
              <a:cxn ang="0">
                <a:pos x="1181" y="667"/>
              </a:cxn>
              <a:cxn ang="0">
                <a:pos x="1085" y="703"/>
              </a:cxn>
              <a:cxn ang="0">
                <a:pos x="1067" y="793"/>
              </a:cxn>
              <a:cxn ang="0">
                <a:pos x="917" y="907"/>
              </a:cxn>
              <a:cxn ang="0">
                <a:pos x="866" y="1062"/>
              </a:cxn>
              <a:cxn ang="0">
                <a:pos x="770" y="1110"/>
              </a:cxn>
              <a:cxn ang="0">
                <a:pos x="770" y="1207"/>
              </a:cxn>
              <a:cxn ang="0">
                <a:pos x="749" y="1327"/>
              </a:cxn>
              <a:cxn ang="0">
                <a:pos x="725" y="1387"/>
              </a:cxn>
              <a:cxn ang="0">
                <a:pos x="722" y="1543"/>
              </a:cxn>
              <a:cxn ang="0">
                <a:pos x="701" y="1663"/>
              </a:cxn>
              <a:cxn ang="0">
                <a:pos x="707" y="1771"/>
              </a:cxn>
              <a:cxn ang="0">
                <a:pos x="674" y="1880"/>
              </a:cxn>
              <a:cxn ang="0">
                <a:pos x="722" y="1928"/>
              </a:cxn>
              <a:cxn ang="0">
                <a:pos x="674" y="1928"/>
              </a:cxn>
              <a:cxn ang="0">
                <a:pos x="722" y="2024"/>
              </a:cxn>
              <a:cxn ang="0">
                <a:pos x="737" y="2089"/>
              </a:cxn>
              <a:cxn ang="0">
                <a:pos x="767" y="2149"/>
              </a:cxn>
              <a:cxn ang="0">
                <a:pos x="815" y="2245"/>
              </a:cxn>
              <a:cxn ang="0">
                <a:pos x="851" y="2287"/>
              </a:cxn>
              <a:cxn ang="0">
                <a:pos x="962" y="2457"/>
              </a:cxn>
              <a:cxn ang="0">
                <a:pos x="1019" y="2467"/>
              </a:cxn>
              <a:cxn ang="0">
                <a:pos x="1109" y="2533"/>
              </a:cxn>
              <a:cxn ang="0">
                <a:pos x="1169" y="2695"/>
              </a:cxn>
              <a:cxn ang="0">
                <a:pos x="1251" y="2793"/>
              </a:cxn>
              <a:cxn ang="0">
                <a:pos x="1421" y="2833"/>
              </a:cxn>
              <a:cxn ang="0">
                <a:pos x="1481" y="2905"/>
              </a:cxn>
              <a:cxn ang="0">
                <a:pos x="1517" y="2947"/>
              </a:cxn>
              <a:cxn ang="0">
                <a:pos x="1505" y="3115"/>
              </a:cxn>
              <a:cxn ang="0">
                <a:pos x="1493" y="3229"/>
              </a:cxn>
              <a:cxn ang="0">
                <a:pos x="1457" y="3277"/>
              </a:cxn>
            </a:cxnLst>
            <a:rect l="0" t="0" r="r" b="b"/>
            <a:pathLst>
              <a:path w="1521" h="3277">
                <a:moveTo>
                  <a:pt x="0" y="389"/>
                </a:moveTo>
                <a:cubicBezTo>
                  <a:pt x="28" y="365"/>
                  <a:pt x="57" y="341"/>
                  <a:pt x="97" y="293"/>
                </a:cubicBezTo>
                <a:cubicBezTo>
                  <a:pt x="137" y="245"/>
                  <a:pt x="205" y="139"/>
                  <a:pt x="241" y="101"/>
                </a:cubicBezTo>
                <a:cubicBezTo>
                  <a:pt x="277" y="63"/>
                  <a:pt x="287" y="83"/>
                  <a:pt x="311" y="67"/>
                </a:cubicBezTo>
                <a:cubicBezTo>
                  <a:pt x="335" y="51"/>
                  <a:pt x="361" y="8"/>
                  <a:pt x="385" y="4"/>
                </a:cubicBezTo>
                <a:cubicBezTo>
                  <a:pt x="409" y="0"/>
                  <a:pt x="431" y="35"/>
                  <a:pt x="455" y="43"/>
                </a:cubicBezTo>
                <a:cubicBezTo>
                  <a:pt x="479" y="51"/>
                  <a:pt x="509" y="51"/>
                  <a:pt x="529" y="53"/>
                </a:cubicBezTo>
                <a:cubicBezTo>
                  <a:pt x="549" y="55"/>
                  <a:pt x="557" y="56"/>
                  <a:pt x="577" y="53"/>
                </a:cubicBezTo>
                <a:cubicBezTo>
                  <a:pt x="597" y="50"/>
                  <a:pt x="628" y="34"/>
                  <a:pt x="647" y="37"/>
                </a:cubicBezTo>
                <a:cubicBezTo>
                  <a:pt x="666" y="40"/>
                  <a:pt x="677" y="70"/>
                  <a:pt x="689" y="73"/>
                </a:cubicBezTo>
                <a:cubicBezTo>
                  <a:pt x="701" y="76"/>
                  <a:pt x="714" y="53"/>
                  <a:pt x="722" y="53"/>
                </a:cubicBezTo>
                <a:cubicBezTo>
                  <a:pt x="730" y="53"/>
                  <a:pt x="705" y="57"/>
                  <a:pt x="737" y="73"/>
                </a:cubicBezTo>
                <a:cubicBezTo>
                  <a:pt x="769" y="89"/>
                  <a:pt x="869" y="120"/>
                  <a:pt x="914" y="149"/>
                </a:cubicBezTo>
                <a:cubicBezTo>
                  <a:pt x="959" y="178"/>
                  <a:pt x="978" y="221"/>
                  <a:pt x="1010" y="245"/>
                </a:cubicBezTo>
                <a:cubicBezTo>
                  <a:pt x="1042" y="269"/>
                  <a:pt x="1066" y="269"/>
                  <a:pt x="1106" y="293"/>
                </a:cubicBezTo>
                <a:cubicBezTo>
                  <a:pt x="1146" y="317"/>
                  <a:pt x="1211" y="357"/>
                  <a:pt x="1251" y="389"/>
                </a:cubicBezTo>
                <a:cubicBezTo>
                  <a:pt x="1291" y="421"/>
                  <a:pt x="1339" y="450"/>
                  <a:pt x="1347" y="485"/>
                </a:cubicBezTo>
                <a:cubicBezTo>
                  <a:pt x="1355" y="520"/>
                  <a:pt x="1309" y="577"/>
                  <a:pt x="1301" y="601"/>
                </a:cubicBezTo>
                <a:cubicBezTo>
                  <a:pt x="1293" y="625"/>
                  <a:pt x="1319" y="619"/>
                  <a:pt x="1299" y="630"/>
                </a:cubicBezTo>
                <a:cubicBezTo>
                  <a:pt x="1279" y="641"/>
                  <a:pt x="1217" y="655"/>
                  <a:pt x="1181" y="667"/>
                </a:cubicBezTo>
                <a:cubicBezTo>
                  <a:pt x="1145" y="679"/>
                  <a:pt x="1104" y="682"/>
                  <a:pt x="1085" y="703"/>
                </a:cubicBezTo>
                <a:cubicBezTo>
                  <a:pt x="1066" y="724"/>
                  <a:pt x="1095" y="759"/>
                  <a:pt x="1067" y="793"/>
                </a:cubicBezTo>
                <a:cubicBezTo>
                  <a:pt x="1039" y="827"/>
                  <a:pt x="950" y="862"/>
                  <a:pt x="917" y="907"/>
                </a:cubicBezTo>
                <a:cubicBezTo>
                  <a:pt x="884" y="952"/>
                  <a:pt x="890" y="1028"/>
                  <a:pt x="866" y="1062"/>
                </a:cubicBezTo>
                <a:cubicBezTo>
                  <a:pt x="842" y="1096"/>
                  <a:pt x="786" y="1086"/>
                  <a:pt x="770" y="1110"/>
                </a:cubicBezTo>
                <a:cubicBezTo>
                  <a:pt x="754" y="1134"/>
                  <a:pt x="773" y="1171"/>
                  <a:pt x="770" y="1207"/>
                </a:cubicBezTo>
                <a:cubicBezTo>
                  <a:pt x="767" y="1243"/>
                  <a:pt x="756" y="1297"/>
                  <a:pt x="749" y="1327"/>
                </a:cubicBezTo>
                <a:cubicBezTo>
                  <a:pt x="742" y="1357"/>
                  <a:pt x="729" y="1351"/>
                  <a:pt x="725" y="1387"/>
                </a:cubicBezTo>
                <a:cubicBezTo>
                  <a:pt x="721" y="1423"/>
                  <a:pt x="726" y="1497"/>
                  <a:pt x="722" y="1543"/>
                </a:cubicBezTo>
                <a:cubicBezTo>
                  <a:pt x="718" y="1589"/>
                  <a:pt x="703" y="1625"/>
                  <a:pt x="701" y="1663"/>
                </a:cubicBezTo>
                <a:cubicBezTo>
                  <a:pt x="699" y="1701"/>
                  <a:pt x="711" y="1735"/>
                  <a:pt x="707" y="1771"/>
                </a:cubicBezTo>
                <a:cubicBezTo>
                  <a:pt x="703" y="1807"/>
                  <a:pt x="672" y="1854"/>
                  <a:pt x="674" y="1880"/>
                </a:cubicBezTo>
                <a:cubicBezTo>
                  <a:pt x="676" y="1906"/>
                  <a:pt x="722" y="1920"/>
                  <a:pt x="722" y="1928"/>
                </a:cubicBezTo>
                <a:cubicBezTo>
                  <a:pt x="722" y="1936"/>
                  <a:pt x="674" y="1912"/>
                  <a:pt x="674" y="1928"/>
                </a:cubicBezTo>
                <a:cubicBezTo>
                  <a:pt x="674" y="1944"/>
                  <a:pt x="712" y="1997"/>
                  <a:pt x="722" y="2024"/>
                </a:cubicBezTo>
                <a:cubicBezTo>
                  <a:pt x="732" y="2051"/>
                  <a:pt x="730" y="2068"/>
                  <a:pt x="737" y="2089"/>
                </a:cubicBezTo>
                <a:cubicBezTo>
                  <a:pt x="744" y="2110"/>
                  <a:pt x="754" y="2123"/>
                  <a:pt x="767" y="2149"/>
                </a:cubicBezTo>
                <a:cubicBezTo>
                  <a:pt x="780" y="2175"/>
                  <a:pt x="801" y="2222"/>
                  <a:pt x="815" y="2245"/>
                </a:cubicBezTo>
                <a:cubicBezTo>
                  <a:pt x="829" y="2268"/>
                  <a:pt x="827" y="2252"/>
                  <a:pt x="851" y="2287"/>
                </a:cubicBezTo>
                <a:cubicBezTo>
                  <a:pt x="875" y="2322"/>
                  <a:pt x="934" y="2427"/>
                  <a:pt x="962" y="2457"/>
                </a:cubicBezTo>
                <a:cubicBezTo>
                  <a:pt x="990" y="2487"/>
                  <a:pt x="995" y="2454"/>
                  <a:pt x="1019" y="2467"/>
                </a:cubicBezTo>
                <a:cubicBezTo>
                  <a:pt x="1043" y="2480"/>
                  <a:pt x="1084" y="2495"/>
                  <a:pt x="1109" y="2533"/>
                </a:cubicBezTo>
                <a:cubicBezTo>
                  <a:pt x="1134" y="2571"/>
                  <a:pt x="1145" y="2652"/>
                  <a:pt x="1169" y="2695"/>
                </a:cubicBezTo>
                <a:cubicBezTo>
                  <a:pt x="1193" y="2738"/>
                  <a:pt x="1209" y="2770"/>
                  <a:pt x="1251" y="2793"/>
                </a:cubicBezTo>
                <a:cubicBezTo>
                  <a:pt x="1293" y="2816"/>
                  <a:pt x="1383" y="2814"/>
                  <a:pt x="1421" y="2833"/>
                </a:cubicBezTo>
                <a:cubicBezTo>
                  <a:pt x="1459" y="2852"/>
                  <a:pt x="1465" y="2886"/>
                  <a:pt x="1481" y="2905"/>
                </a:cubicBezTo>
                <a:cubicBezTo>
                  <a:pt x="1497" y="2924"/>
                  <a:pt x="1513" y="2912"/>
                  <a:pt x="1517" y="2947"/>
                </a:cubicBezTo>
                <a:cubicBezTo>
                  <a:pt x="1521" y="2982"/>
                  <a:pt x="1509" y="3068"/>
                  <a:pt x="1505" y="3115"/>
                </a:cubicBezTo>
                <a:cubicBezTo>
                  <a:pt x="1501" y="3162"/>
                  <a:pt x="1501" y="3202"/>
                  <a:pt x="1493" y="3229"/>
                </a:cubicBezTo>
                <a:cubicBezTo>
                  <a:pt x="1485" y="3256"/>
                  <a:pt x="1464" y="3267"/>
                  <a:pt x="1457" y="3277"/>
                </a:cubicBezTo>
              </a:path>
            </a:pathLst>
          </a:custGeom>
          <a:noFill/>
          <a:ln w="25400">
            <a:solidFill>
              <a:srgbClr val="3366FF"/>
            </a:solidFill>
            <a:round/>
            <a:headEnd/>
            <a:tailEnd/>
          </a:ln>
          <a:effectLst/>
        </p:spPr>
        <p:txBody>
          <a:bodyPr/>
          <a:lstStyle/>
          <a:p>
            <a:endParaRPr lang="en-US"/>
          </a:p>
        </p:txBody>
      </p:sp>
      <p:sp>
        <p:nvSpPr>
          <p:cNvPr id="26638" name="Freeform 14"/>
          <p:cNvSpPr>
            <a:spLocks/>
          </p:cNvSpPr>
          <p:nvPr/>
        </p:nvSpPr>
        <p:spPr bwMode="auto">
          <a:xfrm>
            <a:off x="7999413" y="1773238"/>
            <a:ext cx="1074737" cy="741362"/>
          </a:xfrm>
          <a:custGeom>
            <a:avLst/>
            <a:gdLst/>
            <a:ahLst/>
            <a:cxnLst>
              <a:cxn ang="0">
                <a:pos x="30" y="0"/>
              </a:cxn>
              <a:cxn ang="0">
                <a:pos x="30" y="96"/>
              </a:cxn>
              <a:cxn ang="0">
                <a:pos x="4" y="130"/>
              </a:cxn>
              <a:cxn ang="0">
                <a:pos x="52" y="226"/>
              </a:cxn>
              <a:cxn ang="0">
                <a:pos x="180" y="216"/>
              </a:cxn>
              <a:cxn ang="0">
                <a:pos x="245" y="226"/>
              </a:cxn>
              <a:cxn ang="0">
                <a:pos x="396" y="240"/>
              </a:cxn>
              <a:cxn ang="0">
                <a:pos x="474" y="282"/>
              </a:cxn>
              <a:cxn ang="0">
                <a:pos x="533" y="370"/>
              </a:cxn>
              <a:cxn ang="0">
                <a:pos x="677" y="467"/>
              </a:cxn>
            </a:cxnLst>
            <a:rect l="0" t="0" r="r" b="b"/>
            <a:pathLst>
              <a:path w="677" h="467">
                <a:moveTo>
                  <a:pt x="30" y="0"/>
                </a:moveTo>
                <a:cubicBezTo>
                  <a:pt x="30" y="16"/>
                  <a:pt x="34" y="74"/>
                  <a:pt x="30" y="96"/>
                </a:cubicBezTo>
                <a:cubicBezTo>
                  <a:pt x="26" y="118"/>
                  <a:pt x="0" y="108"/>
                  <a:pt x="4" y="130"/>
                </a:cubicBezTo>
                <a:cubicBezTo>
                  <a:pt x="8" y="152"/>
                  <a:pt x="23" y="212"/>
                  <a:pt x="52" y="226"/>
                </a:cubicBezTo>
                <a:cubicBezTo>
                  <a:pt x="81" y="240"/>
                  <a:pt x="148" y="216"/>
                  <a:pt x="180" y="216"/>
                </a:cubicBezTo>
                <a:cubicBezTo>
                  <a:pt x="212" y="216"/>
                  <a:pt x="209" y="222"/>
                  <a:pt x="245" y="226"/>
                </a:cubicBezTo>
                <a:cubicBezTo>
                  <a:pt x="281" y="230"/>
                  <a:pt x="358" y="231"/>
                  <a:pt x="396" y="240"/>
                </a:cubicBezTo>
                <a:cubicBezTo>
                  <a:pt x="434" y="249"/>
                  <a:pt x="451" y="260"/>
                  <a:pt x="474" y="282"/>
                </a:cubicBezTo>
                <a:cubicBezTo>
                  <a:pt x="497" y="304"/>
                  <a:pt x="499" y="339"/>
                  <a:pt x="533" y="370"/>
                </a:cubicBezTo>
                <a:cubicBezTo>
                  <a:pt x="567" y="401"/>
                  <a:pt x="625" y="438"/>
                  <a:pt x="677" y="467"/>
                </a:cubicBezTo>
              </a:path>
            </a:pathLst>
          </a:custGeom>
          <a:noFill/>
          <a:ln w="25400">
            <a:solidFill>
              <a:srgbClr val="3366FF"/>
            </a:solidFill>
            <a:round/>
            <a:headEnd/>
            <a:tailEnd/>
          </a:ln>
          <a:effectLst/>
        </p:spPr>
        <p:txBody>
          <a:bodyPr/>
          <a:lstStyle/>
          <a:p>
            <a:endParaRPr lang="en-US"/>
          </a:p>
        </p:txBody>
      </p:sp>
      <p:sp>
        <p:nvSpPr>
          <p:cNvPr id="26639" name="Freeform 15"/>
          <p:cNvSpPr>
            <a:spLocks/>
          </p:cNvSpPr>
          <p:nvPr/>
        </p:nvSpPr>
        <p:spPr bwMode="auto">
          <a:xfrm>
            <a:off x="7621588" y="2554288"/>
            <a:ext cx="1052512" cy="3590925"/>
          </a:xfrm>
          <a:custGeom>
            <a:avLst/>
            <a:gdLst/>
            <a:ahLst/>
            <a:cxnLst>
              <a:cxn ang="0">
                <a:pos x="232" y="0"/>
              </a:cxn>
              <a:cxn ang="0">
                <a:pos x="290" y="119"/>
              </a:cxn>
              <a:cxn ang="0">
                <a:pos x="322" y="162"/>
              </a:cxn>
              <a:cxn ang="0">
                <a:pos x="328" y="228"/>
              </a:cxn>
              <a:cxn ang="0">
                <a:pos x="322" y="312"/>
              </a:cxn>
              <a:cxn ang="0">
                <a:pos x="292" y="402"/>
              </a:cxn>
              <a:cxn ang="0">
                <a:pos x="244" y="492"/>
              </a:cxn>
              <a:cxn ang="0">
                <a:pos x="196" y="576"/>
              </a:cxn>
              <a:cxn ang="0">
                <a:pos x="112" y="576"/>
              </a:cxn>
              <a:cxn ang="0">
                <a:pos x="22" y="678"/>
              </a:cxn>
              <a:cxn ang="0">
                <a:pos x="2" y="840"/>
              </a:cxn>
              <a:cxn ang="0">
                <a:pos x="34" y="894"/>
              </a:cxn>
              <a:cxn ang="0">
                <a:pos x="50" y="1032"/>
              </a:cxn>
              <a:cxn ang="0">
                <a:pos x="100" y="1074"/>
              </a:cxn>
              <a:cxn ang="0">
                <a:pos x="190" y="1140"/>
              </a:cxn>
              <a:cxn ang="0">
                <a:pos x="214" y="1104"/>
              </a:cxn>
              <a:cxn ang="0">
                <a:pos x="256" y="1122"/>
              </a:cxn>
              <a:cxn ang="0">
                <a:pos x="280" y="1170"/>
              </a:cxn>
              <a:cxn ang="0">
                <a:pos x="304" y="1200"/>
              </a:cxn>
              <a:cxn ang="0">
                <a:pos x="358" y="1206"/>
              </a:cxn>
              <a:cxn ang="0">
                <a:pos x="334" y="1296"/>
              </a:cxn>
              <a:cxn ang="0">
                <a:pos x="386" y="1369"/>
              </a:cxn>
              <a:cxn ang="0">
                <a:pos x="424" y="1374"/>
              </a:cxn>
              <a:cxn ang="0">
                <a:pos x="430" y="1434"/>
              </a:cxn>
              <a:cxn ang="0">
                <a:pos x="478" y="1446"/>
              </a:cxn>
              <a:cxn ang="0">
                <a:pos x="435" y="1513"/>
              </a:cxn>
              <a:cxn ang="0">
                <a:pos x="386" y="1657"/>
              </a:cxn>
              <a:cxn ang="0">
                <a:pos x="338" y="1802"/>
              </a:cxn>
              <a:cxn ang="0">
                <a:pos x="386" y="1850"/>
              </a:cxn>
              <a:cxn ang="0">
                <a:pos x="394" y="1902"/>
              </a:cxn>
              <a:cxn ang="0">
                <a:pos x="436" y="1920"/>
              </a:cxn>
              <a:cxn ang="0">
                <a:pos x="435" y="2042"/>
              </a:cxn>
              <a:cxn ang="0">
                <a:pos x="472" y="2082"/>
              </a:cxn>
              <a:cxn ang="0">
                <a:pos x="556" y="2208"/>
              </a:cxn>
              <a:cxn ang="0">
                <a:pos x="646" y="2214"/>
              </a:cxn>
              <a:cxn ang="0">
                <a:pos x="658" y="2262"/>
              </a:cxn>
            </a:cxnLst>
            <a:rect l="0" t="0" r="r" b="b"/>
            <a:pathLst>
              <a:path w="663" h="2262">
                <a:moveTo>
                  <a:pt x="232" y="0"/>
                </a:moveTo>
                <a:cubicBezTo>
                  <a:pt x="241" y="19"/>
                  <a:pt x="275" y="92"/>
                  <a:pt x="290" y="119"/>
                </a:cubicBezTo>
                <a:cubicBezTo>
                  <a:pt x="305" y="146"/>
                  <a:pt x="316" y="144"/>
                  <a:pt x="322" y="162"/>
                </a:cubicBezTo>
                <a:cubicBezTo>
                  <a:pt x="328" y="180"/>
                  <a:pt x="328" y="203"/>
                  <a:pt x="328" y="228"/>
                </a:cubicBezTo>
                <a:cubicBezTo>
                  <a:pt x="328" y="253"/>
                  <a:pt x="328" y="283"/>
                  <a:pt x="322" y="312"/>
                </a:cubicBezTo>
                <a:cubicBezTo>
                  <a:pt x="316" y="341"/>
                  <a:pt x="305" y="372"/>
                  <a:pt x="292" y="402"/>
                </a:cubicBezTo>
                <a:cubicBezTo>
                  <a:pt x="279" y="432"/>
                  <a:pt x="260" y="463"/>
                  <a:pt x="244" y="492"/>
                </a:cubicBezTo>
                <a:cubicBezTo>
                  <a:pt x="228" y="521"/>
                  <a:pt x="218" y="562"/>
                  <a:pt x="196" y="576"/>
                </a:cubicBezTo>
                <a:cubicBezTo>
                  <a:pt x="174" y="590"/>
                  <a:pt x="141" y="559"/>
                  <a:pt x="112" y="576"/>
                </a:cubicBezTo>
                <a:cubicBezTo>
                  <a:pt x="83" y="593"/>
                  <a:pt x="40" y="634"/>
                  <a:pt x="22" y="678"/>
                </a:cubicBezTo>
                <a:cubicBezTo>
                  <a:pt x="4" y="722"/>
                  <a:pt x="0" y="804"/>
                  <a:pt x="2" y="840"/>
                </a:cubicBezTo>
                <a:cubicBezTo>
                  <a:pt x="4" y="876"/>
                  <a:pt x="26" y="862"/>
                  <a:pt x="34" y="894"/>
                </a:cubicBezTo>
                <a:cubicBezTo>
                  <a:pt x="42" y="926"/>
                  <a:pt x="39" y="1002"/>
                  <a:pt x="50" y="1032"/>
                </a:cubicBezTo>
                <a:cubicBezTo>
                  <a:pt x="61" y="1062"/>
                  <a:pt x="77" y="1056"/>
                  <a:pt x="100" y="1074"/>
                </a:cubicBezTo>
                <a:cubicBezTo>
                  <a:pt x="123" y="1092"/>
                  <a:pt x="171" y="1135"/>
                  <a:pt x="190" y="1140"/>
                </a:cubicBezTo>
                <a:cubicBezTo>
                  <a:pt x="209" y="1145"/>
                  <a:pt x="203" y="1107"/>
                  <a:pt x="214" y="1104"/>
                </a:cubicBezTo>
                <a:cubicBezTo>
                  <a:pt x="225" y="1101"/>
                  <a:pt x="245" y="1111"/>
                  <a:pt x="256" y="1122"/>
                </a:cubicBezTo>
                <a:cubicBezTo>
                  <a:pt x="267" y="1133"/>
                  <a:pt x="272" y="1157"/>
                  <a:pt x="280" y="1170"/>
                </a:cubicBezTo>
                <a:cubicBezTo>
                  <a:pt x="288" y="1183"/>
                  <a:pt x="291" y="1194"/>
                  <a:pt x="304" y="1200"/>
                </a:cubicBezTo>
                <a:cubicBezTo>
                  <a:pt x="317" y="1206"/>
                  <a:pt x="353" y="1190"/>
                  <a:pt x="358" y="1206"/>
                </a:cubicBezTo>
                <a:cubicBezTo>
                  <a:pt x="363" y="1222"/>
                  <a:pt x="329" y="1269"/>
                  <a:pt x="334" y="1296"/>
                </a:cubicBezTo>
                <a:cubicBezTo>
                  <a:pt x="339" y="1323"/>
                  <a:pt x="371" y="1356"/>
                  <a:pt x="386" y="1369"/>
                </a:cubicBezTo>
                <a:cubicBezTo>
                  <a:pt x="401" y="1382"/>
                  <a:pt x="417" y="1363"/>
                  <a:pt x="424" y="1374"/>
                </a:cubicBezTo>
                <a:cubicBezTo>
                  <a:pt x="431" y="1385"/>
                  <a:pt x="421" y="1422"/>
                  <a:pt x="430" y="1434"/>
                </a:cubicBezTo>
                <a:cubicBezTo>
                  <a:pt x="439" y="1446"/>
                  <a:pt x="477" y="1433"/>
                  <a:pt x="478" y="1446"/>
                </a:cubicBezTo>
                <a:cubicBezTo>
                  <a:pt x="479" y="1459"/>
                  <a:pt x="450" y="1478"/>
                  <a:pt x="435" y="1513"/>
                </a:cubicBezTo>
                <a:cubicBezTo>
                  <a:pt x="420" y="1548"/>
                  <a:pt x="402" y="1609"/>
                  <a:pt x="386" y="1657"/>
                </a:cubicBezTo>
                <a:cubicBezTo>
                  <a:pt x="370" y="1705"/>
                  <a:pt x="338" y="1770"/>
                  <a:pt x="338" y="1802"/>
                </a:cubicBezTo>
                <a:cubicBezTo>
                  <a:pt x="338" y="1834"/>
                  <a:pt x="377" y="1833"/>
                  <a:pt x="386" y="1850"/>
                </a:cubicBezTo>
                <a:cubicBezTo>
                  <a:pt x="395" y="1867"/>
                  <a:pt x="386" y="1890"/>
                  <a:pt x="394" y="1902"/>
                </a:cubicBezTo>
                <a:cubicBezTo>
                  <a:pt x="402" y="1914"/>
                  <a:pt x="429" y="1897"/>
                  <a:pt x="436" y="1920"/>
                </a:cubicBezTo>
                <a:cubicBezTo>
                  <a:pt x="443" y="1943"/>
                  <a:pt x="429" y="2015"/>
                  <a:pt x="435" y="2042"/>
                </a:cubicBezTo>
                <a:cubicBezTo>
                  <a:pt x="441" y="2069"/>
                  <a:pt x="452" y="2054"/>
                  <a:pt x="472" y="2082"/>
                </a:cubicBezTo>
                <a:cubicBezTo>
                  <a:pt x="492" y="2110"/>
                  <a:pt x="527" y="2186"/>
                  <a:pt x="556" y="2208"/>
                </a:cubicBezTo>
                <a:cubicBezTo>
                  <a:pt x="585" y="2230"/>
                  <a:pt x="629" y="2205"/>
                  <a:pt x="646" y="2214"/>
                </a:cubicBezTo>
                <a:cubicBezTo>
                  <a:pt x="663" y="2223"/>
                  <a:pt x="655" y="2252"/>
                  <a:pt x="658" y="2262"/>
                </a:cubicBezTo>
              </a:path>
            </a:pathLst>
          </a:custGeom>
          <a:noFill/>
          <a:ln w="25400">
            <a:solidFill>
              <a:srgbClr val="3366FF"/>
            </a:solidFill>
            <a:round/>
            <a:headEnd/>
            <a:tailEnd/>
          </a:ln>
          <a:effectLst/>
        </p:spPr>
        <p:txBody>
          <a:bodyPr/>
          <a:lstStyle/>
          <a:p>
            <a:endParaRPr lang="en-US"/>
          </a:p>
        </p:txBody>
      </p:sp>
      <p:sp>
        <p:nvSpPr>
          <p:cNvPr id="26640" name="Freeform 16"/>
          <p:cNvSpPr>
            <a:spLocks/>
          </p:cNvSpPr>
          <p:nvPr/>
        </p:nvSpPr>
        <p:spPr bwMode="auto">
          <a:xfrm>
            <a:off x="6075363" y="4249738"/>
            <a:ext cx="938212" cy="3378200"/>
          </a:xfrm>
          <a:custGeom>
            <a:avLst/>
            <a:gdLst/>
            <a:ahLst/>
            <a:cxnLst>
              <a:cxn ang="0">
                <a:pos x="591" y="2128"/>
              </a:cxn>
              <a:cxn ang="0">
                <a:pos x="495" y="1840"/>
              </a:cxn>
              <a:cxn ang="0">
                <a:pos x="480" y="1740"/>
              </a:cxn>
              <a:cxn ang="0">
                <a:pos x="474" y="1656"/>
              </a:cxn>
              <a:cxn ang="0">
                <a:pos x="486" y="1614"/>
              </a:cxn>
              <a:cxn ang="0">
                <a:pos x="462" y="1554"/>
              </a:cxn>
              <a:cxn ang="0">
                <a:pos x="486" y="1518"/>
              </a:cxn>
              <a:cxn ang="0">
                <a:pos x="468" y="1488"/>
              </a:cxn>
              <a:cxn ang="0">
                <a:pos x="402" y="1482"/>
              </a:cxn>
              <a:cxn ang="0">
                <a:pos x="351" y="1359"/>
              </a:cxn>
              <a:cxn ang="0">
                <a:pos x="420" y="1266"/>
              </a:cxn>
              <a:cxn ang="0">
                <a:pos x="408" y="1038"/>
              </a:cxn>
              <a:cxn ang="0">
                <a:pos x="351" y="1118"/>
              </a:cxn>
              <a:cxn ang="0">
                <a:pos x="303" y="1022"/>
              </a:cxn>
              <a:cxn ang="0">
                <a:pos x="255" y="926"/>
              </a:cxn>
              <a:cxn ang="0">
                <a:pos x="206" y="974"/>
              </a:cxn>
              <a:cxn ang="0">
                <a:pos x="158" y="926"/>
              </a:cxn>
              <a:cxn ang="0">
                <a:pos x="150" y="870"/>
              </a:cxn>
              <a:cxn ang="0">
                <a:pos x="120" y="792"/>
              </a:cxn>
              <a:cxn ang="0">
                <a:pos x="110" y="734"/>
              </a:cxn>
              <a:cxn ang="0">
                <a:pos x="14" y="589"/>
              </a:cxn>
              <a:cxn ang="0">
                <a:pos x="14" y="493"/>
              </a:cxn>
              <a:cxn ang="0">
                <a:pos x="0" y="414"/>
              </a:cxn>
              <a:cxn ang="0">
                <a:pos x="62" y="301"/>
              </a:cxn>
              <a:cxn ang="0">
                <a:pos x="14" y="205"/>
              </a:cxn>
              <a:cxn ang="0">
                <a:pos x="62" y="60"/>
              </a:cxn>
              <a:cxn ang="0">
                <a:pos x="78" y="0"/>
              </a:cxn>
            </a:cxnLst>
            <a:rect l="0" t="0" r="r" b="b"/>
            <a:pathLst>
              <a:path w="591" h="2128">
                <a:moveTo>
                  <a:pt x="591" y="2128"/>
                </a:moveTo>
                <a:lnTo>
                  <a:pt x="495" y="1840"/>
                </a:lnTo>
                <a:lnTo>
                  <a:pt x="480" y="1740"/>
                </a:lnTo>
                <a:lnTo>
                  <a:pt x="474" y="1656"/>
                </a:lnTo>
                <a:lnTo>
                  <a:pt x="486" y="1614"/>
                </a:lnTo>
                <a:lnTo>
                  <a:pt x="462" y="1554"/>
                </a:lnTo>
                <a:lnTo>
                  <a:pt x="486" y="1518"/>
                </a:lnTo>
                <a:lnTo>
                  <a:pt x="468" y="1488"/>
                </a:lnTo>
                <a:lnTo>
                  <a:pt x="402" y="1482"/>
                </a:lnTo>
                <a:lnTo>
                  <a:pt x="351" y="1359"/>
                </a:lnTo>
                <a:lnTo>
                  <a:pt x="420" y="1266"/>
                </a:lnTo>
                <a:lnTo>
                  <a:pt x="408" y="1038"/>
                </a:lnTo>
                <a:lnTo>
                  <a:pt x="351" y="1118"/>
                </a:lnTo>
                <a:lnTo>
                  <a:pt x="303" y="1022"/>
                </a:lnTo>
                <a:lnTo>
                  <a:pt x="255" y="926"/>
                </a:lnTo>
                <a:lnTo>
                  <a:pt x="206" y="974"/>
                </a:lnTo>
                <a:lnTo>
                  <a:pt x="158" y="926"/>
                </a:lnTo>
                <a:lnTo>
                  <a:pt x="150" y="870"/>
                </a:lnTo>
                <a:lnTo>
                  <a:pt x="120" y="792"/>
                </a:lnTo>
                <a:lnTo>
                  <a:pt x="110" y="734"/>
                </a:lnTo>
                <a:lnTo>
                  <a:pt x="14" y="589"/>
                </a:lnTo>
                <a:lnTo>
                  <a:pt x="14" y="493"/>
                </a:lnTo>
                <a:lnTo>
                  <a:pt x="0" y="414"/>
                </a:lnTo>
                <a:lnTo>
                  <a:pt x="62" y="301"/>
                </a:lnTo>
                <a:lnTo>
                  <a:pt x="14" y="205"/>
                </a:lnTo>
                <a:lnTo>
                  <a:pt x="62" y="60"/>
                </a:lnTo>
                <a:lnTo>
                  <a:pt x="78" y="0"/>
                </a:lnTo>
              </a:path>
            </a:pathLst>
          </a:custGeom>
          <a:noFill/>
          <a:ln w="25400">
            <a:solidFill>
              <a:srgbClr val="3366FF"/>
            </a:solidFill>
            <a:round/>
            <a:headEnd/>
            <a:tailEnd/>
          </a:ln>
          <a:effectLst/>
        </p:spPr>
        <p:txBody>
          <a:bodyPr/>
          <a:lstStyle/>
          <a:p>
            <a:endParaRPr lang="en-US"/>
          </a:p>
        </p:txBody>
      </p:sp>
      <p:sp>
        <p:nvSpPr>
          <p:cNvPr id="26641" name="Freeform 17"/>
          <p:cNvSpPr>
            <a:spLocks/>
          </p:cNvSpPr>
          <p:nvPr/>
        </p:nvSpPr>
        <p:spPr bwMode="auto">
          <a:xfrm>
            <a:off x="7913688" y="6110288"/>
            <a:ext cx="996950" cy="871537"/>
          </a:xfrm>
          <a:custGeom>
            <a:avLst/>
            <a:gdLst/>
            <a:ahLst/>
            <a:cxnLst>
              <a:cxn ang="0">
                <a:pos x="0" y="40"/>
              </a:cxn>
              <a:cxn ang="0">
                <a:pos x="48" y="10"/>
              </a:cxn>
              <a:cxn ang="0">
                <a:pos x="216" y="100"/>
              </a:cxn>
              <a:cxn ang="0">
                <a:pos x="342" y="130"/>
              </a:cxn>
              <a:cxn ang="0">
                <a:pos x="427" y="141"/>
              </a:cxn>
              <a:cxn ang="0">
                <a:pos x="601" y="243"/>
              </a:cxn>
              <a:cxn ang="0">
                <a:pos x="589" y="549"/>
              </a:cxn>
            </a:cxnLst>
            <a:rect l="0" t="0" r="r" b="b"/>
            <a:pathLst>
              <a:path w="628" h="549">
                <a:moveTo>
                  <a:pt x="0" y="40"/>
                </a:moveTo>
                <a:cubicBezTo>
                  <a:pt x="8" y="35"/>
                  <a:pt x="12" y="0"/>
                  <a:pt x="48" y="10"/>
                </a:cubicBezTo>
                <a:cubicBezTo>
                  <a:pt x="84" y="20"/>
                  <a:pt x="167" y="80"/>
                  <a:pt x="216" y="100"/>
                </a:cubicBezTo>
                <a:cubicBezTo>
                  <a:pt x="265" y="120"/>
                  <a:pt x="307" y="123"/>
                  <a:pt x="342" y="130"/>
                </a:cubicBezTo>
                <a:cubicBezTo>
                  <a:pt x="377" y="137"/>
                  <a:pt x="384" y="122"/>
                  <a:pt x="427" y="141"/>
                </a:cubicBezTo>
                <a:cubicBezTo>
                  <a:pt x="470" y="160"/>
                  <a:pt x="574" y="175"/>
                  <a:pt x="601" y="243"/>
                </a:cubicBezTo>
                <a:cubicBezTo>
                  <a:pt x="628" y="311"/>
                  <a:pt x="591" y="485"/>
                  <a:pt x="589" y="549"/>
                </a:cubicBezTo>
              </a:path>
            </a:pathLst>
          </a:custGeom>
          <a:noFill/>
          <a:ln w="25400">
            <a:solidFill>
              <a:srgbClr val="3366FF"/>
            </a:solidFill>
            <a:round/>
            <a:headEnd/>
            <a:tailEnd/>
          </a:ln>
          <a:effectLst/>
        </p:spPr>
        <p:txBody>
          <a:bodyPr/>
          <a:lstStyle/>
          <a:p>
            <a:endParaRPr lang="en-US"/>
          </a:p>
        </p:txBody>
      </p:sp>
      <p:sp>
        <p:nvSpPr>
          <p:cNvPr id="26642" name="Freeform 18"/>
          <p:cNvSpPr>
            <a:spLocks/>
          </p:cNvSpPr>
          <p:nvPr/>
        </p:nvSpPr>
        <p:spPr bwMode="auto">
          <a:xfrm>
            <a:off x="4456113" y="5716588"/>
            <a:ext cx="1857375" cy="809625"/>
          </a:xfrm>
          <a:custGeom>
            <a:avLst/>
            <a:gdLst/>
            <a:ahLst/>
            <a:cxnLst>
              <a:cxn ang="0">
                <a:pos x="1170" y="0"/>
              </a:cxn>
              <a:cxn ang="0">
                <a:pos x="1152" y="36"/>
              </a:cxn>
              <a:cxn ang="0">
                <a:pos x="1086" y="48"/>
              </a:cxn>
              <a:cxn ang="0">
                <a:pos x="1062" y="78"/>
              </a:cxn>
              <a:cxn ang="0">
                <a:pos x="1020" y="84"/>
              </a:cxn>
              <a:cxn ang="0">
                <a:pos x="966" y="162"/>
              </a:cxn>
              <a:cxn ang="0">
                <a:pos x="852" y="132"/>
              </a:cxn>
              <a:cxn ang="0">
                <a:pos x="810" y="156"/>
              </a:cxn>
              <a:cxn ang="0">
                <a:pos x="750" y="120"/>
              </a:cxn>
              <a:cxn ang="0">
                <a:pos x="698" y="146"/>
              </a:cxn>
              <a:cxn ang="0">
                <a:pos x="576" y="240"/>
              </a:cxn>
              <a:cxn ang="0">
                <a:pos x="576" y="312"/>
              </a:cxn>
              <a:cxn ang="0">
                <a:pos x="546" y="378"/>
              </a:cxn>
              <a:cxn ang="0">
                <a:pos x="504" y="396"/>
              </a:cxn>
              <a:cxn ang="0">
                <a:pos x="444" y="318"/>
              </a:cxn>
              <a:cxn ang="0">
                <a:pos x="420" y="306"/>
              </a:cxn>
              <a:cxn ang="0">
                <a:pos x="348" y="372"/>
              </a:cxn>
              <a:cxn ang="0">
                <a:pos x="288" y="384"/>
              </a:cxn>
              <a:cxn ang="0">
                <a:pos x="180" y="474"/>
              </a:cxn>
              <a:cxn ang="0">
                <a:pos x="0" y="510"/>
              </a:cxn>
            </a:cxnLst>
            <a:rect l="0" t="0" r="r" b="b"/>
            <a:pathLst>
              <a:path w="1170" h="510">
                <a:moveTo>
                  <a:pt x="1170" y="0"/>
                </a:moveTo>
                <a:cubicBezTo>
                  <a:pt x="1167" y="6"/>
                  <a:pt x="1166" y="28"/>
                  <a:pt x="1152" y="36"/>
                </a:cubicBezTo>
                <a:cubicBezTo>
                  <a:pt x="1138" y="44"/>
                  <a:pt x="1101" y="41"/>
                  <a:pt x="1086" y="48"/>
                </a:cubicBezTo>
                <a:cubicBezTo>
                  <a:pt x="1071" y="55"/>
                  <a:pt x="1073" y="72"/>
                  <a:pt x="1062" y="78"/>
                </a:cubicBezTo>
                <a:cubicBezTo>
                  <a:pt x="1051" y="84"/>
                  <a:pt x="1036" y="70"/>
                  <a:pt x="1020" y="84"/>
                </a:cubicBezTo>
                <a:cubicBezTo>
                  <a:pt x="1004" y="98"/>
                  <a:pt x="994" y="154"/>
                  <a:pt x="966" y="162"/>
                </a:cubicBezTo>
                <a:cubicBezTo>
                  <a:pt x="938" y="170"/>
                  <a:pt x="878" y="133"/>
                  <a:pt x="852" y="132"/>
                </a:cubicBezTo>
                <a:cubicBezTo>
                  <a:pt x="826" y="131"/>
                  <a:pt x="827" y="158"/>
                  <a:pt x="810" y="156"/>
                </a:cubicBezTo>
                <a:cubicBezTo>
                  <a:pt x="793" y="154"/>
                  <a:pt x="769" y="122"/>
                  <a:pt x="750" y="120"/>
                </a:cubicBezTo>
                <a:cubicBezTo>
                  <a:pt x="731" y="118"/>
                  <a:pt x="727" y="126"/>
                  <a:pt x="698" y="146"/>
                </a:cubicBezTo>
                <a:cubicBezTo>
                  <a:pt x="669" y="166"/>
                  <a:pt x="596" y="212"/>
                  <a:pt x="576" y="240"/>
                </a:cubicBezTo>
                <a:cubicBezTo>
                  <a:pt x="556" y="268"/>
                  <a:pt x="581" y="289"/>
                  <a:pt x="576" y="312"/>
                </a:cubicBezTo>
                <a:cubicBezTo>
                  <a:pt x="571" y="335"/>
                  <a:pt x="558" y="364"/>
                  <a:pt x="546" y="378"/>
                </a:cubicBezTo>
                <a:cubicBezTo>
                  <a:pt x="534" y="392"/>
                  <a:pt x="521" y="406"/>
                  <a:pt x="504" y="396"/>
                </a:cubicBezTo>
                <a:cubicBezTo>
                  <a:pt x="487" y="386"/>
                  <a:pt x="458" y="333"/>
                  <a:pt x="444" y="318"/>
                </a:cubicBezTo>
                <a:cubicBezTo>
                  <a:pt x="430" y="303"/>
                  <a:pt x="436" y="297"/>
                  <a:pt x="420" y="306"/>
                </a:cubicBezTo>
                <a:cubicBezTo>
                  <a:pt x="404" y="315"/>
                  <a:pt x="370" y="359"/>
                  <a:pt x="348" y="372"/>
                </a:cubicBezTo>
                <a:cubicBezTo>
                  <a:pt x="326" y="385"/>
                  <a:pt x="316" y="367"/>
                  <a:pt x="288" y="384"/>
                </a:cubicBezTo>
                <a:cubicBezTo>
                  <a:pt x="260" y="401"/>
                  <a:pt x="228" y="453"/>
                  <a:pt x="180" y="474"/>
                </a:cubicBezTo>
                <a:cubicBezTo>
                  <a:pt x="132" y="495"/>
                  <a:pt x="37" y="503"/>
                  <a:pt x="0" y="510"/>
                </a:cubicBezTo>
              </a:path>
            </a:pathLst>
          </a:custGeom>
          <a:noFill/>
          <a:ln w="25400">
            <a:solidFill>
              <a:srgbClr val="3366FF"/>
            </a:solidFill>
            <a:round/>
            <a:headEnd/>
            <a:tailEnd/>
          </a:ln>
          <a:effectLst/>
        </p:spPr>
        <p:txBody>
          <a:bodyPr/>
          <a:lstStyle/>
          <a:p>
            <a:endParaRPr lang="en-US"/>
          </a:p>
        </p:txBody>
      </p:sp>
      <p:sp>
        <p:nvSpPr>
          <p:cNvPr id="26643" name="Freeform 19"/>
          <p:cNvSpPr>
            <a:spLocks/>
          </p:cNvSpPr>
          <p:nvPr/>
        </p:nvSpPr>
        <p:spPr bwMode="auto">
          <a:xfrm>
            <a:off x="5289550" y="5108575"/>
            <a:ext cx="976313" cy="461963"/>
          </a:xfrm>
          <a:custGeom>
            <a:avLst/>
            <a:gdLst/>
            <a:ahLst/>
            <a:cxnLst>
              <a:cxn ang="0">
                <a:pos x="615" y="251"/>
              </a:cxn>
              <a:cxn ang="0">
                <a:pos x="509" y="289"/>
              </a:cxn>
              <a:cxn ang="0">
                <a:pos x="509" y="241"/>
              </a:cxn>
              <a:cxn ang="0">
                <a:pos x="453" y="269"/>
              </a:cxn>
              <a:cxn ang="0">
                <a:pos x="365" y="241"/>
              </a:cxn>
              <a:cxn ang="0">
                <a:pos x="269" y="241"/>
              </a:cxn>
              <a:cxn ang="0">
                <a:pos x="225" y="263"/>
              </a:cxn>
              <a:cxn ang="0">
                <a:pos x="124" y="241"/>
              </a:cxn>
              <a:cxn ang="0">
                <a:pos x="76" y="241"/>
              </a:cxn>
              <a:cxn ang="0">
                <a:pos x="45" y="137"/>
              </a:cxn>
              <a:cxn ang="0">
                <a:pos x="3" y="83"/>
              </a:cxn>
              <a:cxn ang="0">
                <a:pos x="28" y="0"/>
              </a:cxn>
            </a:cxnLst>
            <a:rect l="0" t="0" r="r" b="b"/>
            <a:pathLst>
              <a:path w="615" h="291">
                <a:moveTo>
                  <a:pt x="615" y="251"/>
                </a:moveTo>
                <a:cubicBezTo>
                  <a:pt x="599" y="257"/>
                  <a:pt x="527" y="291"/>
                  <a:pt x="509" y="289"/>
                </a:cubicBezTo>
                <a:cubicBezTo>
                  <a:pt x="491" y="287"/>
                  <a:pt x="518" y="244"/>
                  <a:pt x="509" y="241"/>
                </a:cubicBezTo>
                <a:cubicBezTo>
                  <a:pt x="500" y="238"/>
                  <a:pt x="477" y="269"/>
                  <a:pt x="453" y="269"/>
                </a:cubicBezTo>
                <a:cubicBezTo>
                  <a:pt x="429" y="269"/>
                  <a:pt x="396" y="246"/>
                  <a:pt x="365" y="241"/>
                </a:cubicBezTo>
                <a:cubicBezTo>
                  <a:pt x="334" y="236"/>
                  <a:pt x="292" y="237"/>
                  <a:pt x="269" y="241"/>
                </a:cubicBezTo>
                <a:cubicBezTo>
                  <a:pt x="246" y="245"/>
                  <a:pt x="249" y="263"/>
                  <a:pt x="225" y="263"/>
                </a:cubicBezTo>
                <a:cubicBezTo>
                  <a:pt x="201" y="263"/>
                  <a:pt x="149" y="245"/>
                  <a:pt x="124" y="241"/>
                </a:cubicBezTo>
                <a:cubicBezTo>
                  <a:pt x="99" y="237"/>
                  <a:pt x="89" y="258"/>
                  <a:pt x="76" y="241"/>
                </a:cubicBezTo>
                <a:cubicBezTo>
                  <a:pt x="63" y="224"/>
                  <a:pt x="57" y="163"/>
                  <a:pt x="45" y="137"/>
                </a:cubicBezTo>
                <a:cubicBezTo>
                  <a:pt x="33" y="111"/>
                  <a:pt x="6" y="106"/>
                  <a:pt x="3" y="83"/>
                </a:cubicBezTo>
                <a:cubicBezTo>
                  <a:pt x="0" y="60"/>
                  <a:pt x="23" y="17"/>
                  <a:pt x="28" y="0"/>
                </a:cubicBezTo>
              </a:path>
            </a:pathLst>
          </a:custGeom>
          <a:noFill/>
          <a:ln w="25400">
            <a:solidFill>
              <a:srgbClr val="3366FF"/>
            </a:solidFill>
            <a:round/>
            <a:headEnd/>
            <a:tailEnd/>
          </a:ln>
          <a:effectLst/>
        </p:spPr>
        <p:txBody>
          <a:bodyPr/>
          <a:lstStyle/>
          <a:p>
            <a:endParaRPr lang="en-US"/>
          </a:p>
        </p:txBody>
      </p:sp>
      <p:sp>
        <p:nvSpPr>
          <p:cNvPr id="26644" name="Freeform 20"/>
          <p:cNvSpPr>
            <a:spLocks/>
          </p:cNvSpPr>
          <p:nvPr/>
        </p:nvSpPr>
        <p:spPr bwMode="auto">
          <a:xfrm>
            <a:off x="-623888" y="563563"/>
            <a:ext cx="4041776" cy="1482725"/>
          </a:xfrm>
          <a:custGeom>
            <a:avLst/>
            <a:gdLst/>
            <a:ahLst/>
            <a:cxnLst>
              <a:cxn ang="0">
                <a:pos x="2546" y="0"/>
              </a:cxn>
              <a:cxn ang="0">
                <a:pos x="2462" y="60"/>
              </a:cxn>
              <a:cxn ang="0">
                <a:pos x="2384" y="18"/>
              </a:cxn>
              <a:cxn ang="0">
                <a:pos x="2228" y="144"/>
              </a:cxn>
              <a:cxn ang="0">
                <a:pos x="2168" y="162"/>
              </a:cxn>
              <a:cxn ang="0">
                <a:pos x="2084" y="210"/>
              </a:cxn>
              <a:cxn ang="0">
                <a:pos x="1968" y="294"/>
              </a:cxn>
              <a:cxn ang="0">
                <a:pos x="1856" y="398"/>
              </a:cxn>
              <a:cxn ang="0">
                <a:pos x="1778" y="462"/>
              </a:cxn>
              <a:cxn ang="0">
                <a:pos x="1712" y="478"/>
              </a:cxn>
              <a:cxn ang="0">
                <a:pos x="1580" y="576"/>
              </a:cxn>
              <a:cxn ang="0">
                <a:pos x="1478" y="534"/>
              </a:cxn>
              <a:cxn ang="0">
                <a:pos x="1430" y="618"/>
              </a:cxn>
              <a:cxn ang="0">
                <a:pos x="1340" y="636"/>
              </a:cxn>
              <a:cxn ang="0">
                <a:pos x="1280" y="672"/>
              </a:cxn>
              <a:cxn ang="0">
                <a:pos x="1136" y="654"/>
              </a:cxn>
              <a:cxn ang="0">
                <a:pos x="1008" y="662"/>
              </a:cxn>
              <a:cxn ang="0">
                <a:pos x="896" y="726"/>
              </a:cxn>
              <a:cxn ang="0">
                <a:pos x="808" y="694"/>
              </a:cxn>
              <a:cxn ang="0">
                <a:pos x="676" y="707"/>
              </a:cxn>
              <a:cxn ang="0">
                <a:pos x="616" y="782"/>
              </a:cxn>
              <a:cxn ang="0">
                <a:pos x="488" y="814"/>
              </a:cxn>
              <a:cxn ang="0">
                <a:pos x="408" y="798"/>
              </a:cxn>
              <a:cxn ang="0">
                <a:pos x="344" y="862"/>
              </a:cxn>
              <a:cxn ang="0">
                <a:pos x="264" y="862"/>
              </a:cxn>
              <a:cxn ang="0">
                <a:pos x="152" y="870"/>
              </a:cxn>
              <a:cxn ang="0">
                <a:pos x="0" y="934"/>
              </a:cxn>
            </a:cxnLst>
            <a:rect l="0" t="0" r="r" b="b"/>
            <a:pathLst>
              <a:path w="2546" h="934">
                <a:moveTo>
                  <a:pt x="2546" y="0"/>
                </a:moveTo>
                <a:cubicBezTo>
                  <a:pt x="2532" y="9"/>
                  <a:pt x="2489" y="57"/>
                  <a:pt x="2462" y="60"/>
                </a:cubicBezTo>
                <a:cubicBezTo>
                  <a:pt x="2435" y="63"/>
                  <a:pt x="2423" y="4"/>
                  <a:pt x="2384" y="18"/>
                </a:cubicBezTo>
                <a:cubicBezTo>
                  <a:pt x="2345" y="32"/>
                  <a:pt x="2264" y="120"/>
                  <a:pt x="2228" y="144"/>
                </a:cubicBezTo>
                <a:cubicBezTo>
                  <a:pt x="2192" y="168"/>
                  <a:pt x="2192" y="151"/>
                  <a:pt x="2168" y="162"/>
                </a:cubicBezTo>
                <a:cubicBezTo>
                  <a:pt x="2144" y="173"/>
                  <a:pt x="2117" y="188"/>
                  <a:pt x="2084" y="210"/>
                </a:cubicBezTo>
                <a:cubicBezTo>
                  <a:pt x="2051" y="232"/>
                  <a:pt x="2006" y="263"/>
                  <a:pt x="1968" y="294"/>
                </a:cubicBezTo>
                <a:cubicBezTo>
                  <a:pt x="1930" y="325"/>
                  <a:pt x="1888" y="370"/>
                  <a:pt x="1856" y="398"/>
                </a:cubicBezTo>
                <a:cubicBezTo>
                  <a:pt x="1824" y="426"/>
                  <a:pt x="1802" y="449"/>
                  <a:pt x="1778" y="462"/>
                </a:cubicBezTo>
                <a:cubicBezTo>
                  <a:pt x="1754" y="475"/>
                  <a:pt x="1745" y="459"/>
                  <a:pt x="1712" y="478"/>
                </a:cubicBezTo>
                <a:cubicBezTo>
                  <a:pt x="1679" y="497"/>
                  <a:pt x="1619" y="567"/>
                  <a:pt x="1580" y="576"/>
                </a:cubicBezTo>
                <a:cubicBezTo>
                  <a:pt x="1541" y="585"/>
                  <a:pt x="1503" y="527"/>
                  <a:pt x="1478" y="534"/>
                </a:cubicBezTo>
                <a:cubicBezTo>
                  <a:pt x="1453" y="541"/>
                  <a:pt x="1453" y="601"/>
                  <a:pt x="1430" y="618"/>
                </a:cubicBezTo>
                <a:cubicBezTo>
                  <a:pt x="1407" y="635"/>
                  <a:pt x="1365" y="627"/>
                  <a:pt x="1340" y="636"/>
                </a:cubicBezTo>
                <a:cubicBezTo>
                  <a:pt x="1315" y="645"/>
                  <a:pt x="1314" y="669"/>
                  <a:pt x="1280" y="672"/>
                </a:cubicBezTo>
                <a:cubicBezTo>
                  <a:pt x="1246" y="675"/>
                  <a:pt x="1181" y="656"/>
                  <a:pt x="1136" y="654"/>
                </a:cubicBezTo>
                <a:cubicBezTo>
                  <a:pt x="1091" y="652"/>
                  <a:pt x="1048" y="650"/>
                  <a:pt x="1008" y="662"/>
                </a:cubicBezTo>
                <a:cubicBezTo>
                  <a:pt x="968" y="674"/>
                  <a:pt x="929" y="721"/>
                  <a:pt x="896" y="726"/>
                </a:cubicBezTo>
                <a:cubicBezTo>
                  <a:pt x="863" y="731"/>
                  <a:pt x="845" y="697"/>
                  <a:pt x="808" y="694"/>
                </a:cubicBezTo>
                <a:cubicBezTo>
                  <a:pt x="771" y="691"/>
                  <a:pt x="708" y="692"/>
                  <a:pt x="676" y="707"/>
                </a:cubicBezTo>
                <a:cubicBezTo>
                  <a:pt x="644" y="722"/>
                  <a:pt x="647" y="764"/>
                  <a:pt x="616" y="782"/>
                </a:cubicBezTo>
                <a:cubicBezTo>
                  <a:pt x="585" y="800"/>
                  <a:pt x="523" y="811"/>
                  <a:pt x="488" y="814"/>
                </a:cubicBezTo>
                <a:cubicBezTo>
                  <a:pt x="453" y="817"/>
                  <a:pt x="432" y="790"/>
                  <a:pt x="408" y="798"/>
                </a:cubicBezTo>
                <a:cubicBezTo>
                  <a:pt x="384" y="806"/>
                  <a:pt x="368" y="851"/>
                  <a:pt x="344" y="862"/>
                </a:cubicBezTo>
                <a:cubicBezTo>
                  <a:pt x="320" y="873"/>
                  <a:pt x="296" y="861"/>
                  <a:pt x="264" y="862"/>
                </a:cubicBezTo>
                <a:cubicBezTo>
                  <a:pt x="232" y="863"/>
                  <a:pt x="196" y="858"/>
                  <a:pt x="152" y="870"/>
                </a:cubicBezTo>
                <a:cubicBezTo>
                  <a:pt x="108" y="882"/>
                  <a:pt x="32" y="921"/>
                  <a:pt x="0" y="934"/>
                </a:cubicBezTo>
              </a:path>
            </a:pathLst>
          </a:custGeom>
          <a:noFill/>
          <a:ln w="25400">
            <a:solidFill>
              <a:srgbClr val="3366FF"/>
            </a:solidFill>
            <a:round/>
            <a:headEnd/>
            <a:tailEnd/>
          </a:ln>
          <a:effectLst/>
        </p:spPr>
        <p:txBody>
          <a:bodyPr/>
          <a:lstStyle/>
          <a:p>
            <a:endParaRPr lang="en-US"/>
          </a:p>
        </p:txBody>
      </p:sp>
      <p:sp>
        <p:nvSpPr>
          <p:cNvPr id="26645" name="Freeform 21"/>
          <p:cNvSpPr>
            <a:spLocks/>
          </p:cNvSpPr>
          <p:nvPr/>
        </p:nvSpPr>
        <p:spPr bwMode="auto">
          <a:xfrm>
            <a:off x="-85725" y="1849438"/>
            <a:ext cx="466725" cy="5638800"/>
          </a:xfrm>
          <a:custGeom>
            <a:avLst/>
            <a:gdLst/>
            <a:ahLst/>
            <a:cxnLst>
              <a:cxn ang="0">
                <a:pos x="155" y="0"/>
              </a:cxn>
              <a:cxn ang="0">
                <a:pos x="193" y="130"/>
              </a:cxn>
              <a:cxn ang="0">
                <a:pos x="144" y="178"/>
              </a:cxn>
              <a:cxn ang="0">
                <a:pos x="144" y="322"/>
              </a:cxn>
              <a:cxn ang="0">
                <a:pos x="48" y="322"/>
              </a:cxn>
              <a:cxn ang="0">
                <a:pos x="96" y="419"/>
              </a:cxn>
              <a:cxn ang="0">
                <a:pos x="144" y="515"/>
              </a:cxn>
              <a:cxn ang="0">
                <a:pos x="193" y="563"/>
              </a:cxn>
              <a:cxn ang="0">
                <a:pos x="277" y="652"/>
              </a:cxn>
              <a:cxn ang="0">
                <a:pos x="245" y="788"/>
              </a:cxn>
              <a:cxn ang="0">
                <a:pos x="285" y="948"/>
              </a:cxn>
              <a:cxn ang="0">
                <a:pos x="193" y="947"/>
              </a:cxn>
              <a:cxn ang="0">
                <a:pos x="193" y="1044"/>
              </a:cxn>
              <a:cxn ang="0">
                <a:pos x="96" y="1044"/>
              </a:cxn>
              <a:cxn ang="0">
                <a:pos x="96" y="1236"/>
              </a:cxn>
              <a:cxn ang="0">
                <a:pos x="89" y="1452"/>
              </a:cxn>
              <a:cxn ang="0">
                <a:pos x="144" y="1572"/>
              </a:cxn>
              <a:cxn ang="0">
                <a:pos x="48" y="1717"/>
              </a:cxn>
              <a:cxn ang="0">
                <a:pos x="48" y="1861"/>
              </a:cxn>
              <a:cxn ang="0">
                <a:pos x="0" y="2053"/>
              </a:cxn>
              <a:cxn ang="0">
                <a:pos x="48" y="2198"/>
              </a:cxn>
              <a:cxn ang="0">
                <a:pos x="48" y="2342"/>
              </a:cxn>
              <a:cxn ang="0">
                <a:pos x="48" y="2438"/>
              </a:cxn>
              <a:cxn ang="0">
                <a:pos x="144" y="2534"/>
              </a:cxn>
              <a:cxn ang="0">
                <a:pos x="144" y="2678"/>
              </a:cxn>
              <a:cxn ang="0">
                <a:pos x="96" y="2871"/>
              </a:cxn>
              <a:cxn ang="0">
                <a:pos x="193" y="2823"/>
              </a:cxn>
              <a:cxn ang="0">
                <a:pos x="96" y="3015"/>
              </a:cxn>
              <a:cxn ang="0">
                <a:pos x="241" y="3015"/>
              </a:cxn>
              <a:cxn ang="0">
                <a:pos x="193" y="3159"/>
              </a:cxn>
              <a:cxn ang="0">
                <a:pos x="96" y="3159"/>
              </a:cxn>
              <a:cxn ang="0">
                <a:pos x="144" y="3207"/>
              </a:cxn>
              <a:cxn ang="0">
                <a:pos x="96" y="3255"/>
              </a:cxn>
              <a:cxn ang="0">
                <a:pos x="144" y="3544"/>
              </a:cxn>
            </a:cxnLst>
            <a:rect l="0" t="0" r="r" b="b"/>
            <a:pathLst>
              <a:path w="294" h="3552">
                <a:moveTo>
                  <a:pt x="155" y="0"/>
                </a:moveTo>
                <a:cubicBezTo>
                  <a:pt x="162" y="23"/>
                  <a:pt x="195" y="100"/>
                  <a:pt x="193" y="130"/>
                </a:cubicBezTo>
                <a:cubicBezTo>
                  <a:pt x="191" y="160"/>
                  <a:pt x="152" y="146"/>
                  <a:pt x="144" y="178"/>
                </a:cubicBezTo>
                <a:cubicBezTo>
                  <a:pt x="136" y="210"/>
                  <a:pt x="160" y="298"/>
                  <a:pt x="144" y="322"/>
                </a:cubicBezTo>
                <a:cubicBezTo>
                  <a:pt x="128" y="346"/>
                  <a:pt x="56" y="306"/>
                  <a:pt x="48" y="322"/>
                </a:cubicBezTo>
                <a:cubicBezTo>
                  <a:pt x="40" y="338"/>
                  <a:pt x="80" y="387"/>
                  <a:pt x="96" y="419"/>
                </a:cubicBezTo>
                <a:cubicBezTo>
                  <a:pt x="112" y="451"/>
                  <a:pt x="128" y="491"/>
                  <a:pt x="144" y="515"/>
                </a:cubicBezTo>
                <a:cubicBezTo>
                  <a:pt x="160" y="539"/>
                  <a:pt x="171" y="540"/>
                  <a:pt x="193" y="563"/>
                </a:cubicBezTo>
                <a:cubicBezTo>
                  <a:pt x="215" y="586"/>
                  <a:pt x="268" y="615"/>
                  <a:pt x="277" y="652"/>
                </a:cubicBezTo>
                <a:cubicBezTo>
                  <a:pt x="286" y="689"/>
                  <a:pt x="244" y="739"/>
                  <a:pt x="245" y="788"/>
                </a:cubicBezTo>
                <a:cubicBezTo>
                  <a:pt x="246" y="837"/>
                  <a:pt x="294" y="922"/>
                  <a:pt x="285" y="948"/>
                </a:cubicBezTo>
                <a:cubicBezTo>
                  <a:pt x="276" y="974"/>
                  <a:pt x="208" y="931"/>
                  <a:pt x="193" y="947"/>
                </a:cubicBezTo>
                <a:cubicBezTo>
                  <a:pt x="178" y="963"/>
                  <a:pt x="209" y="1028"/>
                  <a:pt x="193" y="1044"/>
                </a:cubicBezTo>
                <a:cubicBezTo>
                  <a:pt x="177" y="1060"/>
                  <a:pt x="112" y="1012"/>
                  <a:pt x="96" y="1044"/>
                </a:cubicBezTo>
                <a:cubicBezTo>
                  <a:pt x="80" y="1076"/>
                  <a:pt x="97" y="1168"/>
                  <a:pt x="96" y="1236"/>
                </a:cubicBezTo>
                <a:cubicBezTo>
                  <a:pt x="95" y="1304"/>
                  <a:pt x="81" y="1396"/>
                  <a:pt x="89" y="1452"/>
                </a:cubicBezTo>
                <a:cubicBezTo>
                  <a:pt x="97" y="1508"/>
                  <a:pt x="151" y="1528"/>
                  <a:pt x="144" y="1572"/>
                </a:cubicBezTo>
                <a:cubicBezTo>
                  <a:pt x="137" y="1616"/>
                  <a:pt x="64" y="1669"/>
                  <a:pt x="48" y="1717"/>
                </a:cubicBezTo>
                <a:cubicBezTo>
                  <a:pt x="32" y="1765"/>
                  <a:pt x="56" y="1805"/>
                  <a:pt x="48" y="1861"/>
                </a:cubicBezTo>
                <a:cubicBezTo>
                  <a:pt x="40" y="1917"/>
                  <a:pt x="0" y="1997"/>
                  <a:pt x="0" y="2053"/>
                </a:cubicBezTo>
                <a:cubicBezTo>
                  <a:pt x="0" y="2109"/>
                  <a:pt x="40" y="2150"/>
                  <a:pt x="48" y="2198"/>
                </a:cubicBezTo>
                <a:cubicBezTo>
                  <a:pt x="56" y="2246"/>
                  <a:pt x="48" y="2302"/>
                  <a:pt x="48" y="2342"/>
                </a:cubicBezTo>
                <a:cubicBezTo>
                  <a:pt x="48" y="2382"/>
                  <a:pt x="32" y="2406"/>
                  <a:pt x="48" y="2438"/>
                </a:cubicBezTo>
                <a:cubicBezTo>
                  <a:pt x="64" y="2470"/>
                  <a:pt x="128" y="2494"/>
                  <a:pt x="144" y="2534"/>
                </a:cubicBezTo>
                <a:cubicBezTo>
                  <a:pt x="160" y="2574"/>
                  <a:pt x="152" y="2622"/>
                  <a:pt x="144" y="2678"/>
                </a:cubicBezTo>
                <a:cubicBezTo>
                  <a:pt x="136" y="2734"/>
                  <a:pt x="88" y="2847"/>
                  <a:pt x="96" y="2871"/>
                </a:cubicBezTo>
                <a:cubicBezTo>
                  <a:pt x="104" y="2895"/>
                  <a:pt x="193" y="2799"/>
                  <a:pt x="193" y="2823"/>
                </a:cubicBezTo>
                <a:cubicBezTo>
                  <a:pt x="193" y="2847"/>
                  <a:pt x="88" y="2983"/>
                  <a:pt x="96" y="3015"/>
                </a:cubicBezTo>
                <a:cubicBezTo>
                  <a:pt x="104" y="3047"/>
                  <a:pt x="225" y="2991"/>
                  <a:pt x="241" y="3015"/>
                </a:cubicBezTo>
                <a:cubicBezTo>
                  <a:pt x="257" y="3039"/>
                  <a:pt x="217" y="3135"/>
                  <a:pt x="193" y="3159"/>
                </a:cubicBezTo>
                <a:cubicBezTo>
                  <a:pt x="169" y="3183"/>
                  <a:pt x="104" y="3151"/>
                  <a:pt x="96" y="3159"/>
                </a:cubicBezTo>
                <a:cubicBezTo>
                  <a:pt x="88" y="3167"/>
                  <a:pt x="144" y="3191"/>
                  <a:pt x="144" y="3207"/>
                </a:cubicBezTo>
                <a:cubicBezTo>
                  <a:pt x="144" y="3223"/>
                  <a:pt x="96" y="3199"/>
                  <a:pt x="96" y="3255"/>
                </a:cubicBezTo>
                <a:cubicBezTo>
                  <a:pt x="96" y="3311"/>
                  <a:pt x="96" y="3552"/>
                  <a:pt x="144" y="3544"/>
                </a:cubicBezTo>
              </a:path>
            </a:pathLst>
          </a:custGeom>
          <a:noFill/>
          <a:ln w="25400">
            <a:solidFill>
              <a:srgbClr val="3366FF"/>
            </a:solidFill>
            <a:round/>
            <a:headEnd/>
            <a:tailEnd/>
          </a:ln>
          <a:effectLst/>
        </p:spPr>
        <p:txBody>
          <a:bodyPr/>
          <a:lstStyle/>
          <a:p>
            <a:endParaRPr lang="en-US"/>
          </a:p>
        </p:txBody>
      </p:sp>
      <p:sp>
        <p:nvSpPr>
          <p:cNvPr id="26646" name="Freeform 22"/>
          <p:cNvSpPr>
            <a:spLocks/>
          </p:cNvSpPr>
          <p:nvPr/>
        </p:nvSpPr>
        <p:spPr bwMode="auto">
          <a:xfrm>
            <a:off x="255588" y="6669088"/>
            <a:ext cx="1490662" cy="730250"/>
          </a:xfrm>
          <a:custGeom>
            <a:avLst/>
            <a:gdLst/>
            <a:ahLst/>
            <a:cxnLst>
              <a:cxn ang="0">
                <a:pos x="939" y="460"/>
              </a:cxn>
              <a:cxn ang="0">
                <a:pos x="864" y="402"/>
              </a:cxn>
              <a:cxn ang="0">
                <a:pos x="843" y="316"/>
              </a:cxn>
              <a:cxn ang="0">
                <a:pos x="798" y="354"/>
              </a:cxn>
              <a:cxn ang="0">
                <a:pos x="756" y="324"/>
              </a:cxn>
              <a:cxn ang="0">
                <a:pos x="750" y="252"/>
              </a:cxn>
              <a:cxn ang="0">
                <a:pos x="603" y="316"/>
              </a:cxn>
              <a:cxn ang="0">
                <a:pos x="651" y="219"/>
              </a:cxn>
              <a:cxn ang="0">
                <a:pos x="555" y="267"/>
              </a:cxn>
              <a:cxn ang="0">
                <a:pos x="507" y="171"/>
              </a:cxn>
              <a:cxn ang="0">
                <a:pos x="411" y="267"/>
              </a:cxn>
              <a:cxn ang="0">
                <a:pos x="362" y="123"/>
              </a:cxn>
              <a:cxn ang="0">
                <a:pos x="266" y="171"/>
              </a:cxn>
              <a:cxn ang="0">
                <a:pos x="266" y="75"/>
              </a:cxn>
              <a:cxn ang="0">
                <a:pos x="170" y="27"/>
              </a:cxn>
              <a:cxn ang="0">
                <a:pos x="122" y="123"/>
              </a:cxn>
              <a:cxn ang="0">
                <a:pos x="60" y="6"/>
              </a:cxn>
              <a:cxn ang="0">
                <a:pos x="0" y="90"/>
              </a:cxn>
            </a:cxnLst>
            <a:rect l="0" t="0" r="r" b="b"/>
            <a:pathLst>
              <a:path w="939" h="460">
                <a:moveTo>
                  <a:pt x="939" y="460"/>
                </a:moveTo>
                <a:cubicBezTo>
                  <a:pt x="926" y="450"/>
                  <a:pt x="880" y="426"/>
                  <a:pt x="864" y="402"/>
                </a:cubicBezTo>
                <a:cubicBezTo>
                  <a:pt x="848" y="378"/>
                  <a:pt x="854" y="324"/>
                  <a:pt x="843" y="316"/>
                </a:cubicBezTo>
                <a:cubicBezTo>
                  <a:pt x="832" y="308"/>
                  <a:pt x="812" y="353"/>
                  <a:pt x="798" y="354"/>
                </a:cubicBezTo>
                <a:cubicBezTo>
                  <a:pt x="784" y="355"/>
                  <a:pt x="764" y="341"/>
                  <a:pt x="756" y="324"/>
                </a:cubicBezTo>
                <a:cubicBezTo>
                  <a:pt x="748" y="307"/>
                  <a:pt x="775" y="253"/>
                  <a:pt x="750" y="252"/>
                </a:cubicBezTo>
                <a:cubicBezTo>
                  <a:pt x="725" y="251"/>
                  <a:pt x="619" y="321"/>
                  <a:pt x="603" y="316"/>
                </a:cubicBezTo>
                <a:cubicBezTo>
                  <a:pt x="587" y="311"/>
                  <a:pt x="659" y="227"/>
                  <a:pt x="651" y="219"/>
                </a:cubicBezTo>
                <a:cubicBezTo>
                  <a:pt x="643" y="211"/>
                  <a:pt x="579" y="275"/>
                  <a:pt x="555" y="267"/>
                </a:cubicBezTo>
                <a:cubicBezTo>
                  <a:pt x="531" y="259"/>
                  <a:pt x="531" y="171"/>
                  <a:pt x="507" y="171"/>
                </a:cubicBezTo>
                <a:cubicBezTo>
                  <a:pt x="483" y="171"/>
                  <a:pt x="435" y="275"/>
                  <a:pt x="411" y="267"/>
                </a:cubicBezTo>
                <a:cubicBezTo>
                  <a:pt x="387" y="259"/>
                  <a:pt x="386" y="139"/>
                  <a:pt x="362" y="123"/>
                </a:cubicBezTo>
                <a:cubicBezTo>
                  <a:pt x="338" y="107"/>
                  <a:pt x="282" y="179"/>
                  <a:pt x="266" y="171"/>
                </a:cubicBezTo>
                <a:cubicBezTo>
                  <a:pt x="250" y="163"/>
                  <a:pt x="282" y="99"/>
                  <a:pt x="266" y="75"/>
                </a:cubicBezTo>
                <a:cubicBezTo>
                  <a:pt x="250" y="51"/>
                  <a:pt x="194" y="19"/>
                  <a:pt x="170" y="27"/>
                </a:cubicBezTo>
                <a:cubicBezTo>
                  <a:pt x="146" y="35"/>
                  <a:pt x="140" y="126"/>
                  <a:pt x="122" y="123"/>
                </a:cubicBezTo>
                <a:cubicBezTo>
                  <a:pt x="104" y="120"/>
                  <a:pt x="80" y="12"/>
                  <a:pt x="60" y="6"/>
                </a:cubicBezTo>
                <a:cubicBezTo>
                  <a:pt x="40" y="0"/>
                  <a:pt x="12" y="73"/>
                  <a:pt x="0" y="90"/>
                </a:cubicBezTo>
              </a:path>
            </a:pathLst>
          </a:custGeom>
          <a:noFill/>
          <a:ln w="25400">
            <a:solidFill>
              <a:srgbClr val="3366FF"/>
            </a:solidFill>
            <a:round/>
            <a:headEnd/>
            <a:tailEnd/>
          </a:ln>
          <a:effectLst/>
        </p:spPr>
        <p:txBody>
          <a:bodyPr/>
          <a:lstStyle/>
          <a:p>
            <a:endParaRPr lang="en-US"/>
          </a:p>
        </p:txBody>
      </p:sp>
      <p:sp>
        <p:nvSpPr>
          <p:cNvPr id="26647" name="Freeform 23"/>
          <p:cNvSpPr>
            <a:spLocks/>
          </p:cNvSpPr>
          <p:nvPr/>
        </p:nvSpPr>
        <p:spPr bwMode="auto">
          <a:xfrm>
            <a:off x="68263" y="4179888"/>
            <a:ext cx="2339975" cy="852487"/>
          </a:xfrm>
          <a:custGeom>
            <a:avLst/>
            <a:gdLst/>
            <a:ahLst/>
            <a:cxnLst>
              <a:cxn ang="0">
                <a:pos x="1442" y="537"/>
              </a:cxn>
              <a:cxn ang="0">
                <a:pos x="1474" y="398"/>
              </a:cxn>
              <a:cxn ang="0">
                <a:pos x="1442" y="345"/>
              </a:cxn>
              <a:cxn ang="0">
                <a:pos x="1468" y="290"/>
              </a:cxn>
              <a:cxn ang="0">
                <a:pos x="1442" y="201"/>
              </a:cxn>
              <a:cxn ang="0">
                <a:pos x="1306" y="146"/>
              </a:cxn>
              <a:cxn ang="0">
                <a:pos x="1204" y="92"/>
              </a:cxn>
              <a:cxn ang="0">
                <a:pos x="1106" y="201"/>
              </a:cxn>
              <a:cxn ang="0">
                <a:pos x="1009" y="201"/>
              </a:cxn>
              <a:cxn ang="0">
                <a:pos x="862" y="134"/>
              </a:cxn>
              <a:cxn ang="0">
                <a:pos x="769" y="201"/>
              </a:cxn>
              <a:cxn ang="0">
                <a:pos x="673" y="153"/>
              </a:cxn>
              <a:cxn ang="0">
                <a:pos x="625" y="201"/>
              </a:cxn>
              <a:cxn ang="0">
                <a:pos x="577" y="153"/>
              </a:cxn>
              <a:cxn ang="0">
                <a:pos x="577" y="104"/>
              </a:cxn>
              <a:cxn ang="0">
                <a:pos x="529" y="104"/>
              </a:cxn>
              <a:cxn ang="0">
                <a:pos x="480" y="153"/>
              </a:cxn>
              <a:cxn ang="0">
                <a:pos x="432" y="104"/>
              </a:cxn>
              <a:cxn ang="0">
                <a:pos x="384" y="104"/>
              </a:cxn>
              <a:cxn ang="0">
                <a:pos x="336" y="56"/>
              </a:cxn>
              <a:cxn ang="0">
                <a:pos x="288" y="104"/>
              </a:cxn>
              <a:cxn ang="0">
                <a:pos x="240" y="104"/>
              </a:cxn>
              <a:cxn ang="0">
                <a:pos x="240" y="56"/>
              </a:cxn>
              <a:cxn ang="0">
                <a:pos x="240" y="8"/>
              </a:cxn>
              <a:cxn ang="0">
                <a:pos x="144" y="8"/>
              </a:cxn>
              <a:cxn ang="0">
                <a:pos x="144" y="56"/>
              </a:cxn>
              <a:cxn ang="0">
                <a:pos x="96" y="56"/>
              </a:cxn>
              <a:cxn ang="0">
                <a:pos x="0" y="8"/>
              </a:cxn>
            </a:cxnLst>
            <a:rect l="0" t="0" r="r" b="b"/>
            <a:pathLst>
              <a:path w="1474" h="537">
                <a:moveTo>
                  <a:pt x="1442" y="537"/>
                </a:moveTo>
                <a:cubicBezTo>
                  <a:pt x="1447" y="514"/>
                  <a:pt x="1474" y="430"/>
                  <a:pt x="1474" y="398"/>
                </a:cubicBezTo>
                <a:cubicBezTo>
                  <a:pt x="1474" y="366"/>
                  <a:pt x="1443" y="363"/>
                  <a:pt x="1442" y="345"/>
                </a:cubicBezTo>
                <a:cubicBezTo>
                  <a:pt x="1441" y="327"/>
                  <a:pt x="1468" y="314"/>
                  <a:pt x="1468" y="290"/>
                </a:cubicBezTo>
                <a:cubicBezTo>
                  <a:pt x="1468" y="266"/>
                  <a:pt x="1469" y="225"/>
                  <a:pt x="1442" y="201"/>
                </a:cubicBezTo>
                <a:cubicBezTo>
                  <a:pt x="1415" y="177"/>
                  <a:pt x="1345" y="164"/>
                  <a:pt x="1306" y="146"/>
                </a:cubicBezTo>
                <a:cubicBezTo>
                  <a:pt x="1267" y="128"/>
                  <a:pt x="1237" y="83"/>
                  <a:pt x="1204" y="92"/>
                </a:cubicBezTo>
                <a:cubicBezTo>
                  <a:pt x="1171" y="101"/>
                  <a:pt x="1139" y="183"/>
                  <a:pt x="1106" y="201"/>
                </a:cubicBezTo>
                <a:cubicBezTo>
                  <a:pt x="1073" y="219"/>
                  <a:pt x="1050" y="212"/>
                  <a:pt x="1009" y="201"/>
                </a:cubicBezTo>
                <a:cubicBezTo>
                  <a:pt x="968" y="190"/>
                  <a:pt x="902" y="134"/>
                  <a:pt x="862" y="134"/>
                </a:cubicBezTo>
                <a:cubicBezTo>
                  <a:pt x="822" y="134"/>
                  <a:pt x="800" y="198"/>
                  <a:pt x="769" y="201"/>
                </a:cubicBezTo>
                <a:cubicBezTo>
                  <a:pt x="738" y="204"/>
                  <a:pt x="697" y="153"/>
                  <a:pt x="673" y="153"/>
                </a:cubicBezTo>
                <a:cubicBezTo>
                  <a:pt x="649" y="153"/>
                  <a:pt x="641" y="201"/>
                  <a:pt x="625" y="201"/>
                </a:cubicBezTo>
                <a:cubicBezTo>
                  <a:pt x="609" y="201"/>
                  <a:pt x="585" y="169"/>
                  <a:pt x="577" y="153"/>
                </a:cubicBezTo>
                <a:cubicBezTo>
                  <a:pt x="569" y="137"/>
                  <a:pt x="585" y="112"/>
                  <a:pt x="577" y="104"/>
                </a:cubicBezTo>
                <a:cubicBezTo>
                  <a:pt x="569" y="96"/>
                  <a:pt x="545" y="96"/>
                  <a:pt x="529" y="104"/>
                </a:cubicBezTo>
                <a:cubicBezTo>
                  <a:pt x="513" y="112"/>
                  <a:pt x="496" y="153"/>
                  <a:pt x="480" y="153"/>
                </a:cubicBezTo>
                <a:cubicBezTo>
                  <a:pt x="464" y="153"/>
                  <a:pt x="448" y="112"/>
                  <a:pt x="432" y="104"/>
                </a:cubicBezTo>
                <a:cubicBezTo>
                  <a:pt x="416" y="96"/>
                  <a:pt x="400" y="112"/>
                  <a:pt x="384" y="104"/>
                </a:cubicBezTo>
                <a:cubicBezTo>
                  <a:pt x="368" y="96"/>
                  <a:pt x="352" y="56"/>
                  <a:pt x="336" y="56"/>
                </a:cubicBezTo>
                <a:cubicBezTo>
                  <a:pt x="320" y="56"/>
                  <a:pt x="304" y="96"/>
                  <a:pt x="288" y="104"/>
                </a:cubicBezTo>
                <a:cubicBezTo>
                  <a:pt x="272" y="112"/>
                  <a:pt x="248" y="112"/>
                  <a:pt x="240" y="104"/>
                </a:cubicBezTo>
                <a:cubicBezTo>
                  <a:pt x="232" y="96"/>
                  <a:pt x="240" y="72"/>
                  <a:pt x="240" y="56"/>
                </a:cubicBezTo>
                <a:cubicBezTo>
                  <a:pt x="240" y="40"/>
                  <a:pt x="256" y="16"/>
                  <a:pt x="240" y="8"/>
                </a:cubicBezTo>
                <a:cubicBezTo>
                  <a:pt x="224" y="0"/>
                  <a:pt x="160" y="0"/>
                  <a:pt x="144" y="8"/>
                </a:cubicBezTo>
                <a:cubicBezTo>
                  <a:pt x="128" y="16"/>
                  <a:pt x="152" y="48"/>
                  <a:pt x="144" y="56"/>
                </a:cubicBezTo>
                <a:cubicBezTo>
                  <a:pt x="136" y="64"/>
                  <a:pt x="120" y="64"/>
                  <a:pt x="96" y="56"/>
                </a:cubicBezTo>
                <a:cubicBezTo>
                  <a:pt x="72" y="48"/>
                  <a:pt x="36" y="28"/>
                  <a:pt x="0" y="8"/>
                </a:cubicBezTo>
              </a:path>
            </a:pathLst>
          </a:custGeom>
          <a:noFill/>
          <a:ln w="25400">
            <a:solidFill>
              <a:srgbClr val="3366FF"/>
            </a:solidFill>
            <a:round/>
            <a:headEnd/>
            <a:tailEnd/>
          </a:ln>
          <a:effectLst/>
        </p:spPr>
        <p:txBody>
          <a:bodyPr/>
          <a:lstStyle/>
          <a:p>
            <a:endParaRPr lang="en-US"/>
          </a:p>
        </p:txBody>
      </p:sp>
      <p:sp>
        <p:nvSpPr>
          <p:cNvPr id="26648" name="Freeform 24"/>
          <p:cNvSpPr>
            <a:spLocks/>
          </p:cNvSpPr>
          <p:nvPr/>
        </p:nvSpPr>
        <p:spPr bwMode="auto">
          <a:xfrm>
            <a:off x="6742113" y="5992813"/>
            <a:ext cx="895350" cy="290512"/>
          </a:xfrm>
          <a:custGeom>
            <a:avLst/>
            <a:gdLst/>
            <a:ahLst/>
            <a:cxnLst>
              <a:cxn ang="0">
                <a:pos x="0" y="180"/>
              </a:cxn>
              <a:cxn ang="0">
                <a:pos x="75" y="165"/>
              </a:cxn>
              <a:cxn ang="0">
                <a:pos x="192" y="72"/>
              </a:cxn>
              <a:cxn ang="0">
                <a:pos x="312" y="42"/>
              </a:cxn>
              <a:cxn ang="0">
                <a:pos x="363" y="20"/>
              </a:cxn>
              <a:cxn ang="0">
                <a:pos x="420" y="60"/>
              </a:cxn>
              <a:cxn ang="0">
                <a:pos x="474" y="18"/>
              </a:cxn>
              <a:cxn ang="0">
                <a:pos x="564" y="0"/>
              </a:cxn>
            </a:cxnLst>
            <a:rect l="0" t="0" r="r" b="b"/>
            <a:pathLst>
              <a:path w="564" h="183">
                <a:moveTo>
                  <a:pt x="0" y="180"/>
                </a:moveTo>
                <a:cubicBezTo>
                  <a:pt x="12" y="177"/>
                  <a:pt x="43" y="183"/>
                  <a:pt x="75" y="165"/>
                </a:cubicBezTo>
                <a:cubicBezTo>
                  <a:pt x="107" y="147"/>
                  <a:pt x="152" y="92"/>
                  <a:pt x="192" y="72"/>
                </a:cubicBezTo>
                <a:cubicBezTo>
                  <a:pt x="232" y="52"/>
                  <a:pt x="284" y="51"/>
                  <a:pt x="312" y="42"/>
                </a:cubicBezTo>
                <a:cubicBezTo>
                  <a:pt x="340" y="33"/>
                  <a:pt x="345" y="17"/>
                  <a:pt x="363" y="20"/>
                </a:cubicBezTo>
                <a:cubicBezTo>
                  <a:pt x="381" y="23"/>
                  <a:pt x="402" y="60"/>
                  <a:pt x="420" y="60"/>
                </a:cubicBezTo>
                <a:cubicBezTo>
                  <a:pt x="438" y="60"/>
                  <a:pt x="450" y="28"/>
                  <a:pt x="474" y="18"/>
                </a:cubicBezTo>
                <a:cubicBezTo>
                  <a:pt x="498" y="8"/>
                  <a:pt x="545" y="4"/>
                  <a:pt x="564" y="0"/>
                </a:cubicBezTo>
              </a:path>
            </a:pathLst>
          </a:custGeom>
          <a:noFill/>
          <a:ln w="25400">
            <a:solidFill>
              <a:srgbClr val="3366FF"/>
            </a:solidFill>
            <a:round/>
            <a:headEnd/>
            <a:tailEnd/>
          </a:ln>
          <a:effectLst/>
        </p:spPr>
        <p:txBody>
          <a:bodyPr/>
          <a:lstStyle/>
          <a:p>
            <a:endParaRPr lang="en-US"/>
          </a:p>
        </p:txBody>
      </p:sp>
      <p:sp>
        <p:nvSpPr>
          <p:cNvPr id="26649" name="Oval 25" descr="75%"/>
          <p:cNvSpPr>
            <a:spLocks noChangeArrowheads="1"/>
          </p:cNvSpPr>
          <p:nvPr/>
        </p:nvSpPr>
        <p:spPr bwMode="auto">
          <a:xfrm>
            <a:off x="4552950" y="5251450"/>
            <a:ext cx="90488"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6650" name="Oval 26" descr="75%"/>
          <p:cNvSpPr>
            <a:spLocks noChangeArrowheads="1"/>
          </p:cNvSpPr>
          <p:nvPr/>
        </p:nvSpPr>
        <p:spPr bwMode="auto">
          <a:xfrm>
            <a:off x="6861175" y="6100763"/>
            <a:ext cx="90488"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6651" name="Oval 27" descr="75%"/>
          <p:cNvSpPr>
            <a:spLocks noChangeArrowheads="1"/>
          </p:cNvSpPr>
          <p:nvPr/>
        </p:nvSpPr>
        <p:spPr bwMode="auto">
          <a:xfrm>
            <a:off x="5792788" y="1827213"/>
            <a:ext cx="90487"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6652" name="Oval 28" descr="75%"/>
          <p:cNvSpPr>
            <a:spLocks noChangeArrowheads="1"/>
          </p:cNvSpPr>
          <p:nvPr/>
        </p:nvSpPr>
        <p:spPr bwMode="auto">
          <a:xfrm>
            <a:off x="4953000" y="4268788"/>
            <a:ext cx="90488"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6653" name="Oval 29" descr="75%"/>
          <p:cNvSpPr>
            <a:spLocks noChangeArrowheads="1"/>
          </p:cNvSpPr>
          <p:nvPr/>
        </p:nvSpPr>
        <p:spPr bwMode="auto">
          <a:xfrm>
            <a:off x="3349625" y="458788"/>
            <a:ext cx="90488"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6654" name="Oval 30" descr="75%"/>
          <p:cNvSpPr>
            <a:spLocks noChangeArrowheads="1"/>
          </p:cNvSpPr>
          <p:nvPr/>
        </p:nvSpPr>
        <p:spPr bwMode="auto">
          <a:xfrm>
            <a:off x="6938963" y="681038"/>
            <a:ext cx="90487"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6655" name="Oval 31" descr="75%"/>
          <p:cNvSpPr>
            <a:spLocks noChangeArrowheads="1"/>
          </p:cNvSpPr>
          <p:nvPr/>
        </p:nvSpPr>
        <p:spPr bwMode="auto">
          <a:xfrm>
            <a:off x="6421438" y="2916238"/>
            <a:ext cx="90487"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6656" name="Oval 32" descr="75%"/>
          <p:cNvSpPr>
            <a:spLocks noChangeArrowheads="1"/>
          </p:cNvSpPr>
          <p:nvPr/>
        </p:nvSpPr>
        <p:spPr bwMode="auto">
          <a:xfrm>
            <a:off x="8234363" y="6483350"/>
            <a:ext cx="90487"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6657" name="Oval 33" descr="75%"/>
          <p:cNvSpPr>
            <a:spLocks noChangeArrowheads="1"/>
          </p:cNvSpPr>
          <p:nvPr/>
        </p:nvSpPr>
        <p:spPr bwMode="auto">
          <a:xfrm>
            <a:off x="373063" y="3048000"/>
            <a:ext cx="90487"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6658" name="Oval 34" descr="75%"/>
          <p:cNvSpPr>
            <a:spLocks noChangeArrowheads="1"/>
          </p:cNvSpPr>
          <p:nvPr/>
        </p:nvSpPr>
        <p:spPr bwMode="auto">
          <a:xfrm>
            <a:off x="5010150" y="604838"/>
            <a:ext cx="90488"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6659" name="Oval 35" descr="75%"/>
          <p:cNvSpPr>
            <a:spLocks noChangeArrowheads="1"/>
          </p:cNvSpPr>
          <p:nvPr/>
        </p:nvSpPr>
        <p:spPr bwMode="auto">
          <a:xfrm>
            <a:off x="68263" y="1827213"/>
            <a:ext cx="90487"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6660" name="Oval 36" descr="75%"/>
          <p:cNvSpPr>
            <a:spLocks noChangeArrowheads="1"/>
          </p:cNvSpPr>
          <p:nvPr/>
        </p:nvSpPr>
        <p:spPr bwMode="auto">
          <a:xfrm>
            <a:off x="7089775" y="5567363"/>
            <a:ext cx="90488"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6661" name="Oval 37" descr="75%"/>
          <p:cNvSpPr>
            <a:spLocks noChangeArrowheads="1"/>
          </p:cNvSpPr>
          <p:nvPr/>
        </p:nvSpPr>
        <p:spPr bwMode="auto">
          <a:xfrm>
            <a:off x="6173788" y="4727575"/>
            <a:ext cx="90487"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6662" name="Oval 38" descr="75%"/>
          <p:cNvSpPr>
            <a:spLocks noChangeArrowheads="1"/>
          </p:cNvSpPr>
          <p:nvPr/>
        </p:nvSpPr>
        <p:spPr bwMode="auto">
          <a:xfrm>
            <a:off x="3808413" y="3963988"/>
            <a:ext cx="90487"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6663" name="Oval 39" descr="75%"/>
          <p:cNvSpPr>
            <a:spLocks noChangeArrowheads="1"/>
          </p:cNvSpPr>
          <p:nvPr/>
        </p:nvSpPr>
        <p:spPr bwMode="auto">
          <a:xfrm>
            <a:off x="2816225" y="5260975"/>
            <a:ext cx="90488"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6664" name="Oval 40" descr="75%"/>
          <p:cNvSpPr>
            <a:spLocks noChangeArrowheads="1"/>
          </p:cNvSpPr>
          <p:nvPr/>
        </p:nvSpPr>
        <p:spPr bwMode="auto">
          <a:xfrm>
            <a:off x="3656013" y="6407150"/>
            <a:ext cx="90487"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6665" name="Oval 41" descr="75%"/>
          <p:cNvSpPr>
            <a:spLocks noChangeArrowheads="1"/>
          </p:cNvSpPr>
          <p:nvPr/>
        </p:nvSpPr>
        <p:spPr bwMode="auto">
          <a:xfrm>
            <a:off x="68263" y="4498975"/>
            <a:ext cx="90487"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6666" name="Oval 42" descr="75%"/>
          <p:cNvSpPr>
            <a:spLocks noChangeArrowheads="1"/>
          </p:cNvSpPr>
          <p:nvPr/>
        </p:nvSpPr>
        <p:spPr bwMode="auto">
          <a:xfrm>
            <a:off x="5410200" y="2055813"/>
            <a:ext cx="90488"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6667" name="Oval 43" descr="75%"/>
          <p:cNvSpPr>
            <a:spLocks noChangeArrowheads="1"/>
          </p:cNvSpPr>
          <p:nvPr/>
        </p:nvSpPr>
        <p:spPr bwMode="auto">
          <a:xfrm>
            <a:off x="2662238" y="3735388"/>
            <a:ext cx="90487"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6668" name="Oval 44" descr="75%"/>
          <p:cNvSpPr>
            <a:spLocks noChangeArrowheads="1"/>
          </p:cNvSpPr>
          <p:nvPr/>
        </p:nvSpPr>
        <p:spPr bwMode="auto">
          <a:xfrm>
            <a:off x="5410200" y="2971800"/>
            <a:ext cx="90488"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6669" name="Oval 45" descr="75%"/>
          <p:cNvSpPr>
            <a:spLocks noChangeArrowheads="1"/>
          </p:cNvSpPr>
          <p:nvPr/>
        </p:nvSpPr>
        <p:spPr bwMode="auto">
          <a:xfrm>
            <a:off x="5029200" y="1444625"/>
            <a:ext cx="90488"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6670" name="Oval 46" descr="75%"/>
          <p:cNvSpPr>
            <a:spLocks noChangeArrowheads="1"/>
          </p:cNvSpPr>
          <p:nvPr/>
        </p:nvSpPr>
        <p:spPr bwMode="auto">
          <a:xfrm>
            <a:off x="1976438" y="1444625"/>
            <a:ext cx="90487"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6671" name="Freeform 47"/>
          <p:cNvSpPr>
            <a:spLocks/>
          </p:cNvSpPr>
          <p:nvPr/>
        </p:nvSpPr>
        <p:spPr bwMode="auto">
          <a:xfrm>
            <a:off x="150813" y="-314325"/>
            <a:ext cx="9958387" cy="5627688"/>
          </a:xfrm>
          <a:custGeom>
            <a:avLst/>
            <a:gdLst/>
            <a:ahLst/>
            <a:cxnLst>
              <a:cxn ang="0">
                <a:pos x="0" y="1375"/>
              </a:cxn>
              <a:cxn ang="0">
                <a:pos x="132" y="1525"/>
              </a:cxn>
              <a:cxn ang="0">
                <a:pos x="372" y="1651"/>
              </a:cxn>
              <a:cxn ang="0">
                <a:pos x="459" y="1787"/>
              </a:cxn>
              <a:cxn ang="0">
                <a:pos x="635" y="1857"/>
              </a:cxn>
              <a:cxn ang="0">
                <a:pos x="813" y="1974"/>
              </a:cxn>
              <a:cxn ang="0">
                <a:pos x="909" y="2118"/>
              </a:cxn>
              <a:cxn ang="0">
                <a:pos x="1054" y="2118"/>
              </a:cxn>
              <a:cxn ang="0">
                <a:pos x="1140" y="2208"/>
              </a:cxn>
              <a:cxn ang="0">
                <a:pos x="1294" y="2310"/>
              </a:cxn>
              <a:cxn ang="0">
                <a:pos x="1449" y="2412"/>
              </a:cxn>
              <a:cxn ang="0">
                <a:pos x="1527" y="2672"/>
              </a:cxn>
              <a:cxn ang="0">
                <a:pos x="1727" y="2743"/>
              </a:cxn>
              <a:cxn ang="0">
                <a:pos x="1871" y="2984"/>
              </a:cxn>
              <a:cxn ang="0">
                <a:pos x="2096" y="3114"/>
              </a:cxn>
              <a:cxn ang="0">
                <a:pos x="2159" y="3272"/>
              </a:cxn>
              <a:cxn ang="0">
                <a:pos x="2400" y="3416"/>
              </a:cxn>
              <a:cxn ang="0">
                <a:pos x="2780" y="3531"/>
              </a:cxn>
              <a:cxn ang="0">
                <a:pos x="2976" y="3499"/>
              </a:cxn>
              <a:cxn ang="0">
                <a:pos x="3052" y="3403"/>
              </a:cxn>
              <a:cxn ang="0">
                <a:pos x="3172" y="3347"/>
              </a:cxn>
              <a:cxn ang="0">
                <a:pos x="3325" y="3234"/>
              </a:cxn>
              <a:cxn ang="0">
                <a:pos x="3410" y="3176"/>
              </a:cxn>
              <a:cxn ang="0">
                <a:pos x="3698" y="3224"/>
              </a:cxn>
              <a:cxn ang="0">
                <a:pos x="3987" y="3224"/>
              </a:cxn>
              <a:cxn ang="0">
                <a:pos x="4275" y="3176"/>
              </a:cxn>
              <a:cxn ang="0">
                <a:pos x="4323" y="3080"/>
              </a:cxn>
              <a:cxn ang="0">
                <a:pos x="4612" y="2984"/>
              </a:cxn>
              <a:cxn ang="0">
                <a:pos x="4667" y="2833"/>
              </a:cxn>
              <a:cxn ang="0">
                <a:pos x="4804" y="2743"/>
              </a:cxn>
              <a:cxn ang="0">
                <a:pos x="4804" y="2599"/>
              </a:cxn>
              <a:cxn ang="0">
                <a:pos x="4962" y="2443"/>
              </a:cxn>
              <a:cxn ang="0">
                <a:pos x="5116" y="2166"/>
              </a:cxn>
              <a:cxn ang="0">
                <a:pos x="5124" y="1813"/>
              </a:cxn>
              <a:cxn ang="0">
                <a:pos x="5178" y="1579"/>
              </a:cxn>
              <a:cxn ang="0">
                <a:pos x="5562" y="1423"/>
              </a:cxn>
              <a:cxn ang="0">
                <a:pos x="5692" y="1323"/>
              </a:cxn>
              <a:cxn ang="0">
                <a:pos x="6022" y="1133"/>
              </a:cxn>
              <a:cxn ang="0">
                <a:pos x="6071" y="951"/>
              </a:cxn>
              <a:cxn ang="0">
                <a:pos x="6198" y="868"/>
              </a:cxn>
              <a:cxn ang="0">
                <a:pos x="6205" y="44"/>
              </a:cxn>
              <a:cxn ang="0">
                <a:pos x="5790" y="601"/>
              </a:cxn>
              <a:cxn ang="0">
                <a:pos x="5454" y="739"/>
              </a:cxn>
              <a:cxn ang="0">
                <a:pos x="5076" y="901"/>
              </a:cxn>
              <a:cxn ang="0">
                <a:pos x="4890" y="919"/>
              </a:cxn>
              <a:cxn ang="0">
                <a:pos x="4764" y="943"/>
              </a:cxn>
              <a:cxn ang="0">
                <a:pos x="4692" y="931"/>
              </a:cxn>
              <a:cxn ang="0">
                <a:pos x="4518" y="847"/>
              </a:cxn>
              <a:cxn ang="0">
                <a:pos x="4404" y="721"/>
              </a:cxn>
              <a:cxn ang="0">
                <a:pos x="4275" y="676"/>
              </a:cxn>
              <a:cxn ang="0">
                <a:pos x="3999" y="473"/>
              </a:cxn>
              <a:cxn ang="0">
                <a:pos x="3845" y="438"/>
              </a:cxn>
              <a:cxn ang="0">
                <a:pos x="3788" y="354"/>
              </a:cxn>
              <a:cxn ang="0">
                <a:pos x="3746" y="311"/>
              </a:cxn>
            </a:cxnLst>
            <a:rect l="0" t="0" r="r" b="b"/>
            <a:pathLst>
              <a:path w="6273" h="3545">
                <a:moveTo>
                  <a:pt x="0" y="1375"/>
                </a:moveTo>
                <a:cubicBezTo>
                  <a:pt x="22" y="1401"/>
                  <a:pt x="70" y="1479"/>
                  <a:pt x="132" y="1525"/>
                </a:cubicBezTo>
                <a:cubicBezTo>
                  <a:pt x="194" y="1571"/>
                  <a:pt x="318" y="1607"/>
                  <a:pt x="372" y="1651"/>
                </a:cubicBezTo>
                <a:cubicBezTo>
                  <a:pt x="426" y="1695"/>
                  <a:pt x="415" y="1753"/>
                  <a:pt x="459" y="1787"/>
                </a:cubicBezTo>
                <a:cubicBezTo>
                  <a:pt x="503" y="1821"/>
                  <a:pt x="576" y="1826"/>
                  <a:pt x="635" y="1857"/>
                </a:cubicBezTo>
                <a:cubicBezTo>
                  <a:pt x="694" y="1888"/>
                  <a:pt x="767" y="1931"/>
                  <a:pt x="813" y="1974"/>
                </a:cubicBezTo>
                <a:cubicBezTo>
                  <a:pt x="859" y="2017"/>
                  <a:pt x="869" y="2094"/>
                  <a:pt x="909" y="2118"/>
                </a:cubicBezTo>
                <a:cubicBezTo>
                  <a:pt x="949" y="2142"/>
                  <a:pt x="1016" y="2103"/>
                  <a:pt x="1054" y="2118"/>
                </a:cubicBezTo>
                <a:cubicBezTo>
                  <a:pt x="1092" y="2133"/>
                  <a:pt x="1100" y="2176"/>
                  <a:pt x="1140" y="2208"/>
                </a:cubicBezTo>
                <a:cubicBezTo>
                  <a:pt x="1180" y="2240"/>
                  <a:pt x="1243" y="2276"/>
                  <a:pt x="1294" y="2310"/>
                </a:cubicBezTo>
                <a:cubicBezTo>
                  <a:pt x="1345" y="2344"/>
                  <a:pt x="1410" y="2352"/>
                  <a:pt x="1449" y="2412"/>
                </a:cubicBezTo>
                <a:cubicBezTo>
                  <a:pt x="1488" y="2472"/>
                  <a:pt x="1481" y="2617"/>
                  <a:pt x="1527" y="2672"/>
                </a:cubicBezTo>
                <a:cubicBezTo>
                  <a:pt x="1573" y="2727"/>
                  <a:pt x="1670" y="2691"/>
                  <a:pt x="1727" y="2743"/>
                </a:cubicBezTo>
                <a:cubicBezTo>
                  <a:pt x="1784" y="2795"/>
                  <a:pt x="1810" y="2922"/>
                  <a:pt x="1871" y="2984"/>
                </a:cubicBezTo>
                <a:cubicBezTo>
                  <a:pt x="1932" y="3046"/>
                  <a:pt x="2048" y="3066"/>
                  <a:pt x="2096" y="3114"/>
                </a:cubicBezTo>
                <a:cubicBezTo>
                  <a:pt x="2144" y="3162"/>
                  <a:pt x="2108" y="3222"/>
                  <a:pt x="2159" y="3272"/>
                </a:cubicBezTo>
                <a:cubicBezTo>
                  <a:pt x="2210" y="3322"/>
                  <a:pt x="2296" y="3373"/>
                  <a:pt x="2400" y="3416"/>
                </a:cubicBezTo>
                <a:cubicBezTo>
                  <a:pt x="2504" y="3459"/>
                  <a:pt x="2684" y="3517"/>
                  <a:pt x="2780" y="3531"/>
                </a:cubicBezTo>
                <a:cubicBezTo>
                  <a:pt x="2876" y="3545"/>
                  <a:pt x="2931" y="3520"/>
                  <a:pt x="2976" y="3499"/>
                </a:cubicBezTo>
                <a:cubicBezTo>
                  <a:pt x="3021" y="3478"/>
                  <a:pt x="3019" y="3428"/>
                  <a:pt x="3052" y="3403"/>
                </a:cubicBezTo>
                <a:cubicBezTo>
                  <a:pt x="3085" y="3378"/>
                  <a:pt x="3126" y="3375"/>
                  <a:pt x="3172" y="3347"/>
                </a:cubicBezTo>
                <a:cubicBezTo>
                  <a:pt x="3218" y="3319"/>
                  <a:pt x="3285" y="3262"/>
                  <a:pt x="3325" y="3234"/>
                </a:cubicBezTo>
                <a:cubicBezTo>
                  <a:pt x="3365" y="3206"/>
                  <a:pt x="3348" y="3178"/>
                  <a:pt x="3410" y="3176"/>
                </a:cubicBezTo>
                <a:cubicBezTo>
                  <a:pt x="3472" y="3174"/>
                  <a:pt x="3602" y="3216"/>
                  <a:pt x="3698" y="3224"/>
                </a:cubicBezTo>
                <a:cubicBezTo>
                  <a:pt x="3794" y="3232"/>
                  <a:pt x="3891" y="3232"/>
                  <a:pt x="3987" y="3224"/>
                </a:cubicBezTo>
                <a:cubicBezTo>
                  <a:pt x="4083" y="3216"/>
                  <a:pt x="4219" y="3200"/>
                  <a:pt x="4275" y="3176"/>
                </a:cubicBezTo>
                <a:cubicBezTo>
                  <a:pt x="4331" y="3152"/>
                  <a:pt x="4267" y="3112"/>
                  <a:pt x="4323" y="3080"/>
                </a:cubicBezTo>
                <a:cubicBezTo>
                  <a:pt x="4379" y="3048"/>
                  <a:pt x="4555" y="3025"/>
                  <a:pt x="4612" y="2984"/>
                </a:cubicBezTo>
                <a:cubicBezTo>
                  <a:pt x="4669" y="2943"/>
                  <a:pt x="4635" y="2873"/>
                  <a:pt x="4667" y="2833"/>
                </a:cubicBezTo>
                <a:cubicBezTo>
                  <a:pt x="4699" y="2793"/>
                  <a:pt x="4781" y="2782"/>
                  <a:pt x="4804" y="2743"/>
                </a:cubicBezTo>
                <a:cubicBezTo>
                  <a:pt x="4827" y="2704"/>
                  <a:pt x="4778" y="2649"/>
                  <a:pt x="4804" y="2599"/>
                </a:cubicBezTo>
                <a:cubicBezTo>
                  <a:pt x="4830" y="2549"/>
                  <a:pt x="4910" y="2515"/>
                  <a:pt x="4962" y="2443"/>
                </a:cubicBezTo>
                <a:cubicBezTo>
                  <a:pt x="5014" y="2371"/>
                  <a:pt x="5089" y="2271"/>
                  <a:pt x="5116" y="2166"/>
                </a:cubicBezTo>
                <a:cubicBezTo>
                  <a:pt x="5143" y="2061"/>
                  <a:pt x="5114" y="1911"/>
                  <a:pt x="5124" y="1813"/>
                </a:cubicBezTo>
                <a:cubicBezTo>
                  <a:pt x="5134" y="1715"/>
                  <a:pt x="5105" y="1644"/>
                  <a:pt x="5178" y="1579"/>
                </a:cubicBezTo>
                <a:cubicBezTo>
                  <a:pt x="5251" y="1514"/>
                  <a:pt x="5476" y="1466"/>
                  <a:pt x="5562" y="1423"/>
                </a:cubicBezTo>
                <a:cubicBezTo>
                  <a:pt x="5648" y="1380"/>
                  <a:pt x="5615" y="1371"/>
                  <a:pt x="5692" y="1323"/>
                </a:cubicBezTo>
                <a:cubicBezTo>
                  <a:pt x="5769" y="1275"/>
                  <a:pt x="5959" y="1195"/>
                  <a:pt x="6022" y="1133"/>
                </a:cubicBezTo>
                <a:cubicBezTo>
                  <a:pt x="6085" y="1071"/>
                  <a:pt x="6042" y="995"/>
                  <a:pt x="6071" y="951"/>
                </a:cubicBezTo>
                <a:cubicBezTo>
                  <a:pt x="6100" y="907"/>
                  <a:pt x="6176" y="1019"/>
                  <a:pt x="6198" y="868"/>
                </a:cubicBezTo>
                <a:cubicBezTo>
                  <a:pt x="6220" y="717"/>
                  <a:pt x="6273" y="88"/>
                  <a:pt x="6205" y="44"/>
                </a:cubicBezTo>
                <a:cubicBezTo>
                  <a:pt x="6137" y="0"/>
                  <a:pt x="5915" y="485"/>
                  <a:pt x="5790" y="601"/>
                </a:cubicBezTo>
                <a:cubicBezTo>
                  <a:pt x="5665" y="717"/>
                  <a:pt x="5573" y="689"/>
                  <a:pt x="5454" y="739"/>
                </a:cubicBezTo>
                <a:cubicBezTo>
                  <a:pt x="5335" y="789"/>
                  <a:pt x="5170" y="871"/>
                  <a:pt x="5076" y="901"/>
                </a:cubicBezTo>
                <a:cubicBezTo>
                  <a:pt x="4982" y="931"/>
                  <a:pt x="4942" y="912"/>
                  <a:pt x="4890" y="919"/>
                </a:cubicBezTo>
                <a:cubicBezTo>
                  <a:pt x="4838" y="926"/>
                  <a:pt x="4797" y="941"/>
                  <a:pt x="4764" y="943"/>
                </a:cubicBezTo>
                <a:cubicBezTo>
                  <a:pt x="4731" y="945"/>
                  <a:pt x="4733" y="947"/>
                  <a:pt x="4692" y="931"/>
                </a:cubicBezTo>
                <a:cubicBezTo>
                  <a:pt x="4651" y="915"/>
                  <a:pt x="4566" y="882"/>
                  <a:pt x="4518" y="847"/>
                </a:cubicBezTo>
                <a:cubicBezTo>
                  <a:pt x="4470" y="812"/>
                  <a:pt x="4444" y="749"/>
                  <a:pt x="4404" y="721"/>
                </a:cubicBezTo>
                <a:cubicBezTo>
                  <a:pt x="4364" y="693"/>
                  <a:pt x="4342" y="717"/>
                  <a:pt x="4275" y="676"/>
                </a:cubicBezTo>
                <a:cubicBezTo>
                  <a:pt x="4208" y="635"/>
                  <a:pt x="4071" y="513"/>
                  <a:pt x="3999" y="473"/>
                </a:cubicBezTo>
                <a:cubicBezTo>
                  <a:pt x="3927" y="433"/>
                  <a:pt x="3880" y="458"/>
                  <a:pt x="3845" y="438"/>
                </a:cubicBezTo>
                <a:cubicBezTo>
                  <a:pt x="3810" y="418"/>
                  <a:pt x="3805" y="375"/>
                  <a:pt x="3788" y="354"/>
                </a:cubicBezTo>
                <a:cubicBezTo>
                  <a:pt x="3771" y="333"/>
                  <a:pt x="3753" y="318"/>
                  <a:pt x="3746" y="311"/>
                </a:cubicBezTo>
              </a:path>
            </a:pathLst>
          </a:custGeom>
          <a:noFill/>
          <a:ln w="12700">
            <a:solidFill>
              <a:schemeClr val="tx1"/>
            </a:solidFill>
            <a:round/>
            <a:headEnd/>
            <a:tailEnd/>
          </a:ln>
          <a:effectLst/>
        </p:spPr>
        <p:txBody>
          <a:bodyPr/>
          <a:lstStyle/>
          <a:p>
            <a:endParaRPr lang="en-US"/>
          </a:p>
        </p:txBody>
      </p:sp>
      <p:sp>
        <p:nvSpPr>
          <p:cNvPr id="26673" name="Freeform 49"/>
          <p:cNvSpPr>
            <a:spLocks/>
          </p:cNvSpPr>
          <p:nvPr/>
        </p:nvSpPr>
        <p:spPr bwMode="auto">
          <a:xfrm>
            <a:off x="2362200" y="568325"/>
            <a:ext cx="4829175" cy="2879725"/>
          </a:xfrm>
          <a:custGeom>
            <a:avLst/>
            <a:gdLst/>
            <a:ahLst/>
            <a:cxnLst>
              <a:cxn ang="0">
                <a:pos x="0" y="1814"/>
              </a:cxn>
              <a:cxn ang="0">
                <a:pos x="45" y="1562"/>
              </a:cxn>
              <a:cxn ang="0">
                <a:pos x="21" y="1336"/>
              </a:cxn>
              <a:cxn ang="0">
                <a:pos x="113" y="1245"/>
              </a:cxn>
              <a:cxn ang="0">
                <a:pos x="42" y="1146"/>
              </a:cxn>
              <a:cxn ang="0">
                <a:pos x="45" y="745"/>
              </a:cxn>
              <a:cxn ang="0">
                <a:pos x="113" y="542"/>
              </a:cxn>
              <a:cxn ang="0">
                <a:pos x="162" y="388"/>
              </a:cxn>
              <a:cxn ang="0">
                <a:pos x="334" y="264"/>
              </a:cxn>
              <a:cxn ang="0">
                <a:pos x="443" y="135"/>
              </a:cxn>
              <a:cxn ang="0">
                <a:pos x="622" y="72"/>
              </a:cxn>
              <a:cxn ang="0">
                <a:pos x="665" y="15"/>
              </a:cxn>
              <a:cxn ang="0">
                <a:pos x="827" y="165"/>
              </a:cxn>
              <a:cxn ang="0">
                <a:pos x="863" y="249"/>
              </a:cxn>
              <a:cxn ang="0">
                <a:pos x="1007" y="489"/>
              </a:cxn>
              <a:cxn ang="0">
                <a:pos x="1103" y="649"/>
              </a:cxn>
              <a:cxn ang="0">
                <a:pos x="1151" y="793"/>
              </a:cxn>
              <a:cxn ang="0">
                <a:pos x="1180" y="978"/>
              </a:cxn>
              <a:cxn ang="0">
                <a:pos x="1151" y="1129"/>
              </a:cxn>
              <a:cxn ang="0">
                <a:pos x="1173" y="1216"/>
              </a:cxn>
              <a:cxn ang="0">
                <a:pos x="1152" y="1315"/>
              </a:cxn>
              <a:cxn ang="0">
                <a:pos x="1151" y="1466"/>
              </a:cxn>
              <a:cxn ang="0">
                <a:pos x="1247" y="1610"/>
              </a:cxn>
              <a:cxn ang="0">
                <a:pos x="1335" y="1631"/>
              </a:cxn>
              <a:cxn ang="0">
                <a:pos x="1426" y="1694"/>
              </a:cxn>
              <a:cxn ang="0">
                <a:pos x="1581" y="1694"/>
              </a:cxn>
              <a:cxn ang="0">
                <a:pos x="1651" y="1659"/>
              </a:cxn>
              <a:cxn ang="0">
                <a:pos x="1707" y="1617"/>
              </a:cxn>
              <a:cxn ang="0">
                <a:pos x="1872" y="1610"/>
              </a:cxn>
              <a:cxn ang="0">
                <a:pos x="2017" y="1466"/>
              </a:cxn>
              <a:cxn ang="0">
                <a:pos x="2257" y="1370"/>
              </a:cxn>
              <a:cxn ang="0">
                <a:pos x="2445" y="1469"/>
              </a:cxn>
              <a:cxn ang="0">
                <a:pos x="2545" y="1514"/>
              </a:cxn>
              <a:cxn ang="0">
                <a:pos x="2594" y="1514"/>
              </a:cxn>
              <a:cxn ang="0">
                <a:pos x="2655" y="1434"/>
              </a:cxn>
              <a:cxn ang="0">
                <a:pos x="2738" y="1226"/>
              </a:cxn>
              <a:cxn ang="0">
                <a:pos x="2882" y="1081"/>
              </a:cxn>
              <a:cxn ang="0">
                <a:pos x="2979" y="992"/>
              </a:cxn>
              <a:cxn ang="0">
                <a:pos x="3042" y="872"/>
              </a:cxn>
            </a:cxnLst>
            <a:rect l="0" t="0" r="r" b="b"/>
            <a:pathLst>
              <a:path w="3042" h="1814">
                <a:moveTo>
                  <a:pt x="0" y="1814"/>
                </a:moveTo>
                <a:cubicBezTo>
                  <a:pt x="7" y="1772"/>
                  <a:pt x="41" y="1642"/>
                  <a:pt x="45" y="1562"/>
                </a:cubicBezTo>
                <a:cubicBezTo>
                  <a:pt x="49" y="1482"/>
                  <a:pt x="10" y="1389"/>
                  <a:pt x="21" y="1336"/>
                </a:cubicBezTo>
                <a:cubicBezTo>
                  <a:pt x="32" y="1283"/>
                  <a:pt x="110" y="1277"/>
                  <a:pt x="113" y="1245"/>
                </a:cubicBezTo>
                <a:cubicBezTo>
                  <a:pt x="116" y="1213"/>
                  <a:pt x="53" y="1229"/>
                  <a:pt x="42" y="1146"/>
                </a:cubicBezTo>
                <a:cubicBezTo>
                  <a:pt x="31" y="1063"/>
                  <a:pt x="33" y="846"/>
                  <a:pt x="45" y="745"/>
                </a:cubicBezTo>
                <a:cubicBezTo>
                  <a:pt x="57" y="644"/>
                  <a:pt x="94" y="601"/>
                  <a:pt x="113" y="542"/>
                </a:cubicBezTo>
                <a:cubicBezTo>
                  <a:pt x="132" y="483"/>
                  <a:pt x="125" y="434"/>
                  <a:pt x="162" y="388"/>
                </a:cubicBezTo>
                <a:cubicBezTo>
                  <a:pt x="199" y="342"/>
                  <a:pt x="287" y="306"/>
                  <a:pt x="334" y="264"/>
                </a:cubicBezTo>
                <a:cubicBezTo>
                  <a:pt x="381" y="222"/>
                  <a:pt x="395" y="167"/>
                  <a:pt x="443" y="135"/>
                </a:cubicBezTo>
                <a:cubicBezTo>
                  <a:pt x="491" y="103"/>
                  <a:pt x="585" y="92"/>
                  <a:pt x="622" y="72"/>
                </a:cubicBezTo>
                <a:cubicBezTo>
                  <a:pt x="659" y="52"/>
                  <a:pt x="631" y="0"/>
                  <a:pt x="665" y="15"/>
                </a:cubicBezTo>
                <a:cubicBezTo>
                  <a:pt x="699" y="30"/>
                  <a:pt x="794" y="126"/>
                  <a:pt x="827" y="165"/>
                </a:cubicBezTo>
                <a:cubicBezTo>
                  <a:pt x="860" y="204"/>
                  <a:pt x="833" y="195"/>
                  <a:pt x="863" y="249"/>
                </a:cubicBezTo>
                <a:cubicBezTo>
                  <a:pt x="893" y="303"/>
                  <a:pt x="967" y="422"/>
                  <a:pt x="1007" y="489"/>
                </a:cubicBezTo>
                <a:cubicBezTo>
                  <a:pt x="1047" y="556"/>
                  <a:pt x="1079" y="598"/>
                  <a:pt x="1103" y="649"/>
                </a:cubicBezTo>
                <a:cubicBezTo>
                  <a:pt x="1127" y="700"/>
                  <a:pt x="1138" y="738"/>
                  <a:pt x="1151" y="793"/>
                </a:cubicBezTo>
                <a:cubicBezTo>
                  <a:pt x="1164" y="848"/>
                  <a:pt x="1180" y="922"/>
                  <a:pt x="1180" y="978"/>
                </a:cubicBezTo>
                <a:cubicBezTo>
                  <a:pt x="1180" y="1034"/>
                  <a:pt x="1152" y="1089"/>
                  <a:pt x="1151" y="1129"/>
                </a:cubicBezTo>
                <a:cubicBezTo>
                  <a:pt x="1150" y="1169"/>
                  <a:pt x="1173" y="1185"/>
                  <a:pt x="1173" y="1216"/>
                </a:cubicBezTo>
                <a:cubicBezTo>
                  <a:pt x="1173" y="1247"/>
                  <a:pt x="1156" y="1273"/>
                  <a:pt x="1152" y="1315"/>
                </a:cubicBezTo>
                <a:cubicBezTo>
                  <a:pt x="1148" y="1357"/>
                  <a:pt x="1135" y="1417"/>
                  <a:pt x="1151" y="1466"/>
                </a:cubicBezTo>
                <a:cubicBezTo>
                  <a:pt x="1167" y="1515"/>
                  <a:pt x="1216" y="1583"/>
                  <a:pt x="1247" y="1610"/>
                </a:cubicBezTo>
                <a:cubicBezTo>
                  <a:pt x="1278" y="1637"/>
                  <a:pt x="1305" y="1617"/>
                  <a:pt x="1335" y="1631"/>
                </a:cubicBezTo>
                <a:cubicBezTo>
                  <a:pt x="1365" y="1645"/>
                  <a:pt x="1385" y="1683"/>
                  <a:pt x="1426" y="1694"/>
                </a:cubicBezTo>
                <a:cubicBezTo>
                  <a:pt x="1467" y="1705"/>
                  <a:pt x="1544" y="1700"/>
                  <a:pt x="1581" y="1694"/>
                </a:cubicBezTo>
                <a:cubicBezTo>
                  <a:pt x="1618" y="1688"/>
                  <a:pt x="1630" y="1672"/>
                  <a:pt x="1651" y="1659"/>
                </a:cubicBezTo>
                <a:cubicBezTo>
                  <a:pt x="1672" y="1646"/>
                  <a:pt x="1670" y="1625"/>
                  <a:pt x="1707" y="1617"/>
                </a:cubicBezTo>
                <a:cubicBezTo>
                  <a:pt x="1744" y="1609"/>
                  <a:pt x="1820" y="1635"/>
                  <a:pt x="1872" y="1610"/>
                </a:cubicBezTo>
                <a:cubicBezTo>
                  <a:pt x="1924" y="1585"/>
                  <a:pt x="1953" y="1506"/>
                  <a:pt x="2017" y="1466"/>
                </a:cubicBezTo>
                <a:cubicBezTo>
                  <a:pt x="2081" y="1426"/>
                  <a:pt x="2186" y="1369"/>
                  <a:pt x="2257" y="1370"/>
                </a:cubicBezTo>
                <a:cubicBezTo>
                  <a:pt x="2328" y="1371"/>
                  <a:pt x="2397" y="1445"/>
                  <a:pt x="2445" y="1469"/>
                </a:cubicBezTo>
                <a:cubicBezTo>
                  <a:pt x="2493" y="1493"/>
                  <a:pt x="2520" y="1507"/>
                  <a:pt x="2545" y="1514"/>
                </a:cubicBezTo>
                <a:cubicBezTo>
                  <a:pt x="2570" y="1521"/>
                  <a:pt x="2576" y="1527"/>
                  <a:pt x="2594" y="1514"/>
                </a:cubicBezTo>
                <a:cubicBezTo>
                  <a:pt x="2612" y="1501"/>
                  <a:pt x="2631" y="1482"/>
                  <a:pt x="2655" y="1434"/>
                </a:cubicBezTo>
                <a:cubicBezTo>
                  <a:pt x="2679" y="1386"/>
                  <a:pt x="2700" y="1285"/>
                  <a:pt x="2738" y="1226"/>
                </a:cubicBezTo>
                <a:cubicBezTo>
                  <a:pt x="2776" y="1167"/>
                  <a:pt x="2842" y="1120"/>
                  <a:pt x="2882" y="1081"/>
                </a:cubicBezTo>
                <a:cubicBezTo>
                  <a:pt x="2922" y="1042"/>
                  <a:pt x="2952" y="1027"/>
                  <a:pt x="2979" y="992"/>
                </a:cubicBezTo>
                <a:cubicBezTo>
                  <a:pt x="3006" y="957"/>
                  <a:pt x="3029" y="897"/>
                  <a:pt x="3042" y="872"/>
                </a:cubicBezTo>
              </a:path>
            </a:pathLst>
          </a:custGeom>
          <a:noFill/>
          <a:ln w="12700">
            <a:solidFill>
              <a:schemeClr val="tx2"/>
            </a:solidFill>
            <a:round/>
            <a:headEnd/>
            <a:tailEnd/>
          </a:ln>
          <a:effectLst/>
        </p:spPr>
        <p:txBody>
          <a:bodyPr/>
          <a:lstStyle/>
          <a:p>
            <a:endParaRPr lang="en-US"/>
          </a:p>
        </p:txBody>
      </p:sp>
      <p:sp>
        <p:nvSpPr>
          <p:cNvPr id="26674" name="Freeform 50"/>
          <p:cNvSpPr>
            <a:spLocks/>
          </p:cNvSpPr>
          <p:nvPr/>
        </p:nvSpPr>
        <p:spPr bwMode="auto">
          <a:xfrm>
            <a:off x="3427413" y="179388"/>
            <a:ext cx="3073400" cy="3173412"/>
          </a:xfrm>
          <a:custGeom>
            <a:avLst/>
            <a:gdLst/>
            <a:ahLst/>
            <a:cxnLst>
              <a:cxn ang="0">
                <a:pos x="0" y="248"/>
              </a:cxn>
              <a:cxn ang="0">
                <a:pos x="162" y="332"/>
              </a:cxn>
              <a:cxn ang="0">
                <a:pos x="402" y="452"/>
              </a:cxn>
              <a:cxn ang="0">
                <a:pos x="540" y="452"/>
              </a:cxn>
              <a:cxn ang="0">
                <a:pos x="684" y="446"/>
              </a:cxn>
              <a:cxn ang="0">
                <a:pos x="828" y="416"/>
              </a:cxn>
              <a:cxn ang="0">
                <a:pos x="966" y="314"/>
              </a:cxn>
              <a:cxn ang="0">
                <a:pos x="1242" y="188"/>
              </a:cxn>
              <a:cxn ang="0">
                <a:pos x="1470" y="80"/>
              </a:cxn>
              <a:cxn ang="0">
                <a:pos x="1675" y="0"/>
              </a:cxn>
              <a:cxn ang="0">
                <a:pos x="1661" y="78"/>
              </a:cxn>
              <a:cxn ang="0">
                <a:pos x="1689" y="155"/>
              </a:cxn>
              <a:cxn ang="0">
                <a:pos x="1682" y="268"/>
              </a:cxn>
              <a:cxn ang="0">
                <a:pos x="1730" y="413"/>
              </a:cxn>
              <a:cxn ang="0">
                <a:pos x="1730" y="557"/>
              </a:cxn>
              <a:cxn ang="0">
                <a:pos x="1778" y="605"/>
              </a:cxn>
              <a:cxn ang="0">
                <a:pos x="1760" y="710"/>
              </a:cxn>
              <a:cxn ang="0">
                <a:pos x="1753" y="857"/>
              </a:cxn>
              <a:cxn ang="0">
                <a:pos x="1675" y="991"/>
              </a:cxn>
              <a:cxn ang="0">
                <a:pos x="1717" y="1082"/>
              </a:cxn>
              <a:cxn ang="0">
                <a:pos x="1778" y="1134"/>
              </a:cxn>
              <a:cxn ang="0">
                <a:pos x="1778" y="1230"/>
              </a:cxn>
              <a:cxn ang="0">
                <a:pos x="1730" y="1278"/>
              </a:cxn>
              <a:cxn ang="0">
                <a:pos x="1746" y="1384"/>
              </a:cxn>
              <a:cxn ang="0">
                <a:pos x="1826" y="1471"/>
              </a:cxn>
              <a:cxn ang="0">
                <a:pos x="1858" y="1595"/>
              </a:cxn>
              <a:cxn ang="0">
                <a:pos x="1921" y="1686"/>
              </a:cxn>
              <a:cxn ang="0">
                <a:pos x="1923" y="1759"/>
              </a:cxn>
              <a:cxn ang="0">
                <a:pos x="1928" y="1869"/>
              </a:cxn>
              <a:cxn ang="0">
                <a:pos x="1874" y="1999"/>
              </a:cxn>
            </a:cxnLst>
            <a:rect l="0" t="0" r="r" b="b"/>
            <a:pathLst>
              <a:path w="1936" h="1999">
                <a:moveTo>
                  <a:pt x="0" y="248"/>
                </a:moveTo>
                <a:cubicBezTo>
                  <a:pt x="27" y="262"/>
                  <a:pt x="95" y="298"/>
                  <a:pt x="162" y="332"/>
                </a:cubicBezTo>
                <a:cubicBezTo>
                  <a:pt x="229" y="366"/>
                  <a:pt x="339" y="432"/>
                  <a:pt x="402" y="452"/>
                </a:cubicBezTo>
                <a:cubicBezTo>
                  <a:pt x="465" y="472"/>
                  <a:pt x="493" y="453"/>
                  <a:pt x="540" y="452"/>
                </a:cubicBezTo>
                <a:cubicBezTo>
                  <a:pt x="587" y="451"/>
                  <a:pt x="636" y="452"/>
                  <a:pt x="684" y="446"/>
                </a:cubicBezTo>
                <a:cubicBezTo>
                  <a:pt x="732" y="440"/>
                  <a:pt x="781" y="438"/>
                  <a:pt x="828" y="416"/>
                </a:cubicBezTo>
                <a:cubicBezTo>
                  <a:pt x="875" y="394"/>
                  <a:pt x="897" y="352"/>
                  <a:pt x="966" y="314"/>
                </a:cubicBezTo>
                <a:cubicBezTo>
                  <a:pt x="1035" y="276"/>
                  <a:pt x="1158" y="227"/>
                  <a:pt x="1242" y="188"/>
                </a:cubicBezTo>
                <a:cubicBezTo>
                  <a:pt x="1326" y="149"/>
                  <a:pt x="1398" y="111"/>
                  <a:pt x="1470" y="80"/>
                </a:cubicBezTo>
                <a:cubicBezTo>
                  <a:pt x="1542" y="49"/>
                  <a:pt x="1643" y="0"/>
                  <a:pt x="1675" y="0"/>
                </a:cubicBezTo>
                <a:cubicBezTo>
                  <a:pt x="1707" y="0"/>
                  <a:pt x="1659" y="52"/>
                  <a:pt x="1661" y="78"/>
                </a:cubicBezTo>
                <a:cubicBezTo>
                  <a:pt x="1663" y="104"/>
                  <a:pt x="1686" y="123"/>
                  <a:pt x="1689" y="155"/>
                </a:cubicBezTo>
                <a:cubicBezTo>
                  <a:pt x="1692" y="187"/>
                  <a:pt x="1675" y="225"/>
                  <a:pt x="1682" y="268"/>
                </a:cubicBezTo>
                <a:cubicBezTo>
                  <a:pt x="1689" y="311"/>
                  <a:pt x="1722" y="365"/>
                  <a:pt x="1730" y="413"/>
                </a:cubicBezTo>
                <a:cubicBezTo>
                  <a:pt x="1738" y="461"/>
                  <a:pt x="1722" y="525"/>
                  <a:pt x="1730" y="557"/>
                </a:cubicBezTo>
                <a:cubicBezTo>
                  <a:pt x="1738" y="589"/>
                  <a:pt x="1773" y="580"/>
                  <a:pt x="1778" y="605"/>
                </a:cubicBezTo>
                <a:cubicBezTo>
                  <a:pt x="1783" y="630"/>
                  <a:pt x="1764" y="668"/>
                  <a:pt x="1760" y="710"/>
                </a:cubicBezTo>
                <a:cubicBezTo>
                  <a:pt x="1756" y="752"/>
                  <a:pt x="1767" y="810"/>
                  <a:pt x="1753" y="857"/>
                </a:cubicBezTo>
                <a:cubicBezTo>
                  <a:pt x="1739" y="904"/>
                  <a:pt x="1681" y="954"/>
                  <a:pt x="1675" y="991"/>
                </a:cubicBezTo>
                <a:cubicBezTo>
                  <a:pt x="1669" y="1028"/>
                  <a:pt x="1700" y="1058"/>
                  <a:pt x="1717" y="1082"/>
                </a:cubicBezTo>
                <a:cubicBezTo>
                  <a:pt x="1734" y="1106"/>
                  <a:pt x="1768" y="1109"/>
                  <a:pt x="1778" y="1134"/>
                </a:cubicBezTo>
                <a:cubicBezTo>
                  <a:pt x="1788" y="1159"/>
                  <a:pt x="1786" y="1206"/>
                  <a:pt x="1778" y="1230"/>
                </a:cubicBezTo>
                <a:cubicBezTo>
                  <a:pt x="1770" y="1254"/>
                  <a:pt x="1735" y="1252"/>
                  <a:pt x="1730" y="1278"/>
                </a:cubicBezTo>
                <a:cubicBezTo>
                  <a:pt x="1725" y="1304"/>
                  <a:pt x="1730" y="1352"/>
                  <a:pt x="1746" y="1384"/>
                </a:cubicBezTo>
                <a:cubicBezTo>
                  <a:pt x="1762" y="1416"/>
                  <a:pt x="1807" y="1436"/>
                  <a:pt x="1826" y="1471"/>
                </a:cubicBezTo>
                <a:cubicBezTo>
                  <a:pt x="1845" y="1506"/>
                  <a:pt x="1842" y="1559"/>
                  <a:pt x="1858" y="1595"/>
                </a:cubicBezTo>
                <a:cubicBezTo>
                  <a:pt x="1874" y="1631"/>
                  <a:pt x="1910" y="1659"/>
                  <a:pt x="1921" y="1686"/>
                </a:cubicBezTo>
                <a:cubicBezTo>
                  <a:pt x="1932" y="1713"/>
                  <a:pt x="1922" y="1729"/>
                  <a:pt x="1923" y="1759"/>
                </a:cubicBezTo>
                <a:cubicBezTo>
                  <a:pt x="1924" y="1789"/>
                  <a:pt x="1936" y="1829"/>
                  <a:pt x="1928" y="1869"/>
                </a:cubicBezTo>
                <a:cubicBezTo>
                  <a:pt x="1920" y="1909"/>
                  <a:pt x="1885" y="1972"/>
                  <a:pt x="1874" y="1999"/>
                </a:cubicBezTo>
              </a:path>
            </a:pathLst>
          </a:custGeom>
          <a:noFill/>
          <a:ln w="12700">
            <a:solidFill>
              <a:schemeClr val="tx1"/>
            </a:solidFill>
            <a:round/>
            <a:headEnd/>
            <a:tailEnd/>
          </a:ln>
          <a:effectLst/>
        </p:spPr>
        <p:txBody>
          <a:bodyPr/>
          <a:lstStyle/>
          <a:p>
            <a:endParaRPr lang="en-US"/>
          </a:p>
        </p:txBody>
      </p:sp>
      <p:pic>
        <p:nvPicPr>
          <p:cNvPr id="26677" name="Picture 53" descr="compass"/>
          <p:cNvPicPr>
            <a:picLocks noChangeAspect="1" noChangeArrowheads="1"/>
          </p:cNvPicPr>
          <p:nvPr/>
        </p:nvPicPr>
        <p:blipFill>
          <a:blip r:embed="rId7"/>
          <a:srcRect/>
          <a:stretch>
            <a:fillRect/>
          </a:stretch>
        </p:blipFill>
        <p:spPr bwMode="auto">
          <a:xfrm>
            <a:off x="0" y="2741613"/>
            <a:ext cx="352425" cy="515937"/>
          </a:xfrm>
          <a:prstGeom prst="rect">
            <a:avLst/>
          </a:prstGeom>
          <a:noFill/>
        </p:spPr>
      </p:pic>
      <p:sp>
        <p:nvSpPr>
          <p:cNvPr id="26678" name="Text Box 54"/>
          <p:cNvSpPr txBox="1">
            <a:spLocks noChangeArrowheads="1"/>
          </p:cNvSpPr>
          <p:nvPr/>
        </p:nvSpPr>
        <p:spPr bwMode="auto">
          <a:xfrm>
            <a:off x="7854950" y="701675"/>
            <a:ext cx="1289050" cy="495300"/>
          </a:xfrm>
          <a:prstGeom prst="rect">
            <a:avLst/>
          </a:prstGeom>
          <a:solidFill>
            <a:schemeClr val="bg1"/>
          </a:solidFill>
          <a:ln w="38100">
            <a:solidFill>
              <a:srgbClr val="FF0000"/>
            </a:solidFill>
            <a:miter lim="800000"/>
            <a:headEnd/>
            <a:tailEnd/>
          </a:ln>
          <a:effectLst/>
        </p:spPr>
        <p:txBody>
          <a:bodyPr>
            <a:spAutoFit/>
          </a:bodyPr>
          <a:lstStyle/>
          <a:p>
            <a:pPr algn="ctr">
              <a:lnSpc>
                <a:spcPct val="75000"/>
              </a:lnSpc>
              <a:spcBef>
                <a:spcPct val="50000"/>
              </a:spcBef>
            </a:pPr>
            <a:r>
              <a:rPr lang="en-US" sz="1200" b="1"/>
              <a:t>German Army</a:t>
            </a:r>
          </a:p>
          <a:p>
            <a:pPr algn="ctr">
              <a:lnSpc>
                <a:spcPct val="75000"/>
              </a:lnSpc>
              <a:spcBef>
                <a:spcPct val="50000"/>
              </a:spcBef>
            </a:pPr>
            <a:r>
              <a:rPr lang="en-US" sz="1200"/>
              <a:t>(Hitler/Model)</a:t>
            </a:r>
          </a:p>
        </p:txBody>
      </p:sp>
      <p:sp>
        <p:nvSpPr>
          <p:cNvPr id="26709" name="Oval 85" descr="75%"/>
          <p:cNvSpPr>
            <a:spLocks noChangeArrowheads="1"/>
          </p:cNvSpPr>
          <p:nvPr/>
        </p:nvSpPr>
        <p:spPr bwMode="auto">
          <a:xfrm>
            <a:off x="8616950" y="5108575"/>
            <a:ext cx="90488"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6710" name="Oval 86" descr="75%"/>
          <p:cNvSpPr>
            <a:spLocks noChangeArrowheads="1"/>
          </p:cNvSpPr>
          <p:nvPr/>
        </p:nvSpPr>
        <p:spPr bwMode="auto">
          <a:xfrm>
            <a:off x="8007350" y="3429000"/>
            <a:ext cx="90488"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6734" name="Text Box 110"/>
          <p:cNvSpPr txBox="1">
            <a:spLocks noChangeArrowheads="1"/>
          </p:cNvSpPr>
          <p:nvPr/>
        </p:nvSpPr>
        <p:spPr bwMode="auto">
          <a:xfrm>
            <a:off x="0" y="6362700"/>
            <a:ext cx="2587625" cy="495300"/>
          </a:xfrm>
          <a:prstGeom prst="rect">
            <a:avLst/>
          </a:prstGeom>
          <a:solidFill>
            <a:schemeClr val="bg1"/>
          </a:solidFill>
          <a:ln w="38100">
            <a:solidFill>
              <a:srgbClr val="0000FF"/>
            </a:solidFill>
            <a:miter lim="800000"/>
            <a:headEnd/>
            <a:tailEnd/>
          </a:ln>
          <a:effectLst/>
        </p:spPr>
        <p:txBody>
          <a:bodyPr>
            <a:spAutoFit/>
          </a:bodyPr>
          <a:lstStyle/>
          <a:p>
            <a:pPr algn="ctr">
              <a:lnSpc>
                <a:spcPct val="75000"/>
              </a:lnSpc>
              <a:spcBef>
                <a:spcPct val="50000"/>
              </a:spcBef>
            </a:pPr>
            <a:r>
              <a:rPr lang="en-US" sz="1200" b="1"/>
              <a:t>American Army &amp; allies</a:t>
            </a:r>
          </a:p>
          <a:p>
            <a:pPr algn="ctr">
              <a:lnSpc>
                <a:spcPct val="75000"/>
              </a:lnSpc>
              <a:spcBef>
                <a:spcPct val="50000"/>
              </a:spcBef>
            </a:pPr>
            <a:r>
              <a:rPr lang="en-US" sz="1200"/>
              <a:t>(Eisenhower/Bradley/Montgomery)</a:t>
            </a:r>
          </a:p>
        </p:txBody>
      </p:sp>
      <p:sp>
        <p:nvSpPr>
          <p:cNvPr id="26783" name="Freeform 159"/>
          <p:cNvSpPr>
            <a:spLocks/>
          </p:cNvSpPr>
          <p:nvPr/>
        </p:nvSpPr>
        <p:spPr bwMode="auto">
          <a:xfrm>
            <a:off x="4391025" y="2085975"/>
            <a:ext cx="228600" cy="257175"/>
          </a:xfrm>
          <a:custGeom>
            <a:avLst/>
            <a:gdLst/>
            <a:ahLst/>
            <a:cxnLst>
              <a:cxn ang="0">
                <a:pos x="144" y="0"/>
              </a:cxn>
              <a:cxn ang="0">
                <a:pos x="114" y="72"/>
              </a:cxn>
              <a:cxn ang="0">
                <a:pos x="0" y="162"/>
              </a:cxn>
            </a:cxnLst>
            <a:rect l="0" t="0" r="r" b="b"/>
            <a:pathLst>
              <a:path w="144" h="162">
                <a:moveTo>
                  <a:pt x="144" y="0"/>
                </a:moveTo>
                <a:cubicBezTo>
                  <a:pt x="139" y="12"/>
                  <a:pt x="138" y="45"/>
                  <a:pt x="114" y="72"/>
                </a:cubicBezTo>
                <a:cubicBezTo>
                  <a:pt x="90" y="99"/>
                  <a:pt x="24" y="143"/>
                  <a:pt x="0" y="162"/>
                </a:cubicBezTo>
              </a:path>
            </a:pathLst>
          </a:custGeom>
          <a:noFill/>
          <a:ln w="25400">
            <a:solidFill>
              <a:srgbClr val="3366FF"/>
            </a:solidFill>
            <a:round/>
            <a:headEnd/>
            <a:tailEnd/>
          </a:ln>
          <a:effectLst/>
        </p:spPr>
        <p:txBody>
          <a:bodyPr/>
          <a:lstStyle/>
          <a:p>
            <a:endParaRPr lang="en-US"/>
          </a:p>
        </p:txBody>
      </p:sp>
      <p:sp>
        <p:nvSpPr>
          <p:cNvPr id="26672" name="Freeform 48"/>
          <p:cNvSpPr>
            <a:spLocks/>
          </p:cNvSpPr>
          <p:nvPr/>
        </p:nvSpPr>
        <p:spPr bwMode="auto">
          <a:xfrm>
            <a:off x="-582613" y="1362075"/>
            <a:ext cx="8886826" cy="6342063"/>
          </a:xfrm>
          <a:custGeom>
            <a:avLst/>
            <a:gdLst/>
            <a:ahLst/>
            <a:cxnLst>
              <a:cxn ang="0">
                <a:pos x="834" y="2077"/>
              </a:cxn>
              <a:cxn ang="0">
                <a:pos x="1223" y="2234"/>
              </a:cxn>
              <a:cxn ang="0">
                <a:pos x="1539" y="2444"/>
              </a:cxn>
              <a:cxn ang="0">
                <a:pos x="1948" y="2889"/>
              </a:cxn>
              <a:cxn ang="0">
                <a:pos x="2199" y="3238"/>
              </a:cxn>
              <a:cxn ang="0">
                <a:pos x="2466" y="3428"/>
              </a:cxn>
              <a:cxn ang="0">
                <a:pos x="2796" y="3639"/>
              </a:cxn>
              <a:cxn ang="0">
                <a:pos x="3102" y="3899"/>
              </a:cxn>
              <a:cxn ang="0">
                <a:pos x="3343" y="3659"/>
              </a:cxn>
              <a:cxn ang="0">
                <a:pos x="3246" y="3322"/>
              </a:cxn>
              <a:cxn ang="0">
                <a:pos x="3113" y="2915"/>
              </a:cxn>
              <a:cxn ang="0">
                <a:pos x="2970" y="2483"/>
              </a:cxn>
              <a:cxn ang="0">
                <a:pos x="2853" y="2501"/>
              </a:cxn>
              <a:cxn ang="0">
                <a:pos x="2621" y="2487"/>
              </a:cxn>
              <a:cxn ang="0">
                <a:pos x="2396" y="2459"/>
              </a:cxn>
              <a:cxn ang="0">
                <a:pos x="1948" y="2312"/>
              </a:cxn>
              <a:cxn ang="0">
                <a:pos x="1804" y="2168"/>
              </a:cxn>
              <a:cxn ang="0">
                <a:pos x="1660" y="2024"/>
              </a:cxn>
              <a:cxn ang="0">
                <a:pos x="1490" y="1770"/>
              </a:cxn>
              <a:cxn ang="0">
                <a:pos x="1279" y="1616"/>
              </a:cxn>
              <a:cxn ang="0">
                <a:pos x="1005" y="1573"/>
              </a:cxn>
              <a:cxn ang="0">
                <a:pos x="907" y="1440"/>
              </a:cxn>
              <a:cxn ang="0">
                <a:pos x="814" y="1271"/>
              </a:cxn>
              <a:cxn ang="0">
                <a:pos x="622" y="1223"/>
              </a:cxn>
              <a:cxn ang="0">
                <a:pos x="678" y="1063"/>
              </a:cxn>
              <a:cxn ang="0">
                <a:pos x="949" y="1054"/>
              </a:cxn>
              <a:cxn ang="0">
                <a:pos x="1265" y="738"/>
              </a:cxn>
              <a:cxn ang="0">
                <a:pos x="1564" y="389"/>
              </a:cxn>
              <a:cxn ang="0">
                <a:pos x="1687" y="140"/>
              </a:cxn>
              <a:cxn ang="0">
                <a:pos x="1692" y="1"/>
              </a:cxn>
              <a:cxn ang="0">
                <a:pos x="1926" y="139"/>
              </a:cxn>
              <a:cxn ang="0">
                <a:pos x="2256" y="225"/>
              </a:cxn>
              <a:cxn ang="0">
                <a:pos x="2501" y="253"/>
              </a:cxn>
              <a:cxn ang="0">
                <a:pos x="2670" y="293"/>
              </a:cxn>
              <a:cxn ang="0">
                <a:pos x="2766" y="341"/>
              </a:cxn>
              <a:cxn ang="0">
                <a:pos x="2862" y="389"/>
              </a:cxn>
              <a:cxn ang="0">
                <a:pos x="3102" y="533"/>
              </a:cxn>
              <a:cxn ang="0">
                <a:pos x="3343" y="581"/>
              </a:cxn>
              <a:cxn ang="0">
                <a:pos x="3775" y="485"/>
              </a:cxn>
              <a:cxn ang="0">
                <a:pos x="4075" y="358"/>
              </a:cxn>
              <a:cxn ang="0">
                <a:pos x="4377" y="302"/>
              </a:cxn>
              <a:cxn ang="0">
                <a:pos x="4641" y="341"/>
              </a:cxn>
              <a:cxn ang="0">
                <a:pos x="4929" y="389"/>
              </a:cxn>
              <a:cxn ang="0">
                <a:pos x="5314" y="533"/>
              </a:cxn>
            </a:cxnLst>
            <a:rect l="0" t="0" r="r" b="b"/>
            <a:pathLst>
              <a:path w="5598" h="3995">
                <a:moveTo>
                  <a:pt x="0" y="1861"/>
                </a:moveTo>
                <a:cubicBezTo>
                  <a:pt x="138" y="1897"/>
                  <a:pt x="651" y="2030"/>
                  <a:pt x="834" y="2077"/>
                </a:cubicBezTo>
                <a:cubicBezTo>
                  <a:pt x="1017" y="2124"/>
                  <a:pt x="1033" y="2117"/>
                  <a:pt x="1098" y="2143"/>
                </a:cubicBezTo>
                <a:cubicBezTo>
                  <a:pt x="1163" y="2169"/>
                  <a:pt x="1185" y="2193"/>
                  <a:pt x="1223" y="2234"/>
                </a:cubicBezTo>
                <a:cubicBezTo>
                  <a:pt x="1261" y="2275"/>
                  <a:pt x="1275" y="2353"/>
                  <a:pt x="1328" y="2388"/>
                </a:cubicBezTo>
                <a:cubicBezTo>
                  <a:pt x="1381" y="2423"/>
                  <a:pt x="1460" y="2369"/>
                  <a:pt x="1539" y="2444"/>
                </a:cubicBezTo>
                <a:cubicBezTo>
                  <a:pt x="1618" y="2519"/>
                  <a:pt x="1736" y="2767"/>
                  <a:pt x="1804" y="2841"/>
                </a:cubicBezTo>
                <a:cubicBezTo>
                  <a:pt x="1872" y="2915"/>
                  <a:pt x="1893" y="2844"/>
                  <a:pt x="1948" y="2889"/>
                </a:cubicBezTo>
                <a:cubicBezTo>
                  <a:pt x="2003" y="2934"/>
                  <a:pt x="2094" y="3054"/>
                  <a:pt x="2136" y="3112"/>
                </a:cubicBezTo>
                <a:cubicBezTo>
                  <a:pt x="2178" y="3170"/>
                  <a:pt x="2166" y="3211"/>
                  <a:pt x="2199" y="3238"/>
                </a:cubicBezTo>
                <a:cubicBezTo>
                  <a:pt x="2232" y="3265"/>
                  <a:pt x="2289" y="3242"/>
                  <a:pt x="2333" y="3274"/>
                </a:cubicBezTo>
                <a:cubicBezTo>
                  <a:pt x="2377" y="3306"/>
                  <a:pt x="2418" y="3389"/>
                  <a:pt x="2466" y="3428"/>
                </a:cubicBezTo>
                <a:cubicBezTo>
                  <a:pt x="2514" y="3467"/>
                  <a:pt x="2566" y="3470"/>
                  <a:pt x="2621" y="3505"/>
                </a:cubicBezTo>
                <a:cubicBezTo>
                  <a:pt x="2676" y="3540"/>
                  <a:pt x="2748" y="3573"/>
                  <a:pt x="2796" y="3639"/>
                </a:cubicBezTo>
                <a:cubicBezTo>
                  <a:pt x="2844" y="3705"/>
                  <a:pt x="2859" y="3856"/>
                  <a:pt x="2910" y="3899"/>
                </a:cubicBezTo>
                <a:cubicBezTo>
                  <a:pt x="2961" y="3942"/>
                  <a:pt x="3012" y="3890"/>
                  <a:pt x="3102" y="3899"/>
                </a:cubicBezTo>
                <a:cubicBezTo>
                  <a:pt x="3192" y="3908"/>
                  <a:pt x="3410" y="3995"/>
                  <a:pt x="3450" y="3955"/>
                </a:cubicBezTo>
                <a:cubicBezTo>
                  <a:pt x="3490" y="3915"/>
                  <a:pt x="3373" y="3723"/>
                  <a:pt x="3343" y="3659"/>
                </a:cubicBezTo>
                <a:cubicBezTo>
                  <a:pt x="3313" y="3595"/>
                  <a:pt x="3283" y="3624"/>
                  <a:pt x="3267" y="3568"/>
                </a:cubicBezTo>
                <a:cubicBezTo>
                  <a:pt x="3251" y="3512"/>
                  <a:pt x="3267" y="3406"/>
                  <a:pt x="3246" y="3322"/>
                </a:cubicBezTo>
                <a:cubicBezTo>
                  <a:pt x="3225" y="3238"/>
                  <a:pt x="3163" y="3131"/>
                  <a:pt x="3141" y="3063"/>
                </a:cubicBezTo>
                <a:cubicBezTo>
                  <a:pt x="3119" y="2995"/>
                  <a:pt x="3095" y="3010"/>
                  <a:pt x="3113" y="2915"/>
                </a:cubicBezTo>
                <a:cubicBezTo>
                  <a:pt x="3131" y="2820"/>
                  <a:pt x="3274" y="2567"/>
                  <a:pt x="3250" y="2495"/>
                </a:cubicBezTo>
                <a:cubicBezTo>
                  <a:pt x="3226" y="2423"/>
                  <a:pt x="3016" y="2485"/>
                  <a:pt x="2970" y="2483"/>
                </a:cubicBezTo>
                <a:cubicBezTo>
                  <a:pt x="2924" y="2481"/>
                  <a:pt x="2991" y="2477"/>
                  <a:pt x="2972" y="2480"/>
                </a:cubicBezTo>
                <a:cubicBezTo>
                  <a:pt x="2953" y="2483"/>
                  <a:pt x="2894" y="2501"/>
                  <a:pt x="2853" y="2501"/>
                </a:cubicBezTo>
                <a:cubicBezTo>
                  <a:pt x="2812" y="2501"/>
                  <a:pt x="2765" y="2482"/>
                  <a:pt x="2726" y="2480"/>
                </a:cubicBezTo>
                <a:cubicBezTo>
                  <a:pt x="2687" y="2478"/>
                  <a:pt x="2650" y="2487"/>
                  <a:pt x="2621" y="2487"/>
                </a:cubicBezTo>
                <a:cubicBezTo>
                  <a:pt x="2592" y="2487"/>
                  <a:pt x="2588" y="2485"/>
                  <a:pt x="2551" y="2480"/>
                </a:cubicBezTo>
                <a:cubicBezTo>
                  <a:pt x="2514" y="2475"/>
                  <a:pt x="2444" y="2477"/>
                  <a:pt x="2396" y="2459"/>
                </a:cubicBezTo>
                <a:cubicBezTo>
                  <a:pt x="2348" y="2441"/>
                  <a:pt x="2338" y="2398"/>
                  <a:pt x="2263" y="2374"/>
                </a:cubicBezTo>
                <a:cubicBezTo>
                  <a:pt x="2188" y="2350"/>
                  <a:pt x="2015" y="2331"/>
                  <a:pt x="1948" y="2312"/>
                </a:cubicBezTo>
                <a:cubicBezTo>
                  <a:pt x="1881" y="2293"/>
                  <a:pt x="1886" y="2286"/>
                  <a:pt x="1862" y="2262"/>
                </a:cubicBezTo>
                <a:cubicBezTo>
                  <a:pt x="1838" y="2238"/>
                  <a:pt x="1826" y="2188"/>
                  <a:pt x="1804" y="2168"/>
                </a:cubicBezTo>
                <a:cubicBezTo>
                  <a:pt x="1782" y="2148"/>
                  <a:pt x="1753" y="2166"/>
                  <a:pt x="1729" y="2142"/>
                </a:cubicBezTo>
                <a:cubicBezTo>
                  <a:pt x="1705" y="2118"/>
                  <a:pt x="1683" y="2068"/>
                  <a:pt x="1660" y="2024"/>
                </a:cubicBezTo>
                <a:cubicBezTo>
                  <a:pt x="1637" y="1980"/>
                  <a:pt x="1616" y="1917"/>
                  <a:pt x="1588" y="1875"/>
                </a:cubicBezTo>
                <a:cubicBezTo>
                  <a:pt x="1560" y="1833"/>
                  <a:pt x="1513" y="1813"/>
                  <a:pt x="1490" y="1770"/>
                </a:cubicBezTo>
                <a:cubicBezTo>
                  <a:pt x="1467" y="1727"/>
                  <a:pt x="1483" y="1642"/>
                  <a:pt x="1448" y="1616"/>
                </a:cubicBezTo>
                <a:cubicBezTo>
                  <a:pt x="1413" y="1590"/>
                  <a:pt x="1326" y="1623"/>
                  <a:pt x="1279" y="1616"/>
                </a:cubicBezTo>
                <a:cubicBezTo>
                  <a:pt x="1232" y="1609"/>
                  <a:pt x="1213" y="1580"/>
                  <a:pt x="1167" y="1573"/>
                </a:cubicBezTo>
                <a:cubicBezTo>
                  <a:pt x="1121" y="1566"/>
                  <a:pt x="1051" y="1586"/>
                  <a:pt x="1005" y="1573"/>
                </a:cubicBezTo>
                <a:cubicBezTo>
                  <a:pt x="959" y="1560"/>
                  <a:pt x="906" y="1517"/>
                  <a:pt x="890" y="1495"/>
                </a:cubicBezTo>
                <a:cubicBezTo>
                  <a:pt x="874" y="1473"/>
                  <a:pt x="915" y="1455"/>
                  <a:pt x="907" y="1440"/>
                </a:cubicBezTo>
                <a:cubicBezTo>
                  <a:pt x="899" y="1425"/>
                  <a:pt x="859" y="1433"/>
                  <a:pt x="844" y="1405"/>
                </a:cubicBezTo>
                <a:cubicBezTo>
                  <a:pt x="829" y="1377"/>
                  <a:pt x="834" y="1297"/>
                  <a:pt x="814" y="1271"/>
                </a:cubicBezTo>
                <a:cubicBezTo>
                  <a:pt x="794" y="1245"/>
                  <a:pt x="758" y="1255"/>
                  <a:pt x="726" y="1247"/>
                </a:cubicBezTo>
                <a:cubicBezTo>
                  <a:pt x="694" y="1239"/>
                  <a:pt x="641" y="1250"/>
                  <a:pt x="622" y="1223"/>
                </a:cubicBezTo>
                <a:cubicBezTo>
                  <a:pt x="603" y="1196"/>
                  <a:pt x="605" y="1114"/>
                  <a:pt x="614" y="1087"/>
                </a:cubicBezTo>
                <a:cubicBezTo>
                  <a:pt x="623" y="1060"/>
                  <a:pt x="641" y="1056"/>
                  <a:pt x="678" y="1063"/>
                </a:cubicBezTo>
                <a:cubicBezTo>
                  <a:pt x="715" y="1070"/>
                  <a:pt x="793" y="1128"/>
                  <a:pt x="838" y="1127"/>
                </a:cubicBezTo>
                <a:cubicBezTo>
                  <a:pt x="883" y="1126"/>
                  <a:pt x="893" y="1099"/>
                  <a:pt x="949" y="1054"/>
                </a:cubicBezTo>
                <a:cubicBezTo>
                  <a:pt x="1005" y="1009"/>
                  <a:pt x="1121" y="910"/>
                  <a:pt x="1174" y="857"/>
                </a:cubicBezTo>
                <a:cubicBezTo>
                  <a:pt x="1227" y="804"/>
                  <a:pt x="1237" y="778"/>
                  <a:pt x="1265" y="738"/>
                </a:cubicBezTo>
                <a:cubicBezTo>
                  <a:pt x="1293" y="698"/>
                  <a:pt x="1292" y="676"/>
                  <a:pt x="1342" y="618"/>
                </a:cubicBezTo>
                <a:cubicBezTo>
                  <a:pt x="1392" y="560"/>
                  <a:pt x="1501" y="454"/>
                  <a:pt x="1564" y="389"/>
                </a:cubicBezTo>
                <a:cubicBezTo>
                  <a:pt x="1627" y="324"/>
                  <a:pt x="1702" y="270"/>
                  <a:pt x="1722" y="229"/>
                </a:cubicBezTo>
                <a:cubicBezTo>
                  <a:pt x="1742" y="188"/>
                  <a:pt x="1704" y="168"/>
                  <a:pt x="1687" y="140"/>
                </a:cubicBezTo>
                <a:cubicBezTo>
                  <a:pt x="1670" y="112"/>
                  <a:pt x="1619" y="84"/>
                  <a:pt x="1620" y="61"/>
                </a:cubicBezTo>
                <a:cubicBezTo>
                  <a:pt x="1621" y="38"/>
                  <a:pt x="1666" y="2"/>
                  <a:pt x="1692" y="1"/>
                </a:cubicBezTo>
                <a:cubicBezTo>
                  <a:pt x="1718" y="0"/>
                  <a:pt x="1737" y="32"/>
                  <a:pt x="1776" y="55"/>
                </a:cubicBezTo>
                <a:cubicBezTo>
                  <a:pt x="1815" y="78"/>
                  <a:pt x="1870" y="125"/>
                  <a:pt x="1926" y="139"/>
                </a:cubicBezTo>
                <a:cubicBezTo>
                  <a:pt x="1982" y="153"/>
                  <a:pt x="2060" y="126"/>
                  <a:pt x="2115" y="140"/>
                </a:cubicBezTo>
                <a:cubicBezTo>
                  <a:pt x="2170" y="154"/>
                  <a:pt x="2211" y="206"/>
                  <a:pt x="2256" y="225"/>
                </a:cubicBezTo>
                <a:cubicBezTo>
                  <a:pt x="2301" y="244"/>
                  <a:pt x="2348" y="248"/>
                  <a:pt x="2389" y="253"/>
                </a:cubicBezTo>
                <a:cubicBezTo>
                  <a:pt x="2430" y="258"/>
                  <a:pt x="2470" y="238"/>
                  <a:pt x="2501" y="253"/>
                </a:cubicBezTo>
                <a:cubicBezTo>
                  <a:pt x="2532" y="268"/>
                  <a:pt x="2545" y="334"/>
                  <a:pt x="2573" y="341"/>
                </a:cubicBezTo>
                <a:cubicBezTo>
                  <a:pt x="2601" y="348"/>
                  <a:pt x="2654" y="285"/>
                  <a:pt x="2670" y="293"/>
                </a:cubicBezTo>
                <a:cubicBezTo>
                  <a:pt x="2686" y="301"/>
                  <a:pt x="2654" y="381"/>
                  <a:pt x="2670" y="389"/>
                </a:cubicBezTo>
                <a:cubicBezTo>
                  <a:pt x="2686" y="397"/>
                  <a:pt x="2750" y="333"/>
                  <a:pt x="2766" y="341"/>
                </a:cubicBezTo>
                <a:cubicBezTo>
                  <a:pt x="2782" y="349"/>
                  <a:pt x="2750" y="429"/>
                  <a:pt x="2766" y="437"/>
                </a:cubicBezTo>
                <a:cubicBezTo>
                  <a:pt x="2782" y="445"/>
                  <a:pt x="2838" y="381"/>
                  <a:pt x="2862" y="389"/>
                </a:cubicBezTo>
                <a:cubicBezTo>
                  <a:pt x="2886" y="397"/>
                  <a:pt x="2870" y="461"/>
                  <a:pt x="2910" y="485"/>
                </a:cubicBezTo>
                <a:cubicBezTo>
                  <a:pt x="2950" y="509"/>
                  <a:pt x="3062" y="517"/>
                  <a:pt x="3102" y="533"/>
                </a:cubicBezTo>
                <a:cubicBezTo>
                  <a:pt x="3142" y="549"/>
                  <a:pt x="3110" y="573"/>
                  <a:pt x="3150" y="581"/>
                </a:cubicBezTo>
                <a:cubicBezTo>
                  <a:pt x="3190" y="589"/>
                  <a:pt x="3274" y="578"/>
                  <a:pt x="3343" y="581"/>
                </a:cubicBezTo>
                <a:cubicBezTo>
                  <a:pt x="3412" y="584"/>
                  <a:pt x="3490" y="613"/>
                  <a:pt x="3562" y="597"/>
                </a:cubicBezTo>
                <a:cubicBezTo>
                  <a:pt x="3634" y="581"/>
                  <a:pt x="3707" y="520"/>
                  <a:pt x="3775" y="485"/>
                </a:cubicBezTo>
                <a:cubicBezTo>
                  <a:pt x="3843" y="450"/>
                  <a:pt x="3918" y="410"/>
                  <a:pt x="3968" y="389"/>
                </a:cubicBezTo>
                <a:cubicBezTo>
                  <a:pt x="4018" y="368"/>
                  <a:pt x="4037" y="375"/>
                  <a:pt x="4075" y="358"/>
                </a:cubicBezTo>
                <a:cubicBezTo>
                  <a:pt x="4113" y="341"/>
                  <a:pt x="4144" y="297"/>
                  <a:pt x="4194" y="288"/>
                </a:cubicBezTo>
                <a:cubicBezTo>
                  <a:pt x="4244" y="279"/>
                  <a:pt x="4327" y="301"/>
                  <a:pt x="4377" y="302"/>
                </a:cubicBezTo>
                <a:cubicBezTo>
                  <a:pt x="4427" y="303"/>
                  <a:pt x="4453" y="287"/>
                  <a:pt x="4497" y="293"/>
                </a:cubicBezTo>
                <a:cubicBezTo>
                  <a:pt x="4541" y="299"/>
                  <a:pt x="4586" y="343"/>
                  <a:pt x="4641" y="341"/>
                </a:cubicBezTo>
                <a:cubicBezTo>
                  <a:pt x="4696" y="339"/>
                  <a:pt x="4777" y="274"/>
                  <a:pt x="4825" y="282"/>
                </a:cubicBezTo>
                <a:cubicBezTo>
                  <a:pt x="4873" y="290"/>
                  <a:pt x="4886" y="364"/>
                  <a:pt x="4929" y="389"/>
                </a:cubicBezTo>
                <a:cubicBezTo>
                  <a:pt x="4972" y="414"/>
                  <a:pt x="5022" y="411"/>
                  <a:pt x="5086" y="435"/>
                </a:cubicBezTo>
                <a:cubicBezTo>
                  <a:pt x="5150" y="459"/>
                  <a:pt x="5229" y="502"/>
                  <a:pt x="5314" y="533"/>
                </a:cubicBezTo>
                <a:cubicBezTo>
                  <a:pt x="5399" y="564"/>
                  <a:pt x="5539" y="601"/>
                  <a:pt x="5598" y="619"/>
                </a:cubicBezTo>
              </a:path>
            </a:pathLst>
          </a:custGeom>
          <a:noFill/>
          <a:ln w="12700">
            <a:solidFill>
              <a:schemeClr val="tx1"/>
            </a:solidFill>
            <a:round/>
            <a:headEnd/>
            <a:tailEnd/>
          </a:ln>
          <a:effectLst/>
        </p:spPr>
        <p:txBody>
          <a:bodyPr/>
          <a:lstStyle/>
          <a:p>
            <a:endParaRPr lang="en-US"/>
          </a:p>
        </p:txBody>
      </p:sp>
      <p:sp>
        <p:nvSpPr>
          <p:cNvPr id="26784" name="Text Box 160"/>
          <p:cNvSpPr txBox="1">
            <a:spLocks noChangeArrowheads="1"/>
          </p:cNvSpPr>
          <p:nvPr/>
        </p:nvSpPr>
        <p:spPr bwMode="auto">
          <a:xfrm>
            <a:off x="7015163" y="2360613"/>
            <a:ext cx="687387" cy="403225"/>
          </a:xfrm>
          <a:prstGeom prst="rect">
            <a:avLst/>
          </a:prstGeom>
          <a:solidFill>
            <a:schemeClr val="bg1">
              <a:alpha val="70000"/>
            </a:schemeClr>
          </a:solidFill>
          <a:ln w="38100">
            <a:solidFill>
              <a:srgbClr val="97DD97"/>
            </a:solidFill>
            <a:miter lim="800000"/>
            <a:headEnd/>
            <a:tailEnd/>
          </a:ln>
          <a:effectLst/>
        </p:spPr>
        <p:txBody>
          <a:bodyPr>
            <a:spAutoFit/>
          </a:bodyPr>
          <a:lstStyle/>
          <a:p>
            <a:pPr algn="ctr">
              <a:spcBef>
                <a:spcPct val="50000"/>
              </a:spcBef>
            </a:pPr>
            <a:r>
              <a:rPr lang="en-US" sz="900"/>
              <a:t>Losheim Gap</a:t>
            </a:r>
          </a:p>
        </p:txBody>
      </p:sp>
      <p:sp>
        <p:nvSpPr>
          <p:cNvPr id="26785" name="Text Box 161"/>
          <p:cNvSpPr txBox="1">
            <a:spLocks noChangeArrowheads="1"/>
          </p:cNvSpPr>
          <p:nvPr/>
        </p:nvSpPr>
        <p:spPr bwMode="auto">
          <a:xfrm>
            <a:off x="7319963" y="2817813"/>
            <a:ext cx="687387" cy="403225"/>
          </a:xfrm>
          <a:prstGeom prst="rect">
            <a:avLst/>
          </a:prstGeom>
          <a:solidFill>
            <a:schemeClr val="bg1">
              <a:alpha val="70000"/>
            </a:schemeClr>
          </a:solidFill>
          <a:ln w="38100">
            <a:solidFill>
              <a:srgbClr val="97DD97"/>
            </a:solidFill>
            <a:miter lim="800000"/>
            <a:headEnd/>
            <a:tailEnd/>
          </a:ln>
          <a:effectLst/>
        </p:spPr>
        <p:txBody>
          <a:bodyPr>
            <a:spAutoFit/>
          </a:bodyPr>
          <a:lstStyle/>
          <a:p>
            <a:pPr algn="ctr">
              <a:spcBef>
                <a:spcPct val="50000"/>
              </a:spcBef>
            </a:pPr>
            <a:r>
              <a:rPr lang="en-US" sz="900" i="1"/>
              <a:t>Schnee Eifel</a:t>
            </a:r>
          </a:p>
        </p:txBody>
      </p:sp>
      <p:sp>
        <p:nvSpPr>
          <p:cNvPr id="26786" name="Text Box 162"/>
          <p:cNvSpPr txBox="1">
            <a:spLocks noChangeArrowheads="1"/>
          </p:cNvSpPr>
          <p:nvPr/>
        </p:nvSpPr>
        <p:spPr bwMode="auto">
          <a:xfrm>
            <a:off x="4648200" y="909638"/>
            <a:ext cx="611188" cy="403225"/>
          </a:xfrm>
          <a:prstGeom prst="rect">
            <a:avLst/>
          </a:prstGeom>
          <a:solidFill>
            <a:schemeClr val="bg1">
              <a:alpha val="70000"/>
            </a:schemeClr>
          </a:solidFill>
          <a:ln w="38100">
            <a:solidFill>
              <a:srgbClr val="97DD97"/>
            </a:solidFill>
            <a:miter lim="800000"/>
            <a:headEnd/>
            <a:tailEnd/>
          </a:ln>
          <a:effectLst/>
        </p:spPr>
        <p:txBody>
          <a:bodyPr>
            <a:spAutoFit/>
          </a:bodyPr>
          <a:lstStyle/>
          <a:p>
            <a:pPr algn="ctr">
              <a:spcBef>
                <a:spcPct val="50000"/>
              </a:spcBef>
            </a:pPr>
            <a:r>
              <a:rPr lang="en-US" sz="900" i="1"/>
              <a:t>Hohes Venn</a:t>
            </a:r>
          </a:p>
        </p:txBody>
      </p:sp>
      <p:sp>
        <p:nvSpPr>
          <p:cNvPr id="26787" name="Text Box 163"/>
          <p:cNvSpPr txBox="1">
            <a:spLocks noChangeArrowheads="1"/>
          </p:cNvSpPr>
          <p:nvPr/>
        </p:nvSpPr>
        <p:spPr bwMode="auto">
          <a:xfrm>
            <a:off x="4953000" y="5565775"/>
            <a:ext cx="1450975" cy="342900"/>
          </a:xfrm>
          <a:prstGeom prst="rect">
            <a:avLst/>
          </a:prstGeom>
          <a:solidFill>
            <a:schemeClr val="bg1">
              <a:alpha val="70000"/>
            </a:schemeClr>
          </a:solidFill>
          <a:ln w="38100">
            <a:solidFill>
              <a:srgbClr val="97DD97"/>
            </a:solidFill>
            <a:miter lim="800000"/>
            <a:headEnd/>
            <a:tailEnd/>
          </a:ln>
          <a:effectLst/>
        </p:spPr>
        <p:txBody>
          <a:bodyPr>
            <a:spAutoFit/>
          </a:bodyPr>
          <a:lstStyle/>
          <a:p>
            <a:pPr algn="ctr">
              <a:spcBef>
                <a:spcPct val="50000"/>
              </a:spcBef>
            </a:pPr>
            <a:r>
              <a:rPr lang="en-US" sz="1400"/>
              <a:t>High Ardennes</a:t>
            </a:r>
          </a:p>
        </p:txBody>
      </p:sp>
      <p:sp>
        <p:nvSpPr>
          <p:cNvPr id="26788" name="Text Box 164"/>
          <p:cNvSpPr txBox="1">
            <a:spLocks noChangeArrowheads="1"/>
          </p:cNvSpPr>
          <p:nvPr/>
        </p:nvSpPr>
        <p:spPr bwMode="auto">
          <a:xfrm>
            <a:off x="5335588" y="909638"/>
            <a:ext cx="1374775" cy="342900"/>
          </a:xfrm>
          <a:prstGeom prst="rect">
            <a:avLst/>
          </a:prstGeom>
          <a:solidFill>
            <a:schemeClr val="bg1">
              <a:alpha val="70000"/>
            </a:schemeClr>
          </a:solidFill>
          <a:ln w="38100">
            <a:solidFill>
              <a:srgbClr val="97DD97"/>
            </a:solidFill>
            <a:miter lim="800000"/>
            <a:headEnd/>
            <a:tailEnd/>
          </a:ln>
          <a:effectLst/>
        </p:spPr>
        <p:txBody>
          <a:bodyPr>
            <a:spAutoFit/>
          </a:bodyPr>
          <a:lstStyle/>
          <a:p>
            <a:pPr algn="ctr">
              <a:spcBef>
                <a:spcPct val="50000"/>
              </a:spcBef>
            </a:pPr>
            <a:r>
              <a:rPr lang="en-US" sz="1400"/>
              <a:t>Low Ardennes</a:t>
            </a:r>
          </a:p>
        </p:txBody>
      </p:sp>
      <p:sp>
        <p:nvSpPr>
          <p:cNvPr id="26790" name="Freeform 166"/>
          <p:cNvSpPr>
            <a:spLocks/>
          </p:cNvSpPr>
          <p:nvPr/>
        </p:nvSpPr>
        <p:spPr bwMode="auto">
          <a:xfrm>
            <a:off x="-582613" y="1362075"/>
            <a:ext cx="8886826" cy="6342063"/>
          </a:xfrm>
          <a:custGeom>
            <a:avLst/>
            <a:gdLst/>
            <a:ahLst/>
            <a:cxnLst>
              <a:cxn ang="0">
                <a:pos x="834" y="2077"/>
              </a:cxn>
              <a:cxn ang="0">
                <a:pos x="1223" y="2234"/>
              </a:cxn>
              <a:cxn ang="0">
                <a:pos x="1539" y="2444"/>
              </a:cxn>
              <a:cxn ang="0">
                <a:pos x="1948" y="2889"/>
              </a:cxn>
              <a:cxn ang="0">
                <a:pos x="2199" y="3238"/>
              </a:cxn>
              <a:cxn ang="0">
                <a:pos x="2466" y="3428"/>
              </a:cxn>
              <a:cxn ang="0">
                <a:pos x="2796" y="3639"/>
              </a:cxn>
              <a:cxn ang="0">
                <a:pos x="3102" y="3899"/>
              </a:cxn>
              <a:cxn ang="0">
                <a:pos x="3343" y="3659"/>
              </a:cxn>
              <a:cxn ang="0">
                <a:pos x="3246" y="3322"/>
              </a:cxn>
              <a:cxn ang="0">
                <a:pos x="3113" y="2915"/>
              </a:cxn>
              <a:cxn ang="0">
                <a:pos x="2970" y="2483"/>
              </a:cxn>
              <a:cxn ang="0">
                <a:pos x="2853" y="2501"/>
              </a:cxn>
              <a:cxn ang="0">
                <a:pos x="2621" y="2487"/>
              </a:cxn>
              <a:cxn ang="0">
                <a:pos x="2396" y="2459"/>
              </a:cxn>
              <a:cxn ang="0">
                <a:pos x="1948" y="2312"/>
              </a:cxn>
              <a:cxn ang="0">
                <a:pos x="1804" y="2168"/>
              </a:cxn>
              <a:cxn ang="0">
                <a:pos x="1660" y="2024"/>
              </a:cxn>
              <a:cxn ang="0">
                <a:pos x="1490" y="1770"/>
              </a:cxn>
              <a:cxn ang="0">
                <a:pos x="1279" y="1616"/>
              </a:cxn>
              <a:cxn ang="0">
                <a:pos x="1005" y="1573"/>
              </a:cxn>
              <a:cxn ang="0">
                <a:pos x="907" y="1440"/>
              </a:cxn>
              <a:cxn ang="0">
                <a:pos x="814" y="1271"/>
              </a:cxn>
              <a:cxn ang="0">
                <a:pos x="622" y="1223"/>
              </a:cxn>
              <a:cxn ang="0">
                <a:pos x="678" y="1063"/>
              </a:cxn>
              <a:cxn ang="0">
                <a:pos x="949" y="1054"/>
              </a:cxn>
              <a:cxn ang="0">
                <a:pos x="1265" y="738"/>
              </a:cxn>
              <a:cxn ang="0">
                <a:pos x="1564" y="389"/>
              </a:cxn>
              <a:cxn ang="0">
                <a:pos x="1687" y="140"/>
              </a:cxn>
              <a:cxn ang="0">
                <a:pos x="1692" y="1"/>
              </a:cxn>
              <a:cxn ang="0">
                <a:pos x="1926" y="139"/>
              </a:cxn>
              <a:cxn ang="0">
                <a:pos x="2256" y="225"/>
              </a:cxn>
              <a:cxn ang="0">
                <a:pos x="2501" y="253"/>
              </a:cxn>
              <a:cxn ang="0">
                <a:pos x="2670" y="293"/>
              </a:cxn>
              <a:cxn ang="0">
                <a:pos x="2766" y="341"/>
              </a:cxn>
              <a:cxn ang="0">
                <a:pos x="2862" y="389"/>
              </a:cxn>
              <a:cxn ang="0">
                <a:pos x="3102" y="533"/>
              </a:cxn>
              <a:cxn ang="0">
                <a:pos x="3343" y="581"/>
              </a:cxn>
              <a:cxn ang="0">
                <a:pos x="3775" y="485"/>
              </a:cxn>
              <a:cxn ang="0">
                <a:pos x="4075" y="358"/>
              </a:cxn>
              <a:cxn ang="0">
                <a:pos x="4377" y="302"/>
              </a:cxn>
              <a:cxn ang="0">
                <a:pos x="4641" y="341"/>
              </a:cxn>
              <a:cxn ang="0">
                <a:pos x="4929" y="389"/>
              </a:cxn>
              <a:cxn ang="0">
                <a:pos x="5314" y="533"/>
              </a:cxn>
            </a:cxnLst>
            <a:rect l="0" t="0" r="r" b="b"/>
            <a:pathLst>
              <a:path w="5598" h="3995">
                <a:moveTo>
                  <a:pt x="0" y="1861"/>
                </a:moveTo>
                <a:cubicBezTo>
                  <a:pt x="138" y="1897"/>
                  <a:pt x="651" y="2030"/>
                  <a:pt x="834" y="2077"/>
                </a:cubicBezTo>
                <a:cubicBezTo>
                  <a:pt x="1017" y="2124"/>
                  <a:pt x="1033" y="2117"/>
                  <a:pt x="1098" y="2143"/>
                </a:cubicBezTo>
                <a:cubicBezTo>
                  <a:pt x="1163" y="2169"/>
                  <a:pt x="1185" y="2193"/>
                  <a:pt x="1223" y="2234"/>
                </a:cubicBezTo>
                <a:cubicBezTo>
                  <a:pt x="1261" y="2275"/>
                  <a:pt x="1275" y="2353"/>
                  <a:pt x="1328" y="2388"/>
                </a:cubicBezTo>
                <a:cubicBezTo>
                  <a:pt x="1381" y="2423"/>
                  <a:pt x="1460" y="2369"/>
                  <a:pt x="1539" y="2444"/>
                </a:cubicBezTo>
                <a:cubicBezTo>
                  <a:pt x="1618" y="2519"/>
                  <a:pt x="1736" y="2767"/>
                  <a:pt x="1804" y="2841"/>
                </a:cubicBezTo>
                <a:cubicBezTo>
                  <a:pt x="1872" y="2915"/>
                  <a:pt x="1893" y="2844"/>
                  <a:pt x="1948" y="2889"/>
                </a:cubicBezTo>
                <a:cubicBezTo>
                  <a:pt x="2003" y="2934"/>
                  <a:pt x="2094" y="3054"/>
                  <a:pt x="2136" y="3112"/>
                </a:cubicBezTo>
                <a:cubicBezTo>
                  <a:pt x="2178" y="3170"/>
                  <a:pt x="2166" y="3211"/>
                  <a:pt x="2199" y="3238"/>
                </a:cubicBezTo>
                <a:cubicBezTo>
                  <a:pt x="2232" y="3265"/>
                  <a:pt x="2289" y="3242"/>
                  <a:pt x="2333" y="3274"/>
                </a:cubicBezTo>
                <a:cubicBezTo>
                  <a:pt x="2377" y="3306"/>
                  <a:pt x="2418" y="3389"/>
                  <a:pt x="2466" y="3428"/>
                </a:cubicBezTo>
                <a:cubicBezTo>
                  <a:pt x="2514" y="3467"/>
                  <a:pt x="2566" y="3470"/>
                  <a:pt x="2621" y="3505"/>
                </a:cubicBezTo>
                <a:cubicBezTo>
                  <a:pt x="2676" y="3540"/>
                  <a:pt x="2748" y="3573"/>
                  <a:pt x="2796" y="3639"/>
                </a:cubicBezTo>
                <a:cubicBezTo>
                  <a:pt x="2844" y="3705"/>
                  <a:pt x="2859" y="3856"/>
                  <a:pt x="2910" y="3899"/>
                </a:cubicBezTo>
                <a:cubicBezTo>
                  <a:pt x="2961" y="3942"/>
                  <a:pt x="3012" y="3890"/>
                  <a:pt x="3102" y="3899"/>
                </a:cubicBezTo>
                <a:cubicBezTo>
                  <a:pt x="3192" y="3908"/>
                  <a:pt x="3410" y="3995"/>
                  <a:pt x="3450" y="3955"/>
                </a:cubicBezTo>
                <a:cubicBezTo>
                  <a:pt x="3490" y="3915"/>
                  <a:pt x="3373" y="3723"/>
                  <a:pt x="3343" y="3659"/>
                </a:cubicBezTo>
                <a:cubicBezTo>
                  <a:pt x="3313" y="3595"/>
                  <a:pt x="3283" y="3624"/>
                  <a:pt x="3267" y="3568"/>
                </a:cubicBezTo>
                <a:cubicBezTo>
                  <a:pt x="3251" y="3512"/>
                  <a:pt x="3267" y="3406"/>
                  <a:pt x="3246" y="3322"/>
                </a:cubicBezTo>
                <a:cubicBezTo>
                  <a:pt x="3225" y="3238"/>
                  <a:pt x="3163" y="3131"/>
                  <a:pt x="3141" y="3063"/>
                </a:cubicBezTo>
                <a:cubicBezTo>
                  <a:pt x="3119" y="2995"/>
                  <a:pt x="3095" y="3010"/>
                  <a:pt x="3113" y="2915"/>
                </a:cubicBezTo>
                <a:cubicBezTo>
                  <a:pt x="3131" y="2820"/>
                  <a:pt x="3274" y="2567"/>
                  <a:pt x="3250" y="2495"/>
                </a:cubicBezTo>
                <a:cubicBezTo>
                  <a:pt x="3226" y="2423"/>
                  <a:pt x="3016" y="2485"/>
                  <a:pt x="2970" y="2483"/>
                </a:cubicBezTo>
                <a:cubicBezTo>
                  <a:pt x="2924" y="2481"/>
                  <a:pt x="2991" y="2477"/>
                  <a:pt x="2972" y="2480"/>
                </a:cubicBezTo>
                <a:cubicBezTo>
                  <a:pt x="2953" y="2483"/>
                  <a:pt x="2894" y="2501"/>
                  <a:pt x="2853" y="2501"/>
                </a:cubicBezTo>
                <a:cubicBezTo>
                  <a:pt x="2812" y="2501"/>
                  <a:pt x="2765" y="2482"/>
                  <a:pt x="2726" y="2480"/>
                </a:cubicBezTo>
                <a:cubicBezTo>
                  <a:pt x="2687" y="2478"/>
                  <a:pt x="2650" y="2487"/>
                  <a:pt x="2621" y="2487"/>
                </a:cubicBezTo>
                <a:cubicBezTo>
                  <a:pt x="2592" y="2487"/>
                  <a:pt x="2588" y="2485"/>
                  <a:pt x="2551" y="2480"/>
                </a:cubicBezTo>
                <a:cubicBezTo>
                  <a:pt x="2514" y="2475"/>
                  <a:pt x="2444" y="2477"/>
                  <a:pt x="2396" y="2459"/>
                </a:cubicBezTo>
                <a:cubicBezTo>
                  <a:pt x="2348" y="2441"/>
                  <a:pt x="2338" y="2398"/>
                  <a:pt x="2263" y="2374"/>
                </a:cubicBezTo>
                <a:cubicBezTo>
                  <a:pt x="2188" y="2350"/>
                  <a:pt x="2015" y="2331"/>
                  <a:pt x="1948" y="2312"/>
                </a:cubicBezTo>
                <a:cubicBezTo>
                  <a:pt x="1881" y="2293"/>
                  <a:pt x="1886" y="2286"/>
                  <a:pt x="1862" y="2262"/>
                </a:cubicBezTo>
                <a:cubicBezTo>
                  <a:pt x="1838" y="2238"/>
                  <a:pt x="1826" y="2188"/>
                  <a:pt x="1804" y="2168"/>
                </a:cubicBezTo>
                <a:cubicBezTo>
                  <a:pt x="1782" y="2148"/>
                  <a:pt x="1753" y="2166"/>
                  <a:pt x="1729" y="2142"/>
                </a:cubicBezTo>
                <a:cubicBezTo>
                  <a:pt x="1705" y="2118"/>
                  <a:pt x="1683" y="2068"/>
                  <a:pt x="1660" y="2024"/>
                </a:cubicBezTo>
                <a:cubicBezTo>
                  <a:pt x="1637" y="1980"/>
                  <a:pt x="1616" y="1917"/>
                  <a:pt x="1588" y="1875"/>
                </a:cubicBezTo>
                <a:cubicBezTo>
                  <a:pt x="1560" y="1833"/>
                  <a:pt x="1513" y="1813"/>
                  <a:pt x="1490" y="1770"/>
                </a:cubicBezTo>
                <a:cubicBezTo>
                  <a:pt x="1467" y="1727"/>
                  <a:pt x="1483" y="1642"/>
                  <a:pt x="1448" y="1616"/>
                </a:cubicBezTo>
                <a:cubicBezTo>
                  <a:pt x="1413" y="1590"/>
                  <a:pt x="1326" y="1623"/>
                  <a:pt x="1279" y="1616"/>
                </a:cubicBezTo>
                <a:cubicBezTo>
                  <a:pt x="1232" y="1609"/>
                  <a:pt x="1213" y="1580"/>
                  <a:pt x="1167" y="1573"/>
                </a:cubicBezTo>
                <a:cubicBezTo>
                  <a:pt x="1121" y="1566"/>
                  <a:pt x="1051" y="1586"/>
                  <a:pt x="1005" y="1573"/>
                </a:cubicBezTo>
                <a:cubicBezTo>
                  <a:pt x="959" y="1560"/>
                  <a:pt x="906" y="1517"/>
                  <a:pt x="890" y="1495"/>
                </a:cubicBezTo>
                <a:cubicBezTo>
                  <a:pt x="874" y="1473"/>
                  <a:pt x="915" y="1455"/>
                  <a:pt x="907" y="1440"/>
                </a:cubicBezTo>
                <a:cubicBezTo>
                  <a:pt x="899" y="1425"/>
                  <a:pt x="859" y="1433"/>
                  <a:pt x="844" y="1405"/>
                </a:cubicBezTo>
                <a:cubicBezTo>
                  <a:pt x="829" y="1377"/>
                  <a:pt x="834" y="1297"/>
                  <a:pt x="814" y="1271"/>
                </a:cubicBezTo>
                <a:cubicBezTo>
                  <a:pt x="794" y="1245"/>
                  <a:pt x="758" y="1255"/>
                  <a:pt x="726" y="1247"/>
                </a:cubicBezTo>
                <a:cubicBezTo>
                  <a:pt x="694" y="1239"/>
                  <a:pt x="641" y="1250"/>
                  <a:pt x="622" y="1223"/>
                </a:cubicBezTo>
                <a:cubicBezTo>
                  <a:pt x="603" y="1196"/>
                  <a:pt x="605" y="1114"/>
                  <a:pt x="614" y="1087"/>
                </a:cubicBezTo>
                <a:cubicBezTo>
                  <a:pt x="623" y="1060"/>
                  <a:pt x="641" y="1056"/>
                  <a:pt x="678" y="1063"/>
                </a:cubicBezTo>
                <a:cubicBezTo>
                  <a:pt x="715" y="1070"/>
                  <a:pt x="793" y="1128"/>
                  <a:pt x="838" y="1127"/>
                </a:cubicBezTo>
                <a:cubicBezTo>
                  <a:pt x="883" y="1126"/>
                  <a:pt x="893" y="1099"/>
                  <a:pt x="949" y="1054"/>
                </a:cubicBezTo>
                <a:cubicBezTo>
                  <a:pt x="1005" y="1009"/>
                  <a:pt x="1121" y="910"/>
                  <a:pt x="1174" y="857"/>
                </a:cubicBezTo>
                <a:cubicBezTo>
                  <a:pt x="1227" y="804"/>
                  <a:pt x="1237" y="778"/>
                  <a:pt x="1265" y="738"/>
                </a:cubicBezTo>
                <a:cubicBezTo>
                  <a:pt x="1293" y="698"/>
                  <a:pt x="1292" y="676"/>
                  <a:pt x="1342" y="618"/>
                </a:cubicBezTo>
                <a:cubicBezTo>
                  <a:pt x="1392" y="560"/>
                  <a:pt x="1501" y="454"/>
                  <a:pt x="1564" y="389"/>
                </a:cubicBezTo>
                <a:cubicBezTo>
                  <a:pt x="1627" y="324"/>
                  <a:pt x="1702" y="270"/>
                  <a:pt x="1722" y="229"/>
                </a:cubicBezTo>
                <a:cubicBezTo>
                  <a:pt x="1742" y="188"/>
                  <a:pt x="1704" y="168"/>
                  <a:pt x="1687" y="140"/>
                </a:cubicBezTo>
                <a:cubicBezTo>
                  <a:pt x="1670" y="112"/>
                  <a:pt x="1619" y="84"/>
                  <a:pt x="1620" y="61"/>
                </a:cubicBezTo>
                <a:cubicBezTo>
                  <a:pt x="1621" y="38"/>
                  <a:pt x="1666" y="2"/>
                  <a:pt x="1692" y="1"/>
                </a:cubicBezTo>
                <a:cubicBezTo>
                  <a:pt x="1718" y="0"/>
                  <a:pt x="1737" y="32"/>
                  <a:pt x="1776" y="55"/>
                </a:cubicBezTo>
                <a:cubicBezTo>
                  <a:pt x="1815" y="78"/>
                  <a:pt x="1870" y="125"/>
                  <a:pt x="1926" y="139"/>
                </a:cubicBezTo>
                <a:cubicBezTo>
                  <a:pt x="1982" y="153"/>
                  <a:pt x="2060" y="126"/>
                  <a:pt x="2115" y="140"/>
                </a:cubicBezTo>
                <a:cubicBezTo>
                  <a:pt x="2170" y="154"/>
                  <a:pt x="2211" y="206"/>
                  <a:pt x="2256" y="225"/>
                </a:cubicBezTo>
                <a:cubicBezTo>
                  <a:pt x="2301" y="244"/>
                  <a:pt x="2348" y="248"/>
                  <a:pt x="2389" y="253"/>
                </a:cubicBezTo>
                <a:cubicBezTo>
                  <a:pt x="2430" y="258"/>
                  <a:pt x="2470" y="238"/>
                  <a:pt x="2501" y="253"/>
                </a:cubicBezTo>
                <a:cubicBezTo>
                  <a:pt x="2532" y="268"/>
                  <a:pt x="2545" y="334"/>
                  <a:pt x="2573" y="341"/>
                </a:cubicBezTo>
                <a:cubicBezTo>
                  <a:pt x="2601" y="348"/>
                  <a:pt x="2654" y="285"/>
                  <a:pt x="2670" y="293"/>
                </a:cubicBezTo>
                <a:cubicBezTo>
                  <a:pt x="2686" y="301"/>
                  <a:pt x="2654" y="381"/>
                  <a:pt x="2670" y="389"/>
                </a:cubicBezTo>
                <a:cubicBezTo>
                  <a:pt x="2686" y="397"/>
                  <a:pt x="2750" y="333"/>
                  <a:pt x="2766" y="341"/>
                </a:cubicBezTo>
                <a:cubicBezTo>
                  <a:pt x="2782" y="349"/>
                  <a:pt x="2750" y="429"/>
                  <a:pt x="2766" y="437"/>
                </a:cubicBezTo>
                <a:cubicBezTo>
                  <a:pt x="2782" y="445"/>
                  <a:pt x="2838" y="381"/>
                  <a:pt x="2862" y="389"/>
                </a:cubicBezTo>
                <a:cubicBezTo>
                  <a:pt x="2886" y="397"/>
                  <a:pt x="2870" y="461"/>
                  <a:pt x="2910" y="485"/>
                </a:cubicBezTo>
                <a:cubicBezTo>
                  <a:pt x="2950" y="509"/>
                  <a:pt x="3062" y="517"/>
                  <a:pt x="3102" y="533"/>
                </a:cubicBezTo>
                <a:cubicBezTo>
                  <a:pt x="3142" y="549"/>
                  <a:pt x="3110" y="573"/>
                  <a:pt x="3150" y="581"/>
                </a:cubicBezTo>
                <a:cubicBezTo>
                  <a:pt x="3190" y="589"/>
                  <a:pt x="3274" y="578"/>
                  <a:pt x="3343" y="581"/>
                </a:cubicBezTo>
                <a:cubicBezTo>
                  <a:pt x="3412" y="584"/>
                  <a:pt x="3490" y="613"/>
                  <a:pt x="3562" y="597"/>
                </a:cubicBezTo>
                <a:cubicBezTo>
                  <a:pt x="3634" y="581"/>
                  <a:pt x="3707" y="520"/>
                  <a:pt x="3775" y="485"/>
                </a:cubicBezTo>
                <a:cubicBezTo>
                  <a:pt x="3843" y="450"/>
                  <a:pt x="3918" y="410"/>
                  <a:pt x="3968" y="389"/>
                </a:cubicBezTo>
                <a:cubicBezTo>
                  <a:pt x="4018" y="368"/>
                  <a:pt x="4037" y="375"/>
                  <a:pt x="4075" y="358"/>
                </a:cubicBezTo>
                <a:cubicBezTo>
                  <a:pt x="4113" y="341"/>
                  <a:pt x="4144" y="297"/>
                  <a:pt x="4194" y="288"/>
                </a:cubicBezTo>
                <a:cubicBezTo>
                  <a:pt x="4244" y="279"/>
                  <a:pt x="4327" y="301"/>
                  <a:pt x="4377" y="302"/>
                </a:cubicBezTo>
                <a:cubicBezTo>
                  <a:pt x="4427" y="303"/>
                  <a:pt x="4453" y="287"/>
                  <a:pt x="4497" y="293"/>
                </a:cubicBezTo>
                <a:cubicBezTo>
                  <a:pt x="4541" y="299"/>
                  <a:pt x="4586" y="343"/>
                  <a:pt x="4641" y="341"/>
                </a:cubicBezTo>
                <a:cubicBezTo>
                  <a:pt x="4696" y="339"/>
                  <a:pt x="4777" y="274"/>
                  <a:pt x="4825" y="282"/>
                </a:cubicBezTo>
                <a:cubicBezTo>
                  <a:pt x="4873" y="290"/>
                  <a:pt x="4886" y="364"/>
                  <a:pt x="4929" y="389"/>
                </a:cubicBezTo>
                <a:cubicBezTo>
                  <a:pt x="4972" y="414"/>
                  <a:pt x="5022" y="411"/>
                  <a:pt x="5086" y="435"/>
                </a:cubicBezTo>
                <a:cubicBezTo>
                  <a:pt x="5150" y="459"/>
                  <a:pt x="5229" y="502"/>
                  <a:pt x="5314" y="533"/>
                </a:cubicBezTo>
                <a:cubicBezTo>
                  <a:pt x="5399" y="564"/>
                  <a:pt x="5539" y="601"/>
                  <a:pt x="5598" y="619"/>
                </a:cubicBezTo>
              </a:path>
            </a:pathLst>
          </a:custGeom>
          <a:noFill/>
          <a:ln w="12700">
            <a:solidFill>
              <a:schemeClr val="tx1"/>
            </a:solidFill>
            <a:round/>
            <a:headEnd/>
            <a:tailEnd/>
          </a:ln>
          <a:effectLst/>
        </p:spPr>
        <p:txBody>
          <a:bodyPr/>
          <a:lstStyle/>
          <a:p>
            <a:endParaRPr lang="en-US"/>
          </a:p>
        </p:txBody>
      </p:sp>
      <p:sp>
        <p:nvSpPr>
          <p:cNvPr id="26791" name="Text Box 167"/>
          <p:cNvSpPr txBox="1">
            <a:spLocks noChangeArrowheads="1"/>
          </p:cNvSpPr>
          <p:nvPr/>
        </p:nvSpPr>
        <p:spPr bwMode="auto">
          <a:xfrm>
            <a:off x="2663825" y="1597025"/>
            <a:ext cx="687388" cy="403225"/>
          </a:xfrm>
          <a:prstGeom prst="rect">
            <a:avLst/>
          </a:prstGeom>
          <a:solidFill>
            <a:schemeClr val="bg1">
              <a:alpha val="70000"/>
            </a:schemeClr>
          </a:solidFill>
          <a:ln w="38100">
            <a:solidFill>
              <a:srgbClr val="97DD97"/>
            </a:solidFill>
            <a:miter lim="800000"/>
            <a:headEnd/>
            <a:tailEnd/>
          </a:ln>
          <a:effectLst/>
        </p:spPr>
        <p:txBody>
          <a:bodyPr>
            <a:spAutoFit/>
          </a:bodyPr>
          <a:lstStyle/>
          <a:p>
            <a:pPr algn="ctr">
              <a:spcBef>
                <a:spcPct val="50000"/>
              </a:spcBef>
            </a:pPr>
            <a:r>
              <a:rPr lang="en-US" sz="900"/>
              <a:t>Condroz Plateau</a:t>
            </a:r>
          </a:p>
        </p:txBody>
      </p:sp>
      <p:sp>
        <p:nvSpPr>
          <p:cNvPr id="26792" name="Text Box 168"/>
          <p:cNvSpPr txBox="1">
            <a:spLocks noChangeArrowheads="1"/>
          </p:cNvSpPr>
          <p:nvPr/>
        </p:nvSpPr>
        <p:spPr bwMode="auto">
          <a:xfrm>
            <a:off x="679450" y="5260975"/>
            <a:ext cx="839788" cy="403225"/>
          </a:xfrm>
          <a:prstGeom prst="rect">
            <a:avLst/>
          </a:prstGeom>
          <a:solidFill>
            <a:schemeClr val="bg1">
              <a:alpha val="70000"/>
            </a:schemeClr>
          </a:solidFill>
          <a:ln w="38100">
            <a:solidFill>
              <a:srgbClr val="97DD97"/>
            </a:solidFill>
            <a:miter lim="800000"/>
            <a:headEnd/>
            <a:tailEnd/>
          </a:ln>
          <a:effectLst/>
        </p:spPr>
        <p:txBody>
          <a:bodyPr>
            <a:spAutoFit/>
          </a:bodyPr>
          <a:lstStyle/>
          <a:p>
            <a:pPr algn="ctr">
              <a:spcBef>
                <a:spcPct val="50000"/>
              </a:spcBef>
            </a:pPr>
            <a:r>
              <a:rPr lang="en-US" sz="900" i="1"/>
              <a:t>Foret d’Ardennes</a:t>
            </a:r>
          </a:p>
        </p:txBody>
      </p:sp>
      <p:sp>
        <p:nvSpPr>
          <p:cNvPr id="26793" name="Text Box 169"/>
          <p:cNvSpPr txBox="1">
            <a:spLocks noChangeArrowheads="1"/>
          </p:cNvSpPr>
          <p:nvPr/>
        </p:nvSpPr>
        <p:spPr bwMode="auto">
          <a:xfrm>
            <a:off x="4191000" y="146050"/>
            <a:ext cx="611188" cy="403225"/>
          </a:xfrm>
          <a:prstGeom prst="rect">
            <a:avLst/>
          </a:prstGeom>
          <a:solidFill>
            <a:schemeClr val="bg1">
              <a:alpha val="70000"/>
            </a:schemeClr>
          </a:solidFill>
          <a:ln w="38100">
            <a:solidFill>
              <a:srgbClr val="97DD97"/>
            </a:solidFill>
            <a:miter lim="800000"/>
            <a:headEnd/>
            <a:tailEnd/>
          </a:ln>
          <a:effectLst/>
        </p:spPr>
        <p:txBody>
          <a:bodyPr>
            <a:spAutoFit/>
          </a:bodyPr>
          <a:lstStyle/>
          <a:p>
            <a:pPr algn="ctr">
              <a:spcBef>
                <a:spcPct val="50000"/>
              </a:spcBef>
            </a:pPr>
            <a:r>
              <a:rPr lang="en-US" sz="900"/>
              <a:t>Herve Plateau</a:t>
            </a:r>
          </a:p>
        </p:txBody>
      </p:sp>
      <p:sp>
        <p:nvSpPr>
          <p:cNvPr id="26795" name="Text Box 171"/>
          <p:cNvSpPr txBox="1">
            <a:spLocks noChangeArrowheads="1"/>
          </p:cNvSpPr>
          <p:nvPr/>
        </p:nvSpPr>
        <p:spPr bwMode="auto">
          <a:xfrm>
            <a:off x="5029200" y="2436813"/>
            <a:ext cx="534988" cy="403225"/>
          </a:xfrm>
          <a:prstGeom prst="rect">
            <a:avLst/>
          </a:prstGeom>
          <a:solidFill>
            <a:schemeClr val="bg1">
              <a:alpha val="70000"/>
            </a:schemeClr>
          </a:solidFill>
          <a:ln w="38100">
            <a:solidFill>
              <a:srgbClr val="0033CC"/>
            </a:solidFill>
            <a:miter lim="800000"/>
            <a:headEnd/>
            <a:tailEnd/>
          </a:ln>
          <a:effectLst/>
        </p:spPr>
        <p:txBody>
          <a:bodyPr>
            <a:spAutoFit/>
          </a:bodyPr>
          <a:lstStyle/>
          <a:p>
            <a:pPr algn="ctr">
              <a:spcBef>
                <a:spcPct val="50000"/>
              </a:spcBef>
            </a:pPr>
            <a:r>
              <a:rPr lang="en-US" sz="900"/>
              <a:t>Salm River</a:t>
            </a:r>
          </a:p>
        </p:txBody>
      </p:sp>
      <p:sp>
        <p:nvSpPr>
          <p:cNvPr id="26796" name="Text Box 172"/>
          <p:cNvSpPr txBox="1">
            <a:spLocks noChangeArrowheads="1"/>
          </p:cNvSpPr>
          <p:nvPr/>
        </p:nvSpPr>
        <p:spPr bwMode="auto">
          <a:xfrm>
            <a:off x="5106988" y="146050"/>
            <a:ext cx="915987" cy="266700"/>
          </a:xfrm>
          <a:prstGeom prst="rect">
            <a:avLst/>
          </a:prstGeom>
          <a:solidFill>
            <a:schemeClr val="bg1">
              <a:alpha val="70000"/>
            </a:schemeClr>
          </a:solidFill>
          <a:ln w="38100">
            <a:solidFill>
              <a:srgbClr val="0033CC"/>
            </a:solidFill>
            <a:miter lim="800000"/>
            <a:headEnd/>
            <a:tailEnd/>
          </a:ln>
          <a:effectLst/>
        </p:spPr>
        <p:txBody>
          <a:bodyPr>
            <a:spAutoFit/>
          </a:bodyPr>
          <a:lstStyle/>
          <a:p>
            <a:pPr algn="ctr">
              <a:spcBef>
                <a:spcPct val="50000"/>
              </a:spcBef>
            </a:pPr>
            <a:r>
              <a:rPr lang="en-US" sz="900"/>
              <a:t>Vesdre River</a:t>
            </a:r>
          </a:p>
        </p:txBody>
      </p:sp>
      <p:sp>
        <p:nvSpPr>
          <p:cNvPr id="26797" name="Text Box 173"/>
          <p:cNvSpPr txBox="1">
            <a:spLocks noChangeArrowheads="1"/>
          </p:cNvSpPr>
          <p:nvPr/>
        </p:nvSpPr>
        <p:spPr bwMode="auto">
          <a:xfrm>
            <a:off x="984250" y="4344988"/>
            <a:ext cx="838200" cy="266700"/>
          </a:xfrm>
          <a:prstGeom prst="rect">
            <a:avLst/>
          </a:prstGeom>
          <a:solidFill>
            <a:schemeClr val="bg1">
              <a:alpha val="70000"/>
            </a:schemeClr>
          </a:solidFill>
          <a:ln w="38100">
            <a:solidFill>
              <a:srgbClr val="0033CC"/>
            </a:solidFill>
            <a:miter lim="800000"/>
            <a:headEnd/>
            <a:tailEnd/>
          </a:ln>
          <a:effectLst/>
        </p:spPr>
        <p:txBody>
          <a:bodyPr>
            <a:spAutoFit/>
          </a:bodyPr>
          <a:lstStyle/>
          <a:p>
            <a:pPr algn="ctr">
              <a:spcBef>
                <a:spcPct val="50000"/>
              </a:spcBef>
            </a:pPr>
            <a:r>
              <a:rPr lang="en-US" sz="900"/>
              <a:t>Lesse River</a:t>
            </a:r>
          </a:p>
        </p:txBody>
      </p:sp>
      <p:sp>
        <p:nvSpPr>
          <p:cNvPr id="26798" name="Text Box 174"/>
          <p:cNvSpPr txBox="1">
            <a:spLocks noChangeArrowheads="1"/>
          </p:cNvSpPr>
          <p:nvPr/>
        </p:nvSpPr>
        <p:spPr bwMode="auto">
          <a:xfrm>
            <a:off x="0" y="3505200"/>
            <a:ext cx="611188" cy="403225"/>
          </a:xfrm>
          <a:prstGeom prst="rect">
            <a:avLst/>
          </a:prstGeom>
          <a:solidFill>
            <a:schemeClr val="bg1">
              <a:alpha val="70000"/>
            </a:schemeClr>
          </a:solidFill>
          <a:ln w="38100">
            <a:solidFill>
              <a:srgbClr val="0033CC"/>
            </a:solidFill>
            <a:miter lim="800000"/>
            <a:headEnd/>
            <a:tailEnd/>
          </a:ln>
          <a:effectLst/>
        </p:spPr>
        <p:txBody>
          <a:bodyPr>
            <a:spAutoFit/>
          </a:bodyPr>
          <a:lstStyle/>
          <a:p>
            <a:pPr algn="ctr">
              <a:spcBef>
                <a:spcPct val="50000"/>
              </a:spcBef>
            </a:pPr>
            <a:r>
              <a:rPr lang="en-US" sz="900"/>
              <a:t>Meuse River</a:t>
            </a:r>
          </a:p>
        </p:txBody>
      </p:sp>
      <p:sp>
        <p:nvSpPr>
          <p:cNvPr id="26799" name="Text Box 175"/>
          <p:cNvSpPr txBox="1">
            <a:spLocks noChangeArrowheads="1"/>
          </p:cNvSpPr>
          <p:nvPr/>
        </p:nvSpPr>
        <p:spPr bwMode="auto">
          <a:xfrm>
            <a:off x="2740025" y="2665413"/>
            <a:ext cx="611188" cy="403225"/>
          </a:xfrm>
          <a:prstGeom prst="rect">
            <a:avLst/>
          </a:prstGeom>
          <a:solidFill>
            <a:schemeClr val="bg1">
              <a:alpha val="70000"/>
            </a:schemeClr>
          </a:solidFill>
          <a:ln w="38100">
            <a:solidFill>
              <a:srgbClr val="0033CC"/>
            </a:solidFill>
            <a:miter lim="800000"/>
            <a:headEnd/>
            <a:tailEnd/>
          </a:ln>
          <a:effectLst/>
        </p:spPr>
        <p:txBody>
          <a:bodyPr>
            <a:spAutoFit/>
          </a:bodyPr>
          <a:lstStyle/>
          <a:p>
            <a:pPr algn="ctr">
              <a:spcBef>
                <a:spcPct val="50000"/>
              </a:spcBef>
            </a:pPr>
            <a:r>
              <a:rPr lang="en-US" sz="900"/>
              <a:t>Ourthe River</a:t>
            </a:r>
          </a:p>
        </p:txBody>
      </p:sp>
      <p:sp>
        <p:nvSpPr>
          <p:cNvPr id="26800" name="Text Box 176"/>
          <p:cNvSpPr txBox="1">
            <a:spLocks noChangeArrowheads="1"/>
          </p:cNvSpPr>
          <p:nvPr/>
        </p:nvSpPr>
        <p:spPr bwMode="auto">
          <a:xfrm>
            <a:off x="6403975" y="3810000"/>
            <a:ext cx="534988" cy="403225"/>
          </a:xfrm>
          <a:prstGeom prst="rect">
            <a:avLst/>
          </a:prstGeom>
          <a:solidFill>
            <a:schemeClr val="bg1">
              <a:alpha val="70000"/>
            </a:schemeClr>
          </a:solidFill>
          <a:ln w="38100">
            <a:solidFill>
              <a:srgbClr val="0033CC"/>
            </a:solidFill>
            <a:miter lim="800000"/>
            <a:headEnd/>
            <a:tailEnd/>
          </a:ln>
          <a:effectLst/>
        </p:spPr>
        <p:txBody>
          <a:bodyPr>
            <a:spAutoFit/>
          </a:bodyPr>
          <a:lstStyle/>
          <a:p>
            <a:pPr algn="ctr">
              <a:spcBef>
                <a:spcPct val="50000"/>
              </a:spcBef>
            </a:pPr>
            <a:r>
              <a:rPr lang="en-US" sz="900"/>
              <a:t>Our River</a:t>
            </a:r>
          </a:p>
        </p:txBody>
      </p:sp>
      <p:sp>
        <p:nvSpPr>
          <p:cNvPr id="26801" name="Text Box 177"/>
          <p:cNvSpPr txBox="1">
            <a:spLocks noChangeArrowheads="1"/>
          </p:cNvSpPr>
          <p:nvPr/>
        </p:nvSpPr>
        <p:spPr bwMode="auto">
          <a:xfrm>
            <a:off x="7854950" y="4268788"/>
            <a:ext cx="534988" cy="403225"/>
          </a:xfrm>
          <a:prstGeom prst="rect">
            <a:avLst/>
          </a:prstGeom>
          <a:solidFill>
            <a:schemeClr val="bg1">
              <a:alpha val="70000"/>
            </a:schemeClr>
          </a:solidFill>
          <a:ln w="38100">
            <a:solidFill>
              <a:srgbClr val="0033CC"/>
            </a:solidFill>
            <a:miter lim="800000"/>
            <a:headEnd/>
            <a:tailEnd/>
          </a:ln>
          <a:effectLst/>
        </p:spPr>
        <p:txBody>
          <a:bodyPr>
            <a:spAutoFit/>
          </a:bodyPr>
          <a:lstStyle/>
          <a:p>
            <a:pPr algn="ctr">
              <a:spcBef>
                <a:spcPct val="50000"/>
              </a:spcBef>
            </a:pPr>
            <a:r>
              <a:rPr lang="en-US" sz="900"/>
              <a:t>Prum River</a:t>
            </a:r>
          </a:p>
        </p:txBody>
      </p:sp>
      <p:sp>
        <p:nvSpPr>
          <p:cNvPr id="26802" name="Text Box 178"/>
          <p:cNvSpPr txBox="1">
            <a:spLocks noChangeArrowheads="1"/>
          </p:cNvSpPr>
          <p:nvPr/>
        </p:nvSpPr>
        <p:spPr bwMode="auto">
          <a:xfrm>
            <a:off x="8388350" y="6557963"/>
            <a:ext cx="839788" cy="266700"/>
          </a:xfrm>
          <a:prstGeom prst="rect">
            <a:avLst/>
          </a:prstGeom>
          <a:solidFill>
            <a:schemeClr val="bg1">
              <a:alpha val="70000"/>
            </a:schemeClr>
          </a:solidFill>
          <a:ln w="38100">
            <a:solidFill>
              <a:srgbClr val="0033CC"/>
            </a:solidFill>
            <a:miter lim="800000"/>
            <a:headEnd/>
            <a:tailEnd/>
          </a:ln>
          <a:effectLst/>
        </p:spPr>
        <p:txBody>
          <a:bodyPr>
            <a:spAutoFit/>
          </a:bodyPr>
          <a:lstStyle/>
          <a:p>
            <a:pPr algn="ctr">
              <a:spcBef>
                <a:spcPct val="50000"/>
              </a:spcBef>
            </a:pPr>
            <a:r>
              <a:rPr lang="en-US" sz="900"/>
              <a:t>Sauer River</a:t>
            </a:r>
          </a:p>
        </p:txBody>
      </p:sp>
      <p:sp>
        <p:nvSpPr>
          <p:cNvPr id="26803" name="Text Box 179"/>
          <p:cNvSpPr txBox="1">
            <a:spLocks noChangeArrowheads="1"/>
          </p:cNvSpPr>
          <p:nvPr/>
        </p:nvSpPr>
        <p:spPr bwMode="auto">
          <a:xfrm>
            <a:off x="5868988" y="4956175"/>
            <a:ext cx="534987" cy="403225"/>
          </a:xfrm>
          <a:prstGeom prst="rect">
            <a:avLst/>
          </a:prstGeom>
          <a:solidFill>
            <a:schemeClr val="bg1">
              <a:alpha val="70000"/>
            </a:schemeClr>
          </a:solidFill>
          <a:ln w="38100">
            <a:solidFill>
              <a:srgbClr val="0033CC"/>
            </a:solidFill>
            <a:miter lim="800000"/>
            <a:headEnd/>
            <a:tailEnd/>
          </a:ln>
          <a:effectLst/>
        </p:spPr>
        <p:txBody>
          <a:bodyPr>
            <a:spAutoFit/>
          </a:bodyPr>
          <a:lstStyle/>
          <a:p>
            <a:pPr algn="ctr">
              <a:spcBef>
                <a:spcPct val="50000"/>
              </a:spcBef>
            </a:pPr>
            <a:r>
              <a:rPr lang="en-US" sz="900"/>
              <a:t>Clerf River</a:t>
            </a:r>
          </a:p>
        </p:txBody>
      </p:sp>
      <p:sp>
        <p:nvSpPr>
          <p:cNvPr id="26804" name="Text Box 180"/>
          <p:cNvSpPr txBox="1">
            <a:spLocks noChangeArrowheads="1"/>
          </p:cNvSpPr>
          <p:nvPr/>
        </p:nvSpPr>
        <p:spPr bwMode="auto">
          <a:xfrm>
            <a:off x="5106988" y="5948363"/>
            <a:ext cx="763587" cy="266700"/>
          </a:xfrm>
          <a:prstGeom prst="rect">
            <a:avLst/>
          </a:prstGeom>
          <a:solidFill>
            <a:schemeClr val="bg1">
              <a:alpha val="70000"/>
            </a:schemeClr>
          </a:solidFill>
          <a:ln w="38100">
            <a:solidFill>
              <a:srgbClr val="0033CC"/>
            </a:solidFill>
            <a:miter lim="800000"/>
            <a:headEnd/>
            <a:tailEnd/>
          </a:ln>
          <a:effectLst/>
        </p:spPr>
        <p:txBody>
          <a:bodyPr>
            <a:spAutoFit/>
          </a:bodyPr>
          <a:lstStyle/>
          <a:p>
            <a:pPr algn="ctr">
              <a:spcBef>
                <a:spcPct val="50000"/>
              </a:spcBef>
            </a:pPr>
            <a:r>
              <a:rPr lang="en-US" sz="900"/>
              <a:t>Sure River</a:t>
            </a:r>
          </a:p>
        </p:txBody>
      </p:sp>
      <p:sp>
        <p:nvSpPr>
          <p:cNvPr id="26805" name="Text Box 181"/>
          <p:cNvSpPr txBox="1">
            <a:spLocks noChangeArrowheads="1"/>
          </p:cNvSpPr>
          <p:nvPr/>
        </p:nvSpPr>
        <p:spPr bwMode="auto">
          <a:xfrm>
            <a:off x="6708775" y="909638"/>
            <a:ext cx="534988" cy="403225"/>
          </a:xfrm>
          <a:prstGeom prst="rect">
            <a:avLst/>
          </a:prstGeom>
          <a:solidFill>
            <a:schemeClr val="bg1">
              <a:alpha val="70000"/>
            </a:schemeClr>
          </a:solidFill>
          <a:ln w="38100">
            <a:solidFill>
              <a:srgbClr val="0033CC"/>
            </a:solidFill>
            <a:miter lim="800000"/>
            <a:headEnd/>
            <a:tailEnd/>
          </a:ln>
          <a:effectLst/>
        </p:spPr>
        <p:txBody>
          <a:bodyPr>
            <a:spAutoFit/>
          </a:bodyPr>
          <a:lstStyle/>
          <a:p>
            <a:pPr algn="ctr">
              <a:spcBef>
                <a:spcPct val="50000"/>
              </a:spcBef>
            </a:pPr>
            <a:r>
              <a:rPr lang="en-US" sz="900"/>
              <a:t>Roer River</a:t>
            </a:r>
          </a:p>
        </p:txBody>
      </p:sp>
      <p:sp>
        <p:nvSpPr>
          <p:cNvPr id="26806" name="Text Box 182"/>
          <p:cNvSpPr txBox="1">
            <a:spLocks noChangeArrowheads="1"/>
          </p:cNvSpPr>
          <p:nvPr/>
        </p:nvSpPr>
        <p:spPr bwMode="auto">
          <a:xfrm>
            <a:off x="7624763" y="146050"/>
            <a:ext cx="534987" cy="403225"/>
          </a:xfrm>
          <a:prstGeom prst="rect">
            <a:avLst/>
          </a:prstGeom>
          <a:solidFill>
            <a:schemeClr val="bg1">
              <a:alpha val="70000"/>
            </a:schemeClr>
          </a:solidFill>
          <a:ln w="38100">
            <a:solidFill>
              <a:srgbClr val="0033CC"/>
            </a:solidFill>
            <a:miter lim="800000"/>
            <a:headEnd/>
            <a:tailEnd/>
          </a:ln>
          <a:effectLst/>
        </p:spPr>
        <p:txBody>
          <a:bodyPr>
            <a:spAutoFit/>
          </a:bodyPr>
          <a:lstStyle/>
          <a:p>
            <a:pPr algn="ctr">
              <a:spcBef>
                <a:spcPct val="50000"/>
              </a:spcBef>
            </a:pPr>
            <a:r>
              <a:rPr lang="en-US" sz="900"/>
              <a:t>Erft River</a:t>
            </a:r>
          </a:p>
        </p:txBody>
      </p:sp>
      <p:sp>
        <p:nvSpPr>
          <p:cNvPr id="26807" name="Text Box 183"/>
          <p:cNvSpPr txBox="1">
            <a:spLocks noChangeArrowheads="1"/>
          </p:cNvSpPr>
          <p:nvPr/>
        </p:nvSpPr>
        <p:spPr bwMode="auto">
          <a:xfrm>
            <a:off x="6480175" y="6454775"/>
            <a:ext cx="611188" cy="403225"/>
          </a:xfrm>
          <a:prstGeom prst="rect">
            <a:avLst/>
          </a:prstGeom>
          <a:solidFill>
            <a:schemeClr val="bg1">
              <a:alpha val="70000"/>
            </a:schemeClr>
          </a:solidFill>
          <a:ln w="38100">
            <a:solidFill>
              <a:srgbClr val="0033CC"/>
            </a:solidFill>
            <a:miter lim="800000"/>
            <a:headEnd/>
            <a:tailEnd/>
          </a:ln>
          <a:effectLst/>
        </p:spPr>
        <p:txBody>
          <a:bodyPr>
            <a:spAutoFit/>
          </a:bodyPr>
          <a:lstStyle/>
          <a:p>
            <a:pPr algn="ctr">
              <a:spcBef>
                <a:spcPct val="50000"/>
              </a:spcBef>
            </a:pPr>
            <a:r>
              <a:rPr lang="en-US" sz="900"/>
              <a:t>Alzette River</a:t>
            </a:r>
          </a:p>
        </p:txBody>
      </p:sp>
      <p:sp>
        <p:nvSpPr>
          <p:cNvPr id="26808" name="Text Box 184"/>
          <p:cNvSpPr txBox="1">
            <a:spLocks noChangeArrowheads="1"/>
          </p:cNvSpPr>
          <p:nvPr/>
        </p:nvSpPr>
        <p:spPr bwMode="auto">
          <a:xfrm>
            <a:off x="2205038" y="757238"/>
            <a:ext cx="611187" cy="403225"/>
          </a:xfrm>
          <a:prstGeom prst="rect">
            <a:avLst/>
          </a:prstGeom>
          <a:solidFill>
            <a:schemeClr val="bg1">
              <a:alpha val="70000"/>
            </a:schemeClr>
          </a:solidFill>
          <a:ln w="38100">
            <a:solidFill>
              <a:srgbClr val="0033CC"/>
            </a:solidFill>
            <a:miter lim="800000"/>
            <a:headEnd/>
            <a:tailEnd/>
          </a:ln>
          <a:effectLst/>
        </p:spPr>
        <p:txBody>
          <a:bodyPr>
            <a:spAutoFit/>
          </a:bodyPr>
          <a:lstStyle/>
          <a:p>
            <a:pPr algn="ctr">
              <a:spcBef>
                <a:spcPct val="50000"/>
              </a:spcBef>
            </a:pPr>
            <a:r>
              <a:rPr lang="en-US" sz="900"/>
              <a:t>Meuse River</a:t>
            </a:r>
          </a:p>
        </p:txBody>
      </p:sp>
      <p:sp>
        <p:nvSpPr>
          <p:cNvPr id="26809" name="Text Box 185"/>
          <p:cNvSpPr txBox="1">
            <a:spLocks noChangeArrowheads="1"/>
          </p:cNvSpPr>
          <p:nvPr/>
        </p:nvSpPr>
        <p:spPr bwMode="auto">
          <a:xfrm>
            <a:off x="3808413" y="1520825"/>
            <a:ext cx="993775" cy="266700"/>
          </a:xfrm>
          <a:prstGeom prst="rect">
            <a:avLst/>
          </a:prstGeom>
          <a:solidFill>
            <a:schemeClr val="bg1">
              <a:alpha val="70000"/>
            </a:schemeClr>
          </a:solidFill>
          <a:ln w="38100">
            <a:solidFill>
              <a:srgbClr val="0033CC"/>
            </a:solidFill>
            <a:miter lim="800000"/>
            <a:headEnd/>
            <a:tailEnd/>
          </a:ln>
          <a:effectLst/>
        </p:spPr>
        <p:txBody>
          <a:bodyPr>
            <a:spAutoFit/>
          </a:bodyPr>
          <a:lstStyle/>
          <a:p>
            <a:pPr algn="ctr">
              <a:spcBef>
                <a:spcPct val="50000"/>
              </a:spcBef>
            </a:pPr>
            <a:r>
              <a:rPr lang="en-US" sz="900"/>
              <a:t>Ambleve River</a:t>
            </a:r>
          </a:p>
        </p:txBody>
      </p:sp>
      <p:sp>
        <p:nvSpPr>
          <p:cNvPr id="26810" name="Text Box 186"/>
          <p:cNvSpPr txBox="1">
            <a:spLocks noChangeArrowheads="1"/>
          </p:cNvSpPr>
          <p:nvPr/>
        </p:nvSpPr>
        <p:spPr bwMode="auto">
          <a:xfrm>
            <a:off x="5716588" y="1368425"/>
            <a:ext cx="1068387" cy="266700"/>
          </a:xfrm>
          <a:prstGeom prst="rect">
            <a:avLst/>
          </a:prstGeom>
          <a:solidFill>
            <a:schemeClr val="bg1">
              <a:alpha val="70000"/>
            </a:schemeClr>
          </a:solidFill>
          <a:ln w="38100">
            <a:solidFill>
              <a:srgbClr val="990000"/>
            </a:solidFill>
            <a:miter lim="800000"/>
            <a:headEnd/>
            <a:tailEnd/>
          </a:ln>
          <a:effectLst/>
        </p:spPr>
        <p:txBody>
          <a:bodyPr>
            <a:spAutoFit/>
          </a:bodyPr>
          <a:lstStyle/>
          <a:p>
            <a:pPr algn="ctr">
              <a:spcBef>
                <a:spcPct val="50000"/>
              </a:spcBef>
            </a:pPr>
            <a:r>
              <a:rPr lang="en-US" sz="900"/>
              <a:t>Elsenborn Ridge</a:t>
            </a:r>
          </a:p>
        </p:txBody>
      </p:sp>
      <p:sp>
        <p:nvSpPr>
          <p:cNvPr id="26789" name="Text Box 165"/>
          <p:cNvSpPr txBox="1">
            <a:spLocks noChangeArrowheads="1"/>
          </p:cNvSpPr>
          <p:nvPr/>
        </p:nvSpPr>
        <p:spPr bwMode="auto">
          <a:xfrm>
            <a:off x="1212850" y="3733800"/>
            <a:ext cx="2060575" cy="342900"/>
          </a:xfrm>
          <a:prstGeom prst="rect">
            <a:avLst/>
          </a:prstGeom>
          <a:solidFill>
            <a:schemeClr val="bg1">
              <a:alpha val="70000"/>
            </a:schemeClr>
          </a:solidFill>
          <a:ln w="38100">
            <a:solidFill>
              <a:srgbClr val="97DD97"/>
            </a:solidFill>
            <a:miter lim="800000"/>
            <a:headEnd/>
            <a:tailEnd/>
          </a:ln>
          <a:effectLst/>
        </p:spPr>
        <p:txBody>
          <a:bodyPr>
            <a:spAutoFit/>
          </a:bodyPr>
          <a:lstStyle/>
          <a:p>
            <a:pPr algn="ctr">
              <a:spcBef>
                <a:spcPct val="50000"/>
              </a:spcBef>
            </a:pPr>
            <a:r>
              <a:rPr lang="en-US" sz="1400"/>
              <a:t>Famenne Depression</a:t>
            </a:r>
          </a:p>
        </p:txBody>
      </p:sp>
      <p:sp>
        <p:nvSpPr>
          <p:cNvPr id="26811" name="Text Box 187"/>
          <p:cNvSpPr txBox="1">
            <a:spLocks noChangeArrowheads="1"/>
          </p:cNvSpPr>
          <p:nvPr/>
        </p:nvSpPr>
        <p:spPr bwMode="auto">
          <a:xfrm>
            <a:off x="3884613" y="5108575"/>
            <a:ext cx="611187" cy="403225"/>
          </a:xfrm>
          <a:prstGeom prst="rect">
            <a:avLst/>
          </a:prstGeom>
          <a:solidFill>
            <a:schemeClr val="bg1">
              <a:alpha val="70000"/>
            </a:schemeClr>
          </a:solidFill>
          <a:ln w="38100">
            <a:solidFill>
              <a:srgbClr val="97DD97"/>
            </a:solidFill>
            <a:miter lim="800000"/>
            <a:headEnd/>
            <a:tailEnd/>
          </a:ln>
          <a:effectLst/>
        </p:spPr>
        <p:txBody>
          <a:bodyPr>
            <a:spAutoFit/>
          </a:bodyPr>
          <a:lstStyle/>
          <a:p>
            <a:pPr algn="ctr">
              <a:spcBef>
                <a:spcPct val="50000"/>
              </a:spcBef>
            </a:pPr>
            <a:r>
              <a:rPr lang="en-US" sz="900" i="1"/>
              <a:t>Hautes Fagnes</a:t>
            </a:r>
          </a:p>
        </p:txBody>
      </p:sp>
      <p:grpSp>
        <p:nvGrpSpPr>
          <p:cNvPr id="26742" name="Group 118"/>
          <p:cNvGrpSpPr>
            <a:grpSpLocks/>
          </p:cNvGrpSpPr>
          <p:nvPr/>
        </p:nvGrpSpPr>
        <p:grpSpPr bwMode="auto">
          <a:xfrm>
            <a:off x="0" y="2132013"/>
            <a:ext cx="1747838" cy="625475"/>
            <a:chOff x="0" y="3631"/>
            <a:chExt cx="1101" cy="394"/>
          </a:xfrm>
        </p:grpSpPr>
        <p:sp>
          <p:nvSpPr>
            <p:cNvPr id="26724" name="Text Box 100"/>
            <p:cNvSpPr txBox="1">
              <a:spLocks noChangeArrowheads="1"/>
            </p:cNvSpPr>
            <p:nvPr/>
          </p:nvSpPr>
          <p:spPr bwMode="auto">
            <a:xfrm>
              <a:off x="9" y="3638"/>
              <a:ext cx="1053" cy="370"/>
            </a:xfrm>
            <a:prstGeom prst="rect">
              <a:avLst/>
            </a:prstGeom>
            <a:solidFill>
              <a:schemeClr val="bg1"/>
            </a:solidFill>
            <a:ln w="38100">
              <a:solidFill>
                <a:schemeClr val="tx1"/>
              </a:solidFill>
              <a:miter lim="800000"/>
              <a:headEnd/>
              <a:tailEnd/>
            </a:ln>
            <a:effectLst/>
          </p:spPr>
          <p:txBody>
            <a:bodyPr>
              <a:spAutoFit/>
            </a:bodyPr>
            <a:lstStyle/>
            <a:p>
              <a:pPr algn="ctr">
                <a:spcBef>
                  <a:spcPct val="50000"/>
                </a:spcBef>
              </a:pPr>
              <a:endParaRPr lang="en-CA" sz="3000"/>
            </a:p>
          </p:txBody>
        </p:sp>
        <p:grpSp>
          <p:nvGrpSpPr>
            <p:cNvPr id="26725" name="Group 101"/>
            <p:cNvGrpSpPr>
              <a:grpSpLocks/>
            </p:cNvGrpSpPr>
            <p:nvPr/>
          </p:nvGrpSpPr>
          <p:grpSpPr bwMode="auto">
            <a:xfrm>
              <a:off x="91" y="3756"/>
              <a:ext cx="880" cy="144"/>
              <a:chOff x="104" y="3479"/>
              <a:chExt cx="880" cy="144"/>
            </a:xfrm>
          </p:grpSpPr>
          <p:sp>
            <p:nvSpPr>
              <p:cNvPr id="26726" name="Line 102"/>
              <p:cNvSpPr>
                <a:spLocks noChangeShapeType="1"/>
              </p:cNvSpPr>
              <p:nvPr/>
            </p:nvSpPr>
            <p:spPr bwMode="auto">
              <a:xfrm>
                <a:off x="104" y="3554"/>
                <a:ext cx="880" cy="0"/>
              </a:xfrm>
              <a:prstGeom prst="line">
                <a:avLst/>
              </a:prstGeom>
              <a:noFill/>
              <a:ln w="25400">
                <a:solidFill>
                  <a:schemeClr val="tx1"/>
                </a:solidFill>
                <a:round/>
                <a:headEnd/>
                <a:tailEnd/>
              </a:ln>
              <a:effectLst/>
            </p:spPr>
            <p:txBody>
              <a:bodyPr/>
              <a:lstStyle/>
              <a:p>
                <a:endParaRPr lang="en-US"/>
              </a:p>
            </p:txBody>
          </p:sp>
          <p:sp>
            <p:nvSpPr>
              <p:cNvPr id="26727" name="Line 103"/>
              <p:cNvSpPr>
                <a:spLocks noChangeShapeType="1"/>
              </p:cNvSpPr>
              <p:nvPr/>
            </p:nvSpPr>
            <p:spPr bwMode="auto">
              <a:xfrm>
                <a:off x="104" y="3479"/>
                <a:ext cx="0" cy="143"/>
              </a:xfrm>
              <a:prstGeom prst="line">
                <a:avLst/>
              </a:prstGeom>
              <a:noFill/>
              <a:ln w="25400">
                <a:solidFill>
                  <a:schemeClr val="tx1"/>
                </a:solidFill>
                <a:round/>
                <a:headEnd/>
                <a:tailEnd/>
              </a:ln>
              <a:effectLst/>
            </p:spPr>
            <p:txBody>
              <a:bodyPr/>
              <a:lstStyle/>
              <a:p>
                <a:endParaRPr lang="en-US"/>
              </a:p>
            </p:txBody>
          </p:sp>
          <p:sp>
            <p:nvSpPr>
              <p:cNvPr id="26728" name="Line 104"/>
              <p:cNvSpPr>
                <a:spLocks noChangeShapeType="1"/>
              </p:cNvSpPr>
              <p:nvPr/>
            </p:nvSpPr>
            <p:spPr bwMode="auto">
              <a:xfrm>
                <a:off x="811" y="3482"/>
                <a:ext cx="0" cy="73"/>
              </a:xfrm>
              <a:prstGeom prst="line">
                <a:avLst/>
              </a:prstGeom>
              <a:noFill/>
              <a:ln w="25400">
                <a:solidFill>
                  <a:schemeClr val="tx1"/>
                </a:solidFill>
                <a:round/>
                <a:headEnd/>
                <a:tailEnd/>
              </a:ln>
              <a:effectLst/>
            </p:spPr>
            <p:txBody>
              <a:bodyPr/>
              <a:lstStyle/>
              <a:p>
                <a:endParaRPr lang="en-US"/>
              </a:p>
            </p:txBody>
          </p:sp>
          <p:sp>
            <p:nvSpPr>
              <p:cNvPr id="26729" name="Line 105"/>
              <p:cNvSpPr>
                <a:spLocks noChangeShapeType="1"/>
              </p:cNvSpPr>
              <p:nvPr/>
            </p:nvSpPr>
            <p:spPr bwMode="auto">
              <a:xfrm>
                <a:off x="979" y="3550"/>
                <a:ext cx="0" cy="73"/>
              </a:xfrm>
              <a:prstGeom prst="line">
                <a:avLst/>
              </a:prstGeom>
              <a:noFill/>
              <a:ln w="25400">
                <a:solidFill>
                  <a:schemeClr val="tx1"/>
                </a:solidFill>
                <a:round/>
                <a:headEnd/>
                <a:tailEnd/>
              </a:ln>
              <a:effectLst/>
            </p:spPr>
            <p:txBody>
              <a:bodyPr/>
              <a:lstStyle/>
              <a:p>
                <a:endParaRPr lang="en-US"/>
              </a:p>
            </p:txBody>
          </p:sp>
        </p:grpSp>
        <p:sp>
          <p:nvSpPr>
            <p:cNvPr id="26730" name="Text Box 106"/>
            <p:cNvSpPr txBox="1">
              <a:spLocks noChangeArrowheads="1"/>
            </p:cNvSpPr>
            <p:nvPr/>
          </p:nvSpPr>
          <p:spPr bwMode="auto">
            <a:xfrm>
              <a:off x="572" y="3631"/>
              <a:ext cx="433" cy="154"/>
            </a:xfrm>
            <a:prstGeom prst="rect">
              <a:avLst/>
            </a:prstGeom>
            <a:noFill/>
            <a:ln w="9525">
              <a:noFill/>
              <a:miter lim="800000"/>
              <a:headEnd/>
              <a:tailEnd/>
            </a:ln>
            <a:effectLst/>
          </p:spPr>
          <p:txBody>
            <a:bodyPr>
              <a:spAutoFit/>
            </a:bodyPr>
            <a:lstStyle/>
            <a:p>
              <a:pPr algn="ctr">
                <a:spcBef>
                  <a:spcPct val="50000"/>
                </a:spcBef>
              </a:pPr>
              <a:r>
                <a:rPr lang="en-CA" sz="1000"/>
                <a:t>10 miles</a:t>
              </a:r>
            </a:p>
          </p:txBody>
        </p:sp>
        <p:sp>
          <p:nvSpPr>
            <p:cNvPr id="26731" name="Text Box 107"/>
            <p:cNvSpPr txBox="1">
              <a:spLocks noChangeArrowheads="1"/>
            </p:cNvSpPr>
            <p:nvPr/>
          </p:nvSpPr>
          <p:spPr bwMode="auto">
            <a:xfrm>
              <a:off x="764" y="3871"/>
              <a:ext cx="337" cy="154"/>
            </a:xfrm>
            <a:prstGeom prst="rect">
              <a:avLst/>
            </a:prstGeom>
            <a:noFill/>
            <a:ln w="9525">
              <a:noFill/>
              <a:miter lim="800000"/>
              <a:headEnd/>
              <a:tailEnd/>
            </a:ln>
            <a:effectLst/>
          </p:spPr>
          <p:txBody>
            <a:bodyPr>
              <a:spAutoFit/>
            </a:bodyPr>
            <a:lstStyle/>
            <a:p>
              <a:pPr algn="ctr">
                <a:spcBef>
                  <a:spcPct val="50000"/>
                </a:spcBef>
              </a:pPr>
              <a:r>
                <a:rPr lang="en-CA" sz="1000"/>
                <a:t>20 km</a:t>
              </a:r>
            </a:p>
          </p:txBody>
        </p:sp>
        <p:sp>
          <p:nvSpPr>
            <p:cNvPr id="26732" name="Text Box 108"/>
            <p:cNvSpPr txBox="1">
              <a:spLocks noChangeArrowheads="1"/>
            </p:cNvSpPr>
            <p:nvPr/>
          </p:nvSpPr>
          <p:spPr bwMode="auto">
            <a:xfrm>
              <a:off x="0" y="3871"/>
              <a:ext cx="193" cy="154"/>
            </a:xfrm>
            <a:prstGeom prst="rect">
              <a:avLst/>
            </a:prstGeom>
            <a:noFill/>
            <a:ln w="9525">
              <a:noFill/>
              <a:miter lim="800000"/>
              <a:headEnd/>
              <a:tailEnd/>
            </a:ln>
            <a:effectLst/>
          </p:spPr>
          <p:txBody>
            <a:bodyPr>
              <a:spAutoFit/>
            </a:bodyPr>
            <a:lstStyle/>
            <a:p>
              <a:pPr algn="ctr">
                <a:spcBef>
                  <a:spcPct val="50000"/>
                </a:spcBef>
              </a:pPr>
              <a:r>
                <a:rPr lang="en-CA" sz="1000"/>
                <a:t>0</a:t>
              </a:r>
            </a:p>
          </p:txBody>
        </p:sp>
        <p:sp>
          <p:nvSpPr>
            <p:cNvPr id="26733" name="Text Box 109"/>
            <p:cNvSpPr txBox="1">
              <a:spLocks noChangeArrowheads="1"/>
            </p:cNvSpPr>
            <p:nvPr/>
          </p:nvSpPr>
          <p:spPr bwMode="auto">
            <a:xfrm>
              <a:off x="0" y="3631"/>
              <a:ext cx="193" cy="154"/>
            </a:xfrm>
            <a:prstGeom prst="rect">
              <a:avLst/>
            </a:prstGeom>
            <a:noFill/>
            <a:ln w="9525">
              <a:noFill/>
              <a:miter lim="800000"/>
              <a:headEnd/>
              <a:tailEnd/>
            </a:ln>
            <a:effectLst/>
          </p:spPr>
          <p:txBody>
            <a:bodyPr>
              <a:spAutoFit/>
            </a:bodyPr>
            <a:lstStyle/>
            <a:p>
              <a:pPr algn="ctr">
                <a:spcBef>
                  <a:spcPct val="50000"/>
                </a:spcBef>
              </a:pPr>
              <a:r>
                <a:rPr lang="en-CA" sz="1000"/>
                <a:t>0</a:t>
              </a:r>
            </a:p>
          </p:txBody>
        </p:sp>
      </p:grpSp>
      <p:sp>
        <p:nvSpPr>
          <p:cNvPr id="26812" name="Oval 188" descr="75%"/>
          <p:cNvSpPr>
            <a:spLocks noChangeArrowheads="1"/>
          </p:cNvSpPr>
          <p:nvPr/>
        </p:nvSpPr>
        <p:spPr bwMode="auto">
          <a:xfrm>
            <a:off x="4191000" y="2132013"/>
            <a:ext cx="90488"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6675" name="Rectangle 51"/>
          <p:cNvSpPr>
            <a:spLocks noChangeArrowheads="1"/>
          </p:cNvSpPr>
          <p:nvPr/>
        </p:nvSpPr>
        <p:spPr bwMode="auto">
          <a:xfrm>
            <a:off x="0" y="0"/>
            <a:ext cx="9144000" cy="681038"/>
          </a:xfrm>
          <a:prstGeom prst="rect">
            <a:avLst/>
          </a:prstGeom>
          <a:solidFill>
            <a:schemeClr val="tx1">
              <a:alpha val="60001"/>
            </a:schemeClr>
          </a:solidFill>
          <a:ln w="9525">
            <a:noFill/>
            <a:miter lim="800000"/>
            <a:headEnd/>
            <a:tailEnd/>
          </a:ln>
          <a:effectLst/>
        </p:spPr>
        <p:txBody>
          <a:bodyPr wrap="none" anchor="ctr"/>
          <a:lstStyle/>
          <a:p>
            <a:endParaRPr lang="en-US"/>
          </a:p>
        </p:txBody>
      </p:sp>
      <p:sp>
        <p:nvSpPr>
          <p:cNvPr id="26676" name="Rectangle 52"/>
          <p:cNvSpPr>
            <a:spLocks noChangeArrowheads="1"/>
          </p:cNvSpPr>
          <p:nvPr/>
        </p:nvSpPr>
        <p:spPr bwMode="auto">
          <a:xfrm>
            <a:off x="0" y="679450"/>
            <a:ext cx="4419600" cy="1450975"/>
          </a:xfrm>
          <a:prstGeom prst="rect">
            <a:avLst/>
          </a:prstGeom>
          <a:solidFill>
            <a:schemeClr val="tx1">
              <a:alpha val="60001"/>
            </a:schemeClr>
          </a:solidFill>
          <a:ln w="9525">
            <a:noFill/>
            <a:miter lim="800000"/>
            <a:headEnd/>
            <a:tailEnd/>
          </a:ln>
          <a:effectLst/>
        </p:spPr>
        <p:txBody>
          <a:bodyPr wrap="none" anchor="ctr"/>
          <a:lstStyle/>
          <a:p>
            <a:endParaRPr lang="en-US"/>
          </a:p>
        </p:txBody>
      </p:sp>
      <p:sp>
        <p:nvSpPr>
          <p:cNvPr id="26679" name="Text Box 55"/>
          <p:cNvSpPr txBox="1">
            <a:spLocks noChangeArrowheads="1"/>
          </p:cNvSpPr>
          <p:nvPr/>
        </p:nvSpPr>
        <p:spPr bwMode="auto">
          <a:xfrm>
            <a:off x="0" y="-34925"/>
            <a:ext cx="9144000" cy="774700"/>
          </a:xfrm>
          <a:prstGeom prst="rect">
            <a:avLst/>
          </a:prstGeom>
          <a:noFill/>
          <a:ln w="38100">
            <a:noFill/>
            <a:miter lim="800000"/>
            <a:headEnd/>
            <a:tailEnd/>
          </a:ln>
          <a:effectLst/>
        </p:spPr>
        <p:txBody>
          <a:bodyPr>
            <a:spAutoFit/>
          </a:bodyPr>
          <a:lstStyle/>
          <a:p>
            <a:pPr algn="just">
              <a:spcBef>
                <a:spcPct val="50000"/>
              </a:spcBef>
            </a:pPr>
            <a:r>
              <a:rPr lang="en-US" sz="900">
                <a:solidFill>
                  <a:schemeClr val="bg1"/>
                </a:solidFill>
                <a:latin typeface="Franklin Gothic Demi" pitchFamily="34" charset="0"/>
              </a:rPr>
              <a:t>While the Ardennes battlefield is known for its dense forest, the terrain is extremely varied, and features a patchwork of forest, open area, ridges, plateaus, valleys, even bogs. The battlefield comprises three recognizable regions. In the north, the Low Ardennes is characterized by low, rolling hills. Relatively speaking, it contains the most open terrain although most of it is in the northwest corner of the battlefield such as the Herve and Condorz Plateaus, and the flat, open fields west of the Meuse River. In the east, Elsenborn Ridge features clear, rolling hills and dominates the area. The rest of the Low Ardennes features dense forest, especially in the </a:t>
            </a:r>
            <a:r>
              <a:rPr lang="en-US" sz="900" i="1">
                <a:solidFill>
                  <a:schemeClr val="bg1"/>
                </a:solidFill>
                <a:latin typeface="Franklin Gothic Demi" pitchFamily="34" charset="0"/>
              </a:rPr>
              <a:t>Hohes Venn</a:t>
            </a:r>
            <a:r>
              <a:rPr lang="en-US" sz="900">
                <a:solidFill>
                  <a:schemeClr val="bg1"/>
                </a:solidFill>
                <a:latin typeface="Franklin Gothic Demi" pitchFamily="34" charset="0"/>
              </a:rPr>
              <a:t> marshy plateau near Elsenborn Ridge and the </a:t>
            </a:r>
            <a:r>
              <a:rPr lang="en-US" sz="900" i="1">
                <a:solidFill>
                  <a:schemeClr val="bg1"/>
                </a:solidFill>
                <a:latin typeface="Franklin Gothic Demi" pitchFamily="34" charset="0"/>
              </a:rPr>
              <a:t>Schnee Eiffel</a:t>
            </a:r>
            <a:r>
              <a:rPr lang="en-US" sz="900">
                <a:solidFill>
                  <a:schemeClr val="bg1"/>
                </a:solidFill>
                <a:latin typeface="Franklin Gothic Demi" pitchFamily="34" charset="0"/>
              </a:rPr>
              <a:t> (Snow Mountains) between the Our and Prum Rivers. The valley of the Ambleve River and the Losheim Gap provide the only major lanes through</a:t>
            </a:r>
          </a:p>
        </p:txBody>
      </p:sp>
      <p:sp>
        <p:nvSpPr>
          <p:cNvPr id="26680" name="Text Box 56"/>
          <p:cNvSpPr txBox="1">
            <a:spLocks noChangeArrowheads="1"/>
          </p:cNvSpPr>
          <p:nvPr/>
        </p:nvSpPr>
        <p:spPr bwMode="auto">
          <a:xfrm>
            <a:off x="0" y="642938"/>
            <a:ext cx="4419600" cy="1320800"/>
          </a:xfrm>
          <a:prstGeom prst="rect">
            <a:avLst/>
          </a:prstGeom>
          <a:noFill/>
          <a:ln w="38100">
            <a:noFill/>
            <a:miter lim="800000"/>
            <a:headEnd/>
            <a:tailEnd/>
          </a:ln>
          <a:effectLst/>
        </p:spPr>
        <p:txBody>
          <a:bodyPr>
            <a:spAutoFit/>
          </a:bodyPr>
          <a:lstStyle/>
          <a:p>
            <a:pPr algn="just">
              <a:spcBef>
                <a:spcPct val="50000"/>
              </a:spcBef>
            </a:pPr>
            <a:r>
              <a:rPr lang="en-US" sz="900">
                <a:solidFill>
                  <a:schemeClr val="bg1"/>
                </a:solidFill>
                <a:latin typeface="Franklin Gothic Demi" pitchFamily="34" charset="0"/>
              </a:rPr>
              <a:t>these features. South of the Low Ardennes, extending from the Ourthe River, southwest along the Lesse River is the Famenne Depression. This small region is a largely treeless low-lying plateau, and opens up to a wide crossing site across the Meuse River. In the south, the High Ardennes is characterized by dense forest and other difficult terrain, especially in the </a:t>
            </a:r>
            <a:r>
              <a:rPr lang="en-US" sz="900" i="1">
                <a:solidFill>
                  <a:schemeClr val="bg1"/>
                </a:solidFill>
                <a:latin typeface="Franklin Gothic Demi" pitchFamily="34" charset="0"/>
              </a:rPr>
              <a:t>Foret d’Ardennes</a:t>
            </a:r>
            <a:r>
              <a:rPr lang="en-US" sz="900">
                <a:solidFill>
                  <a:schemeClr val="bg1"/>
                </a:solidFill>
                <a:latin typeface="Franklin Gothic Demi" pitchFamily="34" charset="0"/>
              </a:rPr>
              <a:t>. The most significant lane through the High Ardennes is through the marshy </a:t>
            </a:r>
            <a:r>
              <a:rPr lang="en-US" sz="900" i="1">
                <a:solidFill>
                  <a:schemeClr val="bg1"/>
                </a:solidFill>
                <a:latin typeface="Franklin Gothic Demi" pitchFamily="34" charset="0"/>
              </a:rPr>
              <a:t>Hautes Fagnes.</a:t>
            </a:r>
            <a:r>
              <a:rPr lang="en-US" sz="900">
                <a:solidFill>
                  <a:schemeClr val="bg1"/>
                </a:solidFill>
                <a:latin typeface="Franklin Gothic Demi" pitchFamily="34" charset="0"/>
              </a:rPr>
              <a:t> The battlefield also contains a number of major rivers, many of which feature difficult approaches. Overall, the battlefield is characterized by difficult natural terrain with any advance relegated to using the few major lanes.</a:t>
            </a:r>
          </a:p>
        </p:txBody>
      </p:sp>
    </p:spTree>
  </p:cSld>
  <p:clrMapOvr>
    <a:masterClrMapping/>
  </p:clrMapOvr>
  <p:transition spd="slow">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872" name="Rectangle 296"/>
          <p:cNvSpPr>
            <a:spLocks noChangeArrowheads="1"/>
          </p:cNvSpPr>
          <p:nvPr/>
        </p:nvSpPr>
        <p:spPr bwMode="auto">
          <a:xfrm>
            <a:off x="-465138" y="0"/>
            <a:ext cx="9609138" cy="6858000"/>
          </a:xfrm>
          <a:prstGeom prst="rect">
            <a:avLst/>
          </a:prstGeom>
          <a:solidFill>
            <a:srgbClr val="97DD97">
              <a:alpha val="50000"/>
            </a:srgbClr>
          </a:solidFill>
          <a:ln w="9525">
            <a:noFill/>
            <a:miter lim="800000"/>
            <a:headEnd/>
            <a:tailEnd/>
          </a:ln>
          <a:effectLst/>
        </p:spPr>
        <p:txBody>
          <a:bodyPr wrap="none" anchor="ctr"/>
          <a:lstStyle/>
          <a:p>
            <a:endParaRPr lang="en-US"/>
          </a:p>
        </p:txBody>
      </p:sp>
      <p:sp>
        <p:nvSpPr>
          <p:cNvPr id="24909" name="Freeform 333" descr="23287213"/>
          <p:cNvSpPr>
            <a:spLocks/>
          </p:cNvSpPr>
          <p:nvPr/>
        </p:nvSpPr>
        <p:spPr bwMode="auto">
          <a:xfrm>
            <a:off x="2625725" y="3290888"/>
            <a:ext cx="1501775" cy="2260600"/>
          </a:xfrm>
          <a:custGeom>
            <a:avLst/>
            <a:gdLst/>
            <a:ahLst/>
            <a:cxnLst>
              <a:cxn ang="0">
                <a:pos x="72" y="183"/>
              </a:cxn>
              <a:cxn ang="0">
                <a:pos x="22" y="95"/>
              </a:cxn>
              <a:cxn ang="0">
                <a:pos x="110" y="3"/>
              </a:cxn>
              <a:cxn ang="0">
                <a:pos x="248" y="111"/>
              </a:cxn>
              <a:cxn ang="0">
                <a:pos x="409" y="135"/>
              </a:cxn>
              <a:cxn ang="0">
                <a:pos x="506" y="271"/>
              </a:cxn>
              <a:cxn ang="0">
                <a:pos x="590" y="411"/>
              </a:cxn>
              <a:cxn ang="0">
                <a:pos x="793" y="520"/>
              </a:cxn>
              <a:cxn ang="0">
                <a:pos x="938" y="616"/>
              </a:cxn>
              <a:cxn ang="0">
                <a:pos x="841" y="808"/>
              </a:cxn>
              <a:cxn ang="0">
                <a:pos x="649" y="904"/>
              </a:cxn>
              <a:cxn ang="0">
                <a:pos x="601" y="1049"/>
              </a:cxn>
              <a:cxn ang="0">
                <a:pos x="562" y="1187"/>
              </a:cxn>
              <a:cxn ang="0">
                <a:pos x="438" y="1403"/>
              </a:cxn>
              <a:cxn ang="0">
                <a:pos x="330" y="1315"/>
              </a:cxn>
              <a:cxn ang="0">
                <a:pos x="168" y="1193"/>
              </a:cxn>
              <a:cxn ang="0">
                <a:pos x="24" y="1001"/>
              </a:cxn>
              <a:cxn ang="0">
                <a:pos x="24" y="760"/>
              </a:cxn>
              <a:cxn ang="0">
                <a:pos x="168" y="664"/>
              </a:cxn>
              <a:cxn ang="0">
                <a:pos x="168" y="472"/>
              </a:cxn>
              <a:cxn ang="0">
                <a:pos x="72" y="327"/>
              </a:cxn>
              <a:cxn ang="0">
                <a:pos x="72" y="183"/>
              </a:cxn>
            </a:cxnLst>
            <a:rect l="0" t="0" r="r" b="b"/>
            <a:pathLst>
              <a:path w="946" h="1424">
                <a:moveTo>
                  <a:pt x="72" y="183"/>
                </a:moveTo>
                <a:cubicBezTo>
                  <a:pt x="64" y="144"/>
                  <a:pt x="16" y="125"/>
                  <a:pt x="22" y="95"/>
                </a:cubicBezTo>
                <a:cubicBezTo>
                  <a:pt x="28" y="65"/>
                  <a:pt x="72" y="0"/>
                  <a:pt x="110" y="3"/>
                </a:cubicBezTo>
                <a:cubicBezTo>
                  <a:pt x="148" y="6"/>
                  <a:pt x="198" y="89"/>
                  <a:pt x="248" y="111"/>
                </a:cubicBezTo>
                <a:cubicBezTo>
                  <a:pt x="298" y="133"/>
                  <a:pt x="366" y="108"/>
                  <a:pt x="409" y="135"/>
                </a:cubicBezTo>
                <a:cubicBezTo>
                  <a:pt x="452" y="162"/>
                  <a:pt x="476" y="225"/>
                  <a:pt x="506" y="271"/>
                </a:cubicBezTo>
                <a:cubicBezTo>
                  <a:pt x="536" y="317"/>
                  <a:pt x="542" y="370"/>
                  <a:pt x="590" y="411"/>
                </a:cubicBezTo>
                <a:cubicBezTo>
                  <a:pt x="638" y="452"/>
                  <a:pt x="735" y="486"/>
                  <a:pt x="793" y="520"/>
                </a:cubicBezTo>
                <a:cubicBezTo>
                  <a:pt x="851" y="554"/>
                  <a:pt x="930" y="568"/>
                  <a:pt x="938" y="616"/>
                </a:cubicBezTo>
                <a:cubicBezTo>
                  <a:pt x="946" y="664"/>
                  <a:pt x="889" y="760"/>
                  <a:pt x="841" y="808"/>
                </a:cubicBezTo>
                <a:cubicBezTo>
                  <a:pt x="793" y="856"/>
                  <a:pt x="689" y="864"/>
                  <a:pt x="649" y="904"/>
                </a:cubicBezTo>
                <a:cubicBezTo>
                  <a:pt x="609" y="944"/>
                  <a:pt x="615" y="1002"/>
                  <a:pt x="601" y="1049"/>
                </a:cubicBezTo>
                <a:cubicBezTo>
                  <a:pt x="587" y="1096"/>
                  <a:pt x="589" y="1128"/>
                  <a:pt x="562" y="1187"/>
                </a:cubicBezTo>
                <a:cubicBezTo>
                  <a:pt x="535" y="1246"/>
                  <a:pt x="477" y="1382"/>
                  <a:pt x="438" y="1403"/>
                </a:cubicBezTo>
                <a:cubicBezTo>
                  <a:pt x="399" y="1424"/>
                  <a:pt x="375" y="1350"/>
                  <a:pt x="330" y="1315"/>
                </a:cubicBezTo>
                <a:cubicBezTo>
                  <a:pt x="285" y="1280"/>
                  <a:pt x="219" y="1245"/>
                  <a:pt x="168" y="1193"/>
                </a:cubicBezTo>
                <a:cubicBezTo>
                  <a:pt x="117" y="1141"/>
                  <a:pt x="48" y="1073"/>
                  <a:pt x="24" y="1001"/>
                </a:cubicBezTo>
                <a:cubicBezTo>
                  <a:pt x="0" y="929"/>
                  <a:pt x="0" y="816"/>
                  <a:pt x="24" y="760"/>
                </a:cubicBezTo>
                <a:cubicBezTo>
                  <a:pt x="48" y="704"/>
                  <a:pt x="144" y="712"/>
                  <a:pt x="168" y="664"/>
                </a:cubicBezTo>
                <a:cubicBezTo>
                  <a:pt x="192" y="616"/>
                  <a:pt x="184" y="528"/>
                  <a:pt x="168" y="472"/>
                </a:cubicBezTo>
                <a:cubicBezTo>
                  <a:pt x="152" y="416"/>
                  <a:pt x="88" y="375"/>
                  <a:pt x="72" y="327"/>
                </a:cubicBezTo>
                <a:cubicBezTo>
                  <a:pt x="56" y="279"/>
                  <a:pt x="72" y="223"/>
                  <a:pt x="72" y="183"/>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4873" name="Freeform 297" descr="23287213"/>
          <p:cNvSpPr>
            <a:spLocks/>
          </p:cNvSpPr>
          <p:nvPr/>
        </p:nvSpPr>
        <p:spPr bwMode="auto">
          <a:xfrm>
            <a:off x="5397500" y="4624388"/>
            <a:ext cx="665163" cy="833437"/>
          </a:xfrm>
          <a:custGeom>
            <a:avLst/>
            <a:gdLst/>
            <a:ahLst/>
            <a:cxnLst>
              <a:cxn ang="0">
                <a:pos x="9" y="387"/>
              </a:cxn>
              <a:cxn ang="0">
                <a:pos x="69" y="343"/>
              </a:cxn>
              <a:cxn ang="0">
                <a:pos x="165" y="279"/>
              </a:cxn>
              <a:cxn ang="0">
                <a:pos x="266" y="64"/>
              </a:cxn>
              <a:cxn ang="0">
                <a:pos x="363" y="16"/>
              </a:cxn>
              <a:cxn ang="0">
                <a:pos x="411" y="161"/>
              </a:cxn>
              <a:cxn ang="0">
                <a:pos x="411" y="449"/>
              </a:cxn>
              <a:cxn ang="0">
                <a:pos x="363" y="497"/>
              </a:cxn>
              <a:cxn ang="0">
                <a:pos x="125" y="507"/>
              </a:cxn>
              <a:cxn ang="0">
                <a:pos x="9" y="387"/>
              </a:cxn>
            </a:cxnLst>
            <a:rect l="0" t="0" r="r" b="b"/>
            <a:pathLst>
              <a:path w="419" h="525">
                <a:moveTo>
                  <a:pt x="9" y="387"/>
                </a:moveTo>
                <a:cubicBezTo>
                  <a:pt x="0" y="362"/>
                  <a:pt x="43" y="361"/>
                  <a:pt x="69" y="343"/>
                </a:cubicBezTo>
                <a:cubicBezTo>
                  <a:pt x="95" y="325"/>
                  <a:pt x="132" y="325"/>
                  <a:pt x="165" y="279"/>
                </a:cubicBezTo>
                <a:cubicBezTo>
                  <a:pt x="198" y="233"/>
                  <a:pt x="233" y="108"/>
                  <a:pt x="266" y="64"/>
                </a:cubicBezTo>
                <a:cubicBezTo>
                  <a:pt x="299" y="20"/>
                  <a:pt x="339" y="0"/>
                  <a:pt x="363" y="16"/>
                </a:cubicBezTo>
                <a:cubicBezTo>
                  <a:pt x="387" y="32"/>
                  <a:pt x="403" y="89"/>
                  <a:pt x="411" y="161"/>
                </a:cubicBezTo>
                <a:cubicBezTo>
                  <a:pt x="419" y="233"/>
                  <a:pt x="419" y="393"/>
                  <a:pt x="411" y="449"/>
                </a:cubicBezTo>
                <a:cubicBezTo>
                  <a:pt x="403" y="505"/>
                  <a:pt x="411" y="487"/>
                  <a:pt x="363" y="497"/>
                </a:cubicBezTo>
                <a:cubicBezTo>
                  <a:pt x="315" y="507"/>
                  <a:pt x="184" y="525"/>
                  <a:pt x="125" y="507"/>
                </a:cubicBezTo>
                <a:cubicBezTo>
                  <a:pt x="66" y="489"/>
                  <a:pt x="33" y="412"/>
                  <a:pt x="9" y="387"/>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4874" name="Freeform 298" descr="23287213"/>
          <p:cNvSpPr>
            <a:spLocks/>
          </p:cNvSpPr>
          <p:nvPr/>
        </p:nvSpPr>
        <p:spPr bwMode="auto">
          <a:xfrm>
            <a:off x="4343400" y="-438150"/>
            <a:ext cx="3052763" cy="2532063"/>
          </a:xfrm>
          <a:custGeom>
            <a:avLst/>
            <a:gdLst/>
            <a:ahLst/>
            <a:cxnLst>
              <a:cxn ang="0">
                <a:pos x="144" y="945"/>
              </a:cxn>
              <a:cxn ang="0">
                <a:pos x="192" y="1282"/>
              </a:cxn>
              <a:cxn ang="0">
                <a:pos x="336" y="1234"/>
              </a:cxn>
              <a:cxn ang="0">
                <a:pos x="384" y="1042"/>
              </a:cxn>
              <a:cxn ang="0">
                <a:pos x="336" y="945"/>
              </a:cxn>
              <a:cxn ang="0">
                <a:pos x="481" y="801"/>
              </a:cxn>
              <a:cxn ang="0">
                <a:pos x="529" y="705"/>
              </a:cxn>
              <a:cxn ang="0">
                <a:pos x="481" y="561"/>
              </a:cxn>
              <a:cxn ang="0">
                <a:pos x="625" y="561"/>
              </a:cxn>
              <a:cxn ang="0">
                <a:pos x="721" y="465"/>
              </a:cxn>
              <a:cxn ang="0">
                <a:pos x="769" y="320"/>
              </a:cxn>
              <a:cxn ang="0">
                <a:pos x="721" y="128"/>
              </a:cxn>
              <a:cxn ang="0">
                <a:pos x="673" y="32"/>
              </a:cxn>
              <a:cxn ang="0">
                <a:pos x="1779" y="32"/>
              </a:cxn>
              <a:cxn ang="0">
                <a:pos x="1538" y="224"/>
              </a:cxn>
              <a:cxn ang="0">
                <a:pos x="1538" y="368"/>
              </a:cxn>
              <a:cxn ang="0">
                <a:pos x="1346" y="561"/>
              </a:cxn>
              <a:cxn ang="0">
                <a:pos x="1394" y="561"/>
              </a:cxn>
              <a:cxn ang="0">
                <a:pos x="1394" y="657"/>
              </a:cxn>
              <a:cxn ang="0">
                <a:pos x="1490" y="849"/>
              </a:cxn>
              <a:cxn ang="0">
                <a:pos x="1620" y="984"/>
              </a:cxn>
              <a:cxn ang="0">
                <a:pos x="1250" y="897"/>
              </a:cxn>
              <a:cxn ang="0">
                <a:pos x="1154" y="849"/>
              </a:cxn>
              <a:cxn ang="0">
                <a:pos x="1009" y="849"/>
              </a:cxn>
              <a:cxn ang="0">
                <a:pos x="1009" y="1090"/>
              </a:cxn>
              <a:cxn ang="0">
                <a:pos x="865" y="1234"/>
              </a:cxn>
              <a:cxn ang="0">
                <a:pos x="817" y="1378"/>
              </a:cxn>
              <a:cxn ang="0">
                <a:pos x="577" y="1571"/>
              </a:cxn>
              <a:cxn ang="0">
                <a:pos x="384" y="1522"/>
              </a:cxn>
              <a:cxn ang="0">
                <a:pos x="288" y="1571"/>
              </a:cxn>
              <a:cxn ang="0">
                <a:pos x="144" y="1474"/>
              </a:cxn>
              <a:cxn ang="0">
                <a:pos x="96" y="1426"/>
              </a:cxn>
              <a:cxn ang="0">
                <a:pos x="48" y="1282"/>
              </a:cxn>
              <a:cxn ang="0">
                <a:pos x="0" y="1138"/>
              </a:cxn>
              <a:cxn ang="0">
                <a:pos x="48" y="945"/>
              </a:cxn>
              <a:cxn ang="0">
                <a:pos x="144" y="945"/>
              </a:cxn>
            </a:cxnLst>
            <a:rect l="0" t="0" r="r" b="b"/>
            <a:pathLst>
              <a:path w="1923" h="1595">
                <a:moveTo>
                  <a:pt x="144" y="945"/>
                </a:moveTo>
                <a:cubicBezTo>
                  <a:pt x="168" y="1001"/>
                  <a:pt x="160" y="1234"/>
                  <a:pt x="192" y="1282"/>
                </a:cubicBezTo>
                <a:cubicBezTo>
                  <a:pt x="224" y="1330"/>
                  <a:pt x="304" y="1274"/>
                  <a:pt x="336" y="1234"/>
                </a:cubicBezTo>
                <a:cubicBezTo>
                  <a:pt x="368" y="1194"/>
                  <a:pt x="384" y="1090"/>
                  <a:pt x="384" y="1042"/>
                </a:cubicBezTo>
                <a:cubicBezTo>
                  <a:pt x="384" y="994"/>
                  <a:pt x="320" y="985"/>
                  <a:pt x="336" y="945"/>
                </a:cubicBezTo>
                <a:cubicBezTo>
                  <a:pt x="352" y="905"/>
                  <a:pt x="449" y="841"/>
                  <a:pt x="481" y="801"/>
                </a:cubicBezTo>
                <a:cubicBezTo>
                  <a:pt x="513" y="761"/>
                  <a:pt x="529" y="745"/>
                  <a:pt x="529" y="705"/>
                </a:cubicBezTo>
                <a:cubicBezTo>
                  <a:pt x="529" y="665"/>
                  <a:pt x="465" y="585"/>
                  <a:pt x="481" y="561"/>
                </a:cubicBezTo>
                <a:cubicBezTo>
                  <a:pt x="497" y="537"/>
                  <a:pt x="585" y="577"/>
                  <a:pt x="625" y="561"/>
                </a:cubicBezTo>
                <a:cubicBezTo>
                  <a:pt x="665" y="545"/>
                  <a:pt x="697" y="505"/>
                  <a:pt x="721" y="465"/>
                </a:cubicBezTo>
                <a:cubicBezTo>
                  <a:pt x="745" y="425"/>
                  <a:pt x="769" y="376"/>
                  <a:pt x="769" y="320"/>
                </a:cubicBezTo>
                <a:cubicBezTo>
                  <a:pt x="769" y="264"/>
                  <a:pt x="737" y="176"/>
                  <a:pt x="721" y="128"/>
                </a:cubicBezTo>
                <a:cubicBezTo>
                  <a:pt x="705" y="80"/>
                  <a:pt x="497" y="48"/>
                  <a:pt x="673" y="32"/>
                </a:cubicBezTo>
                <a:cubicBezTo>
                  <a:pt x="849" y="16"/>
                  <a:pt x="1635" y="0"/>
                  <a:pt x="1779" y="32"/>
                </a:cubicBezTo>
                <a:cubicBezTo>
                  <a:pt x="1923" y="64"/>
                  <a:pt x="1578" y="168"/>
                  <a:pt x="1538" y="224"/>
                </a:cubicBezTo>
                <a:cubicBezTo>
                  <a:pt x="1498" y="280"/>
                  <a:pt x="1570" y="312"/>
                  <a:pt x="1538" y="368"/>
                </a:cubicBezTo>
                <a:cubicBezTo>
                  <a:pt x="1506" y="424"/>
                  <a:pt x="1370" y="529"/>
                  <a:pt x="1346" y="561"/>
                </a:cubicBezTo>
                <a:cubicBezTo>
                  <a:pt x="1322" y="593"/>
                  <a:pt x="1386" y="545"/>
                  <a:pt x="1394" y="561"/>
                </a:cubicBezTo>
                <a:cubicBezTo>
                  <a:pt x="1402" y="577"/>
                  <a:pt x="1378" y="609"/>
                  <a:pt x="1394" y="657"/>
                </a:cubicBezTo>
                <a:cubicBezTo>
                  <a:pt x="1410" y="705"/>
                  <a:pt x="1452" y="795"/>
                  <a:pt x="1490" y="849"/>
                </a:cubicBezTo>
                <a:cubicBezTo>
                  <a:pt x="1528" y="903"/>
                  <a:pt x="1660" y="976"/>
                  <a:pt x="1620" y="984"/>
                </a:cubicBezTo>
                <a:cubicBezTo>
                  <a:pt x="1580" y="992"/>
                  <a:pt x="1328" y="920"/>
                  <a:pt x="1250" y="897"/>
                </a:cubicBezTo>
                <a:cubicBezTo>
                  <a:pt x="1172" y="874"/>
                  <a:pt x="1194" y="857"/>
                  <a:pt x="1154" y="849"/>
                </a:cubicBezTo>
                <a:cubicBezTo>
                  <a:pt x="1114" y="841"/>
                  <a:pt x="1033" y="809"/>
                  <a:pt x="1009" y="849"/>
                </a:cubicBezTo>
                <a:cubicBezTo>
                  <a:pt x="985" y="889"/>
                  <a:pt x="1033" y="1026"/>
                  <a:pt x="1009" y="1090"/>
                </a:cubicBezTo>
                <a:cubicBezTo>
                  <a:pt x="985" y="1154"/>
                  <a:pt x="897" y="1186"/>
                  <a:pt x="865" y="1234"/>
                </a:cubicBezTo>
                <a:cubicBezTo>
                  <a:pt x="833" y="1282"/>
                  <a:pt x="865" y="1322"/>
                  <a:pt x="817" y="1378"/>
                </a:cubicBezTo>
                <a:cubicBezTo>
                  <a:pt x="769" y="1434"/>
                  <a:pt x="649" y="1547"/>
                  <a:pt x="577" y="1571"/>
                </a:cubicBezTo>
                <a:cubicBezTo>
                  <a:pt x="505" y="1595"/>
                  <a:pt x="432" y="1522"/>
                  <a:pt x="384" y="1522"/>
                </a:cubicBezTo>
                <a:cubicBezTo>
                  <a:pt x="336" y="1522"/>
                  <a:pt x="328" y="1579"/>
                  <a:pt x="288" y="1571"/>
                </a:cubicBezTo>
                <a:cubicBezTo>
                  <a:pt x="248" y="1563"/>
                  <a:pt x="176" y="1498"/>
                  <a:pt x="144" y="1474"/>
                </a:cubicBezTo>
                <a:cubicBezTo>
                  <a:pt x="112" y="1450"/>
                  <a:pt x="112" y="1458"/>
                  <a:pt x="96" y="1426"/>
                </a:cubicBezTo>
                <a:cubicBezTo>
                  <a:pt x="80" y="1394"/>
                  <a:pt x="64" y="1330"/>
                  <a:pt x="48" y="1282"/>
                </a:cubicBezTo>
                <a:cubicBezTo>
                  <a:pt x="32" y="1234"/>
                  <a:pt x="0" y="1194"/>
                  <a:pt x="0" y="1138"/>
                </a:cubicBezTo>
                <a:cubicBezTo>
                  <a:pt x="0" y="1082"/>
                  <a:pt x="24" y="977"/>
                  <a:pt x="48" y="945"/>
                </a:cubicBezTo>
                <a:cubicBezTo>
                  <a:pt x="72" y="913"/>
                  <a:pt x="120" y="889"/>
                  <a:pt x="144" y="945"/>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4875" name="Freeform 299" descr="23287213"/>
          <p:cNvSpPr>
            <a:spLocks/>
          </p:cNvSpPr>
          <p:nvPr/>
        </p:nvSpPr>
        <p:spPr bwMode="auto">
          <a:xfrm>
            <a:off x="7167563" y="363538"/>
            <a:ext cx="482600" cy="571500"/>
          </a:xfrm>
          <a:custGeom>
            <a:avLst/>
            <a:gdLst/>
            <a:ahLst/>
            <a:cxnLst>
              <a:cxn ang="0">
                <a:pos x="96" y="104"/>
              </a:cxn>
              <a:cxn ang="0">
                <a:pos x="0" y="200"/>
              </a:cxn>
              <a:cxn ang="0">
                <a:pos x="96" y="344"/>
              </a:cxn>
              <a:cxn ang="0">
                <a:pos x="240" y="296"/>
              </a:cxn>
              <a:cxn ang="0">
                <a:pos x="288" y="104"/>
              </a:cxn>
              <a:cxn ang="0">
                <a:pos x="144" y="8"/>
              </a:cxn>
              <a:cxn ang="0">
                <a:pos x="96" y="56"/>
              </a:cxn>
              <a:cxn ang="0">
                <a:pos x="96" y="104"/>
              </a:cxn>
            </a:cxnLst>
            <a:rect l="0" t="0" r="r" b="b"/>
            <a:pathLst>
              <a:path w="304" h="360">
                <a:moveTo>
                  <a:pt x="96" y="104"/>
                </a:moveTo>
                <a:cubicBezTo>
                  <a:pt x="80" y="128"/>
                  <a:pt x="0" y="160"/>
                  <a:pt x="0" y="200"/>
                </a:cubicBezTo>
                <a:cubicBezTo>
                  <a:pt x="0" y="240"/>
                  <a:pt x="56" y="328"/>
                  <a:pt x="96" y="344"/>
                </a:cubicBezTo>
                <a:cubicBezTo>
                  <a:pt x="136" y="360"/>
                  <a:pt x="208" y="336"/>
                  <a:pt x="240" y="296"/>
                </a:cubicBezTo>
                <a:cubicBezTo>
                  <a:pt x="272" y="256"/>
                  <a:pt x="304" y="152"/>
                  <a:pt x="288" y="104"/>
                </a:cubicBezTo>
                <a:cubicBezTo>
                  <a:pt x="272" y="56"/>
                  <a:pt x="176" y="16"/>
                  <a:pt x="144" y="8"/>
                </a:cubicBezTo>
                <a:cubicBezTo>
                  <a:pt x="112" y="0"/>
                  <a:pt x="104" y="40"/>
                  <a:pt x="96" y="56"/>
                </a:cubicBezTo>
                <a:cubicBezTo>
                  <a:pt x="88" y="72"/>
                  <a:pt x="112" y="80"/>
                  <a:pt x="96" y="104"/>
                </a:cubicBezTo>
                <a:close/>
              </a:path>
            </a:pathLst>
          </a:custGeom>
          <a:blipFill dpi="0" rotWithShape="1">
            <a:blip r:embed="rId3" cstate="print"/>
            <a:srcRect/>
            <a:stretch>
              <a:fillRect/>
            </a:stretch>
          </a:blipFill>
          <a:ln w="6350">
            <a:solidFill>
              <a:srgbClr val="97DD97"/>
            </a:solidFill>
            <a:round/>
            <a:headEnd/>
            <a:tailEnd/>
          </a:ln>
          <a:effectLst/>
        </p:spPr>
        <p:txBody>
          <a:bodyPr/>
          <a:lstStyle/>
          <a:p>
            <a:endParaRPr lang="en-US"/>
          </a:p>
        </p:txBody>
      </p:sp>
      <p:sp>
        <p:nvSpPr>
          <p:cNvPr id="24876" name="Freeform 300" descr="23287213"/>
          <p:cNvSpPr>
            <a:spLocks/>
          </p:cNvSpPr>
          <p:nvPr/>
        </p:nvSpPr>
        <p:spPr bwMode="auto">
          <a:xfrm>
            <a:off x="7854950" y="-95250"/>
            <a:ext cx="469900" cy="903288"/>
          </a:xfrm>
          <a:custGeom>
            <a:avLst/>
            <a:gdLst/>
            <a:ahLst/>
            <a:cxnLst>
              <a:cxn ang="0">
                <a:pos x="0" y="152"/>
              </a:cxn>
              <a:cxn ang="0">
                <a:pos x="96" y="8"/>
              </a:cxn>
              <a:cxn ang="0">
                <a:pos x="192" y="104"/>
              </a:cxn>
              <a:cxn ang="0">
                <a:pos x="240" y="152"/>
              </a:cxn>
              <a:cxn ang="0">
                <a:pos x="192" y="297"/>
              </a:cxn>
              <a:cxn ang="0">
                <a:pos x="288" y="345"/>
              </a:cxn>
              <a:cxn ang="0">
                <a:pos x="240" y="537"/>
              </a:cxn>
              <a:cxn ang="0">
                <a:pos x="144" y="537"/>
              </a:cxn>
              <a:cxn ang="0">
                <a:pos x="144" y="345"/>
              </a:cxn>
              <a:cxn ang="0">
                <a:pos x="96" y="297"/>
              </a:cxn>
              <a:cxn ang="0">
                <a:pos x="96" y="249"/>
              </a:cxn>
              <a:cxn ang="0">
                <a:pos x="0" y="152"/>
              </a:cxn>
            </a:cxnLst>
            <a:rect l="0" t="0" r="r" b="b"/>
            <a:pathLst>
              <a:path w="296" h="569">
                <a:moveTo>
                  <a:pt x="0" y="152"/>
                </a:moveTo>
                <a:cubicBezTo>
                  <a:pt x="0" y="112"/>
                  <a:pt x="64" y="16"/>
                  <a:pt x="96" y="8"/>
                </a:cubicBezTo>
                <a:cubicBezTo>
                  <a:pt x="128" y="0"/>
                  <a:pt x="168" y="80"/>
                  <a:pt x="192" y="104"/>
                </a:cubicBezTo>
                <a:cubicBezTo>
                  <a:pt x="216" y="128"/>
                  <a:pt x="240" y="120"/>
                  <a:pt x="240" y="152"/>
                </a:cubicBezTo>
                <a:cubicBezTo>
                  <a:pt x="240" y="184"/>
                  <a:pt x="184" y="265"/>
                  <a:pt x="192" y="297"/>
                </a:cubicBezTo>
                <a:cubicBezTo>
                  <a:pt x="200" y="329"/>
                  <a:pt x="280" y="305"/>
                  <a:pt x="288" y="345"/>
                </a:cubicBezTo>
                <a:cubicBezTo>
                  <a:pt x="296" y="385"/>
                  <a:pt x="264" y="505"/>
                  <a:pt x="240" y="537"/>
                </a:cubicBezTo>
                <a:cubicBezTo>
                  <a:pt x="216" y="569"/>
                  <a:pt x="160" y="569"/>
                  <a:pt x="144" y="537"/>
                </a:cubicBezTo>
                <a:cubicBezTo>
                  <a:pt x="128" y="505"/>
                  <a:pt x="152" y="385"/>
                  <a:pt x="144" y="345"/>
                </a:cubicBezTo>
                <a:cubicBezTo>
                  <a:pt x="136" y="305"/>
                  <a:pt x="104" y="313"/>
                  <a:pt x="96" y="297"/>
                </a:cubicBezTo>
                <a:cubicBezTo>
                  <a:pt x="88" y="281"/>
                  <a:pt x="112" y="273"/>
                  <a:pt x="96" y="249"/>
                </a:cubicBezTo>
                <a:cubicBezTo>
                  <a:pt x="80" y="225"/>
                  <a:pt x="0" y="192"/>
                  <a:pt x="0" y="152"/>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4877" name="Freeform 301" descr="23287213"/>
          <p:cNvSpPr>
            <a:spLocks/>
          </p:cNvSpPr>
          <p:nvPr/>
        </p:nvSpPr>
        <p:spPr bwMode="auto">
          <a:xfrm>
            <a:off x="8299450" y="-412750"/>
            <a:ext cx="966788" cy="1122363"/>
          </a:xfrm>
          <a:custGeom>
            <a:avLst/>
            <a:gdLst/>
            <a:ahLst/>
            <a:cxnLst>
              <a:cxn ang="0">
                <a:pos x="441" y="64"/>
              </a:cxn>
              <a:cxn ang="0">
                <a:pos x="56" y="449"/>
              </a:cxn>
              <a:cxn ang="0">
                <a:pos x="104" y="545"/>
              </a:cxn>
              <a:cxn ang="0">
                <a:pos x="184" y="684"/>
              </a:cxn>
              <a:cxn ang="0">
                <a:pos x="424" y="684"/>
              </a:cxn>
              <a:cxn ang="0">
                <a:pos x="489" y="593"/>
              </a:cxn>
              <a:cxn ang="0">
                <a:pos x="585" y="401"/>
              </a:cxn>
              <a:cxn ang="0">
                <a:pos x="585" y="64"/>
              </a:cxn>
              <a:cxn ang="0">
                <a:pos x="441" y="64"/>
              </a:cxn>
            </a:cxnLst>
            <a:rect l="0" t="0" r="r" b="b"/>
            <a:pathLst>
              <a:path w="609" h="707">
                <a:moveTo>
                  <a:pt x="441" y="64"/>
                </a:moveTo>
                <a:cubicBezTo>
                  <a:pt x="353" y="128"/>
                  <a:pt x="112" y="369"/>
                  <a:pt x="56" y="449"/>
                </a:cubicBezTo>
                <a:cubicBezTo>
                  <a:pt x="0" y="529"/>
                  <a:pt x="83" y="506"/>
                  <a:pt x="104" y="545"/>
                </a:cubicBezTo>
                <a:cubicBezTo>
                  <a:pt x="125" y="584"/>
                  <a:pt x="131" y="661"/>
                  <a:pt x="184" y="684"/>
                </a:cubicBezTo>
                <a:cubicBezTo>
                  <a:pt x="237" y="707"/>
                  <a:pt x="373" y="699"/>
                  <a:pt x="424" y="684"/>
                </a:cubicBezTo>
                <a:cubicBezTo>
                  <a:pt x="475" y="669"/>
                  <a:pt x="462" y="640"/>
                  <a:pt x="489" y="593"/>
                </a:cubicBezTo>
                <a:cubicBezTo>
                  <a:pt x="516" y="546"/>
                  <a:pt x="569" y="489"/>
                  <a:pt x="585" y="401"/>
                </a:cubicBezTo>
                <a:cubicBezTo>
                  <a:pt x="601" y="313"/>
                  <a:pt x="609" y="120"/>
                  <a:pt x="585" y="64"/>
                </a:cubicBezTo>
                <a:cubicBezTo>
                  <a:pt x="561" y="8"/>
                  <a:pt x="529" y="0"/>
                  <a:pt x="441" y="64"/>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4878" name="Freeform 302" descr="23287213"/>
          <p:cNvSpPr>
            <a:spLocks/>
          </p:cNvSpPr>
          <p:nvPr/>
        </p:nvSpPr>
        <p:spPr bwMode="auto">
          <a:xfrm>
            <a:off x="6651625" y="858838"/>
            <a:ext cx="1914525" cy="2124075"/>
          </a:xfrm>
          <a:custGeom>
            <a:avLst/>
            <a:gdLst/>
            <a:ahLst/>
            <a:cxnLst>
              <a:cxn ang="0">
                <a:pos x="277" y="32"/>
              </a:cxn>
              <a:cxn ang="0">
                <a:pos x="373" y="128"/>
              </a:cxn>
              <a:cxn ang="0">
                <a:pos x="661" y="32"/>
              </a:cxn>
              <a:cxn ang="0">
                <a:pos x="758" y="321"/>
              </a:cxn>
              <a:cxn ang="0">
                <a:pos x="758" y="465"/>
              </a:cxn>
              <a:cxn ang="0">
                <a:pos x="902" y="273"/>
              </a:cxn>
              <a:cxn ang="0">
                <a:pos x="1046" y="177"/>
              </a:cxn>
              <a:cxn ang="0">
                <a:pos x="1190" y="273"/>
              </a:cxn>
              <a:cxn ang="0">
                <a:pos x="1142" y="465"/>
              </a:cxn>
              <a:cxn ang="0">
                <a:pos x="950" y="513"/>
              </a:cxn>
              <a:cxn ang="0">
                <a:pos x="902" y="705"/>
              </a:cxn>
              <a:cxn ang="0">
                <a:pos x="565" y="754"/>
              </a:cxn>
              <a:cxn ang="0">
                <a:pos x="517" y="802"/>
              </a:cxn>
              <a:cxn ang="0">
                <a:pos x="565" y="850"/>
              </a:cxn>
              <a:cxn ang="0">
                <a:pos x="421" y="994"/>
              </a:cxn>
              <a:cxn ang="0">
                <a:pos x="352" y="1091"/>
              </a:cxn>
              <a:cxn ang="0">
                <a:pos x="229" y="1186"/>
              </a:cxn>
              <a:cxn ang="0">
                <a:pos x="166" y="1313"/>
              </a:cxn>
              <a:cxn ang="0">
                <a:pos x="22" y="1301"/>
              </a:cxn>
              <a:cxn ang="0">
                <a:pos x="36" y="1090"/>
              </a:cxn>
              <a:cxn ang="0">
                <a:pos x="132" y="946"/>
              </a:cxn>
              <a:cxn ang="0">
                <a:pos x="325" y="802"/>
              </a:cxn>
              <a:cxn ang="0">
                <a:pos x="421" y="609"/>
              </a:cxn>
              <a:cxn ang="0">
                <a:pos x="469" y="561"/>
              </a:cxn>
              <a:cxn ang="0">
                <a:pos x="421" y="417"/>
              </a:cxn>
              <a:cxn ang="0">
                <a:pos x="325" y="321"/>
              </a:cxn>
              <a:cxn ang="0">
                <a:pos x="229" y="225"/>
              </a:cxn>
              <a:cxn ang="0">
                <a:pos x="229" y="128"/>
              </a:cxn>
              <a:cxn ang="0">
                <a:pos x="181" y="80"/>
              </a:cxn>
              <a:cxn ang="0">
                <a:pos x="277" y="32"/>
              </a:cxn>
            </a:cxnLst>
            <a:rect l="0" t="0" r="r" b="b"/>
            <a:pathLst>
              <a:path w="1206" h="1338">
                <a:moveTo>
                  <a:pt x="277" y="32"/>
                </a:moveTo>
                <a:cubicBezTo>
                  <a:pt x="309" y="40"/>
                  <a:pt x="309" y="128"/>
                  <a:pt x="373" y="128"/>
                </a:cubicBezTo>
                <a:cubicBezTo>
                  <a:pt x="437" y="128"/>
                  <a:pt x="597" y="0"/>
                  <a:pt x="661" y="32"/>
                </a:cubicBezTo>
                <a:cubicBezTo>
                  <a:pt x="725" y="64"/>
                  <a:pt x="742" y="249"/>
                  <a:pt x="758" y="321"/>
                </a:cubicBezTo>
                <a:cubicBezTo>
                  <a:pt x="774" y="393"/>
                  <a:pt x="734" y="473"/>
                  <a:pt x="758" y="465"/>
                </a:cubicBezTo>
                <a:cubicBezTo>
                  <a:pt x="782" y="457"/>
                  <a:pt x="854" y="321"/>
                  <a:pt x="902" y="273"/>
                </a:cubicBezTo>
                <a:cubicBezTo>
                  <a:pt x="950" y="225"/>
                  <a:pt x="998" y="177"/>
                  <a:pt x="1046" y="177"/>
                </a:cubicBezTo>
                <a:cubicBezTo>
                  <a:pt x="1094" y="177"/>
                  <a:pt x="1174" y="225"/>
                  <a:pt x="1190" y="273"/>
                </a:cubicBezTo>
                <a:cubicBezTo>
                  <a:pt x="1206" y="321"/>
                  <a:pt x="1182" y="425"/>
                  <a:pt x="1142" y="465"/>
                </a:cubicBezTo>
                <a:cubicBezTo>
                  <a:pt x="1102" y="505"/>
                  <a:pt x="990" y="473"/>
                  <a:pt x="950" y="513"/>
                </a:cubicBezTo>
                <a:cubicBezTo>
                  <a:pt x="910" y="553"/>
                  <a:pt x="966" y="665"/>
                  <a:pt x="902" y="705"/>
                </a:cubicBezTo>
                <a:cubicBezTo>
                  <a:pt x="838" y="745"/>
                  <a:pt x="629" y="738"/>
                  <a:pt x="565" y="754"/>
                </a:cubicBezTo>
                <a:cubicBezTo>
                  <a:pt x="501" y="770"/>
                  <a:pt x="517" y="786"/>
                  <a:pt x="517" y="802"/>
                </a:cubicBezTo>
                <a:cubicBezTo>
                  <a:pt x="517" y="818"/>
                  <a:pt x="581" y="818"/>
                  <a:pt x="565" y="850"/>
                </a:cubicBezTo>
                <a:cubicBezTo>
                  <a:pt x="549" y="882"/>
                  <a:pt x="457" y="954"/>
                  <a:pt x="421" y="994"/>
                </a:cubicBezTo>
                <a:cubicBezTo>
                  <a:pt x="385" y="1034"/>
                  <a:pt x="384" y="1059"/>
                  <a:pt x="352" y="1091"/>
                </a:cubicBezTo>
                <a:cubicBezTo>
                  <a:pt x="320" y="1123"/>
                  <a:pt x="260" y="1149"/>
                  <a:pt x="229" y="1186"/>
                </a:cubicBezTo>
                <a:cubicBezTo>
                  <a:pt x="198" y="1223"/>
                  <a:pt x="201" y="1294"/>
                  <a:pt x="166" y="1313"/>
                </a:cubicBezTo>
                <a:cubicBezTo>
                  <a:pt x="131" y="1332"/>
                  <a:pt x="44" y="1338"/>
                  <a:pt x="22" y="1301"/>
                </a:cubicBezTo>
                <a:cubicBezTo>
                  <a:pt x="0" y="1264"/>
                  <a:pt x="18" y="1149"/>
                  <a:pt x="36" y="1090"/>
                </a:cubicBezTo>
                <a:cubicBezTo>
                  <a:pt x="54" y="1031"/>
                  <a:pt x="84" y="994"/>
                  <a:pt x="132" y="946"/>
                </a:cubicBezTo>
                <a:cubicBezTo>
                  <a:pt x="180" y="898"/>
                  <a:pt x="277" y="858"/>
                  <a:pt x="325" y="802"/>
                </a:cubicBezTo>
                <a:cubicBezTo>
                  <a:pt x="373" y="746"/>
                  <a:pt x="397" y="649"/>
                  <a:pt x="421" y="609"/>
                </a:cubicBezTo>
                <a:cubicBezTo>
                  <a:pt x="445" y="569"/>
                  <a:pt x="469" y="593"/>
                  <a:pt x="469" y="561"/>
                </a:cubicBezTo>
                <a:cubicBezTo>
                  <a:pt x="469" y="529"/>
                  <a:pt x="445" y="457"/>
                  <a:pt x="421" y="417"/>
                </a:cubicBezTo>
                <a:cubicBezTo>
                  <a:pt x="397" y="377"/>
                  <a:pt x="357" y="353"/>
                  <a:pt x="325" y="321"/>
                </a:cubicBezTo>
                <a:cubicBezTo>
                  <a:pt x="293" y="289"/>
                  <a:pt x="245" y="257"/>
                  <a:pt x="229" y="225"/>
                </a:cubicBezTo>
                <a:cubicBezTo>
                  <a:pt x="213" y="193"/>
                  <a:pt x="237" y="152"/>
                  <a:pt x="229" y="128"/>
                </a:cubicBezTo>
                <a:cubicBezTo>
                  <a:pt x="221" y="104"/>
                  <a:pt x="173" y="96"/>
                  <a:pt x="181" y="80"/>
                </a:cubicBezTo>
                <a:cubicBezTo>
                  <a:pt x="189" y="64"/>
                  <a:pt x="245" y="24"/>
                  <a:pt x="277" y="32"/>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4879" name="Freeform 303" descr="23287213"/>
          <p:cNvSpPr>
            <a:spLocks/>
          </p:cNvSpPr>
          <p:nvPr/>
        </p:nvSpPr>
        <p:spPr bwMode="auto">
          <a:xfrm>
            <a:off x="8515350" y="1495425"/>
            <a:ext cx="484188" cy="636588"/>
          </a:xfrm>
          <a:custGeom>
            <a:avLst/>
            <a:gdLst/>
            <a:ahLst/>
            <a:cxnLst>
              <a:cxn ang="0">
                <a:pos x="112" y="64"/>
              </a:cxn>
              <a:cxn ang="0">
                <a:pos x="209" y="16"/>
              </a:cxn>
              <a:cxn ang="0">
                <a:pos x="305" y="160"/>
              </a:cxn>
              <a:cxn ang="0">
                <a:pos x="209" y="304"/>
              </a:cxn>
              <a:cxn ang="0">
                <a:pos x="257" y="401"/>
              </a:cxn>
              <a:cxn ang="0">
                <a:pos x="64" y="304"/>
              </a:cxn>
              <a:cxn ang="0">
                <a:pos x="16" y="256"/>
              </a:cxn>
              <a:cxn ang="0">
                <a:pos x="16" y="112"/>
              </a:cxn>
              <a:cxn ang="0">
                <a:pos x="112" y="64"/>
              </a:cxn>
            </a:cxnLst>
            <a:rect l="0" t="0" r="r" b="b"/>
            <a:pathLst>
              <a:path w="305" h="401">
                <a:moveTo>
                  <a:pt x="112" y="64"/>
                </a:moveTo>
                <a:cubicBezTo>
                  <a:pt x="144" y="48"/>
                  <a:pt x="177" y="0"/>
                  <a:pt x="209" y="16"/>
                </a:cubicBezTo>
                <a:cubicBezTo>
                  <a:pt x="241" y="32"/>
                  <a:pt x="305" y="112"/>
                  <a:pt x="305" y="160"/>
                </a:cubicBezTo>
                <a:cubicBezTo>
                  <a:pt x="305" y="208"/>
                  <a:pt x="217" y="264"/>
                  <a:pt x="209" y="304"/>
                </a:cubicBezTo>
                <a:cubicBezTo>
                  <a:pt x="201" y="344"/>
                  <a:pt x="281" y="401"/>
                  <a:pt x="257" y="401"/>
                </a:cubicBezTo>
                <a:cubicBezTo>
                  <a:pt x="233" y="401"/>
                  <a:pt x="104" y="328"/>
                  <a:pt x="64" y="304"/>
                </a:cubicBezTo>
                <a:cubicBezTo>
                  <a:pt x="24" y="280"/>
                  <a:pt x="24" y="288"/>
                  <a:pt x="16" y="256"/>
                </a:cubicBezTo>
                <a:cubicBezTo>
                  <a:pt x="8" y="224"/>
                  <a:pt x="0" y="144"/>
                  <a:pt x="16" y="112"/>
                </a:cubicBezTo>
                <a:cubicBezTo>
                  <a:pt x="32" y="80"/>
                  <a:pt x="80" y="80"/>
                  <a:pt x="112" y="64"/>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4880" name="Freeform 304" descr="23287213"/>
          <p:cNvSpPr>
            <a:spLocks/>
          </p:cNvSpPr>
          <p:nvPr/>
        </p:nvSpPr>
        <p:spPr bwMode="auto">
          <a:xfrm>
            <a:off x="7880350" y="2122488"/>
            <a:ext cx="444500" cy="381000"/>
          </a:xfrm>
          <a:custGeom>
            <a:avLst/>
            <a:gdLst/>
            <a:ahLst/>
            <a:cxnLst>
              <a:cxn ang="0">
                <a:pos x="32" y="24"/>
              </a:cxn>
              <a:cxn ang="0">
                <a:pos x="32" y="193"/>
              </a:cxn>
              <a:cxn ang="0">
                <a:pos x="148" y="233"/>
              </a:cxn>
              <a:cxn ang="0">
                <a:pos x="184" y="229"/>
              </a:cxn>
              <a:cxn ang="0">
                <a:pos x="176" y="168"/>
              </a:cxn>
              <a:cxn ang="0">
                <a:pos x="272" y="72"/>
              </a:cxn>
              <a:cxn ang="0">
                <a:pos x="224" y="24"/>
              </a:cxn>
              <a:cxn ang="0">
                <a:pos x="32" y="24"/>
              </a:cxn>
            </a:cxnLst>
            <a:rect l="0" t="0" r="r" b="b"/>
            <a:pathLst>
              <a:path w="280" h="240">
                <a:moveTo>
                  <a:pt x="32" y="24"/>
                </a:moveTo>
                <a:cubicBezTo>
                  <a:pt x="0" y="52"/>
                  <a:pt x="13" y="158"/>
                  <a:pt x="32" y="193"/>
                </a:cubicBezTo>
                <a:cubicBezTo>
                  <a:pt x="51" y="228"/>
                  <a:pt x="123" y="227"/>
                  <a:pt x="148" y="233"/>
                </a:cubicBezTo>
                <a:cubicBezTo>
                  <a:pt x="173" y="239"/>
                  <a:pt x="179" y="240"/>
                  <a:pt x="184" y="229"/>
                </a:cubicBezTo>
                <a:cubicBezTo>
                  <a:pt x="189" y="218"/>
                  <a:pt x="161" y="194"/>
                  <a:pt x="176" y="168"/>
                </a:cubicBezTo>
                <a:cubicBezTo>
                  <a:pt x="191" y="142"/>
                  <a:pt x="264" y="96"/>
                  <a:pt x="272" y="72"/>
                </a:cubicBezTo>
                <a:cubicBezTo>
                  <a:pt x="280" y="48"/>
                  <a:pt x="264" y="32"/>
                  <a:pt x="224" y="24"/>
                </a:cubicBezTo>
                <a:cubicBezTo>
                  <a:pt x="184" y="16"/>
                  <a:pt x="64" y="0"/>
                  <a:pt x="32" y="24"/>
                </a:cubicBezTo>
                <a:close/>
              </a:path>
            </a:pathLst>
          </a:custGeom>
          <a:blipFill dpi="0" rotWithShape="1">
            <a:blip r:embed="rId4" cstate="print"/>
            <a:srcRect/>
            <a:stretch>
              <a:fillRect/>
            </a:stretch>
          </a:blipFill>
          <a:ln w="6350">
            <a:solidFill>
              <a:srgbClr val="97DD97"/>
            </a:solidFill>
            <a:round/>
            <a:headEnd/>
            <a:tailEnd/>
          </a:ln>
          <a:effectLst/>
        </p:spPr>
        <p:txBody>
          <a:bodyPr/>
          <a:lstStyle/>
          <a:p>
            <a:endParaRPr lang="en-US"/>
          </a:p>
        </p:txBody>
      </p:sp>
      <p:sp>
        <p:nvSpPr>
          <p:cNvPr id="24881" name="Freeform 305" descr="23287213"/>
          <p:cNvSpPr>
            <a:spLocks/>
          </p:cNvSpPr>
          <p:nvPr/>
        </p:nvSpPr>
        <p:spPr bwMode="auto">
          <a:xfrm>
            <a:off x="8235950" y="2220913"/>
            <a:ext cx="622300" cy="812800"/>
          </a:xfrm>
          <a:custGeom>
            <a:avLst/>
            <a:gdLst/>
            <a:ahLst/>
            <a:cxnLst>
              <a:cxn ang="0">
                <a:pos x="148" y="9"/>
              </a:cxn>
              <a:cxn ang="0">
                <a:pos x="364" y="129"/>
              </a:cxn>
              <a:cxn ang="0">
                <a:pos x="316" y="241"/>
              </a:cxn>
              <a:cxn ang="0">
                <a:pos x="260" y="337"/>
              </a:cxn>
              <a:cxn ang="0">
                <a:pos x="268" y="489"/>
              </a:cxn>
              <a:cxn ang="0">
                <a:pos x="48" y="473"/>
              </a:cxn>
              <a:cxn ang="0">
                <a:pos x="0" y="328"/>
              </a:cxn>
              <a:cxn ang="0">
                <a:pos x="48" y="184"/>
              </a:cxn>
              <a:cxn ang="0">
                <a:pos x="148" y="9"/>
              </a:cxn>
            </a:cxnLst>
            <a:rect l="0" t="0" r="r" b="b"/>
            <a:pathLst>
              <a:path w="392" h="512">
                <a:moveTo>
                  <a:pt x="148" y="9"/>
                </a:moveTo>
                <a:cubicBezTo>
                  <a:pt x="201" y="0"/>
                  <a:pt x="336" y="90"/>
                  <a:pt x="364" y="129"/>
                </a:cubicBezTo>
                <a:cubicBezTo>
                  <a:pt x="392" y="168"/>
                  <a:pt x="333" y="206"/>
                  <a:pt x="316" y="241"/>
                </a:cubicBezTo>
                <a:cubicBezTo>
                  <a:pt x="299" y="276"/>
                  <a:pt x="268" y="296"/>
                  <a:pt x="260" y="337"/>
                </a:cubicBezTo>
                <a:cubicBezTo>
                  <a:pt x="252" y="378"/>
                  <a:pt x="303" y="466"/>
                  <a:pt x="268" y="489"/>
                </a:cubicBezTo>
                <a:cubicBezTo>
                  <a:pt x="233" y="512"/>
                  <a:pt x="93" y="500"/>
                  <a:pt x="48" y="473"/>
                </a:cubicBezTo>
                <a:cubicBezTo>
                  <a:pt x="3" y="446"/>
                  <a:pt x="0" y="376"/>
                  <a:pt x="0" y="328"/>
                </a:cubicBezTo>
                <a:cubicBezTo>
                  <a:pt x="0" y="280"/>
                  <a:pt x="23" y="237"/>
                  <a:pt x="48" y="184"/>
                </a:cubicBezTo>
                <a:cubicBezTo>
                  <a:pt x="73" y="131"/>
                  <a:pt x="84" y="25"/>
                  <a:pt x="148" y="9"/>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4882" name="Freeform 306" descr="23287213"/>
          <p:cNvSpPr>
            <a:spLocks/>
          </p:cNvSpPr>
          <p:nvPr/>
        </p:nvSpPr>
        <p:spPr bwMode="auto">
          <a:xfrm>
            <a:off x="8426450" y="3022600"/>
            <a:ext cx="852488" cy="1373188"/>
          </a:xfrm>
          <a:custGeom>
            <a:avLst/>
            <a:gdLst/>
            <a:ahLst/>
            <a:cxnLst>
              <a:cxn ang="0">
                <a:pos x="505" y="256"/>
              </a:cxn>
              <a:cxn ang="0">
                <a:pos x="457" y="208"/>
              </a:cxn>
              <a:cxn ang="0">
                <a:pos x="313" y="16"/>
              </a:cxn>
              <a:cxn ang="0">
                <a:pos x="72" y="112"/>
              </a:cxn>
              <a:cxn ang="0">
                <a:pos x="24" y="256"/>
              </a:cxn>
              <a:cxn ang="0">
                <a:pos x="24" y="593"/>
              </a:cxn>
              <a:cxn ang="0">
                <a:pos x="168" y="833"/>
              </a:cxn>
              <a:cxn ang="0">
                <a:pos x="313" y="785"/>
              </a:cxn>
              <a:cxn ang="0">
                <a:pos x="505" y="448"/>
              </a:cxn>
              <a:cxn ang="0">
                <a:pos x="505" y="256"/>
              </a:cxn>
            </a:cxnLst>
            <a:rect l="0" t="0" r="r" b="b"/>
            <a:pathLst>
              <a:path w="537" h="865">
                <a:moveTo>
                  <a:pt x="505" y="256"/>
                </a:moveTo>
                <a:cubicBezTo>
                  <a:pt x="497" y="216"/>
                  <a:pt x="489" y="248"/>
                  <a:pt x="457" y="208"/>
                </a:cubicBezTo>
                <a:cubicBezTo>
                  <a:pt x="425" y="168"/>
                  <a:pt x="377" y="32"/>
                  <a:pt x="313" y="16"/>
                </a:cubicBezTo>
                <a:cubicBezTo>
                  <a:pt x="249" y="0"/>
                  <a:pt x="120" y="72"/>
                  <a:pt x="72" y="112"/>
                </a:cubicBezTo>
                <a:cubicBezTo>
                  <a:pt x="24" y="152"/>
                  <a:pt x="32" y="176"/>
                  <a:pt x="24" y="256"/>
                </a:cubicBezTo>
                <a:cubicBezTo>
                  <a:pt x="16" y="336"/>
                  <a:pt x="0" y="497"/>
                  <a:pt x="24" y="593"/>
                </a:cubicBezTo>
                <a:cubicBezTo>
                  <a:pt x="48" y="689"/>
                  <a:pt x="120" y="801"/>
                  <a:pt x="168" y="833"/>
                </a:cubicBezTo>
                <a:cubicBezTo>
                  <a:pt x="216" y="865"/>
                  <a:pt x="257" y="849"/>
                  <a:pt x="313" y="785"/>
                </a:cubicBezTo>
                <a:cubicBezTo>
                  <a:pt x="369" y="721"/>
                  <a:pt x="473" y="536"/>
                  <a:pt x="505" y="448"/>
                </a:cubicBezTo>
                <a:cubicBezTo>
                  <a:pt x="537" y="360"/>
                  <a:pt x="513" y="296"/>
                  <a:pt x="505" y="256"/>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4883" name="Freeform 307" descr="23287213"/>
          <p:cNvSpPr>
            <a:spLocks/>
          </p:cNvSpPr>
          <p:nvPr/>
        </p:nvSpPr>
        <p:spPr bwMode="auto">
          <a:xfrm>
            <a:off x="7116763" y="2520950"/>
            <a:ext cx="992187" cy="996950"/>
          </a:xfrm>
          <a:custGeom>
            <a:avLst/>
            <a:gdLst/>
            <a:ahLst/>
            <a:cxnLst>
              <a:cxn ang="0">
                <a:pos x="409" y="28"/>
              </a:cxn>
              <a:cxn ang="0">
                <a:pos x="320" y="43"/>
              </a:cxn>
              <a:cxn ang="0">
                <a:pos x="32" y="284"/>
              </a:cxn>
              <a:cxn ang="0">
                <a:pos x="128" y="524"/>
              </a:cxn>
              <a:cxn ang="0">
                <a:pos x="320" y="620"/>
              </a:cxn>
              <a:cxn ang="0">
                <a:pos x="465" y="476"/>
              </a:cxn>
              <a:cxn ang="0">
                <a:pos x="609" y="284"/>
              </a:cxn>
              <a:cxn ang="0">
                <a:pos x="561" y="91"/>
              </a:cxn>
              <a:cxn ang="0">
                <a:pos x="409" y="28"/>
              </a:cxn>
            </a:cxnLst>
            <a:rect l="0" t="0" r="r" b="b"/>
            <a:pathLst>
              <a:path w="625" h="628">
                <a:moveTo>
                  <a:pt x="409" y="28"/>
                </a:moveTo>
                <a:cubicBezTo>
                  <a:pt x="369" y="20"/>
                  <a:pt x="383" y="0"/>
                  <a:pt x="320" y="43"/>
                </a:cubicBezTo>
                <a:cubicBezTo>
                  <a:pt x="257" y="86"/>
                  <a:pt x="64" y="204"/>
                  <a:pt x="32" y="284"/>
                </a:cubicBezTo>
                <a:cubicBezTo>
                  <a:pt x="0" y="364"/>
                  <a:pt x="80" y="468"/>
                  <a:pt x="128" y="524"/>
                </a:cubicBezTo>
                <a:cubicBezTo>
                  <a:pt x="176" y="580"/>
                  <a:pt x="264" y="628"/>
                  <a:pt x="320" y="620"/>
                </a:cubicBezTo>
                <a:cubicBezTo>
                  <a:pt x="376" y="612"/>
                  <a:pt x="417" y="532"/>
                  <a:pt x="465" y="476"/>
                </a:cubicBezTo>
                <a:cubicBezTo>
                  <a:pt x="513" y="420"/>
                  <a:pt x="593" y="348"/>
                  <a:pt x="609" y="284"/>
                </a:cubicBezTo>
                <a:cubicBezTo>
                  <a:pt x="625" y="220"/>
                  <a:pt x="594" y="134"/>
                  <a:pt x="561" y="91"/>
                </a:cubicBezTo>
                <a:cubicBezTo>
                  <a:pt x="528" y="48"/>
                  <a:pt x="449" y="36"/>
                  <a:pt x="409" y="28"/>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4884" name="Freeform 308" descr="23287213"/>
          <p:cNvSpPr>
            <a:spLocks/>
          </p:cNvSpPr>
          <p:nvPr/>
        </p:nvSpPr>
        <p:spPr bwMode="auto">
          <a:xfrm>
            <a:off x="8299450" y="4829175"/>
            <a:ext cx="431800" cy="850900"/>
          </a:xfrm>
          <a:custGeom>
            <a:avLst/>
            <a:gdLst/>
            <a:ahLst/>
            <a:cxnLst>
              <a:cxn ang="0">
                <a:pos x="104" y="32"/>
              </a:cxn>
              <a:cxn ang="0">
                <a:pos x="56" y="224"/>
              </a:cxn>
              <a:cxn ang="0">
                <a:pos x="8" y="368"/>
              </a:cxn>
              <a:cxn ang="0">
                <a:pos x="104" y="512"/>
              </a:cxn>
              <a:cxn ang="0">
                <a:pos x="152" y="512"/>
              </a:cxn>
              <a:cxn ang="0">
                <a:pos x="152" y="368"/>
              </a:cxn>
              <a:cxn ang="0">
                <a:pos x="248" y="128"/>
              </a:cxn>
              <a:cxn ang="0">
                <a:pos x="248" y="32"/>
              </a:cxn>
              <a:cxn ang="0">
                <a:pos x="104" y="32"/>
              </a:cxn>
            </a:cxnLst>
            <a:rect l="0" t="0" r="r" b="b"/>
            <a:pathLst>
              <a:path w="272" h="536">
                <a:moveTo>
                  <a:pt x="104" y="32"/>
                </a:moveTo>
                <a:cubicBezTo>
                  <a:pt x="72" y="64"/>
                  <a:pt x="72" y="168"/>
                  <a:pt x="56" y="224"/>
                </a:cubicBezTo>
                <a:cubicBezTo>
                  <a:pt x="40" y="280"/>
                  <a:pt x="0" y="320"/>
                  <a:pt x="8" y="368"/>
                </a:cubicBezTo>
                <a:cubicBezTo>
                  <a:pt x="16" y="416"/>
                  <a:pt x="80" y="488"/>
                  <a:pt x="104" y="512"/>
                </a:cubicBezTo>
                <a:cubicBezTo>
                  <a:pt x="128" y="536"/>
                  <a:pt x="144" y="536"/>
                  <a:pt x="152" y="512"/>
                </a:cubicBezTo>
                <a:cubicBezTo>
                  <a:pt x="160" y="488"/>
                  <a:pt x="136" y="432"/>
                  <a:pt x="152" y="368"/>
                </a:cubicBezTo>
                <a:cubicBezTo>
                  <a:pt x="168" y="304"/>
                  <a:pt x="232" y="184"/>
                  <a:pt x="248" y="128"/>
                </a:cubicBezTo>
                <a:cubicBezTo>
                  <a:pt x="264" y="72"/>
                  <a:pt x="272" y="48"/>
                  <a:pt x="248" y="32"/>
                </a:cubicBezTo>
                <a:cubicBezTo>
                  <a:pt x="224" y="16"/>
                  <a:pt x="136" y="0"/>
                  <a:pt x="104" y="32"/>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4885" name="Freeform 309" descr="23287213"/>
          <p:cNvSpPr>
            <a:spLocks/>
          </p:cNvSpPr>
          <p:nvPr/>
        </p:nvSpPr>
        <p:spPr bwMode="auto">
          <a:xfrm>
            <a:off x="8777288" y="5221288"/>
            <a:ext cx="463550" cy="1171575"/>
          </a:xfrm>
          <a:custGeom>
            <a:avLst/>
            <a:gdLst/>
            <a:ahLst/>
            <a:cxnLst>
              <a:cxn ang="0">
                <a:pos x="236" y="73"/>
              </a:cxn>
              <a:cxn ang="0">
                <a:pos x="23" y="211"/>
              </a:cxn>
              <a:cxn ang="0">
                <a:pos x="99" y="315"/>
              </a:cxn>
              <a:cxn ang="0">
                <a:pos x="92" y="506"/>
              </a:cxn>
              <a:cxn ang="0">
                <a:pos x="188" y="602"/>
              </a:cxn>
              <a:cxn ang="0">
                <a:pos x="284" y="650"/>
              </a:cxn>
              <a:cxn ang="0">
                <a:pos x="236" y="73"/>
              </a:cxn>
            </a:cxnLst>
            <a:rect l="0" t="0" r="r" b="b"/>
            <a:pathLst>
              <a:path w="292" h="738">
                <a:moveTo>
                  <a:pt x="236" y="73"/>
                </a:moveTo>
                <a:cubicBezTo>
                  <a:pt x="193" y="0"/>
                  <a:pt x="46" y="171"/>
                  <a:pt x="23" y="211"/>
                </a:cubicBezTo>
                <a:cubicBezTo>
                  <a:pt x="0" y="251"/>
                  <a:pt x="88" y="266"/>
                  <a:pt x="99" y="315"/>
                </a:cubicBezTo>
                <a:cubicBezTo>
                  <a:pt x="110" y="364"/>
                  <a:pt x="77" y="458"/>
                  <a:pt x="92" y="506"/>
                </a:cubicBezTo>
                <a:cubicBezTo>
                  <a:pt x="107" y="554"/>
                  <a:pt x="156" y="578"/>
                  <a:pt x="188" y="602"/>
                </a:cubicBezTo>
                <a:cubicBezTo>
                  <a:pt x="220" y="626"/>
                  <a:pt x="276" y="738"/>
                  <a:pt x="284" y="650"/>
                </a:cubicBezTo>
                <a:cubicBezTo>
                  <a:pt x="292" y="562"/>
                  <a:pt x="276" y="153"/>
                  <a:pt x="236" y="73"/>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4886" name="Freeform 310" descr="23287213"/>
          <p:cNvSpPr>
            <a:spLocks/>
          </p:cNvSpPr>
          <p:nvPr/>
        </p:nvSpPr>
        <p:spPr bwMode="auto">
          <a:xfrm>
            <a:off x="7764463" y="4497388"/>
            <a:ext cx="484187" cy="903287"/>
          </a:xfrm>
          <a:custGeom>
            <a:avLst/>
            <a:gdLst/>
            <a:ahLst/>
            <a:cxnLst>
              <a:cxn ang="0">
                <a:pos x="105" y="529"/>
              </a:cxn>
              <a:cxn ang="0">
                <a:pos x="8" y="289"/>
              </a:cxn>
              <a:cxn ang="0">
                <a:pos x="57" y="144"/>
              </a:cxn>
              <a:cxn ang="0">
                <a:pos x="201" y="0"/>
              </a:cxn>
              <a:cxn ang="0">
                <a:pos x="297" y="144"/>
              </a:cxn>
              <a:cxn ang="0">
                <a:pos x="249" y="385"/>
              </a:cxn>
              <a:cxn ang="0">
                <a:pos x="201" y="481"/>
              </a:cxn>
              <a:cxn ang="0">
                <a:pos x="153" y="529"/>
              </a:cxn>
              <a:cxn ang="0">
                <a:pos x="105" y="529"/>
              </a:cxn>
            </a:cxnLst>
            <a:rect l="0" t="0" r="r" b="b"/>
            <a:pathLst>
              <a:path w="305" h="569">
                <a:moveTo>
                  <a:pt x="105" y="529"/>
                </a:moveTo>
                <a:cubicBezTo>
                  <a:pt x="81" y="489"/>
                  <a:pt x="16" y="353"/>
                  <a:pt x="8" y="289"/>
                </a:cubicBezTo>
                <a:cubicBezTo>
                  <a:pt x="0" y="225"/>
                  <a:pt x="25" y="192"/>
                  <a:pt x="57" y="144"/>
                </a:cubicBezTo>
                <a:cubicBezTo>
                  <a:pt x="89" y="96"/>
                  <a:pt x="161" y="0"/>
                  <a:pt x="201" y="0"/>
                </a:cubicBezTo>
                <a:cubicBezTo>
                  <a:pt x="241" y="0"/>
                  <a:pt x="289" y="80"/>
                  <a:pt x="297" y="144"/>
                </a:cubicBezTo>
                <a:cubicBezTo>
                  <a:pt x="305" y="208"/>
                  <a:pt x="265" y="329"/>
                  <a:pt x="249" y="385"/>
                </a:cubicBezTo>
                <a:cubicBezTo>
                  <a:pt x="233" y="441"/>
                  <a:pt x="217" y="457"/>
                  <a:pt x="201" y="481"/>
                </a:cubicBezTo>
                <a:cubicBezTo>
                  <a:pt x="185" y="505"/>
                  <a:pt x="169" y="521"/>
                  <a:pt x="153" y="529"/>
                </a:cubicBezTo>
                <a:cubicBezTo>
                  <a:pt x="137" y="537"/>
                  <a:pt x="129" y="569"/>
                  <a:pt x="105" y="529"/>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4887" name="Freeform 311" descr="23287213"/>
          <p:cNvSpPr>
            <a:spLocks/>
          </p:cNvSpPr>
          <p:nvPr/>
        </p:nvSpPr>
        <p:spPr bwMode="auto">
          <a:xfrm>
            <a:off x="6746875" y="3556000"/>
            <a:ext cx="971550" cy="1873250"/>
          </a:xfrm>
          <a:custGeom>
            <a:avLst/>
            <a:gdLst/>
            <a:ahLst/>
            <a:cxnLst>
              <a:cxn ang="0">
                <a:pos x="361" y="64"/>
              </a:cxn>
              <a:cxn ang="0">
                <a:pos x="313" y="160"/>
              </a:cxn>
              <a:cxn ang="0">
                <a:pos x="169" y="257"/>
              </a:cxn>
              <a:cxn ang="0">
                <a:pos x="24" y="449"/>
              </a:cxn>
              <a:cxn ang="0">
                <a:pos x="24" y="641"/>
              </a:cxn>
              <a:cxn ang="0">
                <a:pos x="72" y="834"/>
              </a:cxn>
              <a:cxn ang="0">
                <a:pos x="265" y="1074"/>
              </a:cxn>
              <a:cxn ang="0">
                <a:pos x="409" y="1170"/>
              </a:cxn>
              <a:cxn ang="0">
                <a:pos x="526" y="1136"/>
              </a:cxn>
              <a:cxn ang="0">
                <a:pos x="601" y="978"/>
              </a:cxn>
              <a:cxn ang="0">
                <a:pos x="457" y="785"/>
              </a:cxn>
              <a:cxn ang="0">
                <a:pos x="394" y="644"/>
              </a:cxn>
              <a:cxn ang="0">
                <a:pos x="457" y="449"/>
              </a:cxn>
              <a:cxn ang="0">
                <a:pos x="553" y="160"/>
              </a:cxn>
              <a:cxn ang="0">
                <a:pos x="457" y="16"/>
              </a:cxn>
              <a:cxn ang="0">
                <a:pos x="361" y="64"/>
              </a:cxn>
            </a:cxnLst>
            <a:rect l="0" t="0" r="r" b="b"/>
            <a:pathLst>
              <a:path w="612" h="1180">
                <a:moveTo>
                  <a:pt x="361" y="64"/>
                </a:moveTo>
                <a:cubicBezTo>
                  <a:pt x="337" y="88"/>
                  <a:pt x="345" y="128"/>
                  <a:pt x="313" y="160"/>
                </a:cubicBezTo>
                <a:cubicBezTo>
                  <a:pt x="281" y="192"/>
                  <a:pt x="217" y="209"/>
                  <a:pt x="169" y="257"/>
                </a:cubicBezTo>
                <a:cubicBezTo>
                  <a:pt x="121" y="305"/>
                  <a:pt x="48" y="385"/>
                  <a:pt x="24" y="449"/>
                </a:cubicBezTo>
                <a:cubicBezTo>
                  <a:pt x="0" y="513"/>
                  <a:pt x="16" y="577"/>
                  <a:pt x="24" y="641"/>
                </a:cubicBezTo>
                <a:cubicBezTo>
                  <a:pt x="32" y="705"/>
                  <a:pt x="32" y="762"/>
                  <a:pt x="72" y="834"/>
                </a:cubicBezTo>
                <a:cubicBezTo>
                  <a:pt x="112" y="906"/>
                  <a:pt x="209" y="1018"/>
                  <a:pt x="265" y="1074"/>
                </a:cubicBezTo>
                <a:cubicBezTo>
                  <a:pt x="321" y="1130"/>
                  <a:pt x="366" y="1160"/>
                  <a:pt x="409" y="1170"/>
                </a:cubicBezTo>
                <a:cubicBezTo>
                  <a:pt x="452" y="1180"/>
                  <a:pt x="494" y="1168"/>
                  <a:pt x="526" y="1136"/>
                </a:cubicBezTo>
                <a:cubicBezTo>
                  <a:pt x="558" y="1104"/>
                  <a:pt x="612" y="1036"/>
                  <a:pt x="601" y="978"/>
                </a:cubicBezTo>
                <a:cubicBezTo>
                  <a:pt x="590" y="920"/>
                  <a:pt x="492" y="841"/>
                  <a:pt x="457" y="785"/>
                </a:cubicBezTo>
                <a:cubicBezTo>
                  <a:pt x="422" y="729"/>
                  <a:pt x="394" y="700"/>
                  <a:pt x="394" y="644"/>
                </a:cubicBezTo>
                <a:cubicBezTo>
                  <a:pt x="394" y="588"/>
                  <a:pt x="430" y="530"/>
                  <a:pt x="457" y="449"/>
                </a:cubicBezTo>
                <a:cubicBezTo>
                  <a:pt x="484" y="368"/>
                  <a:pt x="553" y="232"/>
                  <a:pt x="553" y="160"/>
                </a:cubicBezTo>
                <a:cubicBezTo>
                  <a:pt x="553" y="88"/>
                  <a:pt x="489" y="32"/>
                  <a:pt x="457" y="16"/>
                </a:cubicBezTo>
                <a:cubicBezTo>
                  <a:pt x="425" y="0"/>
                  <a:pt x="385" y="40"/>
                  <a:pt x="361" y="64"/>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4888" name="Freeform 312" descr="23287213"/>
          <p:cNvSpPr>
            <a:spLocks/>
          </p:cNvSpPr>
          <p:nvPr/>
        </p:nvSpPr>
        <p:spPr bwMode="auto">
          <a:xfrm>
            <a:off x="6365875" y="3087688"/>
            <a:ext cx="301625" cy="885825"/>
          </a:xfrm>
          <a:custGeom>
            <a:avLst/>
            <a:gdLst/>
            <a:ahLst/>
            <a:cxnLst>
              <a:cxn ang="0">
                <a:pos x="24" y="119"/>
              </a:cxn>
              <a:cxn ang="0">
                <a:pos x="24" y="359"/>
              </a:cxn>
              <a:cxn ang="0">
                <a:pos x="58" y="543"/>
              </a:cxn>
              <a:cxn ang="0">
                <a:pos x="148" y="449"/>
              </a:cxn>
              <a:cxn ang="0">
                <a:pos x="168" y="263"/>
              </a:cxn>
              <a:cxn ang="0">
                <a:pos x="190" y="131"/>
              </a:cxn>
              <a:cxn ang="0">
                <a:pos x="166" y="31"/>
              </a:cxn>
              <a:cxn ang="0">
                <a:pos x="122" y="15"/>
              </a:cxn>
              <a:cxn ang="0">
                <a:pos x="24" y="119"/>
              </a:cxn>
            </a:cxnLst>
            <a:rect l="0" t="0" r="r" b="b"/>
            <a:pathLst>
              <a:path w="190" h="558">
                <a:moveTo>
                  <a:pt x="24" y="119"/>
                </a:moveTo>
                <a:cubicBezTo>
                  <a:pt x="0" y="175"/>
                  <a:pt x="18" y="288"/>
                  <a:pt x="24" y="359"/>
                </a:cubicBezTo>
                <a:cubicBezTo>
                  <a:pt x="30" y="430"/>
                  <a:pt x="37" y="528"/>
                  <a:pt x="58" y="543"/>
                </a:cubicBezTo>
                <a:cubicBezTo>
                  <a:pt x="79" y="558"/>
                  <a:pt x="130" y="496"/>
                  <a:pt x="148" y="449"/>
                </a:cubicBezTo>
                <a:cubicBezTo>
                  <a:pt x="166" y="402"/>
                  <a:pt x="161" y="316"/>
                  <a:pt x="168" y="263"/>
                </a:cubicBezTo>
                <a:cubicBezTo>
                  <a:pt x="175" y="210"/>
                  <a:pt x="190" y="170"/>
                  <a:pt x="190" y="131"/>
                </a:cubicBezTo>
                <a:cubicBezTo>
                  <a:pt x="190" y="92"/>
                  <a:pt x="177" y="50"/>
                  <a:pt x="166" y="31"/>
                </a:cubicBezTo>
                <a:cubicBezTo>
                  <a:pt x="155" y="12"/>
                  <a:pt x="146" y="0"/>
                  <a:pt x="122" y="15"/>
                </a:cubicBezTo>
                <a:cubicBezTo>
                  <a:pt x="98" y="30"/>
                  <a:pt x="44" y="97"/>
                  <a:pt x="24" y="119"/>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4889" name="Freeform 313" descr="23287213"/>
          <p:cNvSpPr>
            <a:spLocks/>
          </p:cNvSpPr>
          <p:nvPr/>
        </p:nvSpPr>
        <p:spPr bwMode="auto">
          <a:xfrm>
            <a:off x="8267700" y="6481763"/>
            <a:ext cx="606425" cy="649287"/>
          </a:xfrm>
          <a:custGeom>
            <a:avLst/>
            <a:gdLst/>
            <a:ahLst/>
            <a:cxnLst>
              <a:cxn ang="0">
                <a:pos x="124" y="385"/>
              </a:cxn>
              <a:cxn ang="0">
                <a:pos x="8" y="201"/>
              </a:cxn>
              <a:cxn ang="0">
                <a:pos x="76" y="48"/>
              </a:cxn>
              <a:cxn ang="0">
                <a:pos x="172" y="0"/>
              </a:cxn>
              <a:cxn ang="0">
                <a:pos x="317" y="48"/>
              </a:cxn>
              <a:cxn ang="0">
                <a:pos x="324" y="173"/>
              </a:cxn>
              <a:cxn ang="0">
                <a:pos x="365" y="289"/>
              </a:cxn>
              <a:cxn ang="0">
                <a:pos x="220" y="385"/>
              </a:cxn>
              <a:cxn ang="0">
                <a:pos x="124" y="385"/>
              </a:cxn>
            </a:cxnLst>
            <a:rect l="0" t="0" r="r" b="b"/>
            <a:pathLst>
              <a:path w="382" h="409">
                <a:moveTo>
                  <a:pt x="124" y="385"/>
                </a:moveTo>
                <a:cubicBezTo>
                  <a:pt x="89" y="354"/>
                  <a:pt x="16" y="257"/>
                  <a:pt x="8" y="201"/>
                </a:cubicBezTo>
                <a:cubicBezTo>
                  <a:pt x="0" y="145"/>
                  <a:pt x="49" y="81"/>
                  <a:pt x="76" y="48"/>
                </a:cubicBezTo>
                <a:cubicBezTo>
                  <a:pt x="103" y="15"/>
                  <a:pt x="132" y="0"/>
                  <a:pt x="172" y="0"/>
                </a:cubicBezTo>
                <a:cubicBezTo>
                  <a:pt x="212" y="0"/>
                  <a:pt x="292" y="19"/>
                  <a:pt x="317" y="48"/>
                </a:cubicBezTo>
                <a:cubicBezTo>
                  <a:pt x="342" y="77"/>
                  <a:pt x="316" y="133"/>
                  <a:pt x="324" y="173"/>
                </a:cubicBezTo>
                <a:cubicBezTo>
                  <a:pt x="332" y="213"/>
                  <a:pt x="382" y="254"/>
                  <a:pt x="365" y="289"/>
                </a:cubicBezTo>
                <a:cubicBezTo>
                  <a:pt x="348" y="324"/>
                  <a:pt x="260" y="369"/>
                  <a:pt x="220" y="385"/>
                </a:cubicBezTo>
                <a:cubicBezTo>
                  <a:pt x="180" y="401"/>
                  <a:pt x="156" y="409"/>
                  <a:pt x="124" y="385"/>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4890" name="Freeform 314" descr="23287213"/>
          <p:cNvSpPr>
            <a:spLocks/>
          </p:cNvSpPr>
          <p:nvPr/>
        </p:nvSpPr>
        <p:spPr bwMode="auto">
          <a:xfrm>
            <a:off x="6915150" y="6100763"/>
            <a:ext cx="1027113" cy="1157287"/>
          </a:xfrm>
          <a:custGeom>
            <a:avLst/>
            <a:gdLst/>
            <a:ahLst/>
            <a:cxnLst>
              <a:cxn ang="0">
                <a:pos x="63" y="96"/>
              </a:cxn>
              <a:cxn ang="0">
                <a:pos x="207" y="48"/>
              </a:cxn>
              <a:cxn ang="0">
                <a:pos x="351" y="48"/>
              </a:cxn>
              <a:cxn ang="0">
                <a:pos x="447" y="0"/>
              </a:cxn>
              <a:cxn ang="0">
                <a:pos x="576" y="51"/>
              </a:cxn>
              <a:cxn ang="0">
                <a:pos x="588" y="195"/>
              </a:cxn>
              <a:cxn ang="0">
                <a:pos x="447" y="288"/>
              </a:cxn>
              <a:cxn ang="0">
                <a:pos x="351" y="336"/>
              </a:cxn>
              <a:cxn ang="0">
                <a:pos x="447" y="481"/>
              </a:cxn>
              <a:cxn ang="0">
                <a:pos x="584" y="509"/>
              </a:cxn>
              <a:cxn ang="0">
                <a:pos x="640" y="577"/>
              </a:cxn>
              <a:cxn ang="0">
                <a:pos x="543" y="673"/>
              </a:cxn>
              <a:cxn ang="0">
                <a:pos x="111" y="721"/>
              </a:cxn>
              <a:cxn ang="0">
                <a:pos x="111" y="625"/>
              </a:cxn>
              <a:cxn ang="0">
                <a:pos x="88" y="581"/>
              </a:cxn>
              <a:cxn ang="0">
                <a:pos x="63" y="433"/>
              </a:cxn>
              <a:cxn ang="0">
                <a:pos x="63" y="385"/>
              </a:cxn>
              <a:cxn ang="0">
                <a:pos x="0" y="233"/>
              </a:cxn>
              <a:cxn ang="0">
                <a:pos x="63" y="96"/>
              </a:cxn>
            </a:cxnLst>
            <a:rect l="0" t="0" r="r" b="b"/>
            <a:pathLst>
              <a:path w="647" h="729">
                <a:moveTo>
                  <a:pt x="63" y="96"/>
                </a:moveTo>
                <a:cubicBezTo>
                  <a:pt x="95" y="64"/>
                  <a:pt x="159" y="56"/>
                  <a:pt x="207" y="48"/>
                </a:cubicBezTo>
                <a:cubicBezTo>
                  <a:pt x="255" y="40"/>
                  <a:pt x="311" y="56"/>
                  <a:pt x="351" y="48"/>
                </a:cubicBezTo>
                <a:cubicBezTo>
                  <a:pt x="391" y="40"/>
                  <a:pt x="410" y="0"/>
                  <a:pt x="447" y="0"/>
                </a:cubicBezTo>
                <a:cubicBezTo>
                  <a:pt x="484" y="0"/>
                  <a:pt x="553" y="19"/>
                  <a:pt x="576" y="51"/>
                </a:cubicBezTo>
                <a:cubicBezTo>
                  <a:pt x="599" y="83"/>
                  <a:pt x="609" y="156"/>
                  <a:pt x="588" y="195"/>
                </a:cubicBezTo>
                <a:cubicBezTo>
                  <a:pt x="567" y="234"/>
                  <a:pt x="487" y="264"/>
                  <a:pt x="447" y="288"/>
                </a:cubicBezTo>
                <a:cubicBezTo>
                  <a:pt x="407" y="312"/>
                  <a:pt x="351" y="304"/>
                  <a:pt x="351" y="336"/>
                </a:cubicBezTo>
                <a:cubicBezTo>
                  <a:pt x="351" y="368"/>
                  <a:pt x="408" y="452"/>
                  <a:pt x="447" y="481"/>
                </a:cubicBezTo>
                <a:cubicBezTo>
                  <a:pt x="486" y="510"/>
                  <a:pt x="552" y="493"/>
                  <a:pt x="584" y="509"/>
                </a:cubicBezTo>
                <a:cubicBezTo>
                  <a:pt x="616" y="525"/>
                  <a:pt x="647" y="550"/>
                  <a:pt x="640" y="577"/>
                </a:cubicBezTo>
                <a:cubicBezTo>
                  <a:pt x="633" y="604"/>
                  <a:pt x="631" y="649"/>
                  <a:pt x="543" y="673"/>
                </a:cubicBezTo>
                <a:cubicBezTo>
                  <a:pt x="455" y="697"/>
                  <a:pt x="183" y="729"/>
                  <a:pt x="111" y="721"/>
                </a:cubicBezTo>
                <a:cubicBezTo>
                  <a:pt x="39" y="713"/>
                  <a:pt x="115" y="648"/>
                  <a:pt x="111" y="625"/>
                </a:cubicBezTo>
                <a:cubicBezTo>
                  <a:pt x="107" y="602"/>
                  <a:pt x="96" y="613"/>
                  <a:pt x="88" y="581"/>
                </a:cubicBezTo>
                <a:cubicBezTo>
                  <a:pt x="80" y="549"/>
                  <a:pt x="67" y="466"/>
                  <a:pt x="63" y="433"/>
                </a:cubicBezTo>
                <a:cubicBezTo>
                  <a:pt x="59" y="400"/>
                  <a:pt x="73" y="418"/>
                  <a:pt x="63" y="385"/>
                </a:cubicBezTo>
                <a:cubicBezTo>
                  <a:pt x="53" y="352"/>
                  <a:pt x="0" y="281"/>
                  <a:pt x="0" y="233"/>
                </a:cubicBezTo>
                <a:cubicBezTo>
                  <a:pt x="0" y="185"/>
                  <a:pt x="50" y="125"/>
                  <a:pt x="63" y="96"/>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4891" name="Freeform 315" descr="23287213"/>
          <p:cNvSpPr>
            <a:spLocks/>
          </p:cNvSpPr>
          <p:nvPr/>
        </p:nvSpPr>
        <p:spPr bwMode="auto">
          <a:xfrm>
            <a:off x="5368925" y="5897563"/>
            <a:ext cx="1390650" cy="1004887"/>
          </a:xfrm>
          <a:custGeom>
            <a:avLst/>
            <a:gdLst/>
            <a:ahLst/>
            <a:cxnLst>
              <a:cxn ang="0">
                <a:pos x="102" y="565"/>
              </a:cxn>
              <a:cxn ang="0">
                <a:pos x="3" y="416"/>
              </a:cxn>
              <a:cxn ang="0">
                <a:pos x="118" y="149"/>
              </a:cxn>
              <a:cxn ang="0">
                <a:pos x="291" y="128"/>
              </a:cxn>
              <a:cxn ang="0">
                <a:pos x="436" y="80"/>
              </a:cxn>
              <a:cxn ang="0">
                <a:pos x="580" y="32"/>
              </a:cxn>
              <a:cxn ang="0">
                <a:pos x="724" y="32"/>
              </a:cxn>
              <a:cxn ang="0">
                <a:pos x="820" y="224"/>
              </a:cxn>
              <a:cxn ang="0">
                <a:pos x="772" y="320"/>
              </a:cxn>
              <a:cxn ang="0">
                <a:pos x="868" y="464"/>
              </a:cxn>
              <a:cxn ang="0">
                <a:pos x="724" y="609"/>
              </a:cxn>
              <a:cxn ang="0">
                <a:pos x="388" y="609"/>
              </a:cxn>
              <a:cxn ang="0">
                <a:pos x="102" y="565"/>
              </a:cxn>
            </a:cxnLst>
            <a:rect l="0" t="0" r="r" b="b"/>
            <a:pathLst>
              <a:path w="876" h="633">
                <a:moveTo>
                  <a:pt x="102" y="565"/>
                </a:moveTo>
                <a:cubicBezTo>
                  <a:pt x="38" y="533"/>
                  <a:pt x="0" y="485"/>
                  <a:pt x="3" y="416"/>
                </a:cubicBezTo>
                <a:cubicBezTo>
                  <a:pt x="6" y="347"/>
                  <a:pt x="70" y="197"/>
                  <a:pt x="118" y="149"/>
                </a:cubicBezTo>
                <a:cubicBezTo>
                  <a:pt x="166" y="101"/>
                  <a:pt x="238" y="139"/>
                  <a:pt x="291" y="128"/>
                </a:cubicBezTo>
                <a:cubicBezTo>
                  <a:pt x="344" y="117"/>
                  <a:pt x="388" y="96"/>
                  <a:pt x="436" y="80"/>
                </a:cubicBezTo>
                <a:cubicBezTo>
                  <a:pt x="484" y="64"/>
                  <a:pt x="532" y="40"/>
                  <a:pt x="580" y="32"/>
                </a:cubicBezTo>
                <a:cubicBezTo>
                  <a:pt x="628" y="24"/>
                  <a:pt x="684" y="0"/>
                  <a:pt x="724" y="32"/>
                </a:cubicBezTo>
                <a:cubicBezTo>
                  <a:pt x="764" y="64"/>
                  <a:pt x="812" y="176"/>
                  <a:pt x="820" y="224"/>
                </a:cubicBezTo>
                <a:cubicBezTo>
                  <a:pt x="828" y="272"/>
                  <a:pt x="764" y="280"/>
                  <a:pt x="772" y="320"/>
                </a:cubicBezTo>
                <a:cubicBezTo>
                  <a:pt x="780" y="360"/>
                  <a:pt x="876" y="416"/>
                  <a:pt x="868" y="464"/>
                </a:cubicBezTo>
                <a:cubicBezTo>
                  <a:pt x="860" y="512"/>
                  <a:pt x="804" y="585"/>
                  <a:pt x="724" y="609"/>
                </a:cubicBezTo>
                <a:cubicBezTo>
                  <a:pt x="644" y="633"/>
                  <a:pt x="492" y="616"/>
                  <a:pt x="388" y="609"/>
                </a:cubicBezTo>
                <a:cubicBezTo>
                  <a:pt x="284" y="602"/>
                  <a:pt x="166" y="597"/>
                  <a:pt x="102" y="565"/>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4892" name="Freeform 316" descr="23287213"/>
          <p:cNvSpPr>
            <a:spLocks/>
          </p:cNvSpPr>
          <p:nvPr/>
        </p:nvSpPr>
        <p:spPr bwMode="auto">
          <a:xfrm>
            <a:off x="6162675" y="4667250"/>
            <a:ext cx="1106488" cy="1289050"/>
          </a:xfrm>
          <a:custGeom>
            <a:avLst/>
            <a:gdLst/>
            <a:ahLst/>
            <a:cxnLst>
              <a:cxn ang="0">
                <a:pos x="681" y="711"/>
              </a:cxn>
              <a:cxn ang="0">
                <a:pos x="633" y="566"/>
              </a:cxn>
              <a:cxn ang="0">
                <a:pos x="489" y="566"/>
              </a:cxn>
              <a:cxn ang="0">
                <a:pos x="392" y="422"/>
              </a:cxn>
              <a:cxn ang="0">
                <a:pos x="360" y="258"/>
              </a:cxn>
              <a:cxn ang="0">
                <a:pos x="200" y="37"/>
              </a:cxn>
              <a:cxn ang="0">
                <a:pos x="104" y="37"/>
              </a:cxn>
              <a:cxn ang="0">
                <a:pos x="8" y="182"/>
              </a:cxn>
              <a:cxn ang="0">
                <a:pos x="56" y="326"/>
              </a:cxn>
              <a:cxn ang="0">
                <a:pos x="200" y="566"/>
              </a:cxn>
              <a:cxn ang="0">
                <a:pos x="344" y="662"/>
              </a:cxn>
              <a:cxn ang="0">
                <a:pos x="440" y="614"/>
              </a:cxn>
              <a:cxn ang="0">
                <a:pos x="530" y="796"/>
              </a:cxn>
              <a:cxn ang="0">
                <a:pos x="681" y="711"/>
              </a:cxn>
            </a:cxnLst>
            <a:rect l="0" t="0" r="r" b="b"/>
            <a:pathLst>
              <a:path w="697" h="812">
                <a:moveTo>
                  <a:pt x="681" y="711"/>
                </a:moveTo>
                <a:cubicBezTo>
                  <a:pt x="697" y="679"/>
                  <a:pt x="665" y="590"/>
                  <a:pt x="633" y="566"/>
                </a:cubicBezTo>
                <a:cubicBezTo>
                  <a:pt x="601" y="542"/>
                  <a:pt x="529" y="590"/>
                  <a:pt x="489" y="566"/>
                </a:cubicBezTo>
                <a:cubicBezTo>
                  <a:pt x="449" y="542"/>
                  <a:pt x="413" y="473"/>
                  <a:pt x="392" y="422"/>
                </a:cubicBezTo>
                <a:cubicBezTo>
                  <a:pt x="371" y="371"/>
                  <a:pt x="392" y="322"/>
                  <a:pt x="360" y="258"/>
                </a:cubicBezTo>
                <a:cubicBezTo>
                  <a:pt x="328" y="194"/>
                  <a:pt x="243" y="74"/>
                  <a:pt x="200" y="37"/>
                </a:cubicBezTo>
                <a:cubicBezTo>
                  <a:pt x="157" y="0"/>
                  <a:pt x="136" y="13"/>
                  <a:pt x="104" y="37"/>
                </a:cubicBezTo>
                <a:cubicBezTo>
                  <a:pt x="72" y="61"/>
                  <a:pt x="16" y="134"/>
                  <a:pt x="8" y="182"/>
                </a:cubicBezTo>
                <a:cubicBezTo>
                  <a:pt x="0" y="230"/>
                  <a:pt x="24" y="262"/>
                  <a:pt x="56" y="326"/>
                </a:cubicBezTo>
                <a:cubicBezTo>
                  <a:pt x="88" y="390"/>
                  <a:pt x="152" y="510"/>
                  <a:pt x="200" y="566"/>
                </a:cubicBezTo>
                <a:cubicBezTo>
                  <a:pt x="248" y="622"/>
                  <a:pt x="304" y="654"/>
                  <a:pt x="344" y="662"/>
                </a:cubicBezTo>
                <a:cubicBezTo>
                  <a:pt x="384" y="670"/>
                  <a:pt x="409" y="592"/>
                  <a:pt x="440" y="614"/>
                </a:cubicBezTo>
                <a:cubicBezTo>
                  <a:pt x="471" y="636"/>
                  <a:pt x="490" y="780"/>
                  <a:pt x="530" y="796"/>
                </a:cubicBezTo>
                <a:cubicBezTo>
                  <a:pt x="570" y="812"/>
                  <a:pt x="650" y="729"/>
                  <a:pt x="681" y="711"/>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4893" name="Freeform 317" descr="23287213"/>
          <p:cNvSpPr>
            <a:spLocks/>
          </p:cNvSpPr>
          <p:nvPr/>
        </p:nvSpPr>
        <p:spPr bwMode="auto">
          <a:xfrm>
            <a:off x="7758113" y="5718175"/>
            <a:ext cx="698500" cy="484188"/>
          </a:xfrm>
          <a:custGeom>
            <a:avLst/>
            <a:gdLst/>
            <a:ahLst/>
            <a:cxnLst>
              <a:cxn ang="0">
                <a:pos x="144" y="8"/>
              </a:cxn>
              <a:cxn ang="0">
                <a:pos x="0" y="105"/>
              </a:cxn>
              <a:cxn ang="0">
                <a:pos x="144" y="201"/>
              </a:cxn>
              <a:cxn ang="0">
                <a:pos x="336" y="297"/>
              </a:cxn>
              <a:cxn ang="0">
                <a:pos x="432" y="249"/>
              </a:cxn>
              <a:cxn ang="0">
                <a:pos x="384" y="153"/>
              </a:cxn>
              <a:cxn ang="0">
                <a:pos x="336" y="57"/>
              </a:cxn>
              <a:cxn ang="0">
                <a:pos x="144" y="8"/>
              </a:cxn>
            </a:cxnLst>
            <a:rect l="0" t="0" r="r" b="b"/>
            <a:pathLst>
              <a:path w="440" h="305">
                <a:moveTo>
                  <a:pt x="144" y="8"/>
                </a:moveTo>
                <a:cubicBezTo>
                  <a:pt x="88" y="16"/>
                  <a:pt x="0" y="73"/>
                  <a:pt x="0" y="105"/>
                </a:cubicBezTo>
                <a:cubicBezTo>
                  <a:pt x="0" y="137"/>
                  <a:pt x="88" y="169"/>
                  <a:pt x="144" y="201"/>
                </a:cubicBezTo>
                <a:cubicBezTo>
                  <a:pt x="200" y="233"/>
                  <a:pt x="288" y="289"/>
                  <a:pt x="336" y="297"/>
                </a:cubicBezTo>
                <a:cubicBezTo>
                  <a:pt x="384" y="305"/>
                  <a:pt x="424" y="273"/>
                  <a:pt x="432" y="249"/>
                </a:cubicBezTo>
                <a:cubicBezTo>
                  <a:pt x="440" y="225"/>
                  <a:pt x="400" y="185"/>
                  <a:pt x="384" y="153"/>
                </a:cubicBezTo>
                <a:cubicBezTo>
                  <a:pt x="368" y="121"/>
                  <a:pt x="376" y="81"/>
                  <a:pt x="336" y="57"/>
                </a:cubicBezTo>
                <a:cubicBezTo>
                  <a:pt x="296" y="33"/>
                  <a:pt x="200" y="0"/>
                  <a:pt x="144" y="8"/>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4894" name="Freeform 318" descr="23287213"/>
          <p:cNvSpPr>
            <a:spLocks/>
          </p:cNvSpPr>
          <p:nvPr/>
        </p:nvSpPr>
        <p:spPr bwMode="auto">
          <a:xfrm>
            <a:off x="3960813" y="6545263"/>
            <a:ext cx="1106487" cy="636587"/>
          </a:xfrm>
          <a:custGeom>
            <a:avLst/>
            <a:gdLst/>
            <a:ahLst/>
            <a:cxnLst>
              <a:cxn ang="0">
                <a:pos x="97" y="201"/>
              </a:cxn>
              <a:cxn ang="0">
                <a:pos x="0" y="105"/>
              </a:cxn>
              <a:cxn ang="0">
                <a:pos x="97" y="8"/>
              </a:cxn>
              <a:cxn ang="0">
                <a:pos x="289" y="56"/>
              </a:cxn>
              <a:cxn ang="0">
                <a:pos x="481" y="56"/>
              </a:cxn>
              <a:cxn ang="0">
                <a:pos x="529" y="56"/>
              </a:cxn>
              <a:cxn ang="0">
                <a:pos x="673" y="153"/>
              </a:cxn>
              <a:cxn ang="0">
                <a:pos x="673" y="297"/>
              </a:cxn>
              <a:cxn ang="0">
                <a:pos x="577" y="393"/>
              </a:cxn>
              <a:cxn ang="0">
                <a:pos x="337" y="345"/>
              </a:cxn>
              <a:cxn ang="0">
                <a:pos x="97" y="201"/>
              </a:cxn>
            </a:cxnLst>
            <a:rect l="0" t="0" r="r" b="b"/>
            <a:pathLst>
              <a:path w="697" h="401">
                <a:moveTo>
                  <a:pt x="97" y="201"/>
                </a:moveTo>
                <a:cubicBezTo>
                  <a:pt x="41" y="161"/>
                  <a:pt x="0" y="137"/>
                  <a:pt x="0" y="105"/>
                </a:cubicBezTo>
                <a:cubicBezTo>
                  <a:pt x="0" y="73"/>
                  <a:pt x="49" y="16"/>
                  <a:pt x="97" y="8"/>
                </a:cubicBezTo>
                <a:cubicBezTo>
                  <a:pt x="145" y="0"/>
                  <a:pt x="225" y="48"/>
                  <a:pt x="289" y="56"/>
                </a:cubicBezTo>
                <a:cubicBezTo>
                  <a:pt x="353" y="64"/>
                  <a:pt x="441" y="56"/>
                  <a:pt x="481" y="56"/>
                </a:cubicBezTo>
                <a:cubicBezTo>
                  <a:pt x="521" y="56"/>
                  <a:pt x="497" y="40"/>
                  <a:pt x="529" y="56"/>
                </a:cubicBezTo>
                <a:cubicBezTo>
                  <a:pt x="561" y="72"/>
                  <a:pt x="649" y="113"/>
                  <a:pt x="673" y="153"/>
                </a:cubicBezTo>
                <a:cubicBezTo>
                  <a:pt x="697" y="193"/>
                  <a:pt x="689" y="257"/>
                  <a:pt x="673" y="297"/>
                </a:cubicBezTo>
                <a:cubicBezTo>
                  <a:pt x="657" y="337"/>
                  <a:pt x="633" y="385"/>
                  <a:pt x="577" y="393"/>
                </a:cubicBezTo>
                <a:cubicBezTo>
                  <a:pt x="521" y="401"/>
                  <a:pt x="417" y="377"/>
                  <a:pt x="337" y="345"/>
                </a:cubicBezTo>
                <a:cubicBezTo>
                  <a:pt x="257" y="313"/>
                  <a:pt x="153" y="241"/>
                  <a:pt x="97" y="201"/>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4895" name="Freeform 319" descr="23287213"/>
          <p:cNvSpPr>
            <a:spLocks/>
          </p:cNvSpPr>
          <p:nvPr/>
        </p:nvSpPr>
        <p:spPr bwMode="auto">
          <a:xfrm>
            <a:off x="-274638" y="4537075"/>
            <a:ext cx="3943351" cy="3000375"/>
          </a:xfrm>
          <a:custGeom>
            <a:avLst/>
            <a:gdLst/>
            <a:ahLst/>
            <a:cxnLst>
              <a:cxn ang="0">
                <a:pos x="168" y="264"/>
              </a:cxn>
              <a:cxn ang="0">
                <a:pos x="312" y="71"/>
              </a:cxn>
              <a:cxn ang="0">
                <a:pos x="601" y="71"/>
              </a:cxn>
              <a:cxn ang="0">
                <a:pos x="841" y="216"/>
              </a:cxn>
              <a:cxn ang="0">
                <a:pos x="1178" y="71"/>
              </a:cxn>
              <a:cxn ang="0">
                <a:pos x="1274" y="119"/>
              </a:cxn>
              <a:cxn ang="0">
                <a:pos x="1130" y="264"/>
              </a:cxn>
              <a:cxn ang="0">
                <a:pos x="985" y="360"/>
              </a:cxn>
              <a:cxn ang="0">
                <a:pos x="985" y="456"/>
              </a:cxn>
              <a:cxn ang="0">
                <a:pos x="1418" y="552"/>
              </a:cxn>
              <a:cxn ang="0">
                <a:pos x="1611" y="456"/>
              </a:cxn>
              <a:cxn ang="0">
                <a:pos x="1707" y="504"/>
              </a:cxn>
              <a:cxn ang="0">
                <a:pos x="1947" y="600"/>
              </a:cxn>
              <a:cxn ang="0">
                <a:pos x="2091" y="744"/>
              </a:cxn>
              <a:cxn ang="0">
                <a:pos x="2284" y="744"/>
              </a:cxn>
              <a:cxn ang="0">
                <a:pos x="2284" y="889"/>
              </a:cxn>
              <a:cxn ang="0">
                <a:pos x="2188" y="985"/>
              </a:cxn>
              <a:cxn ang="0">
                <a:pos x="1947" y="1033"/>
              </a:cxn>
              <a:cxn ang="0">
                <a:pos x="1899" y="1129"/>
              </a:cxn>
              <a:cxn ang="0">
                <a:pos x="2043" y="1177"/>
              </a:cxn>
              <a:cxn ang="0">
                <a:pos x="2091" y="1273"/>
              </a:cxn>
              <a:cxn ang="0">
                <a:pos x="1947" y="1321"/>
              </a:cxn>
              <a:cxn ang="0">
                <a:pos x="1803" y="1370"/>
              </a:cxn>
              <a:cxn ang="0">
                <a:pos x="1803" y="1466"/>
              </a:cxn>
              <a:cxn ang="0">
                <a:pos x="2091" y="1514"/>
              </a:cxn>
              <a:cxn ang="0">
                <a:pos x="2380" y="1610"/>
              </a:cxn>
              <a:cxn ang="0">
                <a:pos x="1466" y="1658"/>
              </a:cxn>
              <a:cxn ang="0">
                <a:pos x="216" y="1658"/>
              </a:cxn>
              <a:cxn ang="0">
                <a:pos x="168" y="264"/>
              </a:cxn>
            </a:cxnLst>
            <a:rect l="0" t="0" r="r" b="b"/>
            <a:pathLst>
              <a:path w="2484" h="1890">
                <a:moveTo>
                  <a:pt x="168" y="264"/>
                </a:moveTo>
                <a:cubicBezTo>
                  <a:pt x="184" y="0"/>
                  <a:pt x="240" y="103"/>
                  <a:pt x="312" y="71"/>
                </a:cubicBezTo>
                <a:cubicBezTo>
                  <a:pt x="384" y="39"/>
                  <a:pt x="513" y="47"/>
                  <a:pt x="601" y="71"/>
                </a:cubicBezTo>
                <a:cubicBezTo>
                  <a:pt x="689" y="95"/>
                  <a:pt x="745" y="216"/>
                  <a:pt x="841" y="216"/>
                </a:cubicBezTo>
                <a:cubicBezTo>
                  <a:pt x="937" y="216"/>
                  <a:pt x="1106" y="87"/>
                  <a:pt x="1178" y="71"/>
                </a:cubicBezTo>
                <a:cubicBezTo>
                  <a:pt x="1250" y="55"/>
                  <a:pt x="1282" y="87"/>
                  <a:pt x="1274" y="119"/>
                </a:cubicBezTo>
                <a:cubicBezTo>
                  <a:pt x="1266" y="151"/>
                  <a:pt x="1178" y="224"/>
                  <a:pt x="1130" y="264"/>
                </a:cubicBezTo>
                <a:cubicBezTo>
                  <a:pt x="1082" y="304"/>
                  <a:pt x="1009" y="328"/>
                  <a:pt x="985" y="360"/>
                </a:cubicBezTo>
                <a:cubicBezTo>
                  <a:pt x="961" y="392"/>
                  <a:pt x="913" y="424"/>
                  <a:pt x="985" y="456"/>
                </a:cubicBezTo>
                <a:cubicBezTo>
                  <a:pt x="1057" y="488"/>
                  <a:pt x="1314" y="552"/>
                  <a:pt x="1418" y="552"/>
                </a:cubicBezTo>
                <a:cubicBezTo>
                  <a:pt x="1522" y="552"/>
                  <a:pt x="1563" y="464"/>
                  <a:pt x="1611" y="456"/>
                </a:cubicBezTo>
                <a:cubicBezTo>
                  <a:pt x="1659" y="448"/>
                  <a:pt x="1651" y="480"/>
                  <a:pt x="1707" y="504"/>
                </a:cubicBezTo>
                <a:cubicBezTo>
                  <a:pt x="1763" y="528"/>
                  <a:pt x="1883" y="560"/>
                  <a:pt x="1947" y="600"/>
                </a:cubicBezTo>
                <a:cubicBezTo>
                  <a:pt x="2011" y="640"/>
                  <a:pt x="2035" y="720"/>
                  <a:pt x="2091" y="744"/>
                </a:cubicBezTo>
                <a:cubicBezTo>
                  <a:pt x="2147" y="768"/>
                  <a:pt x="2252" y="720"/>
                  <a:pt x="2284" y="744"/>
                </a:cubicBezTo>
                <a:cubicBezTo>
                  <a:pt x="2316" y="768"/>
                  <a:pt x="2300" y="849"/>
                  <a:pt x="2284" y="889"/>
                </a:cubicBezTo>
                <a:cubicBezTo>
                  <a:pt x="2268" y="929"/>
                  <a:pt x="2244" y="961"/>
                  <a:pt x="2188" y="985"/>
                </a:cubicBezTo>
                <a:cubicBezTo>
                  <a:pt x="2132" y="1009"/>
                  <a:pt x="1995" y="1009"/>
                  <a:pt x="1947" y="1033"/>
                </a:cubicBezTo>
                <a:cubicBezTo>
                  <a:pt x="1899" y="1057"/>
                  <a:pt x="1883" y="1105"/>
                  <a:pt x="1899" y="1129"/>
                </a:cubicBezTo>
                <a:cubicBezTo>
                  <a:pt x="1915" y="1153"/>
                  <a:pt x="2011" y="1153"/>
                  <a:pt x="2043" y="1177"/>
                </a:cubicBezTo>
                <a:cubicBezTo>
                  <a:pt x="2075" y="1201"/>
                  <a:pt x="2107" y="1249"/>
                  <a:pt x="2091" y="1273"/>
                </a:cubicBezTo>
                <a:cubicBezTo>
                  <a:pt x="2075" y="1297"/>
                  <a:pt x="1995" y="1305"/>
                  <a:pt x="1947" y="1321"/>
                </a:cubicBezTo>
                <a:cubicBezTo>
                  <a:pt x="1899" y="1337"/>
                  <a:pt x="1827" y="1346"/>
                  <a:pt x="1803" y="1370"/>
                </a:cubicBezTo>
                <a:cubicBezTo>
                  <a:pt x="1779" y="1394"/>
                  <a:pt x="1755" y="1442"/>
                  <a:pt x="1803" y="1466"/>
                </a:cubicBezTo>
                <a:cubicBezTo>
                  <a:pt x="1851" y="1490"/>
                  <a:pt x="1995" y="1490"/>
                  <a:pt x="2091" y="1514"/>
                </a:cubicBezTo>
                <a:cubicBezTo>
                  <a:pt x="2187" y="1538"/>
                  <a:pt x="2484" y="1586"/>
                  <a:pt x="2380" y="1610"/>
                </a:cubicBezTo>
                <a:cubicBezTo>
                  <a:pt x="2276" y="1634"/>
                  <a:pt x="1827" y="1650"/>
                  <a:pt x="1466" y="1658"/>
                </a:cubicBezTo>
                <a:cubicBezTo>
                  <a:pt x="1105" y="1666"/>
                  <a:pt x="432" y="1890"/>
                  <a:pt x="216" y="1658"/>
                </a:cubicBezTo>
                <a:cubicBezTo>
                  <a:pt x="0" y="1426"/>
                  <a:pt x="152" y="528"/>
                  <a:pt x="168" y="264"/>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4896" name="Freeform 320" descr="23287213"/>
          <p:cNvSpPr>
            <a:spLocks/>
          </p:cNvSpPr>
          <p:nvPr/>
        </p:nvSpPr>
        <p:spPr bwMode="auto">
          <a:xfrm>
            <a:off x="3313113" y="5437188"/>
            <a:ext cx="757237" cy="968375"/>
          </a:xfrm>
          <a:custGeom>
            <a:avLst/>
            <a:gdLst/>
            <a:ahLst/>
            <a:cxnLst>
              <a:cxn ang="0">
                <a:pos x="24" y="562"/>
              </a:cxn>
              <a:cxn ang="0">
                <a:pos x="241" y="339"/>
              </a:cxn>
              <a:cxn ang="0">
                <a:pos x="264" y="177"/>
              </a:cxn>
              <a:cxn ang="0">
                <a:pos x="237" y="27"/>
              </a:cxn>
              <a:cxn ang="0">
                <a:pos x="333" y="15"/>
              </a:cxn>
              <a:cxn ang="0">
                <a:pos x="456" y="81"/>
              </a:cxn>
              <a:cxn ang="0">
                <a:pos x="456" y="177"/>
              </a:cxn>
              <a:cxn ang="0">
                <a:pos x="408" y="322"/>
              </a:cxn>
              <a:cxn ang="0">
                <a:pos x="264" y="562"/>
              </a:cxn>
              <a:cxn ang="0">
                <a:pos x="120" y="610"/>
              </a:cxn>
              <a:cxn ang="0">
                <a:pos x="24" y="562"/>
              </a:cxn>
            </a:cxnLst>
            <a:rect l="0" t="0" r="r" b="b"/>
            <a:pathLst>
              <a:path w="477" h="610">
                <a:moveTo>
                  <a:pt x="24" y="562"/>
                </a:moveTo>
                <a:cubicBezTo>
                  <a:pt x="44" y="517"/>
                  <a:pt x="201" y="403"/>
                  <a:pt x="241" y="339"/>
                </a:cubicBezTo>
                <a:cubicBezTo>
                  <a:pt x="281" y="275"/>
                  <a:pt x="265" y="229"/>
                  <a:pt x="264" y="177"/>
                </a:cubicBezTo>
                <a:cubicBezTo>
                  <a:pt x="263" y="125"/>
                  <a:pt x="226" y="54"/>
                  <a:pt x="237" y="27"/>
                </a:cubicBezTo>
                <a:cubicBezTo>
                  <a:pt x="248" y="0"/>
                  <a:pt x="297" y="6"/>
                  <a:pt x="333" y="15"/>
                </a:cubicBezTo>
                <a:cubicBezTo>
                  <a:pt x="369" y="24"/>
                  <a:pt x="435" y="54"/>
                  <a:pt x="456" y="81"/>
                </a:cubicBezTo>
                <a:cubicBezTo>
                  <a:pt x="477" y="108"/>
                  <a:pt x="464" y="137"/>
                  <a:pt x="456" y="177"/>
                </a:cubicBezTo>
                <a:cubicBezTo>
                  <a:pt x="448" y="217"/>
                  <a:pt x="440" y="258"/>
                  <a:pt x="408" y="322"/>
                </a:cubicBezTo>
                <a:cubicBezTo>
                  <a:pt x="376" y="386"/>
                  <a:pt x="312" y="514"/>
                  <a:pt x="264" y="562"/>
                </a:cubicBezTo>
                <a:cubicBezTo>
                  <a:pt x="216" y="610"/>
                  <a:pt x="160" y="610"/>
                  <a:pt x="120" y="610"/>
                </a:cubicBezTo>
                <a:cubicBezTo>
                  <a:pt x="80" y="610"/>
                  <a:pt x="0" y="602"/>
                  <a:pt x="24" y="562"/>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4897" name="Freeform 321" descr="23287213"/>
          <p:cNvSpPr>
            <a:spLocks/>
          </p:cNvSpPr>
          <p:nvPr/>
        </p:nvSpPr>
        <p:spPr bwMode="auto">
          <a:xfrm>
            <a:off x="4462463" y="5411788"/>
            <a:ext cx="1751012" cy="1065212"/>
          </a:xfrm>
          <a:custGeom>
            <a:avLst/>
            <a:gdLst/>
            <a:ahLst/>
            <a:cxnLst>
              <a:cxn ang="0">
                <a:pos x="0" y="626"/>
              </a:cxn>
              <a:cxn ang="0">
                <a:pos x="144" y="482"/>
              </a:cxn>
              <a:cxn ang="0">
                <a:pos x="144" y="193"/>
              </a:cxn>
              <a:cxn ang="0">
                <a:pos x="240" y="49"/>
              </a:cxn>
              <a:cxn ang="0">
                <a:pos x="385" y="1"/>
              </a:cxn>
              <a:cxn ang="0">
                <a:pos x="537" y="53"/>
              </a:cxn>
              <a:cxn ang="0">
                <a:pos x="673" y="145"/>
              </a:cxn>
              <a:cxn ang="0">
                <a:pos x="913" y="97"/>
              </a:cxn>
              <a:cxn ang="0">
                <a:pos x="1020" y="127"/>
              </a:cxn>
              <a:cxn ang="0">
                <a:pos x="1101" y="161"/>
              </a:cxn>
              <a:cxn ang="0">
                <a:pos x="1035" y="233"/>
              </a:cxn>
              <a:cxn ang="0">
                <a:pos x="913" y="242"/>
              </a:cxn>
              <a:cxn ang="0">
                <a:pos x="673" y="290"/>
              </a:cxn>
              <a:cxn ang="0">
                <a:pos x="577" y="386"/>
              </a:cxn>
              <a:cxn ang="0">
                <a:pos x="481" y="434"/>
              </a:cxn>
              <a:cxn ang="0">
                <a:pos x="333" y="515"/>
              </a:cxn>
              <a:cxn ang="0">
                <a:pos x="123" y="653"/>
              </a:cxn>
              <a:cxn ang="0">
                <a:pos x="0" y="626"/>
              </a:cxn>
            </a:cxnLst>
            <a:rect l="0" t="0" r="r" b="b"/>
            <a:pathLst>
              <a:path w="1103" h="671">
                <a:moveTo>
                  <a:pt x="0" y="626"/>
                </a:moveTo>
                <a:cubicBezTo>
                  <a:pt x="0" y="594"/>
                  <a:pt x="120" y="554"/>
                  <a:pt x="144" y="482"/>
                </a:cubicBezTo>
                <a:cubicBezTo>
                  <a:pt x="168" y="410"/>
                  <a:pt x="128" y="265"/>
                  <a:pt x="144" y="193"/>
                </a:cubicBezTo>
                <a:cubicBezTo>
                  <a:pt x="160" y="121"/>
                  <a:pt x="200" y="81"/>
                  <a:pt x="240" y="49"/>
                </a:cubicBezTo>
                <a:cubicBezTo>
                  <a:pt x="280" y="17"/>
                  <a:pt x="336" y="0"/>
                  <a:pt x="385" y="1"/>
                </a:cubicBezTo>
                <a:cubicBezTo>
                  <a:pt x="434" y="2"/>
                  <a:pt x="489" y="29"/>
                  <a:pt x="537" y="53"/>
                </a:cubicBezTo>
                <a:cubicBezTo>
                  <a:pt x="585" y="77"/>
                  <a:pt x="610" y="138"/>
                  <a:pt x="673" y="145"/>
                </a:cubicBezTo>
                <a:cubicBezTo>
                  <a:pt x="736" y="152"/>
                  <a:pt x="855" y="100"/>
                  <a:pt x="913" y="97"/>
                </a:cubicBezTo>
                <a:cubicBezTo>
                  <a:pt x="971" y="94"/>
                  <a:pt x="989" y="116"/>
                  <a:pt x="1020" y="127"/>
                </a:cubicBezTo>
                <a:cubicBezTo>
                  <a:pt x="1051" y="138"/>
                  <a:pt x="1099" y="143"/>
                  <a:pt x="1101" y="161"/>
                </a:cubicBezTo>
                <a:cubicBezTo>
                  <a:pt x="1103" y="179"/>
                  <a:pt x="1066" y="220"/>
                  <a:pt x="1035" y="233"/>
                </a:cubicBezTo>
                <a:cubicBezTo>
                  <a:pt x="1004" y="246"/>
                  <a:pt x="973" y="233"/>
                  <a:pt x="913" y="242"/>
                </a:cubicBezTo>
                <a:cubicBezTo>
                  <a:pt x="853" y="251"/>
                  <a:pt x="729" y="266"/>
                  <a:pt x="673" y="290"/>
                </a:cubicBezTo>
                <a:cubicBezTo>
                  <a:pt x="617" y="314"/>
                  <a:pt x="609" y="362"/>
                  <a:pt x="577" y="386"/>
                </a:cubicBezTo>
                <a:cubicBezTo>
                  <a:pt x="545" y="410"/>
                  <a:pt x="522" y="413"/>
                  <a:pt x="481" y="434"/>
                </a:cubicBezTo>
                <a:cubicBezTo>
                  <a:pt x="440" y="455"/>
                  <a:pt x="393" y="479"/>
                  <a:pt x="333" y="515"/>
                </a:cubicBezTo>
                <a:cubicBezTo>
                  <a:pt x="273" y="551"/>
                  <a:pt x="178" y="635"/>
                  <a:pt x="123" y="653"/>
                </a:cubicBezTo>
                <a:cubicBezTo>
                  <a:pt x="68" y="671"/>
                  <a:pt x="26" y="632"/>
                  <a:pt x="0" y="626"/>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4898" name="Freeform 322" descr="23287213"/>
          <p:cNvSpPr>
            <a:spLocks/>
          </p:cNvSpPr>
          <p:nvPr/>
        </p:nvSpPr>
        <p:spPr bwMode="auto">
          <a:xfrm>
            <a:off x="5011738" y="3995738"/>
            <a:ext cx="890587" cy="974725"/>
          </a:xfrm>
          <a:custGeom>
            <a:avLst/>
            <a:gdLst/>
            <a:ahLst/>
            <a:cxnLst>
              <a:cxn ang="0">
                <a:pos x="11" y="508"/>
              </a:cxn>
              <a:cxn ang="0">
                <a:pos x="39" y="291"/>
              </a:cxn>
              <a:cxn ang="0">
                <a:pos x="60" y="172"/>
              </a:cxn>
              <a:cxn ang="0">
                <a:pos x="239" y="59"/>
              </a:cxn>
              <a:cxn ang="0">
                <a:pos x="335" y="3"/>
              </a:cxn>
              <a:cxn ang="0">
                <a:pos x="540" y="76"/>
              </a:cxn>
              <a:cxn ang="0">
                <a:pos x="463" y="283"/>
              </a:cxn>
              <a:cxn ang="0">
                <a:pos x="319" y="403"/>
              </a:cxn>
              <a:cxn ang="0">
                <a:pos x="175" y="563"/>
              </a:cxn>
              <a:cxn ang="0">
                <a:pos x="108" y="605"/>
              </a:cxn>
              <a:cxn ang="0">
                <a:pos x="11" y="508"/>
              </a:cxn>
            </a:cxnLst>
            <a:rect l="0" t="0" r="r" b="b"/>
            <a:pathLst>
              <a:path w="561" h="614">
                <a:moveTo>
                  <a:pt x="11" y="508"/>
                </a:moveTo>
                <a:cubicBezTo>
                  <a:pt x="0" y="456"/>
                  <a:pt x="31" y="347"/>
                  <a:pt x="39" y="291"/>
                </a:cubicBezTo>
                <a:cubicBezTo>
                  <a:pt x="47" y="235"/>
                  <a:pt x="27" y="211"/>
                  <a:pt x="60" y="172"/>
                </a:cubicBezTo>
                <a:cubicBezTo>
                  <a:pt x="93" y="133"/>
                  <a:pt x="193" y="87"/>
                  <a:pt x="239" y="59"/>
                </a:cubicBezTo>
                <a:cubicBezTo>
                  <a:pt x="285" y="31"/>
                  <a:pt x="285" y="0"/>
                  <a:pt x="335" y="3"/>
                </a:cubicBezTo>
                <a:cubicBezTo>
                  <a:pt x="385" y="6"/>
                  <a:pt x="519" y="29"/>
                  <a:pt x="540" y="76"/>
                </a:cubicBezTo>
                <a:cubicBezTo>
                  <a:pt x="561" y="123"/>
                  <a:pt x="500" y="229"/>
                  <a:pt x="463" y="283"/>
                </a:cubicBezTo>
                <a:cubicBezTo>
                  <a:pt x="426" y="337"/>
                  <a:pt x="367" y="356"/>
                  <a:pt x="319" y="403"/>
                </a:cubicBezTo>
                <a:cubicBezTo>
                  <a:pt x="271" y="450"/>
                  <a:pt x="210" y="529"/>
                  <a:pt x="175" y="563"/>
                </a:cubicBezTo>
                <a:cubicBezTo>
                  <a:pt x="140" y="597"/>
                  <a:pt x="135" y="614"/>
                  <a:pt x="108" y="605"/>
                </a:cubicBezTo>
                <a:cubicBezTo>
                  <a:pt x="81" y="596"/>
                  <a:pt x="19" y="564"/>
                  <a:pt x="11" y="508"/>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4899" name="Freeform 323" descr="23287213"/>
          <p:cNvSpPr>
            <a:spLocks/>
          </p:cNvSpPr>
          <p:nvPr/>
        </p:nvSpPr>
        <p:spPr bwMode="auto">
          <a:xfrm>
            <a:off x="3821113" y="4368800"/>
            <a:ext cx="998537" cy="681038"/>
          </a:xfrm>
          <a:custGeom>
            <a:avLst/>
            <a:gdLst/>
            <a:ahLst/>
            <a:cxnLst>
              <a:cxn ang="0">
                <a:pos x="40" y="370"/>
              </a:cxn>
              <a:cxn ang="0">
                <a:pos x="329" y="129"/>
              </a:cxn>
              <a:cxn ang="0">
                <a:pos x="581" y="8"/>
              </a:cxn>
              <a:cxn ang="0">
                <a:pos x="617" y="81"/>
              </a:cxn>
              <a:cxn ang="0">
                <a:pos x="569" y="225"/>
              </a:cxn>
              <a:cxn ang="0">
                <a:pos x="493" y="404"/>
              </a:cxn>
              <a:cxn ang="0">
                <a:pos x="421" y="376"/>
              </a:cxn>
              <a:cxn ang="0">
                <a:pos x="281" y="370"/>
              </a:cxn>
              <a:cxn ang="0">
                <a:pos x="88" y="418"/>
              </a:cxn>
              <a:cxn ang="0">
                <a:pos x="40" y="370"/>
              </a:cxn>
            </a:cxnLst>
            <a:rect l="0" t="0" r="r" b="b"/>
            <a:pathLst>
              <a:path w="629" h="429">
                <a:moveTo>
                  <a:pt x="40" y="370"/>
                </a:moveTo>
                <a:cubicBezTo>
                  <a:pt x="80" y="322"/>
                  <a:pt x="239" y="189"/>
                  <a:pt x="329" y="129"/>
                </a:cubicBezTo>
                <a:cubicBezTo>
                  <a:pt x="419" y="69"/>
                  <a:pt x="533" y="16"/>
                  <a:pt x="581" y="8"/>
                </a:cubicBezTo>
                <a:cubicBezTo>
                  <a:pt x="629" y="0"/>
                  <a:pt x="619" y="45"/>
                  <a:pt x="617" y="81"/>
                </a:cubicBezTo>
                <a:cubicBezTo>
                  <a:pt x="615" y="117"/>
                  <a:pt x="590" y="171"/>
                  <a:pt x="569" y="225"/>
                </a:cubicBezTo>
                <a:cubicBezTo>
                  <a:pt x="548" y="279"/>
                  <a:pt x="518" y="379"/>
                  <a:pt x="493" y="404"/>
                </a:cubicBezTo>
                <a:cubicBezTo>
                  <a:pt x="468" y="429"/>
                  <a:pt x="456" y="382"/>
                  <a:pt x="421" y="376"/>
                </a:cubicBezTo>
                <a:cubicBezTo>
                  <a:pt x="386" y="370"/>
                  <a:pt x="336" y="363"/>
                  <a:pt x="281" y="370"/>
                </a:cubicBezTo>
                <a:cubicBezTo>
                  <a:pt x="226" y="377"/>
                  <a:pt x="128" y="418"/>
                  <a:pt x="88" y="418"/>
                </a:cubicBezTo>
                <a:cubicBezTo>
                  <a:pt x="48" y="418"/>
                  <a:pt x="0" y="418"/>
                  <a:pt x="40" y="370"/>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4900" name="Freeform 324" descr="23287213"/>
          <p:cNvSpPr>
            <a:spLocks/>
          </p:cNvSpPr>
          <p:nvPr/>
        </p:nvSpPr>
        <p:spPr bwMode="auto">
          <a:xfrm>
            <a:off x="5370513" y="2212975"/>
            <a:ext cx="906462" cy="1292225"/>
          </a:xfrm>
          <a:custGeom>
            <a:avLst/>
            <a:gdLst/>
            <a:ahLst/>
            <a:cxnLst>
              <a:cxn ang="0">
                <a:pos x="5" y="95"/>
              </a:cxn>
              <a:cxn ang="0">
                <a:pos x="74" y="346"/>
              </a:cxn>
              <a:cxn ang="0">
                <a:pos x="122" y="539"/>
              </a:cxn>
              <a:cxn ang="0">
                <a:pos x="266" y="779"/>
              </a:cxn>
              <a:cxn ang="0">
                <a:pos x="341" y="747"/>
              </a:cxn>
              <a:cxn ang="0">
                <a:pos x="411" y="635"/>
              </a:cxn>
              <a:cxn ang="0">
                <a:pos x="507" y="394"/>
              </a:cxn>
              <a:cxn ang="0">
                <a:pos x="555" y="202"/>
              </a:cxn>
              <a:cxn ang="0">
                <a:pos x="411" y="58"/>
              </a:cxn>
              <a:cxn ang="0">
                <a:pos x="217" y="51"/>
              </a:cxn>
              <a:cxn ang="0">
                <a:pos x="161" y="7"/>
              </a:cxn>
              <a:cxn ang="0">
                <a:pos x="81" y="15"/>
              </a:cxn>
              <a:cxn ang="0">
                <a:pos x="5" y="95"/>
              </a:cxn>
            </a:cxnLst>
            <a:rect l="0" t="0" r="r" b="b"/>
            <a:pathLst>
              <a:path w="571" h="814">
                <a:moveTo>
                  <a:pt x="5" y="95"/>
                </a:moveTo>
                <a:cubicBezTo>
                  <a:pt x="0" y="147"/>
                  <a:pt x="55" y="272"/>
                  <a:pt x="74" y="346"/>
                </a:cubicBezTo>
                <a:cubicBezTo>
                  <a:pt x="93" y="420"/>
                  <a:pt x="90" y="467"/>
                  <a:pt x="122" y="539"/>
                </a:cubicBezTo>
                <a:cubicBezTo>
                  <a:pt x="154" y="611"/>
                  <a:pt x="230" y="744"/>
                  <a:pt x="266" y="779"/>
                </a:cubicBezTo>
                <a:cubicBezTo>
                  <a:pt x="302" y="814"/>
                  <a:pt x="317" y="771"/>
                  <a:pt x="341" y="747"/>
                </a:cubicBezTo>
                <a:cubicBezTo>
                  <a:pt x="365" y="723"/>
                  <a:pt x="383" y="694"/>
                  <a:pt x="411" y="635"/>
                </a:cubicBezTo>
                <a:cubicBezTo>
                  <a:pt x="439" y="576"/>
                  <a:pt x="483" y="466"/>
                  <a:pt x="507" y="394"/>
                </a:cubicBezTo>
                <a:cubicBezTo>
                  <a:pt x="531" y="322"/>
                  <a:pt x="571" y="258"/>
                  <a:pt x="555" y="202"/>
                </a:cubicBezTo>
                <a:cubicBezTo>
                  <a:pt x="539" y="146"/>
                  <a:pt x="467" y="83"/>
                  <a:pt x="411" y="58"/>
                </a:cubicBezTo>
                <a:cubicBezTo>
                  <a:pt x="355" y="33"/>
                  <a:pt x="259" y="59"/>
                  <a:pt x="217" y="51"/>
                </a:cubicBezTo>
                <a:cubicBezTo>
                  <a:pt x="175" y="43"/>
                  <a:pt x="184" y="13"/>
                  <a:pt x="161" y="7"/>
                </a:cubicBezTo>
                <a:cubicBezTo>
                  <a:pt x="138" y="1"/>
                  <a:pt x="107" y="0"/>
                  <a:pt x="81" y="15"/>
                </a:cubicBezTo>
                <a:cubicBezTo>
                  <a:pt x="55" y="30"/>
                  <a:pt x="21" y="78"/>
                  <a:pt x="5" y="95"/>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4901" name="Freeform 325" descr="23287213"/>
          <p:cNvSpPr>
            <a:spLocks/>
          </p:cNvSpPr>
          <p:nvPr/>
        </p:nvSpPr>
        <p:spPr bwMode="auto">
          <a:xfrm>
            <a:off x="1976438" y="4700588"/>
            <a:ext cx="331787" cy="344487"/>
          </a:xfrm>
          <a:custGeom>
            <a:avLst/>
            <a:gdLst/>
            <a:ahLst/>
            <a:cxnLst>
              <a:cxn ang="0">
                <a:pos x="96" y="16"/>
              </a:cxn>
              <a:cxn ang="0">
                <a:pos x="48" y="16"/>
              </a:cxn>
              <a:cxn ang="0">
                <a:pos x="0" y="113"/>
              </a:cxn>
              <a:cxn ang="0">
                <a:pos x="48" y="209"/>
              </a:cxn>
              <a:cxn ang="0">
                <a:pos x="193" y="161"/>
              </a:cxn>
              <a:cxn ang="0">
                <a:pos x="144" y="64"/>
              </a:cxn>
              <a:cxn ang="0">
                <a:pos x="144" y="16"/>
              </a:cxn>
              <a:cxn ang="0">
                <a:pos x="96" y="16"/>
              </a:cxn>
            </a:cxnLst>
            <a:rect l="0" t="0" r="r" b="b"/>
            <a:pathLst>
              <a:path w="209" h="217">
                <a:moveTo>
                  <a:pt x="96" y="16"/>
                </a:moveTo>
                <a:cubicBezTo>
                  <a:pt x="80" y="16"/>
                  <a:pt x="64" y="0"/>
                  <a:pt x="48" y="16"/>
                </a:cubicBezTo>
                <a:cubicBezTo>
                  <a:pt x="32" y="32"/>
                  <a:pt x="0" y="81"/>
                  <a:pt x="0" y="113"/>
                </a:cubicBezTo>
                <a:cubicBezTo>
                  <a:pt x="0" y="145"/>
                  <a:pt x="16" y="201"/>
                  <a:pt x="48" y="209"/>
                </a:cubicBezTo>
                <a:cubicBezTo>
                  <a:pt x="80" y="217"/>
                  <a:pt x="177" y="185"/>
                  <a:pt x="193" y="161"/>
                </a:cubicBezTo>
                <a:cubicBezTo>
                  <a:pt x="209" y="137"/>
                  <a:pt x="152" y="88"/>
                  <a:pt x="144" y="64"/>
                </a:cubicBezTo>
                <a:cubicBezTo>
                  <a:pt x="136" y="40"/>
                  <a:pt x="152" y="24"/>
                  <a:pt x="144" y="16"/>
                </a:cubicBezTo>
                <a:cubicBezTo>
                  <a:pt x="136" y="8"/>
                  <a:pt x="112" y="16"/>
                  <a:pt x="96" y="16"/>
                </a:cubicBezTo>
                <a:close/>
              </a:path>
            </a:pathLst>
          </a:custGeom>
          <a:blipFill dpi="0" rotWithShape="1">
            <a:blip r:embed="rId5" cstate="print"/>
            <a:srcRect/>
            <a:stretch>
              <a:fillRect/>
            </a:stretch>
          </a:blipFill>
          <a:ln w="6350">
            <a:solidFill>
              <a:srgbClr val="97DD97"/>
            </a:solidFill>
            <a:round/>
            <a:headEnd/>
            <a:tailEnd/>
          </a:ln>
          <a:effectLst/>
        </p:spPr>
        <p:txBody>
          <a:bodyPr/>
          <a:lstStyle/>
          <a:p>
            <a:endParaRPr lang="en-US"/>
          </a:p>
        </p:txBody>
      </p:sp>
      <p:sp>
        <p:nvSpPr>
          <p:cNvPr id="24902" name="Freeform 326" descr="23287213"/>
          <p:cNvSpPr>
            <a:spLocks/>
          </p:cNvSpPr>
          <p:nvPr/>
        </p:nvSpPr>
        <p:spPr bwMode="auto">
          <a:xfrm>
            <a:off x="501650" y="2360613"/>
            <a:ext cx="2555875" cy="1997075"/>
          </a:xfrm>
          <a:custGeom>
            <a:avLst/>
            <a:gdLst/>
            <a:ahLst/>
            <a:cxnLst>
              <a:cxn ang="0">
                <a:pos x="1458" y="48"/>
              </a:cxn>
              <a:cxn ang="0">
                <a:pos x="1554" y="0"/>
              </a:cxn>
              <a:cxn ang="0">
                <a:pos x="1602" y="48"/>
              </a:cxn>
              <a:cxn ang="0">
                <a:pos x="1506" y="192"/>
              </a:cxn>
              <a:cxn ang="0">
                <a:pos x="1362" y="433"/>
              </a:cxn>
              <a:cxn ang="0">
                <a:pos x="1266" y="721"/>
              </a:cxn>
              <a:cxn ang="0">
                <a:pos x="1170" y="961"/>
              </a:cxn>
              <a:cxn ang="0">
                <a:pos x="1122" y="1106"/>
              </a:cxn>
              <a:cxn ang="0">
                <a:pos x="977" y="1154"/>
              </a:cxn>
              <a:cxn ang="0">
                <a:pos x="833" y="1250"/>
              </a:cxn>
              <a:cxn ang="0">
                <a:pos x="737" y="1202"/>
              </a:cxn>
              <a:cxn ang="0">
                <a:pos x="545" y="1202"/>
              </a:cxn>
              <a:cxn ang="0">
                <a:pos x="64" y="1106"/>
              </a:cxn>
              <a:cxn ang="0">
                <a:pos x="160" y="961"/>
              </a:cxn>
              <a:cxn ang="0">
                <a:pos x="352" y="913"/>
              </a:cxn>
              <a:cxn ang="0">
                <a:pos x="689" y="913"/>
              </a:cxn>
              <a:cxn ang="0">
                <a:pos x="785" y="721"/>
              </a:cxn>
              <a:cxn ang="0">
                <a:pos x="833" y="529"/>
              </a:cxn>
              <a:cxn ang="0">
                <a:pos x="977" y="385"/>
              </a:cxn>
              <a:cxn ang="0">
                <a:pos x="1122" y="288"/>
              </a:cxn>
              <a:cxn ang="0">
                <a:pos x="1458" y="48"/>
              </a:cxn>
            </a:cxnLst>
            <a:rect l="0" t="0" r="r" b="b"/>
            <a:pathLst>
              <a:path w="1610" h="1258">
                <a:moveTo>
                  <a:pt x="1458" y="48"/>
                </a:moveTo>
                <a:cubicBezTo>
                  <a:pt x="1530" y="0"/>
                  <a:pt x="1530" y="0"/>
                  <a:pt x="1554" y="0"/>
                </a:cubicBezTo>
                <a:cubicBezTo>
                  <a:pt x="1578" y="0"/>
                  <a:pt x="1610" y="16"/>
                  <a:pt x="1602" y="48"/>
                </a:cubicBezTo>
                <a:cubicBezTo>
                  <a:pt x="1594" y="80"/>
                  <a:pt x="1546" y="128"/>
                  <a:pt x="1506" y="192"/>
                </a:cubicBezTo>
                <a:cubicBezTo>
                  <a:pt x="1466" y="256"/>
                  <a:pt x="1402" y="345"/>
                  <a:pt x="1362" y="433"/>
                </a:cubicBezTo>
                <a:cubicBezTo>
                  <a:pt x="1322" y="521"/>
                  <a:pt x="1298" y="633"/>
                  <a:pt x="1266" y="721"/>
                </a:cubicBezTo>
                <a:cubicBezTo>
                  <a:pt x="1234" y="809"/>
                  <a:pt x="1194" y="897"/>
                  <a:pt x="1170" y="961"/>
                </a:cubicBezTo>
                <a:cubicBezTo>
                  <a:pt x="1146" y="1025"/>
                  <a:pt x="1154" y="1074"/>
                  <a:pt x="1122" y="1106"/>
                </a:cubicBezTo>
                <a:cubicBezTo>
                  <a:pt x="1090" y="1138"/>
                  <a:pt x="1025" y="1130"/>
                  <a:pt x="977" y="1154"/>
                </a:cubicBezTo>
                <a:cubicBezTo>
                  <a:pt x="929" y="1178"/>
                  <a:pt x="873" y="1242"/>
                  <a:pt x="833" y="1250"/>
                </a:cubicBezTo>
                <a:cubicBezTo>
                  <a:pt x="793" y="1258"/>
                  <a:pt x="785" y="1210"/>
                  <a:pt x="737" y="1202"/>
                </a:cubicBezTo>
                <a:cubicBezTo>
                  <a:pt x="689" y="1194"/>
                  <a:pt x="657" y="1218"/>
                  <a:pt x="545" y="1202"/>
                </a:cubicBezTo>
                <a:cubicBezTo>
                  <a:pt x="433" y="1186"/>
                  <a:pt x="128" y="1146"/>
                  <a:pt x="64" y="1106"/>
                </a:cubicBezTo>
                <a:cubicBezTo>
                  <a:pt x="0" y="1066"/>
                  <a:pt x="112" y="993"/>
                  <a:pt x="160" y="961"/>
                </a:cubicBezTo>
                <a:cubicBezTo>
                  <a:pt x="208" y="929"/>
                  <a:pt x="264" y="921"/>
                  <a:pt x="352" y="913"/>
                </a:cubicBezTo>
                <a:cubicBezTo>
                  <a:pt x="440" y="905"/>
                  <a:pt x="617" y="945"/>
                  <a:pt x="689" y="913"/>
                </a:cubicBezTo>
                <a:cubicBezTo>
                  <a:pt x="761" y="881"/>
                  <a:pt x="761" y="785"/>
                  <a:pt x="785" y="721"/>
                </a:cubicBezTo>
                <a:cubicBezTo>
                  <a:pt x="809" y="657"/>
                  <a:pt x="801" y="585"/>
                  <a:pt x="833" y="529"/>
                </a:cubicBezTo>
                <a:cubicBezTo>
                  <a:pt x="865" y="473"/>
                  <a:pt x="929" y="425"/>
                  <a:pt x="977" y="385"/>
                </a:cubicBezTo>
                <a:cubicBezTo>
                  <a:pt x="1025" y="345"/>
                  <a:pt x="1042" y="344"/>
                  <a:pt x="1122" y="288"/>
                </a:cubicBezTo>
                <a:cubicBezTo>
                  <a:pt x="1202" y="232"/>
                  <a:pt x="1386" y="96"/>
                  <a:pt x="1458" y="48"/>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4903" name="Freeform 327" descr="23287213"/>
          <p:cNvSpPr>
            <a:spLocks/>
          </p:cNvSpPr>
          <p:nvPr/>
        </p:nvSpPr>
        <p:spPr bwMode="auto">
          <a:xfrm>
            <a:off x="296863" y="2513013"/>
            <a:ext cx="765175" cy="547687"/>
          </a:xfrm>
          <a:custGeom>
            <a:avLst/>
            <a:gdLst/>
            <a:ahLst/>
            <a:cxnLst>
              <a:cxn ang="0">
                <a:pos x="32" y="56"/>
              </a:cxn>
              <a:cxn ang="0">
                <a:pos x="80" y="248"/>
              </a:cxn>
              <a:cxn ang="0">
                <a:pos x="161" y="321"/>
              </a:cxn>
              <a:cxn ang="0">
                <a:pos x="464" y="104"/>
              </a:cxn>
              <a:cxn ang="0">
                <a:pos x="272" y="8"/>
              </a:cxn>
              <a:cxn ang="0">
                <a:pos x="32" y="56"/>
              </a:cxn>
            </a:cxnLst>
            <a:rect l="0" t="0" r="r" b="b"/>
            <a:pathLst>
              <a:path w="482" h="345">
                <a:moveTo>
                  <a:pt x="32" y="56"/>
                </a:moveTo>
                <a:cubicBezTo>
                  <a:pt x="0" y="96"/>
                  <a:pt x="59" y="204"/>
                  <a:pt x="80" y="248"/>
                </a:cubicBezTo>
                <a:cubicBezTo>
                  <a:pt x="101" y="292"/>
                  <a:pt x="97" y="345"/>
                  <a:pt x="161" y="321"/>
                </a:cubicBezTo>
                <a:cubicBezTo>
                  <a:pt x="225" y="297"/>
                  <a:pt x="446" y="156"/>
                  <a:pt x="464" y="104"/>
                </a:cubicBezTo>
                <a:cubicBezTo>
                  <a:pt x="482" y="52"/>
                  <a:pt x="344" y="16"/>
                  <a:pt x="272" y="8"/>
                </a:cubicBezTo>
                <a:cubicBezTo>
                  <a:pt x="200" y="0"/>
                  <a:pt x="64" y="16"/>
                  <a:pt x="32" y="56"/>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4904" name="Freeform 328" descr="23287213"/>
          <p:cNvSpPr>
            <a:spLocks/>
          </p:cNvSpPr>
          <p:nvPr/>
        </p:nvSpPr>
        <p:spPr bwMode="auto">
          <a:xfrm>
            <a:off x="296863" y="1978025"/>
            <a:ext cx="1120775" cy="393700"/>
          </a:xfrm>
          <a:custGeom>
            <a:avLst/>
            <a:gdLst/>
            <a:ahLst/>
            <a:cxnLst>
              <a:cxn ang="0">
                <a:pos x="56" y="72"/>
              </a:cxn>
              <a:cxn ang="0">
                <a:pos x="249" y="24"/>
              </a:cxn>
              <a:cxn ang="0">
                <a:pos x="345" y="72"/>
              </a:cxn>
              <a:cxn ang="0">
                <a:pos x="585" y="24"/>
              </a:cxn>
              <a:cxn ang="0">
                <a:pos x="682" y="216"/>
              </a:cxn>
              <a:cxn ang="0">
                <a:pos x="441" y="216"/>
              </a:cxn>
              <a:cxn ang="0">
                <a:pos x="105" y="216"/>
              </a:cxn>
              <a:cxn ang="0">
                <a:pos x="8" y="120"/>
              </a:cxn>
              <a:cxn ang="0">
                <a:pos x="56" y="72"/>
              </a:cxn>
            </a:cxnLst>
            <a:rect l="0" t="0" r="r" b="b"/>
            <a:pathLst>
              <a:path w="706" h="248">
                <a:moveTo>
                  <a:pt x="56" y="72"/>
                </a:moveTo>
                <a:cubicBezTo>
                  <a:pt x="96" y="56"/>
                  <a:pt x="201" y="24"/>
                  <a:pt x="249" y="24"/>
                </a:cubicBezTo>
                <a:cubicBezTo>
                  <a:pt x="297" y="24"/>
                  <a:pt x="289" y="72"/>
                  <a:pt x="345" y="72"/>
                </a:cubicBezTo>
                <a:cubicBezTo>
                  <a:pt x="401" y="72"/>
                  <a:pt x="529" y="0"/>
                  <a:pt x="585" y="24"/>
                </a:cubicBezTo>
                <a:cubicBezTo>
                  <a:pt x="641" y="48"/>
                  <a:pt x="706" y="184"/>
                  <a:pt x="682" y="216"/>
                </a:cubicBezTo>
                <a:cubicBezTo>
                  <a:pt x="658" y="248"/>
                  <a:pt x="537" y="216"/>
                  <a:pt x="441" y="216"/>
                </a:cubicBezTo>
                <a:cubicBezTo>
                  <a:pt x="345" y="216"/>
                  <a:pt x="177" y="232"/>
                  <a:pt x="105" y="216"/>
                </a:cubicBezTo>
                <a:cubicBezTo>
                  <a:pt x="33" y="200"/>
                  <a:pt x="16" y="144"/>
                  <a:pt x="8" y="120"/>
                </a:cubicBezTo>
                <a:cubicBezTo>
                  <a:pt x="0" y="96"/>
                  <a:pt x="16" y="88"/>
                  <a:pt x="56" y="72"/>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4905" name="Freeform 329" descr="23287213"/>
          <p:cNvSpPr>
            <a:spLocks/>
          </p:cNvSpPr>
          <p:nvPr/>
        </p:nvSpPr>
        <p:spPr bwMode="auto">
          <a:xfrm>
            <a:off x="1824038" y="2209800"/>
            <a:ext cx="195262" cy="569913"/>
          </a:xfrm>
          <a:custGeom>
            <a:avLst/>
            <a:gdLst/>
            <a:ahLst/>
            <a:cxnLst>
              <a:cxn ang="0">
                <a:pos x="16" y="7"/>
              </a:cxn>
              <a:cxn ang="0">
                <a:pos x="16" y="199"/>
              </a:cxn>
              <a:cxn ang="0">
                <a:pos x="64" y="343"/>
              </a:cxn>
              <a:cxn ang="0">
                <a:pos x="112" y="295"/>
              </a:cxn>
              <a:cxn ang="0">
                <a:pos x="107" y="48"/>
              </a:cxn>
              <a:cxn ang="0">
                <a:pos x="16" y="7"/>
              </a:cxn>
            </a:cxnLst>
            <a:rect l="0" t="0" r="r" b="b"/>
            <a:pathLst>
              <a:path w="123" h="359">
                <a:moveTo>
                  <a:pt x="16" y="7"/>
                </a:moveTo>
                <a:cubicBezTo>
                  <a:pt x="0" y="15"/>
                  <a:pt x="8" y="143"/>
                  <a:pt x="16" y="199"/>
                </a:cubicBezTo>
                <a:cubicBezTo>
                  <a:pt x="24" y="255"/>
                  <a:pt x="48" y="327"/>
                  <a:pt x="64" y="343"/>
                </a:cubicBezTo>
                <a:cubicBezTo>
                  <a:pt x="80" y="359"/>
                  <a:pt x="105" y="344"/>
                  <a:pt x="112" y="295"/>
                </a:cubicBezTo>
                <a:cubicBezTo>
                  <a:pt x="119" y="246"/>
                  <a:pt x="123" y="96"/>
                  <a:pt x="107" y="48"/>
                </a:cubicBezTo>
                <a:cubicBezTo>
                  <a:pt x="91" y="0"/>
                  <a:pt x="35" y="16"/>
                  <a:pt x="16" y="7"/>
                </a:cubicBezTo>
                <a:close/>
              </a:path>
            </a:pathLst>
          </a:custGeom>
          <a:blipFill dpi="0" rotWithShape="1">
            <a:blip r:embed="rId6" cstate="print"/>
            <a:srcRect/>
            <a:stretch>
              <a:fillRect/>
            </a:stretch>
          </a:blipFill>
          <a:ln w="6350">
            <a:solidFill>
              <a:srgbClr val="97DD97"/>
            </a:solidFill>
            <a:round/>
            <a:headEnd/>
            <a:tailEnd/>
          </a:ln>
          <a:effectLst/>
        </p:spPr>
        <p:txBody>
          <a:bodyPr/>
          <a:lstStyle/>
          <a:p>
            <a:endParaRPr lang="en-US"/>
          </a:p>
        </p:txBody>
      </p:sp>
      <p:sp>
        <p:nvSpPr>
          <p:cNvPr id="24906" name="Freeform 330" descr="23287213"/>
          <p:cNvSpPr>
            <a:spLocks/>
          </p:cNvSpPr>
          <p:nvPr/>
        </p:nvSpPr>
        <p:spPr bwMode="auto">
          <a:xfrm>
            <a:off x="1762125" y="776288"/>
            <a:ext cx="1641475" cy="1157287"/>
          </a:xfrm>
          <a:custGeom>
            <a:avLst/>
            <a:gdLst/>
            <a:ahLst/>
            <a:cxnLst>
              <a:cxn ang="0">
                <a:pos x="96" y="481"/>
              </a:cxn>
              <a:cxn ang="0">
                <a:pos x="0" y="625"/>
              </a:cxn>
              <a:cxn ang="0">
                <a:pos x="96" y="721"/>
              </a:cxn>
              <a:cxn ang="0">
                <a:pos x="192" y="673"/>
              </a:cxn>
              <a:cxn ang="0">
                <a:pos x="385" y="481"/>
              </a:cxn>
              <a:cxn ang="0">
                <a:pos x="529" y="337"/>
              </a:cxn>
              <a:cxn ang="0">
                <a:pos x="625" y="192"/>
              </a:cxn>
              <a:cxn ang="0">
                <a:pos x="865" y="289"/>
              </a:cxn>
              <a:cxn ang="0">
                <a:pos x="962" y="241"/>
              </a:cxn>
              <a:cxn ang="0">
                <a:pos x="1010" y="96"/>
              </a:cxn>
              <a:cxn ang="0">
                <a:pos x="817" y="0"/>
              </a:cxn>
              <a:cxn ang="0">
                <a:pos x="625" y="96"/>
              </a:cxn>
              <a:cxn ang="0">
                <a:pos x="385" y="289"/>
              </a:cxn>
              <a:cxn ang="0">
                <a:pos x="96" y="481"/>
              </a:cxn>
            </a:cxnLst>
            <a:rect l="0" t="0" r="r" b="b"/>
            <a:pathLst>
              <a:path w="1034" h="729">
                <a:moveTo>
                  <a:pt x="96" y="481"/>
                </a:moveTo>
                <a:cubicBezTo>
                  <a:pt x="32" y="537"/>
                  <a:pt x="0" y="585"/>
                  <a:pt x="0" y="625"/>
                </a:cubicBezTo>
                <a:cubicBezTo>
                  <a:pt x="0" y="665"/>
                  <a:pt x="64" y="713"/>
                  <a:pt x="96" y="721"/>
                </a:cubicBezTo>
                <a:cubicBezTo>
                  <a:pt x="128" y="729"/>
                  <a:pt x="144" y="713"/>
                  <a:pt x="192" y="673"/>
                </a:cubicBezTo>
                <a:cubicBezTo>
                  <a:pt x="240" y="633"/>
                  <a:pt x="329" y="537"/>
                  <a:pt x="385" y="481"/>
                </a:cubicBezTo>
                <a:cubicBezTo>
                  <a:pt x="441" y="425"/>
                  <a:pt x="489" y="385"/>
                  <a:pt x="529" y="337"/>
                </a:cubicBezTo>
                <a:cubicBezTo>
                  <a:pt x="569" y="289"/>
                  <a:pt x="569" y="200"/>
                  <a:pt x="625" y="192"/>
                </a:cubicBezTo>
                <a:cubicBezTo>
                  <a:pt x="681" y="184"/>
                  <a:pt x="809" y="281"/>
                  <a:pt x="865" y="289"/>
                </a:cubicBezTo>
                <a:cubicBezTo>
                  <a:pt x="921" y="297"/>
                  <a:pt x="938" y="273"/>
                  <a:pt x="962" y="241"/>
                </a:cubicBezTo>
                <a:cubicBezTo>
                  <a:pt x="986" y="209"/>
                  <a:pt x="1034" y="136"/>
                  <a:pt x="1010" y="96"/>
                </a:cubicBezTo>
                <a:cubicBezTo>
                  <a:pt x="986" y="56"/>
                  <a:pt x="881" y="0"/>
                  <a:pt x="817" y="0"/>
                </a:cubicBezTo>
                <a:cubicBezTo>
                  <a:pt x="753" y="0"/>
                  <a:pt x="697" y="48"/>
                  <a:pt x="625" y="96"/>
                </a:cubicBezTo>
                <a:cubicBezTo>
                  <a:pt x="553" y="144"/>
                  <a:pt x="473" y="225"/>
                  <a:pt x="385" y="289"/>
                </a:cubicBezTo>
                <a:cubicBezTo>
                  <a:pt x="297" y="353"/>
                  <a:pt x="160" y="425"/>
                  <a:pt x="96" y="481"/>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4907" name="Freeform 331" descr="23287213"/>
          <p:cNvSpPr>
            <a:spLocks/>
          </p:cNvSpPr>
          <p:nvPr/>
        </p:nvSpPr>
        <p:spPr bwMode="auto">
          <a:xfrm>
            <a:off x="3490913" y="1736725"/>
            <a:ext cx="2063750" cy="2498725"/>
          </a:xfrm>
          <a:custGeom>
            <a:avLst/>
            <a:gdLst/>
            <a:ahLst/>
            <a:cxnLst>
              <a:cxn ang="0">
                <a:pos x="296" y="56"/>
              </a:cxn>
              <a:cxn ang="0">
                <a:pos x="152" y="201"/>
              </a:cxn>
              <a:cxn ang="0">
                <a:pos x="21" y="578"/>
              </a:cxn>
              <a:cxn ang="0">
                <a:pos x="25" y="842"/>
              </a:cxn>
              <a:cxn ang="0">
                <a:pos x="77" y="1046"/>
              </a:cxn>
              <a:cxn ang="0">
                <a:pos x="153" y="1226"/>
              </a:cxn>
              <a:cxn ang="0">
                <a:pos x="296" y="1354"/>
              </a:cxn>
              <a:cxn ang="0">
                <a:pos x="441" y="1403"/>
              </a:cxn>
              <a:cxn ang="0">
                <a:pos x="633" y="1542"/>
              </a:cxn>
              <a:cxn ang="0">
                <a:pos x="777" y="1547"/>
              </a:cxn>
              <a:cxn ang="0">
                <a:pos x="933" y="1378"/>
              </a:cxn>
              <a:cxn ang="0">
                <a:pos x="1114" y="1306"/>
              </a:cxn>
              <a:cxn ang="0">
                <a:pos x="1233" y="1276"/>
              </a:cxn>
              <a:cxn ang="0">
                <a:pos x="1299" y="1234"/>
              </a:cxn>
              <a:cxn ang="0">
                <a:pos x="1227" y="1090"/>
              </a:cxn>
              <a:cxn ang="0">
                <a:pos x="1197" y="994"/>
              </a:cxn>
              <a:cxn ang="0">
                <a:pos x="1113" y="982"/>
              </a:cxn>
              <a:cxn ang="0">
                <a:pos x="1018" y="1018"/>
              </a:cxn>
              <a:cxn ang="0">
                <a:pos x="969" y="1114"/>
              </a:cxn>
              <a:cxn ang="0">
                <a:pos x="633" y="1114"/>
              </a:cxn>
              <a:cxn ang="0">
                <a:pos x="489" y="922"/>
              </a:cxn>
              <a:cxn ang="0">
                <a:pos x="393" y="681"/>
              </a:cxn>
              <a:cxn ang="0">
                <a:pos x="537" y="633"/>
              </a:cxn>
              <a:cxn ang="0">
                <a:pos x="777" y="681"/>
              </a:cxn>
              <a:cxn ang="0">
                <a:pos x="921" y="658"/>
              </a:cxn>
              <a:cxn ang="0">
                <a:pos x="1017" y="622"/>
              </a:cxn>
              <a:cxn ang="0">
                <a:pos x="1059" y="502"/>
              </a:cxn>
              <a:cxn ang="0">
                <a:pos x="987" y="388"/>
              </a:cxn>
              <a:cxn ang="0">
                <a:pos x="831" y="286"/>
              </a:cxn>
              <a:cxn ang="0">
                <a:pos x="777" y="297"/>
              </a:cxn>
              <a:cxn ang="0">
                <a:pos x="633" y="393"/>
              </a:cxn>
              <a:cxn ang="0">
                <a:pos x="537" y="441"/>
              </a:cxn>
              <a:cxn ang="0">
                <a:pos x="537" y="345"/>
              </a:cxn>
              <a:cxn ang="0">
                <a:pos x="633" y="297"/>
              </a:cxn>
              <a:cxn ang="0">
                <a:pos x="633" y="201"/>
              </a:cxn>
              <a:cxn ang="0">
                <a:pos x="537" y="201"/>
              </a:cxn>
              <a:cxn ang="0">
                <a:pos x="537" y="104"/>
              </a:cxn>
              <a:cxn ang="0">
                <a:pos x="441" y="8"/>
              </a:cxn>
              <a:cxn ang="0">
                <a:pos x="296" y="56"/>
              </a:cxn>
            </a:cxnLst>
            <a:rect l="0" t="0" r="r" b="b"/>
            <a:pathLst>
              <a:path w="1300" h="1574">
                <a:moveTo>
                  <a:pt x="296" y="56"/>
                </a:moveTo>
                <a:cubicBezTo>
                  <a:pt x="248" y="88"/>
                  <a:pt x="198" y="114"/>
                  <a:pt x="152" y="201"/>
                </a:cubicBezTo>
                <a:cubicBezTo>
                  <a:pt x="106" y="288"/>
                  <a:pt x="42" y="471"/>
                  <a:pt x="21" y="578"/>
                </a:cubicBezTo>
                <a:cubicBezTo>
                  <a:pt x="0" y="685"/>
                  <a:pt x="16" y="764"/>
                  <a:pt x="25" y="842"/>
                </a:cubicBezTo>
                <a:cubicBezTo>
                  <a:pt x="34" y="920"/>
                  <a:pt x="56" y="982"/>
                  <a:pt x="77" y="1046"/>
                </a:cubicBezTo>
                <a:cubicBezTo>
                  <a:pt x="98" y="1110"/>
                  <a:pt x="116" y="1175"/>
                  <a:pt x="153" y="1226"/>
                </a:cubicBezTo>
                <a:cubicBezTo>
                  <a:pt x="190" y="1277"/>
                  <a:pt x="248" y="1324"/>
                  <a:pt x="296" y="1354"/>
                </a:cubicBezTo>
                <a:cubicBezTo>
                  <a:pt x="344" y="1384"/>
                  <a:pt x="385" y="1372"/>
                  <a:pt x="441" y="1403"/>
                </a:cubicBezTo>
                <a:cubicBezTo>
                  <a:pt x="497" y="1434"/>
                  <a:pt x="577" y="1518"/>
                  <a:pt x="633" y="1542"/>
                </a:cubicBezTo>
                <a:cubicBezTo>
                  <a:pt x="689" y="1566"/>
                  <a:pt x="727" y="1574"/>
                  <a:pt x="777" y="1547"/>
                </a:cubicBezTo>
                <a:cubicBezTo>
                  <a:pt x="827" y="1520"/>
                  <a:pt x="877" y="1418"/>
                  <a:pt x="933" y="1378"/>
                </a:cubicBezTo>
                <a:cubicBezTo>
                  <a:pt x="989" y="1338"/>
                  <a:pt x="1064" y="1323"/>
                  <a:pt x="1114" y="1306"/>
                </a:cubicBezTo>
                <a:cubicBezTo>
                  <a:pt x="1164" y="1289"/>
                  <a:pt x="1202" y="1288"/>
                  <a:pt x="1233" y="1276"/>
                </a:cubicBezTo>
                <a:cubicBezTo>
                  <a:pt x="1264" y="1264"/>
                  <a:pt x="1300" y="1265"/>
                  <a:pt x="1299" y="1234"/>
                </a:cubicBezTo>
                <a:cubicBezTo>
                  <a:pt x="1298" y="1203"/>
                  <a:pt x="1244" y="1130"/>
                  <a:pt x="1227" y="1090"/>
                </a:cubicBezTo>
                <a:cubicBezTo>
                  <a:pt x="1210" y="1050"/>
                  <a:pt x="1216" y="1012"/>
                  <a:pt x="1197" y="994"/>
                </a:cubicBezTo>
                <a:cubicBezTo>
                  <a:pt x="1178" y="976"/>
                  <a:pt x="1143" y="978"/>
                  <a:pt x="1113" y="982"/>
                </a:cubicBezTo>
                <a:cubicBezTo>
                  <a:pt x="1083" y="986"/>
                  <a:pt x="1042" y="996"/>
                  <a:pt x="1018" y="1018"/>
                </a:cubicBezTo>
                <a:cubicBezTo>
                  <a:pt x="994" y="1040"/>
                  <a:pt x="1033" y="1098"/>
                  <a:pt x="969" y="1114"/>
                </a:cubicBezTo>
                <a:cubicBezTo>
                  <a:pt x="905" y="1130"/>
                  <a:pt x="713" y="1146"/>
                  <a:pt x="633" y="1114"/>
                </a:cubicBezTo>
                <a:cubicBezTo>
                  <a:pt x="553" y="1082"/>
                  <a:pt x="529" y="994"/>
                  <a:pt x="489" y="922"/>
                </a:cubicBezTo>
                <a:cubicBezTo>
                  <a:pt x="449" y="850"/>
                  <a:pt x="385" y="729"/>
                  <a:pt x="393" y="681"/>
                </a:cubicBezTo>
                <a:cubicBezTo>
                  <a:pt x="401" y="633"/>
                  <a:pt x="473" y="633"/>
                  <a:pt x="537" y="633"/>
                </a:cubicBezTo>
                <a:cubicBezTo>
                  <a:pt x="601" y="633"/>
                  <a:pt x="713" y="677"/>
                  <a:pt x="777" y="681"/>
                </a:cubicBezTo>
                <a:cubicBezTo>
                  <a:pt x="841" y="685"/>
                  <a:pt x="881" y="668"/>
                  <a:pt x="921" y="658"/>
                </a:cubicBezTo>
                <a:cubicBezTo>
                  <a:pt x="961" y="648"/>
                  <a:pt x="994" y="648"/>
                  <a:pt x="1017" y="622"/>
                </a:cubicBezTo>
                <a:cubicBezTo>
                  <a:pt x="1040" y="596"/>
                  <a:pt x="1064" y="541"/>
                  <a:pt x="1059" y="502"/>
                </a:cubicBezTo>
                <a:cubicBezTo>
                  <a:pt x="1054" y="463"/>
                  <a:pt x="1025" y="424"/>
                  <a:pt x="987" y="388"/>
                </a:cubicBezTo>
                <a:cubicBezTo>
                  <a:pt x="949" y="352"/>
                  <a:pt x="866" y="301"/>
                  <a:pt x="831" y="286"/>
                </a:cubicBezTo>
                <a:cubicBezTo>
                  <a:pt x="796" y="271"/>
                  <a:pt x="810" y="279"/>
                  <a:pt x="777" y="297"/>
                </a:cubicBezTo>
                <a:cubicBezTo>
                  <a:pt x="744" y="315"/>
                  <a:pt x="673" y="369"/>
                  <a:pt x="633" y="393"/>
                </a:cubicBezTo>
                <a:cubicBezTo>
                  <a:pt x="593" y="417"/>
                  <a:pt x="553" y="449"/>
                  <a:pt x="537" y="441"/>
                </a:cubicBezTo>
                <a:cubicBezTo>
                  <a:pt x="521" y="433"/>
                  <a:pt x="521" y="369"/>
                  <a:pt x="537" y="345"/>
                </a:cubicBezTo>
                <a:cubicBezTo>
                  <a:pt x="553" y="321"/>
                  <a:pt x="617" y="321"/>
                  <a:pt x="633" y="297"/>
                </a:cubicBezTo>
                <a:cubicBezTo>
                  <a:pt x="649" y="273"/>
                  <a:pt x="649" y="217"/>
                  <a:pt x="633" y="201"/>
                </a:cubicBezTo>
                <a:cubicBezTo>
                  <a:pt x="617" y="185"/>
                  <a:pt x="553" y="217"/>
                  <a:pt x="537" y="201"/>
                </a:cubicBezTo>
                <a:cubicBezTo>
                  <a:pt x="521" y="185"/>
                  <a:pt x="553" y="136"/>
                  <a:pt x="537" y="104"/>
                </a:cubicBezTo>
                <a:cubicBezTo>
                  <a:pt x="521" y="72"/>
                  <a:pt x="481" y="16"/>
                  <a:pt x="441" y="8"/>
                </a:cubicBezTo>
                <a:cubicBezTo>
                  <a:pt x="401" y="0"/>
                  <a:pt x="344" y="24"/>
                  <a:pt x="296" y="56"/>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4908" name="Rectangle 332"/>
          <p:cNvSpPr>
            <a:spLocks noChangeArrowheads="1"/>
          </p:cNvSpPr>
          <p:nvPr/>
        </p:nvSpPr>
        <p:spPr bwMode="auto">
          <a:xfrm>
            <a:off x="0" y="0"/>
            <a:ext cx="9532938" cy="6858000"/>
          </a:xfrm>
          <a:prstGeom prst="rect">
            <a:avLst/>
          </a:prstGeom>
          <a:solidFill>
            <a:srgbClr val="97DD97">
              <a:alpha val="75000"/>
            </a:srgbClr>
          </a:solidFill>
          <a:ln w="9525">
            <a:noFill/>
            <a:miter lim="800000"/>
            <a:headEnd/>
            <a:tailEnd/>
          </a:ln>
          <a:effectLst/>
        </p:spPr>
        <p:txBody>
          <a:bodyPr wrap="none" anchor="ctr"/>
          <a:lstStyle/>
          <a:p>
            <a:endParaRPr lang="en-US"/>
          </a:p>
        </p:txBody>
      </p:sp>
      <p:sp>
        <p:nvSpPr>
          <p:cNvPr id="24826" name="Freeform 250"/>
          <p:cNvSpPr>
            <a:spLocks/>
          </p:cNvSpPr>
          <p:nvPr/>
        </p:nvSpPr>
        <p:spPr bwMode="auto">
          <a:xfrm>
            <a:off x="5154613" y="2262188"/>
            <a:ext cx="374650" cy="1223962"/>
          </a:xfrm>
          <a:custGeom>
            <a:avLst/>
            <a:gdLst/>
            <a:ahLst/>
            <a:cxnLst>
              <a:cxn ang="0">
                <a:pos x="2" y="0"/>
              </a:cxn>
              <a:cxn ang="0">
                <a:pos x="8" y="69"/>
              </a:cxn>
              <a:cxn ang="0">
                <a:pos x="53" y="147"/>
              </a:cxn>
              <a:cxn ang="0">
                <a:pos x="83" y="234"/>
              </a:cxn>
              <a:cxn ang="0">
                <a:pos x="77" y="300"/>
              </a:cxn>
              <a:cxn ang="0">
                <a:pos x="113" y="396"/>
              </a:cxn>
              <a:cxn ang="0">
                <a:pos x="146" y="474"/>
              </a:cxn>
              <a:cxn ang="0">
                <a:pos x="164" y="606"/>
              </a:cxn>
              <a:cxn ang="0">
                <a:pos x="209" y="648"/>
              </a:cxn>
              <a:cxn ang="0">
                <a:pos x="209" y="699"/>
              </a:cxn>
              <a:cxn ang="0">
                <a:pos x="236" y="771"/>
              </a:cxn>
            </a:cxnLst>
            <a:rect l="0" t="0" r="r" b="b"/>
            <a:pathLst>
              <a:path w="236" h="771">
                <a:moveTo>
                  <a:pt x="2" y="0"/>
                </a:moveTo>
                <a:cubicBezTo>
                  <a:pt x="3" y="11"/>
                  <a:pt x="0" y="45"/>
                  <a:pt x="8" y="69"/>
                </a:cubicBezTo>
                <a:cubicBezTo>
                  <a:pt x="16" y="93"/>
                  <a:pt x="41" y="120"/>
                  <a:pt x="53" y="147"/>
                </a:cubicBezTo>
                <a:cubicBezTo>
                  <a:pt x="65" y="174"/>
                  <a:pt x="79" y="209"/>
                  <a:pt x="83" y="234"/>
                </a:cubicBezTo>
                <a:cubicBezTo>
                  <a:pt x="87" y="259"/>
                  <a:pt x="72" y="273"/>
                  <a:pt x="77" y="300"/>
                </a:cubicBezTo>
                <a:cubicBezTo>
                  <a:pt x="82" y="327"/>
                  <a:pt x="102" y="367"/>
                  <a:pt x="113" y="396"/>
                </a:cubicBezTo>
                <a:cubicBezTo>
                  <a:pt x="124" y="425"/>
                  <a:pt x="137" y="439"/>
                  <a:pt x="146" y="474"/>
                </a:cubicBezTo>
                <a:cubicBezTo>
                  <a:pt x="155" y="509"/>
                  <a:pt x="154" y="577"/>
                  <a:pt x="164" y="606"/>
                </a:cubicBezTo>
                <a:cubicBezTo>
                  <a:pt x="174" y="635"/>
                  <a:pt x="201" y="633"/>
                  <a:pt x="209" y="648"/>
                </a:cubicBezTo>
                <a:cubicBezTo>
                  <a:pt x="217" y="663"/>
                  <a:pt x="205" y="679"/>
                  <a:pt x="209" y="699"/>
                </a:cubicBezTo>
                <a:cubicBezTo>
                  <a:pt x="213" y="719"/>
                  <a:pt x="231" y="756"/>
                  <a:pt x="236" y="771"/>
                </a:cubicBezTo>
              </a:path>
            </a:pathLst>
          </a:custGeom>
          <a:noFill/>
          <a:ln w="25400">
            <a:solidFill>
              <a:srgbClr val="3366FF"/>
            </a:solidFill>
            <a:round/>
            <a:headEnd/>
            <a:tailEnd/>
          </a:ln>
          <a:effectLst/>
        </p:spPr>
        <p:txBody>
          <a:bodyPr/>
          <a:lstStyle/>
          <a:p>
            <a:endParaRPr lang="en-US"/>
          </a:p>
        </p:txBody>
      </p:sp>
      <p:sp>
        <p:nvSpPr>
          <p:cNvPr id="24579" name="Oval 3" descr="75%"/>
          <p:cNvSpPr>
            <a:spLocks noChangeArrowheads="1"/>
          </p:cNvSpPr>
          <p:nvPr/>
        </p:nvSpPr>
        <p:spPr bwMode="auto">
          <a:xfrm>
            <a:off x="1835150" y="4192588"/>
            <a:ext cx="90488"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4581" name="Freeform 5"/>
          <p:cNvSpPr>
            <a:spLocks/>
          </p:cNvSpPr>
          <p:nvPr/>
        </p:nvSpPr>
        <p:spPr bwMode="auto">
          <a:xfrm>
            <a:off x="4583113" y="3257550"/>
            <a:ext cx="346075" cy="2052638"/>
          </a:xfrm>
          <a:custGeom>
            <a:avLst/>
            <a:gdLst/>
            <a:ahLst/>
            <a:cxnLst>
              <a:cxn ang="0">
                <a:pos x="0" y="1293"/>
              </a:cxn>
              <a:cxn ang="0">
                <a:pos x="125" y="991"/>
              </a:cxn>
              <a:cxn ang="0">
                <a:pos x="196" y="759"/>
              </a:cxn>
              <a:cxn ang="0">
                <a:pos x="217" y="590"/>
              </a:cxn>
              <a:cxn ang="0">
                <a:pos x="203" y="422"/>
              </a:cxn>
              <a:cxn ang="0">
                <a:pos x="125" y="190"/>
              </a:cxn>
              <a:cxn ang="0">
                <a:pos x="76" y="0"/>
              </a:cxn>
            </a:cxnLst>
            <a:rect l="0" t="0" r="r" b="b"/>
            <a:pathLst>
              <a:path w="218" h="1293">
                <a:moveTo>
                  <a:pt x="0" y="1293"/>
                </a:moveTo>
                <a:cubicBezTo>
                  <a:pt x="21" y="1243"/>
                  <a:pt x="92" y="1080"/>
                  <a:pt x="125" y="991"/>
                </a:cubicBezTo>
                <a:cubicBezTo>
                  <a:pt x="158" y="902"/>
                  <a:pt x="181" y="826"/>
                  <a:pt x="196" y="759"/>
                </a:cubicBezTo>
                <a:cubicBezTo>
                  <a:pt x="211" y="692"/>
                  <a:pt x="216" y="646"/>
                  <a:pt x="217" y="590"/>
                </a:cubicBezTo>
                <a:cubicBezTo>
                  <a:pt x="218" y="534"/>
                  <a:pt x="218" y="489"/>
                  <a:pt x="203" y="422"/>
                </a:cubicBezTo>
                <a:cubicBezTo>
                  <a:pt x="188" y="355"/>
                  <a:pt x="146" y="260"/>
                  <a:pt x="125" y="190"/>
                </a:cubicBezTo>
                <a:cubicBezTo>
                  <a:pt x="104" y="120"/>
                  <a:pt x="86" y="40"/>
                  <a:pt x="76" y="0"/>
                </a:cubicBezTo>
              </a:path>
            </a:pathLst>
          </a:custGeom>
          <a:noFill/>
          <a:ln w="12700">
            <a:solidFill>
              <a:schemeClr val="tx1"/>
            </a:solidFill>
            <a:round/>
            <a:headEnd/>
            <a:tailEnd/>
          </a:ln>
          <a:effectLst/>
        </p:spPr>
        <p:txBody>
          <a:bodyPr/>
          <a:lstStyle/>
          <a:p>
            <a:endParaRPr lang="en-US"/>
          </a:p>
        </p:txBody>
      </p:sp>
      <p:sp>
        <p:nvSpPr>
          <p:cNvPr id="24582" name="Freeform 6"/>
          <p:cNvSpPr>
            <a:spLocks/>
          </p:cNvSpPr>
          <p:nvPr/>
        </p:nvSpPr>
        <p:spPr bwMode="auto">
          <a:xfrm>
            <a:off x="4914900" y="3260725"/>
            <a:ext cx="1827213" cy="4324350"/>
          </a:xfrm>
          <a:custGeom>
            <a:avLst/>
            <a:gdLst/>
            <a:ahLst/>
            <a:cxnLst>
              <a:cxn ang="0">
                <a:pos x="1111" y="2724"/>
              </a:cxn>
              <a:cxn ang="0">
                <a:pos x="1054" y="2548"/>
              </a:cxn>
              <a:cxn ang="0">
                <a:pos x="963" y="2386"/>
              </a:cxn>
              <a:cxn ang="0">
                <a:pos x="991" y="2281"/>
              </a:cxn>
              <a:cxn ang="0">
                <a:pos x="1005" y="2042"/>
              </a:cxn>
              <a:cxn ang="0">
                <a:pos x="1130" y="1886"/>
              </a:cxn>
              <a:cxn ang="0">
                <a:pos x="1130" y="1789"/>
              </a:cxn>
              <a:cxn ang="0">
                <a:pos x="1026" y="1719"/>
              </a:cxn>
              <a:cxn ang="0">
                <a:pos x="986" y="1645"/>
              </a:cxn>
              <a:cxn ang="0">
                <a:pos x="942" y="1565"/>
              </a:cxn>
              <a:cxn ang="0">
                <a:pos x="937" y="1405"/>
              </a:cxn>
              <a:cxn ang="0">
                <a:pos x="942" y="1277"/>
              </a:cxn>
              <a:cxn ang="0">
                <a:pos x="937" y="972"/>
              </a:cxn>
              <a:cxn ang="0">
                <a:pos x="889" y="924"/>
              </a:cxn>
              <a:cxn ang="0">
                <a:pos x="914" y="729"/>
              </a:cxn>
              <a:cxn ang="0">
                <a:pos x="889" y="491"/>
              </a:cxn>
              <a:cxn ang="0">
                <a:pos x="795" y="448"/>
              </a:cxn>
              <a:cxn ang="0">
                <a:pos x="889" y="251"/>
              </a:cxn>
              <a:cxn ang="0">
                <a:pos x="907" y="153"/>
              </a:cxn>
              <a:cxn ang="0">
                <a:pos x="893" y="82"/>
              </a:cxn>
              <a:cxn ang="0">
                <a:pos x="937" y="58"/>
              </a:cxn>
              <a:cxn ang="0">
                <a:pos x="841" y="10"/>
              </a:cxn>
              <a:cxn ang="0">
                <a:pos x="752" y="40"/>
              </a:cxn>
              <a:cxn ang="0">
                <a:pos x="457" y="251"/>
              </a:cxn>
              <a:cxn ang="0">
                <a:pos x="324" y="258"/>
              </a:cxn>
              <a:cxn ang="0">
                <a:pos x="72" y="347"/>
              </a:cxn>
              <a:cxn ang="0">
                <a:pos x="36" y="420"/>
              </a:cxn>
              <a:cxn ang="0">
                <a:pos x="0" y="434"/>
              </a:cxn>
            </a:cxnLst>
            <a:rect l="0" t="0" r="r" b="b"/>
            <a:pathLst>
              <a:path w="1151" h="2724">
                <a:moveTo>
                  <a:pt x="1111" y="2724"/>
                </a:moveTo>
                <a:cubicBezTo>
                  <a:pt x="1100" y="2696"/>
                  <a:pt x="1079" y="2604"/>
                  <a:pt x="1054" y="2548"/>
                </a:cubicBezTo>
                <a:cubicBezTo>
                  <a:pt x="1029" y="2492"/>
                  <a:pt x="973" y="2430"/>
                  <a:pt x="963" y="2386"/>
                </a:cubicBezTo>
                <a:cubicBezTo>
                  <a:pt x="953" y="2342"/>
                  <a:pt x="984" y="2338"/>
                  <a:pt x="991" y="2281"/>
                </a:cubicBezTo>
                <a:cubicBezTo>
                  <a:pt x="998" y="2224"/>
                  <a:pt x="982" y="2108"/>
                  <a:pt x="1005" y="2042"/>
                </a:cubicBezTo>
                <a:cubicBezTo>
                  <a:pt x="1028" y="1976"/>
                  <a:pt x="1109" y="1928"/>
                  <a:pt x="1130" y="1886"/>
                </a:cubicBezTo>
                <a:cubicBezTo>
                  <a:pt x="1151" y="1844"/>
                  <a:pt x="1147" y="1817"/>
                  <a:pt x="1130" y="1789"/>
                </a:cubicBezTo>
                <a:cubicBezTo>
                  <a:pt x="1113" y="1761"/>
                  <a:pt x="1050" y="1743"/>
                  <a:pt x="1026" y="1719"/>
                </a:cubicBezTo>
                <a:cubicBezTo>
                  <a:pt x="1002" y="1695"/>
                  <a:pt x="1000" y="1671"/>
                  <a:pt x="986" y="1645"/>
                </a:cubicBezTo>
                <a:cubicBezTo>
                  <a:pt x="972" y="1619"/>
                  <a:pt x="950" y="1605"/>
                  <a:pt x="942" y="1565"/>
                </a:cubicBezTo>
                <a:cubicBezTo>
                  <a:pt x="934" y="1525"/>
                  <a:pt x="937" y="1453"/>
                  <a:pt x="937" y="1405"/>
                </a:cubicBezTo>
                <a:cubicBezTo>
                  <a:pt x="937" y="1357"/>
                  <a:pt x="942" y="1349"/>
                  <a:pt x="942" y="1277"/>
                </a:cubicBezTo>
                <a:cubicBezTo>
                  <a:pt x="942" y="1205"/>
                  <a:pt x="946" y="1031"/>
                  <a:pt x="937" y="972"/>
                </a:cubicBezTo>
                <a:cubicBezTo>
                  <a:pt x="928" y="913"/>
                  <a:pt x="893" y="964"/>
                  <a:pt x="889" y="924"/>
                </a:cubicBezTo>
                <a:cubicBezTo>
                  <a:pt x="885" y="884"/>
                  <a:pt x="914" y="801"/>
                  <a:pt x="914" y="729"/>
                </a:cubicBezTo>
                <a:cubicBezTo>
                  <a:pt x="914" y="657"/>
                  <a:pt x="909" y="538"/>
                  <a:pt x="889" y="491"/>
                </a:cubicBezTo>
                <a:cubicBezTo>
                  <a:pt x="869" y="444"/>
                  <a:pt x="795" y="488"/>
                  <a:pt x="795" y="448"/>
                </a:cubicBezTo>
                <a:cubicBezTo>
                  <a:pt x="795" y="408"/>
                  <a:pt x="870" y="300"/>
                  <a:pt x="889" y="251"/>
                </a:cubicBezTo>
                <a:cubicBezTo>
                  <a:pt x="908" y="202"/>
                  <a:pt x="906" y="181"/>
                  <a:pt x="907" y="153"/>
                </a:cubicBezTo>
                <a:cubicBezTo>
                  <a:pt x="908" y="125"/>
                  <a:pt x="888" y="98"/>
                  <a:pt x="893" y="82"/>
                </a:cubicBezTo>
                <a:cubicBezTo>
                  <a:pt x="898" y="66"/>
                  <a:pt x="946" y="70"/>
                  <a:pt x="937" y="58"/>
                </a:cubicBezTo>
                <a:cubicBezTo>
                  <a:pt x="928" y="46"/>
                  <a:pt x="872" y="13"/>
                  <a:pt x="841" y="10"/>
                </a:cubicBezTo>
                <a:cubicBezTo>
                  <a:pt x="810" y="7"/>
                  <a:pt x="816" y="0"/>
                  <a:pt x="752" y="40"/>
                </a:cubicBezTo>
                <a:cubicBezTo>
                  <a:pt x="688" y="80"/>
                  <a:pt x="528" y="215"/>
                  <a:pt x="457" y="251"/>
                </a:cubicBezTo>
                <a:cubicBezTo>
                  <a:pt x="386" y="287"/>
                  <a:pt x="388" y="242"/>
                  <a:pt x="324" y="258"/>
                </a:cubicBezTo>
                <a:cubicBezTo>
                  <a:pt x="260" y="274"/>
                  <a:pt x="120" y="320"/>
                  <a:pt x="72" y="347"/>
                </a:cubicBezTo>
                <a:cubicBezTo>
                  <a:pt x="24" y="374"/>
                  <a:pt x="48" y="406"/>
                  <a:pt x="36" y="420"/>
                </a:cubicBezTo>
                <a:cubicBezTo>
                  <a:pt x="24" y="434"/>
                  <a:pt x="7" y="431"/>
                  <a:pt x="0" y="434"/>
                </a:cubicBezTo>
              </a:path>
            </a:pathLst>
          </a:custGeom>
          <a:noFill/>
          <a:ln w="12700">
            <a:solidFill>
              <a:schemeClr val="tx2"/>
            </a:solidFill>
            <a:round/>
            <a:headEnd/>
            <a:tailEnd/>
          </a:ln>
          <a:effectLst/>
        </p:spPr>
        <p:txBody>
          <a:bodyPr/>
          <a:lstStyle/>
          <a:p>
            <a:endParaRPr lang="en-US"/>
          </a:p>
        </p:txBody>
      </p:sp>
      <p:sp>
        <p:nvSpPr>
          <p:cNvPr id="24583" name="Freeform 7"/>
          <p:cNvSpPr>
            <a:spLocks/>
          </p:cNvSpPr>
          <p:nvPr/>
        </p:nvSpPr>
        <p:spPr bwMode="auto">
          <a:xfrm>
            <a:off x="7462838" y="-920750"/>
            <a:ext cx="630237" cy="2441575"/>
          </a:xfrm>
          <a:custGeom>
            <a:avLst/>
            <a:gdLst/>
            <a:ahLst/>
            <a:cxnLst>
              <a:cxn ang="0">
                <a:pos x="246" y="0"/>
              </a:cxn>
              <a:cxn ang="0">
                <a:pos x="200" y="65"/>
              </a:cxn>
              <a:cxn ang="0">
                <a:pos x="102" y="96"/>
              </a:cxn>
              <a:cxn ang="0">
                <a:pos x="98" y="179"/>
              </a:cxn>
              <a:cxn ang="0">
                <a:pos x="198" y="240"/>
              </a:cxn>
              <a:cxn ang="0">
                <a:pos x="198" y="384"/>
              </a:cxn>
              <a:cxn ang="0">
                <a:pos x="260" y="407"/>
              </a:cxn>
              <a:cxn ang="0">
                <a:pos x="218" y="443"/>
              </a:cxn>
              <a:cxn ang="0">
                <a:pos x="246" y="577"/>
              </a:cxn>
              <a:cxn ang="0">
                <a:pos x="206" y="557"/>
              </a:cxn>
              <a:cxn ang="0">
                <a:pos x="158" y="557"/>
              </a:cxn>
              <a:cxn ang="0">
                <a:pos x="102" y="529"/>
              </a:cxn>
              <a:cxn ang="0">
                <a:pos x="44" y="587"/>
              </a:cxn>
              <a:cxn ang="0">
                <a:pos x="6" y="577"/>
              </a:cxn>
              <a:cxn ang="0">
                <a:pos x="6" y="673"/>
              </a:cxn>
              <a:cxn ang="0">
                <a:pos x="44" y="701"/>
              </a:cxn>
              <a:cxn ang="0">
                <a:pos x="86" y="725"/>
              </a:cxn>
              <a:cxn ang="0">
                <a:pos x="128" y="701"/>
              </a:cxn>
              <a:cxn ang="0">
                <a:pos x="152" y="719"/>
              </a:cxn>
              <a:cxn ang="0">
                <a:pos x="188" y="773"/>
              </a:cxn>
              <a:cxn ang="0">
                <a:pos x="242" y="791"/>
              </a:cxn>
              <a:cxn ang="0">
                <a:pos x="290" y="851"/>
              </a:cxn>
              <a:cxn ang="0">
                <a:pos x="374" y="845"/>
              </a:cxn>
              <a:cxn ang="0">
                <a:pos x="362" y="905"/>
              </a:cxn>
              <a:cxn ang="0">
                <a:pos x="356" y="965"/>
              </a:cxn>
              <a:cxn ang="0">
                <a:pos x="390" y="1010"/>
              </a:cxn>
              <a:cxn ang="0">
                <a:pos x="314" y="1103"/>
              </a:cxn>
              <a:cxn ang="0">
                <a:pos x="294" y="1202"/>
              </a:cxn>
              <a:cxn ang="0">
                <a:pos x="246" y="1298"/>
              </a:cxn>
              <a:cxn ang="0">
                <a:pos x="272" y="1397"/>
              </a:cxn>
              <a:cxn ang="0">
                <a:pos x="246" y="1538"/>
              </a:cxn>
            </a:cxnLst>
            <a:rect l="0" t="0" r="r" b="b"/>
            <a:pathLst>
              <a:path w="397" h="1538">
                <a:moveTo>
                  <a:pt x="246" y="0"/>
                </a:moveTo>
                <a:cubicBezTo>
                  <a:pt x="238" y="11"/>
                  <a:pt x="224" y="49"/>
                  <a:pt x="200" y="65"/>
                </a:cubicBezTo>
                <a:cubicBezTo>
                  <a:pt x="176" y="81"/>
                  <a:pt x="119" y="77"/>
                  <a:pt x="102" y="96"/>
                </a:cubicBezTo>
                <a:cubicBezTo>
                  <a:pt x="85" y="115"/>
                  <a:pt x="82" y="155"/>
                  <a:pt x="98" y="179"/>
                </a:cubicBezTo>
                <a:cubicBezTo>
                  <a:pt x="114" y="203"/>
                  <a:pt x="181" y="206"/>
                  <a:pt x="198" y="240"/>
                </a:cubicBezTo>
                <a:cubicBezTo>
                  <a:pt x="215" y="274"/>
                  <a:pt x="188" y="356"/>
                  <a:pt x="198" y="384"/>
                </a:cubicBezTo>
                <a:cubicBezTo>
                  <a:pt x="208" y="412"/>
                  <a:pt x="257" y="397"/>
                  <a:pt x="260" y="407"/>
                </a:cubicBezTo>
                <a:cubicBezTo>
                  <a:pt x="263" y="417"/>
                  <a:pt x="220" y="415"/>
                  <a:pt x="218" y="443"/>
                </a:cubicBezTo>
                <a:cubicBezTo>
                  <a:pt x="216" y="471"/>
                  <a:pt x="248" y="558"/>
                  <a:pt x="246" y="577"/>
                </a:cubicBezTo>
                <a:cubicBezTo>
                  <a:pt x="244" y="596"/>
                  <a:pt x="221" y="560"/>
                  <a:pt x="206" y="557"/>
                </a:cubicBezTo>
                <a:cubicBezTo>
                  <a:pt x="191" y="554"/>
                  <a:pt x="175" y="562"/>
                  <a:pt x="158" y="557"/>
                </a:cubicBezTo>
                <a:cubicBezTo>
                  <a:pt x="141" y="552"/>
                  <a:pt x="121" y="524"/>
                  <a:pt x="102" y="529"/>
                </a:cubicBezTo>
                <a:cubicBezTo>
                  <a:pt x="83" y="534"/>
                  <a:pt x="60" y="579"/>
                  <a:pt x="44" y="587"/>
                </a:cubicBezTo>
                <a:cubicBezTo>
                  <a:pt x="28" y="595"/>
                  <a:pt x="12" y="563"/>
                  <a:pt x="6" y="577"/>
                </a:cubicBezTo>
                <a:cubicBezTo>
                  <a:pt x="0" y="591"/>
                  <a:pt x="0" y="652"/>
                  <a:pt x="6" y="673"/>
                </a:cubicBezTo>
                <a:cubicBezTo>
                  <a:pt x="12" y="694"/>
                  <a:pt x="31" y="692"/>
                  <a:pt x="44" y="701"/>
                </a:cubicBezTo>
                <a:cubicBezTo>
                  <a:pt x="57" y="710"/>
                  <a:pt x="72" y="725"/>
                  <a:pt x="86" y="725"/>
                </a:cubicBezTo>
                <a:cubicBezTo>
                  <a:pt x="100" y="725"/>
                  <a:pt x="117" y="702"/>
                  <a:pt x="128" y="701"/>
                </a:cubicBezTo>
                <a:cubicBezTo>
                  <a:pt x="139" y="700"/>
                  <a:pt x="142" y="707"/>
                  <a:pt x="152" y="719"/>
                </a:cubicBezTo>
                <a:cubicBezTo>
                  <a:pt x="162" y="731"/>
                  <a:pt x="173" y="761"/>
                  <a:pt x="188" y="773"/>
                </a:cubicBezTo>
                <a:cubicBezTo>
                  <a:pt x="203" y="785"/>
                  <a:pt x="225" y="778"/>
                  <a:pt x="242" y="791"/>
                </a:cubicBezTo>
                <a:cubicBezTo>
                  <a:pt x="259" y="804"/>
                  <a:pt x="268" y="842"/>
                  <a:pt x="290" y="851"/>
                </a:cubicBezTo>
                <a:cubicBezTo>
                  <a:pt x="312" y="860"/>
                  <a:pt x="362" y="836"/>
                  <a:pt x="374" y="845"/>
                </a:cubicBezTo>
                <a:cubicBezTo>
                  <a:pt x="386" y="854"/>
                  <a:pt x="365" y="885"/>
                  <a:pt x="362" y="905"/>
                </a:cubicBezTo>
                <a:cubicBezTo>
                  <a:pt x="359" y="925"/>
                  <a:pt x="351" y="948"/>
                  <a:pt x="356" y="965"/>
                </a:cubicBezTo>
                <a:cubicBezTo>
                  <a:pt x="361" y="982"/>
                  <a:pt x="397" y="987"/>
                  <a:pt x="390" y="1010"/>
                </a:cubicBezTo>
                <a:cubicBezTo>
                  <a:pt x="383" y="1033"/>
                  <a:pt x="330" y="1071"/>
                  <a:pt x="314" y="1103"/>
                </a:cubicBezTo>
                <a:cubicBezTo>
                  <a:pt x="298" y="1135"/>
                  <a:pt x="305" y="1169"/>
                  <a:pt x="294" y="1202"/>
                </a:cubicBezTo>
                <a:cubicBezTo>
                  <a:pt x="283" y="1235"/>
                  <a:pt x="250" y="1266"/>
                  <a:pt x="246" y="1298"/>
                </a:cubicBezTo>
                <a:cubicBezTo>
                  <a:pt x="242" y="1330"/>
                  <a:pt x="272" y="1357"/>
                  <a:pt x="272" y="1397"/>
                </a:cubicBezTo>
                <a:cubicBezTo>
                  <a:pt x="272" y="1437"/>
                  <a:pt x="251" y="1509"/>
                  <a:pt x="246" y="1538"/>
                </a:cubicBezTo>
              </a:path>
            </a:pathLst>
          </a:custGeom>
          <a:noFill/>
          <a:ln w="25400">
            <a:solidFill>
              <a:srgbClr val="3366FF"/>
            </a:solidFill>
            <a:round/>
            <a:headEnd/>
            <a:tailEnd/>
          </a:ln>
          <a:effectLst/>
        </p:spPr>
        <p:txBody>
          <a:bodyPr/>
          <a:lstStyle/>
          <a:p>
            <a:endParaRPr lang="en-US"/>
          </a:p>
        </p:txBody>
      </p:sp>
      <p:sp>
        <p:nvSpPr>
          <p:cNvPr id="24584" name="Freeform 8"/>
          <p:cNvSpPr>
            <a:spLocks/>
          </p:cNvSpPr>
          <p:nvPr/>
        </p:nvSpPr>
        <p:spPr bwMode="auto">
          <a:xfrm>
            <a:off x="3406775" y="-920750"/>
            <a:ext cx="4370388" cy="1801813"/>
          </a:xfrm>
          <a:custGeom>
            <a:avLst/>
            <a:gdLst/>
            <a:ahLst/>
            <a:cxnLst>
              <a:cxn ang="0">
                <a:pos x="2753" y="288"/>
              </a:cxn>
              <a:cxn ang="0">
                <a:pos x="2557" y="353"/>
              </a:cxn>
              <a:cxn ang="0">
                <a:pos x="2368" y="481"/>
              </a:cxn>
              <a:cxn ang="0">
                <a:pos x="2128" y="481"/>
              </a:cxn>
              <a:cxn ang="0">
                <a:pos x="1984" y="529"/>
              </a:cxn>
              <a:cxn ang="0">
                <a:pos x="1936" y="577"/>
              </a:cxn>
              <a:cxn ang="0">
                <a:pos x="1585" y="671"/>
              </a:cxn>
              <a:cxn ang="0">
                <a:pos x="1455" y="721"/>
              </a:cxn>
              <a:cxn ang="0">
                <a:pos x="1345" y="779"/>
              </a:cxn>
              <a:cxn ang="0">
                <a:pos x="1285" y="845"/>
              </a:cxn>
              <a:cxn ang="0">
                <a:pos x="1177" y="827"/>
              </a:cxn>
              <a:cxn ang="0">
                <a:pos x="1087" y="857"/>
              </a:cxn>
              <a:cxn ang="0">
                <a:pos x="1022" y="865"/>
              </a:cxn>
              <a:cxn ang="0">
                <a:pos x="889" y="1001"/>
              </a:cxn>
              <a:cxn ang="0">
                <a:pos x="835" y="1091"/>
              </a:cxn>
              <a:cxn ang="0">
                <a:pos x="685" y="1106"/>
              </a:cxn>
              <a:cxn ang="0">
                <a:pos x="607" y="1091"/>
              </a:cxn>
              <a:cxn ang="0">
                <a:pos x="541" y="1085"/>
              </a:cxn>
              <a:cxn ang="0">
                <a:pos x="481" y="1133"/>
              </a:cxn>
              <a:cxn ang="0">
                <a:pos x="409" y="1073"/>
              </a:cxn>
              <a:cxn ang="0">
                <a:pos x="343" y="1103"/>
              </a:cxn>
              <a:cxn ang="0">
                <a:pos x="301" y="1058"/>
              </a:cxn>
              <a:cxn ang="0">
                <a:pos x="205" y="1010"/>
              </a:cxn>
              <a:cxn ang="0">
                <a:pos x="127" y="959"/>
              </a:cxn>
              <a:cxn ang="0">
                <a:pos x="12" y="913"/>
              </a:cxn>
              <a:cxn ang="0">
                <a:pos x="55" y="785"/>
              </a:cxn>
              <a:cxn ang="0">
                <a:pos x="193" y="713"/>
              </a:cxn>
              <a:cxn ang="0">
                <a:pos x="229" y="599"/>
              </a:cxn>
              <a:cxn ang="0">
                <a:pos x="253" y="577"/>
              </a:cxn>
              <a:cxn ang="0">
                <a:pos x="253" y="433"/>
              </a:cxn>
              <a:cxn ang="0">
                <a:pos x="277" y="299"/>
              </a:cxn>
              <a:cxn ang="0">
                <a:pos x="253" y="192"/>
              </a:cxn>
              <a:cxn ang="0">
                <a:pos x="289" y="65"/>
              </a:cxn>
              <a:cxn ang="0">
                <a:pos x="301" y="0"/>
              </a:cxn>
            </a:cxnLst>
            <a:rect l="0" t="0" r="r" b="b"/>
            <a:pathLst>
              <a:path w="2753" h="1135">
                <a:moveTo>
                  <a:pt x="2753" y="288"/>
                </a:moveTo>
                <a:cubicBezTo>
                  <a:pt x="2720" y="299"/>
                  <a:pt x="2621" y="321"/>
                  <a:pt x="2557" y="353"/>
                </a:cubicBezTo>
                <a:cubicBezTo>
                  <a:pt x="2493" y="385"/>
                  <a:pt x="2439" y="460"/>
                  <a:pt x="2368" y="481"/>
                </a:cubicBezTo>
                <a:cubicBezTo>
                  <a:pt x="2297" y="502"/>
                  <a:pt x="2192" y="473"/>
                  <a:pt x="2128" y="481"/>
                </a:cubicBezTo>
                <a:cubicBezTo>
                  <a:pt x="2064" y="489"/>
                  <a:pt x="2016" y="513"/>
                  <a:pt x="1984" y="529"/>
                </a:cubicBezTo>
                <a:cubicBezTo>
                  <a:pt x="1952" y="545"/>
                  <a:pt x="2003" y="553"/>
                  <a:pt x="1936" y="577"/>
                </a:cubicBezTo>
                <a:cubicBezTo>
                  <a:pt x="1869" y="601"/>
                  <a:pt x="1665" y="647"/>
                  <a:pt x="1585" y="671"/>
                </a:cubicBezTo>
                <a:cubicBezTo>
                  <a:pt x="1505" y="695"/>
                  <a:pt x="1495" y="703"/>
                  <a:pt x="1455" y="721"/>
                </a:cubicBezTo>
                <a:cubicBezTo>
                  <a:pt x="1415" y="739"/>
                  <a:pt x="1373" y="758"/>
                  <a:pt x="1345" y="779"/>
                </a:cubicBezTo>
                <a:cubicBezTo>
                  <a:pt x="1317" y="800"/>
                  <a:pt x="1313" y="837"/>
                  <a:pt x="1285" y="845"/>
                </a:cubicBezTo>
                <a:cubicBezTo>
                  <a:pt x="1257" y="853"/>
                  <a:pt x="1210" y="825"/>
                  <a:pt x="1177" y="827"/>
                </a:cubicBezTo>
                <a:cubicBezTo>
                  <a:pt x="1144" y="829"/>
                  <a:pt x="1113" y="851"/>
                  <a:pt x="1087" y="857"/>
                </a:cubicBezTo>
                <a:cubicBezTo>
                  <a:pt x="1061" y="863"/>
                  <a:pt x="1055" y="841"/>
                  <a:pt x="1022" y="865"/>
                </a:cubicBezTo>
                <a:cubicBezTo>
                  <a:pt x="989" y="889"/>
                  <a:pt x="920" y="963"/>
                  <a:pt x="889" y="1001"/>
                </a:cubicBezTo>
                <a:cubicBezTo>
                  <a:pt x="858" y="1039"/>
                  <a:pt x="869" y="1073"/>
                  <a:pt x="835" y="1091"/>
                </a:cubicBezTo>
                <a:cubicBezTo>
                  <a:pt x="801" y="1109"/>
                  <a:pt x="723" y="1106"/>
                  <a:pt x="685" y="1106"/>
                </a:cubicBezTo>
                <a:cubicBezTo>
                  <a:pt x="647" y="1106"/>
                  <a:pt x="631" y="1094"/>
                  <a:pt x="607" y="1091"/>
                </a:cubicBezTo>
                <a:cubicBezTo>
                  <a:pt x="583" y="1088"/>
                  <a:pt x="562" y="1078"/>
                  <a:pt x="541" y="1085"/>
                </a:cubicBezTo>
                <a:cubicBezTo>
                  <a:pt x="520" y="1092"/>
                  <a:pt x="503" y="1135"/>
                  <a:pt x="481" y="1133"/>
                </a:cubicBezTo>
                <a:cubicBezTo>
                  <a:pt x="459" y="1131"/>
                  <a:pt x="432" y="1078"/>
                  <a:pt x="409" y="1073"/>
                </a:cubicBezTo>
                <a:cubicBezTo>
                  <a:pt x="386" y="1068"/>
                  <a:pt x="361" y="1105"/>
                  <a:pt x="343" y="1103"/>
                </a:cubicBezTo>
                <a:cubicBezTo>
                  <a:pt x="325" y="1101"/>
                  <a:pt x="324" y="1073"/>
                  <a:pt x="301" y="1058"/>
                </a:cubicBezTo>
                <a:cubicBezTo>
                  <a:pt x="278" y="1043"/>
                  <a:pt x="234" y="1027"/>
                  <a:pt x="205" y="1010"/>
                </a:cubicBezTo>
                <a:cubicBezTo>
                  <a:pt x="176" y="993"/>
                  <a:pt x="159" y="975"/>
                  <a:pt x="127" y="959"/>
                </a:cubicBezTo>
                <a:cubicBezTo>
                  <a:pt x="95" y="943"/>
                  <a:pt x="24" y="942"/>
                  <a:pt x="12" y="913"/>
                </a:cubicBezTo>
                <a:cubicBezTo>
                  <a:pt x="0" y="884"/>
                  <a:pt x="25" y="818"/>
                  <a:pt x="55" y="785"/>
                </a:cubicBezTo>
                <a:cubicBezTo>
                  <a:pt x="85" y="752"/>
                  <a:pt x="164" y="744"/>
                  <a:pt x="193" y="713"/>
                </a:cubicBezTo>
                <a:cubicBezTo>
                  <a:pt x="222" y="682"/>
                  <a:pt x="219" y="622"/>
                  <a:pt x="229" y="599"/>
                </a:cubicBezTo>
                <a:cubicBezTo>
                  <a:pt x="239" y="576"/>
                  <a:pt x="249" y="605"/>
                  <a:pt x="253" y="577"/>
                </a:cubicBezTo>
                <a:cubicBezTo>
                  <a:pt x="257" y="549"/>
                  <a:pt x="249" y="479"/>
                  <a:pt x="253" y="433"/>
                </a:cubicBezTo>
                <a:cubicBezTo>
                  <a:pt x="257" y="387"/>
                  <a:pt x="277" y="339"/>
                  <a:pt x="277" y="299"/>
                </a:cubicBezTo>
                <a:cubicBezTo>
                  <a:pt x="277" y="259"/>
                  <a:pt x="251" y="231"/>
                  <a:pt x="253" y="192"/>
                </a:cubicBezTo>
                <a:cubicBezTo>
                  <a:pt x="255" y="153"/>
                  <a:pt x="281" y="97"/>
                  <a:pt x="289" y="65"/>
                </a:cubicBezTo>
                <a:cubicBezTo>
                  <a:pt x="297" y="33"/>
                  <a:pt x="299" y="14"/>
                  <a:pt x="301" y="0"/>
                </a:cubicBezTo>
              </a:path>
            </a:pathLst>
          </a:custGeom>
          <a:noFill/>
          <a:ln w="25400">
            <a:solidFill>
              <a:srgbClr val="3366FF"/>
            </a:solidFill>
            <a:round/>
            <a:headEnd/>
            <a:tailEnd/>
          </a:ln>
          <a:effectLst/>
        </p:spPr>
        <p:txBody>
          <a:bodyPr/>
          <a:lstStyle/>
          <a:p>
            <a:endParaRPr lang="en-US"/>
          </a:p>
        </p:txBody>
      </p:sp>
      <p:sp>
        <p:nvSpPr>
          <p:cNvPr id="24585" name="Freeform 9"/>
          <p:cNvSpPr>
            <a:spLocks/>
          </p:cNvSpPr>
          <p:nvPr/>
        </p:nvSpPr>
        <p:spPr bwMode="auto">
          <a:xfrm>
            <a:off x="6835775" y="182563"/>
            <a:ext cx="696913" cy="1262062"/>
          </a:xfrm>
          <a:custGeom>
            <a:avLst/>
            <a:gdLst/>
            <a:ahLst/>
            <a:cxnLst>
              <a:cxn ang="0">
                <a:pos x="439" y="0"/>
              </a:cxn>
              <a:cxn ang="0">
                <a:pos x="401" y="74"/>
              </a:cxn>
              <a:cxn ang="0">
                <a:pos x="353" y="170"/>
              </a:cxn>
              <a:cxn ang="0">
                <a:pos x="307" y="126"/>
              </a:cxn>
              <a:cxn ang="0">
                <a:pos x="265" y="198"/>
              </a:cxn>
              <a:cxn ang="0">
                <a:pos x="253" y="258"/>
              </a:cxn>
              <a:cxn ang="0">
                <a:pos x="112" y="315"/>
              </a:cxn>
              <a:cxn ang="0">
                <a:pos x="16" y="315"/>
              </a:cxn>
              <a:cxn ang="0">
                <a:pos x="16" y="459"/>
              </a:cxn>
              <a:cxn ang="0">
                <a:pos x="16" y="555"/>
              </a:cxn>
              <a:cxn ang="0">
                <a:pos x="64" y="651"/>
              </a:cxn>
              <a:cxn ang="0">
                <a:pos x="16" y="795"/>
              </a:cxn>
            </a:cxnLst>
            <a:rect l="0" t="0" r="r" b="b"/>
            <a:pathLst>
              <a:path w="439" h="795">
                <a:moveTo>
                  <a:pt x="439" y="0"/>
                </a:moveTo>
                <a:cubicBezTo>
                  <a:pt x="433" y="13"/>
                  <a:pt x="415" y="46"/>
                  <a:pt x="401" y="74"/>
                </a:cubicBezTo>
                <a:cubicBezTo>
                  <a:pt x="387" y="102"/>
                  <a:pt x="369" y="161"/>
                  <a:pt x="353" y="170"/>
                </a:cubicBezTo>
                <a:cubicBezTo>
                  <a:pt x="337" y="179"/>
                  <a:pt x="322" y="121"/>
                  <a:pt x="307" y="126"/>
                </a:cubicBezTo>
                <a:cubicBezTo>
                  <a:pt x="292" y="131"/>
                  <a:pt x="274" y="176"/>
                  <a:pt x="265" y="198"/>
                </a:cubicBezTo>
                <a:cubicBezTo>
                  <a:pt x="256" y="220"/>
                  <a:pt x="279" y="238"/>
                  <a:pt x="253" y="258"/>
                </a:cubicBezTo>
                <a:cubicBezTo>
                  <a:pt x="227" y="278"/>
                  <a:pt x="151" y="306"/>
                  <a:pt x="112" y="315"/>
                </a:cubicBezTo>
                <a:cubicBezTo>
                  <a:pt x="73" y="324"/>
                  <a:pt x="32" y="291"/>
                  <a:pt x="16" y="315"/>
                </a:cubicBezTo>
                <a:cubicBezTo>
                  <a:pt x="0" y="339"/>
                  <a:pt x="16" y="419"/>
                  <a:pt x="16" y="459"/>
                </a:cubicBezTo>
                <a:cubicBezTo>
                  <a:pt x="16" y="499"/>
                  <a:pt x="8" y="523"/>
                  <a:pt x="16" y="555"/>
                </a:cubicBezTo>
                <a:cubicBezTo>
                  <a:pt x="24" y="587"/>
                  <a:pt x="64" y="611"/>
                  <a:pt x="64" y="651"/>
                </a:cubicBezTo>
                <a:cubicBezTo>
                  <a:pt x="64" y="691"/>
                  <a:pt x="40" y="743"/>
                  <a:pt x="16" y="795"/>
                </a:cubicBezTo>
              </a:path>
            </a:pathLst>
          </a:custGeom>
          <a:noFill/>
          <a:ln w="25400">
            <a:solidFill>
              <a:srgbClr val="3366FF"/>
            </a:solidFill>
            <a:round/>
            <a:headEnd/>
            <a:tailEnd/>
          </a:ln>
          <a:effectLst/>
        </p:spPr>
        <p:txBody>
          <a:bodyPr/>
          <a:lstStyle/>
          <a:p>
            <a:endParaRPr lang="en-US"/>
          </a:p>
        </p:txBody>
      </p:sp>
      <p:sp>
        <p:nvSpPr>
          <p:cNvPr id="24586" name="Freeform 10"/>
          <p:cNvSpPr>
            <a:spLocks/>
          </p:cNvSpPr>
          <p:nvPr/>
        </p:nvSpPr>
        <p:spPr bwMode="auto">
          <a:xfrm>
            <a:off x="2752725" y="639763"/>
            <a:ext cx="1589088" cy="5168900"/>
          </a:xfrm>
          <a:custGeom>
            <a:avLst/>
            <a:gdLst/>
            <a:ahLst/>
            <a:cxnLst>
              <a:cxn ang="0">
                <a:pos x="520" y="75"/>
              </a:cxn>
              <a:cxn ang="0">
                <a:pos x="472" y="219"/>
              </a:cxn>
              <a:cxn ang="0">
                <a:pos x="472" y="363"/>
              </a:cxn>
              <a:cxn ang="0">
                <a:pos x="389" y="354"/>
              </a:cxn>
              <a:cxn ang="0">
                <a:pos x="472" y="459"/>
              </a:cxn>
              <a:cxn ang="0">
                <a:pos x="545" y="570"/>
              </a:cxn>
              <a:cxn ang="0">
                <a:pos x="539" y="684"/>
              </a:cxn>
              <a:cxn ang="0">
                <a:pos x="520" y="796"/>
              </a:cxn>
              <a:cxn ang="0">
                <a:pos x="424" y="892"/>
              </a:cxn>
              <a:cxn ang="0">
                <a:pos x="359" y="966"/>
              </a:cxn>
              <a:cxn ang="0">
                <a:pos x="359" y="1032"/>
              </a:cxn>
              <a:cxn ang="0">
                <a:pos x="376" y="1132"/>
              </a:cxn>
              <a:cxn ang="0">
                <a:pos x="269" y="1200"/>
              </a:cxn>
              <a:cxn ang="0">
                <a:pos x="113" y="1398"/>
              </a:cxn>
              <a:cxn ang="0">
                <a:pos x="40" y="1469"/>
              </a:cxn>
              <a:cxn ang="0">
                <a:pos x="11" y="1602"/>
              </a:cxn>
              <a:cxn ang="0">
                <a:pos x="77" y="1572"/>
              </a:cxn>
              <a:cxn ang="0">
                <a:pos x="161" y="1650"/>
              </a:cxn>
              <a:cxn ang="0">
                <a:pos x="221" y="1716"/>
              </a:cxn>
              <a:cxn ang="0">
                <a:pos x="472" y="1902"/>
              </a:cxn>
              <a:cxn ang="0">
                <a:pos x="521" y="2040"/>
              </a:cxn>
              <a:cxn ang="0">
                <a:pos x="665" y="2046"/>
              </a:cxn>
              <a:cxn ang="0">
                <a:pos x="755" y="2124"/>
              </a:cxn>
              <a:cxn ang="0">
                <a:pos x="857" y="2142"/>
              </a:cxn>
              <a:cxn ang="0">
                <a:pos x="899" y="2172"/>
              </a:cxn>
              <a:cxn ang="0">
                <a:pos x="983" y="2226"/>
              </a:cxn>
              <a:cxn ang="0">
                <a:pos x="1001" y="2286"/>
              </a:cxn>
              <a:cxn ang="0">
                <a:pos x="905" y="2431"/>
              </a:cxn>
              <a:cxn ang="0">
                <a:pos x="815" y="2514"/>
              </a:cxn>
              <a:cxn ang="0">
                <a:pos x="713" y="2575"/>
              </a:cxn>
              <a:cxn ang="0">
                <a:pos x="551" y="2652"/>
              </a:cxn>
              <a:cxn ang="0">
                <a:pos x="569" y="2815"/>
              </a:cxn>
              <a:cxn ang="0">
                <a:pos x="431" y="2946"/>
              </a:cxn>
              <a:cxn ang="0">
                <a:pos x="407" y="3108"/>
              </a:cxn>
              <a:cxn ang="0">
                <a:pos x="491" y="3186"/>
              </a:cxn>
              <a:cxn ang="0">
                <a:pos x="617" y="3248"/>
              </a:cxn>
            </a:cxnLst>
            <a:rect l="0" t="0" r="r" b="b"/>
            <a:pathLst>
              <a:path w="1001" h="3256">
                <a:moveTo>
                  <a:pt x="557" y="0"/>
                </a:moveTo>
                <a:cubicBezTo>
                  <a:pt x="552" y="12"/>
                  <a:pt x="518" y="55"/>
                  <a:pt x="520" y="75"/>
                </a:cubicBezTo>
                <a:cubicBezTo>
                  <a:pt x="522" y="95"/>
                  <a:pt x="577" y="99"/>
                  <a:pt x="569" y="123"/>
                </a:cubicBezTo>
                <a:cubicBezTo>
                  <a:pt x="561" y="147"/>
                  <a:pt x="480" y="187"/>
                  <a:pt x="472" y="219"/>
                </a:cubicBezTo>
                <a:cubicBezTo>
                  <a:pt x="464" y="251"/>
                  <a:pt x="520" y="291"/>
                  <a:pt x="520" y="315"/>
                </a:cubicBezTo>
                <a:cubicBezTo>
                  <a:pt x="520" y="339"/>
                  <a:pt x="488" y="368"/>
                  <a:pt x="472" y="363"/>
                </a:cubicBezTo>
                <a:cubicBezTo>
                  <a:pt x="456" y="358"/>
                  <a:pt x="439" y="289"/>
                  <a:pt x="425" y="288"/>
                </a:cubicBezTo>
                <a:cubicBezTo>
                  <a:pt x="411" y="287"/>
                  <a:pt x="381" y="334"/>
                  <a:pt x="389" y="354"/>
                </a:cubicBezTo>
                <a:cubicBezTo>
                  <a:pt x="397" y="374"/>
                  <a:pt x="458" y="394"/>
                  <a:pt x="472" y="411"/>
                </a:cubicBezTo>
                <a:cubicBezTo>
                  <a:pt x="486" y="428"/>
                  <a:pt x="460" y="448"/>
                  <a:pt x="472" y="459"/>
                </a:cubicBezTo>
                <a:cubicBezTo>
                  <a:pt x="484" y="470"/>
                  <a:pt x="533" y="455"/>
                  <a:pt x="545" y="474"/>
                </a:cubicBezTo>
                <a:cubicBezTo>
                  <a:pt x="557" y="493"/>
                  <a:pt x="541" y="548"/>
                  <a:pt x="545" y="570"/>
                </a:cubicBezTo>
                <a:cubicBezTo>
                  <a:pt x="549" y="592"/>
                  <a:pt x="570" y="585"/>
                  <a:pt x="569" y="604"/>
                </a:cubicBezTo>
                <a:cubicBezTo>
                  <a:pt x="568" y="623"/>
                  <a:pt x="555" y="660"/>
                  <a:pt x="539" y="684"/>
                </a:cubicBezTo>
                <a:cubicBezTo>
                  <a:pt x="523" y="708"/>
                  <a:pt x="475" y="729"/>
                  <a:pt x="472" y="748"/>
                </a:cubicBezTo>
                <a:cubicBezTo>
                  <a:pt x="469" y="767"/>
                  <a:pt x="530" y="783"/>
                  <a:pt x="520" y="796"/>
                </a:cubicBezTo>
                <a:cubicBezTo>
                  <a:pt x="510" y="809"/>
                  <a:pt x="429" y="812"/>
                  <a:pt x="413" y="828"/>
                </a:cubicBezTo>
                <a:cubicBezTo>
                  <a:pt x="397" y="844"/>
                  <a:pt x="430" y="873"/>
                  <a:pt x="424" y="892"/>
                </a:cubicBezTo>
                <a:cubicBezTo>
                  <a:pt x="418" y="911"/>
                  <a:pt x="387" y="928"/>
                  <a:pt x="376" y="940"/>
                </a:cubicBezTo>
                <a:cubicBezTo>
                  <a:pt x="365" y="952"/>
                  <a:pt x="360" y="958"/>
                  <a:pt x="359" y="966"/>
                </a:cubicBezTo>
                <a:cubicBezTo>
                  <a:pt x="358" y="974"/>
                  <a:pt x="371" y="979"/>
                  <a:pt x="371" y="990"/>
                </a:cubicBezTo>
                <a:cubicBezTo>
                  <a:pt x="371" y="1001"/>
                  <a:pt x="350" y="1017"/>
                  <a:pt x="359" y="1032"/>
                </a:cubicBezTo>
                <a:cubicBezTo>
                  <a:pt x="368" y="1047"/>
                  <a:pt x="422" y="1063"/>
                  <a:pt x="425" y="1080"/>
                </a:cubicBezTo>
                <a:cubicBezTo>
                  <a:pt x="428" y="1097"/>
                  <a:pt x="392" y="1104"/>
                  <a:pt x="376" y="1132"/>
                </a:cubicBezTo>
                <a:cubicBezTo>
                  <a:pt x="360" y="1160"/>
                  <a:pt x="347" y="1237"/>
                  <a:pt x="329" y="1248"/>
                </a:cubicBezTo>
                <a:cubicBezTo>
                  <a:pt x="311" y="1259"/>
                  <a:pt x="291" y="1194"/>
                  <a:pt x="269" y="1200"/>
                </a:cubicBezTo>
                <a:cubicBezTo>
                  <a:pt x="247" y="1206"/>
                  <a:pt x="223" y="1251"/>
                  <a:pt x="197" y="1284"/>
                </a:cubicBezTo>
                <a:cubicBezTo>
                  <a:pt x="171" y="1317"/>
                  <a:pt x="139" y="1380"/>
                  <a:pt x="113" y="1398"/>
                </a:cubicBezTo>
                <a:cubicBezTo>
                  <a:pt x="87" y="1416"/>
                  <a:pt x="53" y="1380"/>
                  <a:pt x="41" y="1392"/>
                </a:cubicBezTo>
                <a:cubicBezTo>
                  <a:pt x="29" y="1404"/>
                  <a:pt x="46" y="1454"/>
                  <a:pt x="40" y="1469"/>
                </a:cubicBezTo>
                <a:cubicBezTo>
                  <a:pt x="34" y="1484"/>
                  <a:pt x="10" y="1460"/>
                  <a:pt x="5" y="1482"/>
                </a:cubicBezTo>
                <a:cubicBezTo>
                  <a:pt x="0" y="1504"/>
                  <a:pt x="5" y="1592"/>
                  <a:pt x="11" y="1602"/>
                </a:cubicBezTo>
                <a:cubicBezTo>
                  <a:pt x="17" y="1612"/>
                  <a:pt x="30" y="1547"/>
                  <a:pt x="41" y="1542"/>
                </a:cubicBezTo>
                <a:cubicBezTo>
                  <a:pt x="52" y="1537"/>
                  <a:pt x="61" y="1568"/>
                  <a:pt x="77" y="1572"/>
                </a:cubicBezTo>
                <a:cubicBezTo>
                  <a:pt x="93" y="1576"/>
                  <a:pt x="122" y="1552"/>
                  <a:pt x="136" y="1565"/>
                </a:cubicBezTo>
                <a:cubicBezTo>
                  <a:pt x="150" y="1578"/>
                  <a:pt x="153" y="1618"/>
                  <a:pt x="161" y="1650"/>
                </a:cubicBezTo>
                <a:cubicBezTo>
                  <a:pt x="169" y="1682"/>
                  <a:pt x="174" y="1747"/>
                  <a:pt x="184" y="1758"/>
                </a:cubicBezTo>
                <a:cubicBezTo>
                  <a:pt x="194" y="1769"/>
                  <a:pt x="197" y="1716"/>
                  <a:pt x="221" y="1716"/>
                </a:cubicBezTo>
                <a:cubicBezTo>
                  <a:pt x="245" y="1716"/>
                  <a:pt x="286" y="1727"/>
                  <a:pt x="328" y="1758"/>
                </a:cubicBezTo>
                <a:cubicBezTo>
                  <a:pt x="370" y="1789"/>
                  <a:pt x="448" y="1868"/>
                  <a:pt x="472" y="1902"/>
                </a:cubicBezTo>
                <a:cubicBezTo>
                  <a:pt x="496" y="1936"/>
                  <a:pt x="465" y="1939"/>
                  <a:pt x="473" y="1962"/>
                </a:cubicBezTo>
                <a:cubicBezTo>
                  <a:pt x="481" y="1985"/>
                  <a:pt x="497" y="2018"/>
                  <a:pt x="521" y="2040"/>
                </a:cubicBezTo>
                <a:cubicBezTo>
                  <a:pt x="545" y="2062"/>
                  <a:pt x="593" y="2093"/>
                  <a:pt x="617" y="2094"/>
                </a:cubicBezTo>
                <a:cubicBezTo>
                  <a:pt x="641" y="2095"/>
                  <a:pt x="649" y="2046"/>
                  <a:pt x="665" y="2046"/>
                </a:cubicBezTo>
                <a:cubicBezTo>
                  <a:pt x="681" y="2046"/>
                  <a:pt x="698" y="2081"/>
                  <a:pt x="713" y="2094"/>
                </a:cubicBezTo>
                <a:cubicBezTo>
                  <a:pt x="728" y="2107"/>
                  <a:pt x="739" y="2108"/>
                  <a:pt x="755" y="2124"/>
                </a:cubicBezTo>
                <a:cubicBezTo>
                  <a:pt x="771" y="2140"/>
                  <a:pt x="792" y="2187"/>
                  <a:pt x="809" y="2190"/>
                </a:cubicBezTo>
                <a:cubicBezTo>
                  <a:pt x="826" y="2193"/>
                  <a:pt x="849" y="2142"/>
                  <a:pt x="857" y="2142"/>
                </a:cubicBezTo>
                <a:cubicBezTo>
                  <a:pt x="865" y="2142"/>
                  <a:pt x="850" y="2185"/>
                  <a:pt x="857" y="2190"/>
                </a:cubicBezTo>
                <a:cubicBezTo>
                  <a:pt x="864" y="2195"/>
                  <a:pt x="891" y="2164"/>
                  <a:pt x="899" y="2172"/>
                </a:cubicBezTo>
                <a:cubicBezTo>
                  <a:pt x="907" y="2180"/>
                  <a:pt x="891" y="2229"/>
                  <a:pt x="905" y="2238"/>
                </a:cubicBezTo>
                <a:cubicBezTo>
                  <a:pt x="919" y="2247"/>
                  <a:pt x="975" y="2218"/>
                  <a:pt x="983" y="2226"/>
                </a:cubicBezTo>
                <a:cubicBezTo>
                  <a:pt x="991" y="2234"/>
                  <a:pt x="950" y="2276"/>
                  <a:pt x="953" y="2286"/>
                </a:cubicBezTo>
                <a:cubicBezTo>
                  <a:pt x="956" y="2296"/>
                  <a:pt x="1001" y="2270"/>
                  <a:pt x="1001" y="2286"/>
                </a:cubicBezTo>
                <a:cubicBezTo>
                  <a:pt x="1001" y="2302"/>
                  <a:pt x="969" y="2359"/>
                  <a:pt x="953" y="2383"/>
                </a:cubicBezTo>
                <a:cubicBezTo>
                  <a:pt x="937" y="2407"/>
                  <a:pt x="917" y="2415"/>
                  <a:pt x="905" y="2431"/>
                </a:cubicBezTo>
                <a:cubicBezTo>
                  <a:pt x="893" y="2447"/>
                  <a:pt x="896" y="2464"/>
                  <a:pt x="881" y="2478"/>
                </a:cubicBezTo>
                <a:cubicBezTo>
                  <a:pt x="866" y="2492"/>
                  <a:pt x="835" y="2502"/>
                  <a:pt x="815" y="2514"/>
                </a:cubicBezTo>
                <a:cubicBezTo>
                  <a:pt x="795" y="2526"/>
                  <a:pt x="778" y="2540"/>
                  <a:pt x="761" y="2550"/>
                </a:cubicBezTo>
                <a:cubicBezTo>
                  <a:pt x="744" y="2560"/>
                  <a:pt x="729" y="2563"/>
                  <a:pt x="713" y="2575"/>
                </a:cubicBezTo>
                <a:cubicBezTo>
                  <a:pt x="697" y="2587"/>
                  <a:pt x="692" y="2610"/>
                  <a:pt x="665" y="2623"/>
                </a:cubicBezTo>
                <a:cubicBezTo>
                  <a:pt x="638" y="2636"/>
                  <a:pt x="575" y="2636"/>
                  <a:pt x="551" y="2652"/>
                </a:cubicBezTo>
                <a:cubicBezTo>
                  <a:pt x="527" y="2668"/>
                  <a:pt x="517" y="2692"/>
                  <a:pt x="520" y="2719"/>
                </a:cubicBezTo>
                <a:cubicBezTo>
                  <a:pt x="523" y="2746"/>
                  <a:pt x="577" y="2783"/>
                  <a:pt x="569" y="2815"/>
                </a:cubicBezTo>
                <a:cubicBezTo>
                  <a:pt x="561" y="2847"/>
                  <a:pt x="495" y="2889"/>
                  <a:pt x="472" y="2911"/>
                </a:cubicBezTo>
                <a:cubicBezTo>
                  <a:pt x="449" y="2933"/>
                  <a:pt x="435" y="2927"/>
                  <a:pt x="431" y="2946"/>
                </a:cubicBezTo>
                <a:cubicBezTo>
                  <a:pt x="427" y="2965"/>
                  <a:pt x="453" y="2997"/>
                  <a:pt x="449" y="3024"/>
                </a:cubicBezTo>
                <a:cubicBezTo>
                  <a:pt x="445" y="3051"/>
                  <a:pt x="408" y="3085"/>
                  <a:pt x="407" y="3108"/>
                </a:cubicBezTo>
                <a:cubicBezTo>
                  <a:pt x="406" y="3131"/>
                  <a:pt x="429" y="3149"/>
                  <a:pt x="443" y="3162"/>
                </a:cubicBezTo>
                <a:cubicBezTo>
                  <a:pt x="457" y="3175"/>
                  <a:pt x="478" y="3180"/>
                  <a:pt x="491" y="3186"/>
                </a:cubicBezTo>
                <a:cubicBezTo>
                  <a:pt x="504" y="3192"/>
                  <a:pt x="499" y="3190"/>
                  <a:pt x="520" y="3200"/>
                </a:cubicBezTo>
                <a:cubicBezTo>
                  <a:pt x="541" y="3210"/>
                  <a:pt x="593" y="3240"/>
                  <a:pt x="617" y="3248"/>
                </a:cubicBezTo>
                <a:cubicBezTo>
                  <a:pt x="641" y="3256"/>
                  <a:pt x="653" y="3252"/>
                  <a:pt x="665" y="3248"/>
                </a:cubicBezTo>
              </a:path>
            </a:pathLst>
          </a:custGeom>
          <a:noFill/>
          <a:ln w="25400">
            <a:solidFill>
              <a:srgbClr val="3366FF"/>
            </a:solidFill>
            <a:round/>
            <a:headEnd/>
            <a:tailEnd/>
          </a:ln>
          <a:effectLst/>
        </p:spPr>
        <p:txBody>
          <a:bodyPr/>
          <a:lstStyle/>
          <a:p>
            <a:endParaRPr lang="en-US"/>
          </a:p>
        </p:txBody>
      </p:sp>
      <p:sp>
        <p:nvSpPr>
          <p:cNvPr id="24587" name="Freeform 11"/>
          <p:cNvSpPr>
            <a:spLocks/>
          </p:cNvSpPr>
          <p:nvPr/>
        </p:nvSpPr>
        <p:spPr bwMode="auto">
          <a:xfrm>
            <a:off x="3656013" y="1519238"/>
            <a:ext cx="3433762" cy="874712"/>
          </a:xfrm>
          <a:custGeom>
            <a:avLst/>
            <a:gdLst/>
            <a:ahLst/>
            <a:cxnLst>
              <a:cxn ang="0">
                <a:pos x="0" y="50"/>
              </a:cxn>
              <a:cxn ang="0">
                <a:pos x="66" y="64"/>
              </a:cxn>
              <a:cxn ang="0">
                <a:pos x="96" y="1"/>
              </a:cxn>
              <a:cxn ang="0">
                <a:pos x="132" y="70"/>
              </a:cxn>
              <a:cxn ang="0">
                <a:pos x="228" y="76"/>
              </a:cxn>
              <a:cxn ang="0">
                <a:pos x="276" y="40"/>
              </a:cxn>
              <a:cxn ang="0">
                <a:pos x="366" y="46"/>
              </a:cxn>
              <a:cxn ang="0">
                <a:pos x="414" y="154"/>
              </a:cxn>
              <a:cxn ang="0">
                <a:pos x="456" y="100"/>
              </a:cxn>
              <a:cxn ang="0">
                <a:pos x="456" y="280"/>
              </a:cxn>
              <a:cxn ang="0">
                <a:pos x="600" y="352"/>
              </a:cxn>
              <a:cxn ang="0">
                <a:pos x="684" y="382"/>
              </a:cxn>
              <a:cxn ang="0">
                <a:pos x="769" y="386"/>
              </a:cxn>
              <a:cxn ang="0">
                <a:pos x="865" y="386"/>
              </a:cxn>
              <a:cxn ang="0">
                <a:pos x="900" y="454"/>
              </a:cxn>
              <a:cxn ang="0">
                <a:pos x="924" y="442"/>
              </a:cxn>
              <a:cxn ang="0">
                <a:pos x="948" y="472"/>
              </a:cxn>
              <a:cxn ang="0">
                <a:pos x="1050" y="454"/>
              </a:cxn>
              <a:cxn ang="0">
                <a:pos x="1218" y="382"/>
              </a:cxn>
              <a:cxn ang="0">
                <a:pos x="1278" y="418"/>
              </a:cxn>
              <a:cxn ang="0">
                <a:pos x="1338" y="394"/>
              </a:cxn>
              <a:cxn ang="0">
                <a:pos x="1374" y="460"/>
              </a:cxn>
              <a:cxn ang="0">
                <a:pos x="1442" y="434"/>
              </a:cxn>
              <a:cxn ang="0">
                <a:pos x="1542" y="430"/>
              </a:cxn>
              <a:cxn ang="0">
                <a:pos x="1634" y="386"/>
              </a:cxn>
              <a:cxn ang="0">
                <a:pos x="1730" y="434"/>
              </a:cxn>
              <a:cxn ang="0">
                <a:pos x="1682" y="482"/>
              </a:cxn>
              <a:cxn ang="0">
                <a:pos x="1752" y="502"/>
              </a:cxn>
              <a:cxn ang="0">
                <a:pos x="1806" y="550"/>
              </a:cxn>
              <a:cxn ang="0">
                <a:pos x="1908" y="508"/>
              </a:cxn>
              <a:cxn ang="0">
                <a:pos x="1998" y="502"/>
              </a:cxn>
              <a:cxn ang="0">
                <a:pos x="2163" y="386"/>
              </a:cxn>
            </a:cxnLst>
            <a:rect l="0" t="0" r="r" b="b"/>
            <a:pathLst>
              <a:path w="2163" h="551">
                <a:moveTo>
                  <a:pt x="0" y="50"/>
                </a:moveTo>
                <a:cubicBezTo>
                  <a:pt x="11" y="52"/>
                  <a:pt x="50" y="72"/>
                  <a:pt x="66" y="64"/>
                </a:cubicBezTo>
                <a:cubicBezTo>
                  <a:pt x="82" y="56"/>
                  <a:pt x="85" y="0"/>
                  <a:pt x="96" y="1"/>
                </a:cubicBezTo>
                <a:cubicBezTo>
                  <a:pt x="107" y="2"/>
                  <a:pt x="110" y="58"/>
                  <a:pt x="132" y="70"/>
                </a:cubicBezTo>
                <a:cubicBezTo>
                  <a:pt x="154" y="82"/>
                  <a:pt x="204" y="81"/>
                  <a:pt x="228" y="76"/>
                </a:cubicBezTo>
                <a:cubicBezTo>
                  <a:pt x="252" y="71"/>
                  <a:pt x="253" y="45"/>
                  <a:pt x="276" y="40"/>
                </a:cubicBezTo>
                <a:cubicBezTo>
                  <a:pt x="299" y="35"/>
                  <a:pt x="343" y="27"/>
                  <a:pt x="366" y="46"/>
                </a:cubicBezTo>
                <a:cubicBezTo>
                  <a:pt x="389" y="65"/>
                  <a:pt x="399" y="145"/>
                  <a:pt x="414" y="154"/>
                </a:cubicBezTo>
                <a:cubicBezTo>
                  <a:pt x="429" y="163"/>
                  <a:pt x="449" y="79"/>
                  <a:pt x="456" y="100"/>
                </a:cubicBezTo>
                <a:cubicBezTo>
                  <a:pt x="463" y="121"/>
                  <a:pt x="432" y="238"/>
                  <a:pt x="456" y="280"/>
                </a:cubicBezTo>
                <a:cubicBezTo>
                  <a:pt x="480" y="322"/>
                  <a:pt x="562" y="335"/>
                  <a:pt x="600" y="352"/>
                </a:cubicBezTo>
                <a:cubicBezTo>
                  <a:pt x="638" y="369"/>
                  <a:pt x="656" y="376"/>
                  <a:pt x="684" y="382"/>
                </a:cubicBezTo>
                <a:cubicBezTo>
                  <a:pt x="712" y="388"/>
                  <a:pt x="739" y="385"/>
                  <a:pt x="769" y="386"/>
                </a:cubicBezTo>
                <a:cubicBezTo>
                  <a:pt x="799" y="387"/>
                  <a:pt x="843" y="375"/>
                  <a:pt x="865" y="386"/>
                </a:cubicBezTo>
                <a:cubicBezTo>
                  <a:pt x="887" y="397"/>
                  <a:pt x="890" y="445"/>
                  <a:pt x="900" y="454"/>
                </a:cubicBezTo>
                <a:cubicBezTo>
                  <a:pt x="910" y="463"/>
                  <a:pt x="916" y="439"/>
                  <a:pt x="924" y="442"/>
                </a:cubicBezTo>
                <a:cubicBezTo>
                  <a:pt x="932" y="445"/>
                  <a:pt x="927" y="470"/>
                  <a:pt x="948" y="472"/>
                </a:cubicBezTo>
                <a:cubicBezTo>
                  <a:pt x="969" y="474"/>
                  <a:pt x="1005" y="469"/>
                  <a:pt x="1050" y="454"/>
                </a:cubicBezTo>
                <a:cubicBezTo>
                  <a:pt x="1095" y="439"/>
                  <a:pt x="1180" y="388"/>
                  <a:pt x="1218" y="382"/>
                </a:cubicBezTo>
                <a:cubicBezTo>
                  <a:pt x="1256" y="376"/>
                  <a:pt x="1258" y="416"/>
                  <a:pt x="1278" y="418"/>
                </a:cubicBezTo>
                <a:cubicBezTo>
                  <a:pt x="1298" y="420"/>
                  <a:pt x="1322" y="387"/>
                  <a:pt x="1338" y="394"/>
                </a:cubicBezTo>
                <a:cubicBezTo>
                  <a:pt x="1354" y="401"/>
                  <a:pt x="1357" y="453"/>
                  <a:pt x="1374" y="460"/>
                </a:cubicBezTo>
                <a:cubicBezTo>
                  <a:pt x="1391" y="467"/>
                  <a:pt x="1414" y="439"/>
                  <a:pt x="1442" y="434"/>
                </a:cubicBezTo>
                <a:cubicBezTo>
                  <a:pt x="1470" y="429"/>
                  <a:pt x="1510" y="438"/>
                  <a:pt x="1542" y="430"/>
                </a:cubicBezTo>
                <a:cubicBezTo>
                  <a:pt x="1574" y="422"/>
                  <a:pt x="1603" y="385"/>
                  <a:pt x="1634" y="386"/>
                </a:cubicBezTo>
                <a:cubicBezTo>
                  <a:pt x="1665" y="387"/>
                  <a:pt x="1722" y="418"/>
                  <a:pt x="1730" y="434"/>
                </a:cubicBezTo>
                <a:cubicBezTo>
                  <a:pt x="1738" y="450"/>
                  <a:pt x="1678" y="471"/>
                  <a:pt x="1682" y="482"/>
                </a:cubicBezTo>
                <a:cubicBezTo>
                  <a:pt x="1686" y="493"/>
                  <a:pt x="1731" y="491"/>
                  <a:pt x="1752" y="502"/>
                </a:cubicBezTo>
                <a:cubicBezTo>
                  <a:pt x="1773" y="513"/>
                  <a:pt x="1780" y="549"/>
                  <a:pt x="1806" y="550"/>
                </a:cubicBezTo>
                <a:cubicBezTo>
                  <a:pt x="1832" y="551"/>
                  <a:pt x="1876" y="516"/>
                  <a:pt x="1908" y="508"/>
                </a:cubicBezTo>
                <a:cubicBezTo>
                  <a:pt x="1940" y="500"/>
                  <a:pt x="1956" y="522"/>
                  <a:pt x="1998" y="502"/>
                </a:cubicBezTo>
                <a:cubicBezTo>
                  <a:pt x="2040" y="482"/>
                  <a:pt x="2129" y="410"/>
                  <a:pt x="2163" y="386"/>
                </a:cubicBezTo>
              </a:path>
            </a:pathLst>
          </a:custGeom>
          <a:noFill/>
          <a:ln w="25400">
            <a:solidFill>
              <a:srgbClr val="3366FF"/>
            </a:solidFill>
            <a:round/>
            <a:headEnd/>
            <a:tailEnd/>
          </a:ln>
          <a:effectLst/>
        </p:spPr>
        <p:txBody>
          <a:bodyPr/>
          <a:lstStyle/>
          <a:p>
            <a:endParaRPr lang="en-US"/>
          </a:p>
        </p:txBody>
      </p:sp>
      <p:sp>
        <p:nvSpPr>
          <p:cNvPr id="24588" name="Freeform 12"/>
          <p:cNvSpPr>
            <a:spLocks/>
          </p:cNvSpPr>
          <p:nvPr/>
        </p:nvSpPr>
        <p:spPr bwMode="auto">
          <a:xfrm>
            <a:off x="4341813" y="3840163"/>
            <a:ext cx="1190625" cy="504825"/>
          </a:xfrm>
          <a:custGeom>
            <a:avLst/>
            <a:gdLst/>
            <a:ahLst/>
            <a:cxnLst>
              <a:cxn ang="0">
                <a:pos x="0" y="270"/>
              </a:cxn>
              <a:cxn ang="0">
                <a:pos x="48" y="318"/>
              </a:cxn>
              <a:cxn ang="0">
                <a:pos x="144" y="270"/>
              </a:cxn>
              <a:cxn ang="0">
                <a:pos x="234" y="300"/>
              </a:cxn>
              <a:cxn ang="0">
                <a:pos x="337" y="270"/>
              </a:cxn>
              <a:cxn ang="0">
                <a:pos x="408" y="234"/>
              </a:cxn>
              <a:cxn ang="0">
                <a:pos x="432" y="162"/>
              </a:cxn>
              <a:cxn ang="0">
                <a:pos x="552" y="102"/>
              </a:cxn>
              <a:cxn ang="0">
                <a:pos x="660" y="96"/>
              </a:cxn>
              <a:cxn ang="0">
                <a:pos x="750" y="0"/>
              </a:cxn>
            </a:cxnLst>
            <a:rect l="0" t="0" r="r" b="b"/>
            <a:pathLst>
              <a:path w="750" h="318">
                <a:moveTo>
                  <a:pt x="0" y="270"/>
                </a:moveTo>
                <a:cubicBezTo>
                  <a:pt x="12" y="294"/>
                  <a:pt x="24" y="318"/>
                  <a:pt x="48" y="318"/>
                </a:cubicBezTo>
                <a:cubicBezTo>
                  <a:pt x="72" y="318"/>
                  <a:pt x="113" y="273"/>
                  <a:pt x="144" y="270"/>
                </a:cubicBezTo>
                <a:cubicBezTo>
                  <a:pt x="175" y="267"/>
                  <a:pt x="202" y="300"/>
                  <a:pt x="234" y="300"/>
                </a:cubicBezTo>
                <a:cubicBezTo>
                  <a:pt x="266" y="300"/>
                  <a:pt x="308" y="281"/>
                  <a:pt x="337" y="270"/>
                </a:cubicBezTo>
                <a:cubicBezTo>
                  <a:pt x="366" y="259"/>
                  <a:pt x="392" y="252"/>
                  <a:pt x="408" y="234"/>
                </a:cubicBezTo>
                <a:cubicBezTo>
                  <a:pt x="424" y="216"/>
                  <a:pt x="408" y="184"/>
                  <a:pt x="432" y="162"/>
                </a:cubicBezTo>
                <a:cubicBezTo>
                  <a:pt x="456" y="140"/>
                  <a:pt x="514" y="113"/>
                  <a:pt x="552" y="102"/>
                </a:cubicBezTo>
                <a:cubicBezTo>
                  <a:pt x="590" y="91"/>
                  <a:pt x="627" y="113"/>
                  <a:pt x="660" y="96"/>
                </a:cubicBezTo>
                <a:cubicBezTo>
                  <a:pt x="693" y="79"/>
                  <a:pt x="731" y="20"/>
                  <a:pt x="750" y="0"/>
                </a:cubicBezTo>
              </a:path>
            </a:pathLst>
          </a:custGeom>
          <a:noFill/>
          <a:ln w="25400">
            <a:solidFill>
              <a:srgbClr val="3366FF"/>
            </a:solidFill>
            <a:round/>
            <a:headEnd/>
            <a:tailEnd/>
          </a:ln>
          <a:effectLst/>
        </p:spPr>
        <p:txBody>
          <a:bodyPr/>
          <a:lstStyle/>
          <a:p>
            <a:endParaRPr lang="en-US"/>
          </a:p>
        </p:txBody>
      </p:sp>
      <p:sp>
        <p:nvSpPr>
          <p:cNvPr id="24589" name="Freeform 13"/>
          <p:cNvSpPr>
            <a:spLocks/>
          </p:cNvSpPr>
          <p:nvPr/>
        </p:nvSpPr>
        <p:spPr bwMode="auto">
          <a:xfrm>
            <a:off x="5486400" y="1514475"/>
            <a:ext cx="2414588" cy="5202238"/>
          </a:xfrm>
          <a:custGeom>
            <a:avLst/>
            <a:gdLst/>
            <a:ahLst/>
            <a:cxnLst>
              <a:cxn ang="0">
                <a:pos x="0" y="389"/>
              </a:cxn>
              <a:cxn ang="0">
                <a:pos x="97" y="293"/>
              </a:cxn>
              <a:cxn ang="0">
                <a:pos x="241" y="101"/>
              </a:cxn>
              <a:cxn ang="0">
                <a:pos x="311" y="67"/>
              </a:cxn>
              <a:cxn ang="0">
                <a:pos x="385" y="4"/>
              </a:cxn>
              <a:cxn ang="0">
                <a:pos x="455" y="43"/>
              </a:cxn>
              <a:cxn ang="0">
                <a:pos x="529" y="53"/>
              </a:cxn>
              <a:cxn ang="0">
                <a:pos x="577" y="53"/>
              </a:cxn>
              <a:cxn ang="0">
                <a:pos x="647" y="37"/>
              </a:cxn>
              <a:cxn ang="0">
                <a:pos x="689" y="73"/>
              </a:cxn>
              <a:cxn ang="0">
                <a:pos x="722" y="53"/>
              </a:cxn>
              <a:cxn ang="0">
                <a:pos x="737" y="73"/>
              </a:cxn>
              <a:cxn ang="0">
                <a:pos x="914" y="149"/>
              </a:cxn>
              <a:cxn ang="0">
                <a:pos x="1010" y="245"/>
              </a:cxn>
              <a:cxn ang="0">
                <a:pos x="1106" y="293"/>
              </a:cxn>
              <a:cxn ang="0">
                <a:pos x="1251" y="389"/>
              </a:cxn>
              <a:cxn ang="0">
                <a:pos x="1347" y="485"/>
              </a:cxn>
              <a:cxn ang="0">
                <a:pos x="1301" y="601"/>
              </a:cxn>
              <a:cxn ang="0">
                <a:pos x="1299" y="630"/>
              </a:cxn>
              <a:cxn ang="0">
                <a:pos x="1181" y="667"/>
              </a:cxn>
              <a:cxn ang="0">
                <a:pos x="1085" y="703"/>
              </a:cxn>
              <a:cxn ang="0">
                <a:pos x="1067" y="793"/>
              </a:cxn>
              <a:cxn ang="0">
                <a:pos x="917" y="907"/>
              </a:cxn>
              <a:cxn ang="0">
                <a:pos x="866" y="1062"/>
              </a:cxn>
              <a:cxn ang="0">
                <a:pos x="770" y="1110"/>
              </a:cxn>
              <a:cxn ang="0">
                <a:pos x="770" y="1207"/>
              </a:cxn>
              <a:cxn ang="0">
                <a:pos x="749" y="1327"/>
              </a:cxn>
              <a:cxn ang="0">
                <a:pos x="725" y="1387"/>
              </a:cxn>
              <a:cxn ang="0">
                <a:pos x="722" y="1543"/>
              </a:cxn>
              <a:cxn ang="0">
                <a:pos x="701" y="1663"/>
              </a:cxn>
              <a:cxn ang="0">
                <a:pos x="707" y="1771"/>
              </a:cxn>
              <a:cxn ang="0">
                <a:pos x="674" y="1880"/>
              </a:cxn>
              <a:cxn ang="0">
                <a:pos x="722" y="1928"/>
              </a:cxn>
              <a:cxn ang="0">
                <a:pos x="674" y="1928"/>
              </a:cxn>
              <a:cxn ang="0">
                <a:pos x="722" y="2024"/>
              </a:cxn>
              <a:cxn ang="0">
                <a:pos x="737" y="2089"/>
              </a:cxn>
              <a:cxn ang="0">
                <a:pos x="767" y="2149"/>
              </a:cxn>
              <a:cxn ang="0">
                <a:pos x="815" y="2245"/>
              </a:cxn>
              <a:cxn ang="0">
                <a:pos x="851" y="2287"/>
              </a:cxn>
              <a:cxn ang="0">
                <a:pos x="962" y="2457"/>
              </a:cxn>
              <a:cxn ang="0">
                <a:pos x="1019" y="2467"/>
              </a:cxn>
              <a:cxn ang="0">
                <a:pos x="1109" y="2533"/>
              </a:cxn>
              <a:cxn ang="0">
                <a:pos x="1169" y="2695"/>
              </a:cxn>
              <a:cxn ang="0">
                <a:pos x="1251" y="2793"/>
              </a:cxn>
              <a:cxn ang="0">
                <a:pos x="1421" y="2833"/>
              </a:cxn>
              <a:cxn ang="0">
                <a:pos x="1481" y="2905"/>
              </a:cxn>
              <a:cxn ang="0">
                <a:pos x="1517" y="2947"/>
              </a:cxn>
              <a:cxn ang="0">
                <a:pos x="1505" y="3115"/>
              </a:cxn>
              <a:cxn ang="0">
                <a:pos x="1493" y="3229"/>
              </a:cxn>
              <a:cxn ang="0">
                <a:pos x="1457" y="3277"/>
              </a:cxn>
            </a:cxnLst>
            <a:rect l="0" t="0" r="r" b="b"/>
            <a:pathLst>
              <a:path w="1521" h="3277">
                <a:moveTo>
                  <a:pt x="0" y="389"/>
                </a:moveTo>
                <a:cubicBezTo>
                  <a:pt x="28" y="365"/>
                  <a:pt x="57" y="341"/>
                  <a:pt x="97" y="293"/>
                </a:cubicBezTo>
                <a:cubicBezTo>
                  <a:pt x="137" y="245"/>
                  <a:pt x="205" y="139"/>
                  <a:pt x="241" y="101"/>
                </a:cubicBezTo>
                <a:cubicBezTo>
                  <a:pt x="277" y="63"/>
                  <a:pt x="287" y="83"/>
                  <a:pt x="311" y="67"/>
                </a:cubicBezTo>
                <a:cubicBezTo>
                  <a:pt x="335" y="51"/>
                  <a:pt x="361" y="8"/>
                  <a:pt x="385" y="4"/>
                </a:cubicBezTo>
                <a:cubicBezTo>
                  <a:pt x="409" y="0"/>
                  <a:pt x="431" y="35"/>
                  <a:pt x="455" y="43"/>
                </a:cubicBezTo>
                <a:cubicBezTo>
                  <a:pt x="479" y="51"/>
                  <a:pt x="509" y="51"/>
                  <a:pt x="529" y="53"/>
                </a:cubicBezTo>
                <a:cubicBezTo>
                  <a:pt x="549" y="55"/>
                  <a:pt x="557" y="56"/>
                  <a:pt x="577" y="53"/>
                </a:cubicBezTo>
                <a:cubicBezTo>
                  <a:pt x="597" y="50"/>
                  <a:pt x="628" y="34"/>
                  <a:pt x="647" y="37"/>
                </a:cubicBezTo>
                <a:cubicBezTo>
                  <a:pt x="666" y="40"/>
                  <a:pt x="677" y="70"/>
                  <a:pt x="689" y="73"/>
                </a:cubicBezTo>
                <a:cubicBezTo>
                  <a:pt x="701" y="76"/>
                  <a:pt x="714" y="53"/>
                  <a:pt x="722" y="53"/>
                </a:cubicBezTo>
                <a:cubicBezTo>
                  <a:pt x="730" y="53"/>
                  <a:pt x="705" y="57"/>
                  <a:pt x="737" y="73"/>
                </a:cubicBezTo>
                <a:cubicBezTo>
                  <a:pt x="769" y="89"/>
                  <a:pt x="869" y="120"/>
                  <a:pt x="914" y="149"/>
                </a:cubicBezTo>
                <a:cubicBezTo>
                  <a:pt x="959" y="178"/>
                  <a:pt x="978" y="221"/>
                  <a:pt x="1010" y="245"/>
                </a:cubicBezTo>
                <a:cubicBezTo>
                  <a:pt x="1042" y="269"/>
                  <a:pt x="1066" y="269"/>
                  <a:pt x="1106" y="293"/>
                </a:cubicBezTo>
                <a:cubicBezTo>
                  <a:pt x="1146" y="317"/>
                  <a:pt x="1211" y="357"/>
                  <a:pt x="1251" y="389"/>
                </a:cubicBezTo>
                <a:cubicBezTo>
                  <a:pt x="1291" y="421"/>
                  <a:pt x="1339" y="450"/>
                  <a:pt x="1347" y="485"/>
                </a:cubicBezTo>
                <a:cubicBezTo>
                  <a:pt x="1355" y="520"/>
                  <a:pt x="1309" y="577"/>
                  <a:pt x="1301" y="601"/>
                </a:cubicBezTo>
                <a:cubicBezTo>
                  <a:pt x="1293" y="625"/>
                  <a:pt x="1319" y="619"/>
                  <a:pt x="1299" y="630"/>
                </a:cubicBezTo>
                <a:cubicBezTo>
                  <a:pt x="1279" y="641"/>
                  <a:pt x="1217" y="655"/>
                  <a:pt x="1181" y="667"/>
                </a:cubicBezTo>
                <a:cubicBezTo>
                  <a:pt x="1145" y="679"/>
                  <a:pt x="1104" y="682"/>
                  <a:pt x="1085" y="703"/>
                </a:cubicBezTo>
                <a:cubicBezTo>
                  <a:pt x="1066" y="724"/>
                  <a:pt x="1095" y="759"/>
                  <a:pt x="1067" y="793"/>
                </a:cubicBezTo>
                <a:cubicBezTo>
                  <a:pt x="1039" y="827"/>
                  <a:pt x="950" y="862"/>
                  <a:pt x="917" y="907"/>
                </a:cubicBezTo>
                <a:cubicBezTo>
                  <a:pt x="884" y="952"/>
                  <a:pt x="890" y="1028"/>
                  <a:pt x="866" y="1062"/>
                </a:cubicBezTo>
                <a:cubicBezTo>
                  <a:pt x="842" y="1096"/>
                  <a:pt x="786" y="1086"/>
                  <a:pt x="770" y="1110"/>
                </a:cubicBezTo>
                <a:cubicBezTo>
                  <a:pt x="754" y="1134"/>
                  <a:pt x="773" y="1171"/>
                  <a:pt x="770" y="1207"/>
                </a:cubicBezTo>
                <a:cubicBezTo>
                  <a:pt x="767" y="1243"/>
                  <a:pt x="756" y="1297"/>
                  <a:pt x="749" y="1327"/>
                </a:cubicBezTo>
                <a:cubicBezTo>
                  <a:pt x="742" y="1357"/>
                  <a:pt x="729" y="1351"/>
                  <a:pt x="725" y="1387"/>
                </a:cubicBezTo>
                <a:cubicBezTo>
                  <a:pt x="721" y="1423"/>
                  <a:pt x="726" y="1497"/>
                  <a:pt x="722" y="1543"/>
                </a:cubicBezTo>
                <a:cubicBezTo>
                  <a:pt x="718" y="1589"/>
                  <a:pt x="703" y="1625"/>
                  <a:pt x="701" y="1663"/>
                </a:cubicBezTo>
                <a:cubicBezTo>
                  <a:pt x="699" y="1701"/>
                  <a:pt x="711" y="1735"/>
                  <a:pt x="707" y="1771"/>
                </a:cubicBezTo>
                <a:cubicBezTo>
                  <a:pt x="703" y="1807"/>
                  <a:pt x="672" y="1854"/>
                  <a:pt x="674" y="1880"/>
                </a:cubicBezTo>
                <a:cubicBezTo>
                  <a:pt x="676" y="1906"/>
                  <a:pt x="722" y="1920"/>
                  <a:pt x="722" y="1928"/>
                </a:cubicBezTo>
                <a:cubicBezTo>
                  <a:pt x="722" y="1936"/>
                  <a:pt x="674" y="1912"/>
                  <a:pt x="674" y="1928"/>
                </a:cubicBezTo>
                <a:cubicBezTo>
                  <a:pt x="674" y="1944"/>
                  <a:pt x="712" y="1997"/>
                  <a:pt x="722" y="2024"/>
                </a:cubicBezTo>
                <a:cubicBezTo>
                  <a:pt x="732" y="2051"/>
                  <a:pt x="730" y="2068"/>
                  <a:pt x="737" y="2089"/>
                </a:cubicBezTo>
                <a:cubicBezTo>
                  <a:pt x="744" y="2110"/>
                  <a:pt x="754" y="2123"/>
                  <a:pt x="767" y="2149"/>
                </a:cubicBezTo>
                <a:cubicBezTo>
                  <a:pt x="780" y="2175"/>
                  <a:pt x="801" y="2222"/>
                  <a:pt x="815" y="2245"/>
                </a:cubicBezTo>
                <a:cubicBezTo>
                  <a:pt x="829" y="2268"/>
                  <a:pt x="827" y="2252"/>
                  <a:pt x="851" y="2287"/>
                </a:cubicBezTo>
                <a:cubicBezTo>
                  <a:pt x="875" y="2322"/>
                  <a:pt x="934" y="2427"/>
                  <a:pt x="962" y="2457"/>
                </a:cubicBezTo>
                <a:cubicBezTo>
                  <a:pt x="990" y="2487"/>
                  <a:pt x="995" y="2454"/>
                  <a:pt x="1019" y="2467"/>
                </a:cubicBezTo>
                <a:cubicBezTo>
                  <a:pt x="1043" y="2480"/>
                  <a:pt x="1084" y="2495"/>
                  <a:pt x="1109" y="2533"/>
                </a:cubicBezTo>
                <a:cubicBezTo>
                  <a:pt x="1134" y="2571"/>
                  <a:pt x="1145" y="2652"/>
                  <a:pt x="1169" y="2695"/>
                </a:cubicBezTo>
                <a:cubicBezTo>
                  <a:pt x="1193" y="2738"/>
                  <a:pt x="1209" y="2770"/>
                  <a:pt x="1251" y="2793"/>
                </a:cubicBezTo>
                <a:cubicBezTo>
                  <a:pt x="1293" y="2816"/>
                  <a:pt x="1383" y="2814"/>
                  <a:pt x="1421" y="2833"/>
                </a:cubicBezTo>
                <a:cubicBezTo>
                  <a:pt x="1459" y="2852"/>
                  <a:pt x="1465" y="2886"/>
                  <a:pt x="1481" y="2905"/>
                </a:cubicBezTo>
                <a:cubicBezTo>
                  <a:pt x="1497" y="2924"/>
                  <a:pt x="1513" y="2912"/>
                  <a:pt x="1517" y="2947"/>
                </a:cubicBezTo>
                <a:cubicBezTo>
                  <a:pt x="1521" y="2982"/>
                  <a:pt x="1509" y="3068"/>
                  <a:pt x="1505" y="3115"/>
                </a:cubicBezTo>
                <a:cubicBezTo>
                  <a:pt x="1501" y="3162"/>
                  <a:pt x="1501" y="3202"/>
                  <a:pt x="1493" y="3229"/>
                </a:cubicBezTo>
                <a:cubicBezTo>
                  <a:pt x="1485" y="3256"/>
                  <a:pt x="1464" y="3267"/>
                  <a:pt x="1457" y="3277"/>
                </a:cubicBezTo>
              </a:path>
            </a:pathLst>
          </a:custGeom>
          <a:noFill/>
          <a:ln w="25400">
            <a:solidFill>
              <a:srgbClr val="3366FF"/>
            </a:solidFill>
            <a:round/>
            <a:headEnd/>
            <a:tailEnd/>
          </a:ln>
          <a:effectLst/>
        </p:spPr>
        <p:txBody>
          <a:bodyPr/>
          <a:lstStyle/>
          <a:p>
            <a:endParaRPr lang="en-US"/>
          </a:p>
        </p:txBody>
      </p:sp>
      <p:sp>
        <p:nvSpPr>
          <p:cNvPr id="24590" name="Freeform 14"/>
          <p:cNvSpPr>
            <a:spLocks/>
          </p:cNvSpPr>
          <p:nvPr/>
        </p:nvSpPr>
        <p:spPr bwMode="auto">
          <a:xfrm>
            <a:off x="7999413" y="1773238"/>
            <a:ext cx="1074737" cy="741362"/>
          </a:xfrm>
          <a:custGeom>
            <a:avLst/>
            <a:gdLst/>
            <a:ahLst/>
            <a:cxnLst>
              <a:cxn ang="0">
                <a:pos x="30" y="0"/>
              </a:cxn>
              <a:cxn ang="0">
                <a:pos x="30" y="96"/>
              </a:cxn>
              <a:cxn ang="0">
                <a:pos x="4" y="130"/>
              </a:cxn>
              <a:cxn ang="0">
                <a:pos x="52" y="226"/>
              </a:cxn>
              <a:cxn ang="0">
                <a:pos x="180" y="216"/>
              </a:cxn>
              <a:cxn ang="0">
                <a:pos x="245" y="226"/>
              </a:cxn>
              <a:cxn ang="0">
                <a:pos x="396" y="240"/>
              </a:cxn>
              <a:cxn ang="0">
                <a:pos x="474" y="282"/>
              </a:cxn>
              <a:cxn ang="0">
                <a:pos x="533" y="370"/>
              </a:cxn>
              <a:cxn ang="0">
                <a:pos x="677" y="467"/>
              </a:cxn>
            </a:cxnLst>
            <a:rect l="0" t="0" r="r" b="b"/>
            <a:pathLst>
              <a:path w="677" h="467">
                <a:moveTo>
                  <a:pt x="30" y="0"/>
                </a:moveTo>
                <a:cubicBezTo>
                  <a:pt x="30" y="16"/>
                  <a:pt x="34" y="74"/>
                  <a:pt x="30" y="96"/>
                </a:cubicBezTo>
                <a:cubicBezTo>
                  <a:pt x="26" y="118"/>
                  <a:pt x="0" y="108"/>
                  <a:pt x="4" y="130"/>
                </a:cubicBezTo>
                <a:cubicBezTo>
                  <a:pt x="8" y="152"/>
                  <a:pt x="23" y="212"/>
                  <a:pt x="52" y="226"/>
                </a:cubicBezTo>
                <a:cubicBezTo>
                  <a:pt x="81" y="240"/>
                  <a:pt x="148" y="216"/>
                  <a:pt x="180" y="216"/>
                </a:cubicBezTo>
                <a:cubicBezTo>
                  <a:pt x="212" y="216"/>
                  <a:pt x="209" y="222"/>
                  <a:pt x="245" y="226"/>
                </a:cubicBezTo>
                <a:cubicBezTo>
                  <a:pt x="281" y="230"/>
                  <a:pt x="358" y="231"/>
                  <a:pt x="396" y="240"/>
                </a:cubicBezTo>
                <a:cubicBezTo>
                  <a:pt x="434" y="249"/>
                  <a:pt x="451" y="260"/>
                  <a:pt x="474" y="282"/>
                </a:cubicBezTo>
                <a:cubicBezTo>
                  <a:pt x="497" y="304"/>
                  <a:pt x="499" y="339"/>
                  <a:pt x="533" y="370"/>
                </a:cubicBezTo>
                <a:cubicBezTo>
                  <a:pt x="567" y="401"/>
                  <a:pt x="625" y="438"/>
                  <a:pt x="677" y="467"/>
                </a:cubicBezTo>
              </a:path>
            </a:pathLst>
          </a:custGeom>
          <a:noFill/>
          <a:ln w="25400">
            <a:solidFill>
              <a:srgbClr val="3366FF"/>
            </a:solidFill>
            <a:round/>
            <a:headEnd/>
            <a:tailEnd/>
          </a:ln>
          <a:effectLst/>
        </p:spPr>
        <p:txBody>
          <a:bodyPr/>
          <a:lstStyle/>
          <a:p>
            <a:endParaRPr lang="en-US"/>
          </a:p>
        </p:txBody>
      </p:sp>
      <p:sp>
        <p:nvSpPr>
          <p:cNvPr id="24591" name="Freeform 15"/>
          <p:cNvSpPr>
            <a:spLocks/>
          </p:cNvSpPr>
          <p:nvPr/>
        </p:nvSpPr>
        <p:spPr bwMode="auto">
          <a:xfrm>
            <a:off x="7621588" y="2554288"/>
            <a:ext cx="1052512" cy="3590925"/>
          </a:xfrm>
          <a:custGeom>
            <a:avLst/>
            <a:gdLst/>
            <a:ahLst/>
            <a:cxnLst>
              <a:cxn ang="0">
                <a:pos x="232" y="0"/>
              </a:cxn>
              <a:cxn ang="0">
                <a:pos x="290" y="119"/>
              </a:cxn>
              <a:cxn ang="0">
                <a:pos x="322" y="162"/>
              </a:cxn>
              <a:cxn ang="0">
                <a:pos x="328" y="228"/>
              </a:cxn>
              <a:cxn ang="0">
                <a:pos x="322" y="312"/>
              </a:cxn>
              <a:cxn ang="0">
                <a:pos x="292" y="402"/>
              </a:cxn>
              <a:cxn ang="0">
                <a:pos x="244" y="492"/>
              </a:cxn>
              <a:cxn ang="0">
                <a:pos x="196" y="576"/>
              </a:cxn>
              <a:cxn ang="0">
                <a:pos x="112" y="576"/>
              </a:cxn>
              <a:cxn ang="0">
                <a:pos x="22" y="678"/>
              </a:cxn>
              <a:cxn ang="0">
                <a:pos x="2" y="840"/>
              </a:cxn>
              <a:cxn ang="0">
                <a:pos x="34" y="894"/>
              </a:cxn>
              <a:cxn ang="0">
                <a:pos x="50" y="1032"/>
              </a:cxn>
              <a:cxn ang="0">
                <a:pos x="100" y="1074"/>
              </a:cxn>
              <a:cxn ang="0">
                <a:pos x="190" y="1140"/>
              </a:cxn>
              <a:cxn ang="0">
                <a:pos x="214" y="1104"/>
              </a:cxn>
              <a:cxn ang="0">
                <a:pos x="256" y="1122"/>
              </a:cxn>
              <a:cxn ang="0">
                <a:pos x="280" y="1170"/>
              </a:cxn>
              <a:cxn ang="0">
                <a:pos x="304" y="1200"/>
              </a:cxn>
              <a:cxn ang="0">
                <a:pos x="358" y="1206"/>
              </a:cxn>
              <a:cxn ang="0">
                <a:pos x="334" y="1296"/>
              </a:cxn>
              <a:cxn ang="0">
                <a:pos x="386" y="1369"/>
              </a:cxn>
              <a:cxn ang="0">
                <a:pos x="424" y="1374"/>
              </a:cxn>
              <a:cxn ang="0">
                <a:pos x="430" y="1434"/>
              </a:cxn>
              <a:cxn ang="0">
                <a:pos x="478" y="1446"/>
              </a:cxn>
              <a:cxn ang="0">
                <a:pos x="435" y="1513"/>
              </a:cxn>
              <a:cxn ang="0">
                <a:pos x="386" y="1657"/>
              </a:cxn>
              <a:cxn ang="0">
                <a:pos x="338" y="1802"/>
              </a:cxn>
              <a:cxn ang="0">
                <a:pos x="386" y="1850"/>
              </a:cxn>
              <a:cxn ang="0">
                <a:pos x="394" y="1902"/>
              </a:cxn>
              <a:cxn ang="0">
                <a:pos x="436" y="1920"/>
              </a:cxn>
              <a:cxn ang="0">
                <a:pos x="435" y="2042"/>
              </a:cxn>
              <a:cxn ang="0">
                <a:pos x="472" y="2082"/>
              </a:cxn>
              <a:cxn ang="0">
                <a:pos x="556" y="2208"/>
              </a:cxn>
              <a:cxn ang="0">
                <a:pos x="646" y="2214"/>
              </a:cxn>
              <a:cxn ang="0">
                <a:pos x="658" y="2262"/>
              </a:cxn>
            </a:cxnLst>
            <a:rect l="0" t="0" r="r" b="b"/>
            <a:pathLst>
              <a:path w="663" h="2262">
                <a:moveTo>
                  <a:pt x="232" y="0"/>
                </a:moveTo>
                <a:cubicBezTo>
                  <a:pt x="241" y="19"/>
                  <a:pt x="275" y="92"/>
                  <a:pt x="290" y="119"/>
                </a:cubicBezTo>
                <a:cubicBezTo>
                  <a:pt x="305" y="146"/>
                  <a:pt x="316" y="144"/>
                  <a:pt x="322" y="162"/>
                </a:cubicBezTo>
                <a:cubicBezTo>
                  <a:pt x="328" y="180"/>
                  <a:pt x="328" y="203"/>
                  <a:pt x="328" y="228"/>
                </a:cubicBezTo>
                <a:cubicBezTo>
                  <a:pt x="328" y="253"/>
                  <a:pt x="328" y="283"/>
                  <a:pt x="322" y="312"/>
                </a:cubicBezTo>
                <a:cubicBezTo>
                  <a:pt x="316" y="341"/>
                  <a:pt x="305" y="372"/>
                  <a:pt x="292" y="402"/>
                </a:cubicBezTo>
                <a:cubicBezTo>
                  <a:pt x="279" y="432"/>
                  <a:pt x="260" y="463"/>
                  <a:pt x="244" y="492"/>
                </a:cubicBezTo>
                <a:cubicBezTo>
                  <a:pt x="228" y="521"/>
                  <a:pt x="218" y="562"/>
                  <a:pt x="196" y="576"/>
                </a:cubicBezTo>
                <a:cubicBezTo>
                  <a:pt x="174" y="590"/>
                  <a:pt x="141" y="559"/>
                  <a:pt x="112" y="576"/>
                </a:cubicBezTo>
                <a:cubicBezTo>
                  <a:pt x="83" y="593"/>
                  <a:pt x="40" y="634"/>
                  <a:pt x="22" y="678"/>
                </a:cubicBezTo>
                <a:cubicBezTo>
                  <a:pt x="4" y="722"/>
                  <a:pt x="0" y="804"/>
                  <a:pt x="2" y="840"/>
                </a:cubicBezTo>
                <a:cubicBezTo>
                  <a:pt x="4" y="876"/>
                  <a:pt x="26" y="862"/>
                  <a:pt x="34" y="894"/>
                </a:cubicBezTo>
                <a:cubicBezTo>
                  <a:pt x="42" y="926"/>
                  <a:pt x="39" y="1002"/>
                  <a:pt x="50" y="1032"/>
                </a:cubicBezTo>
                <a:cubicBezTo>
                  <a:pt x="61" y="1062"/>
                  <a:pt x="77" y="1056"/>
                  <a:pt x="100" y="1074"/>
                </a:cubicBezTo>
                <a:cubicBezTo>
                  <a:pt x="123" y="1092"/>
                  <a:pt x="171" y="1135"/>
                  <a:pt x="190" y="1140"/>
                </a:cubicBezTo>
                <a:cubicBezTo>
                  <a:pt x="209" y="1145"/>
                  <a:pt x="203" y="1107"/>
                  <a:pt x="214" y="1104"/>
                </a:cubicBezTo>
                <a:cubicBezTo>
                  <a:pt x="225" y="1101"/>
                  <a:pt x="245" y="1111"/>
                  <a:pt x="256" y="1122"/>
                </a:cubicBezTo>
                <a:cubicBezTo>
                  <a:pt x="267" y="1133"/>
                  <a:pt x="272" y="1157"/>
                  <a:pt x="280" y="1170"/>
                </a:cubicBezTo>
                <a:cubicBezTo>
                  <a:pt x="288" y="1183"/>
                  <a:pt x="291" y="1194"/>
                  <a:pt x="304" y="1200"/>
                </a:cubicBezTo>
                <a:cubicBezTo>
                  <a:pt x="317" y="1206"/>
                  <a:pt x="353" y="1190"/>
                  <a:pt x="358" y="1206"/>
                </a:cubicBezTo>
                <a:cubicBezTo>
                  <a:pt x="363" y="1222"/>
                  <a:pt x="329" y="1269"/>
                  <a:pt x="334" y="1296"/>
                </a:cubicBezTo>
                <a:cubicBezTo>
                  <a:pt x="339" y="1323"/>
                  <a:pt x="371" y="1356"/>
                  <a:pt x="386" y="1369"/>
                </a:cubicBezTo>
                <a:cubicBezTo>
                  <a:pt x="401" y="1382"/>
                  <a:pt x="417" y="1363"/>
                  <a:pt x="424" y="1374"/>
                </a:cubicBezTo>
                <a:cubicBezTo>
                  <a:pt x="431" y="1385"/>
                  <a:pt x="421" y="1422"/>
                  <a:pt x="430" y="1434"/>
                </a:cubicBezTo>
                <a:cubicBezTo>
                  <a:pt x="439" y="1446"/>
                  <a:pt x="477" y="1433"/>
                  <a:pt x="478" y="1446"/>
                </a:cubicBezTo>
                <a:cubicBezTo>
                  <a:pt x="479" y="1459"/>
                  <a:pt x="450" y="1478"/>
                  <a:pt x="435" y="1513"/>
                </a:cubicBezTo>
                <a:cubicBezTo>
                  <a:pt x="420" y="1548"/>
                  <a:pt x="402" y="1609"/>
                  <a:pt x="386" y="1657"/>
                </a:cubicBezTo>
                <a:cubicBezTo>
                  <a:pt x="370" y="1705"/>
                  <a:pt x="338" y="1770"/>
                  <a:pt x="338" y="1802"/>
                </a:cubicBezTo>
                <a:cubicBezTo>
                  <a:pt x="338" y="1834"/>
                  <a:pt x="377" y="1833"/>
                  <a:pt x="386" y="1850"/>
                </a:cubicBezTo>
                <a:cubicBezTo>
                  <a:pt x="395" y="1867"/>
                  <a:pt x="386" y="1890"/>
                  <a:pt x="394" y="1902"/>
                </a:cubicBezTo>
                <a:cubicBezTo>
                  <a:pt x="402" y="1914"/>
                  <a:pt x="429" y="1897"/>
                  <a:pt x="436" y="1920"/>
                </a:cubicBezTo>
                <a:cubicBezTo>
                  <a:pt x="443" y="1943"/>
                  <a:pt x="429" y="2015"/>
                  <a:pt x="435" y="2042"/>
                </a:cubicBezTo>
                <a:cubicBezTo>
                  <a:pt x="441" y="2069"/>
                  <a:pt x="452" y="2054"/>
                  <a:pt x="472" y="2082"/>
                </a:cubicBezTo>
                <a:cubicBezTo>
                  <a:pt x="492" y="2110"/>
                  <a:pt x="527" y="2186"/>
                  <a:pt x="556" y="2208"/>
                </a:cubicBezTo>
                <a:cubicBezTo>
                  <a:pt x="585" y="2230"/>
                  <a:pt x="629" y="2205"/>
                  <a:pt x="646" y="2214"/>
                </a:cubicBezTo>
                <a:cubicBezTo>
                  <a:pt x="663" y="2223"/>
                  <a:pt x="655" y="2252"/>
                  <a:pt x="658" y="2262"/>
                </a:cubicBezTo>
              </a:path>
            </a:pathLst>
          </a:custGeom>
          <a:noFill/>
          <a:ln w="25400">
            <a:solidFill>
              <a:srgbClr val="3366FF"/>
            </a:solidFill>
            <a:round/>
            <a:headEnd/>
            <a:tailEnd/>
          </a:ln>
          <a:effectLst/>
        </p:spPr>
        <p:txBody>
          <a:bodyPr/>
          <a:lstStyle/>
          <a:p>
            <a:endParaRPr lang="en-US"/>
          </a:p>
        </p:txBody>
      </p:sp>
      <p:sp>
        <p:nvSpPr>
          <p:cNvPr id="24592" name="Freeform 16"/>
          <p:cNvSpPr>
            <a:spLocks/>
          </p:cNvSpPr>
          <p:nvPr/>
        </p:nvSpPr>
        <p:spPr bwMode="auto">
          <a:xfrm>
            <a:off x="6075363" y="4249738"/>
            <a:ext cx="938212" cy="3378200"/>
          </a:xfrm>
          <a:custGeom>
            <a:avLst/>
            <a:gdLst/>
            <a:ahLst/>
            <a:cxnLst>
              <a:cxn ang="0">
                <a:pos x="591" y="2128"/>
              </a:cxn>
              <a:cxn ang="0">
                <a:pos x="495" y="1840"/>
              </a:cxn>
              <a:cxn ang="0">
                <a:pos x="480" y="1740"/>
              </a:cxn>
              <a:cxn ang="0">
                <a:pos x="474" y="1656"/>
              </a:cxn>
              <a:cxn ang="0">
                <a:pos x="486" y="1614"/>
              </a:cxn>
              <a:cxn ang="0">
                <a:pos x="462" y="1554"/>
              </a:cxn>
              <a:cxn ang="0">
                <a:pos x="486" y="1518"/>
              </a:cxn>
              <a:cxn ang="0">
                <a:pos x="468" y="1488"/>
              </a:cxn>
              <a:cxn ang="0">
                <a:pos x="402" y="1482"/>
              </a:cxn>
              <a:cxn ang="0">
                <a:pos x="351" y="1359"/>
              </a:cxn>
              <a:cxn ang="0">
                <a:pos x="420" y="1266"/>
              </a:cxn>
              <a:cxn ang="0">
                <a:pos x="408" y="1038"/>
              </a:cxn>
              <a:cxn ang="0">
                <a:pos x="351" y="1118"/>
              </a:cxn>
              <a:cxn ang="0">
                <a:pos x="303" y="1022"/>
              </a:cxn>
              <a:cxn ang="0">
                <a:pos x="255" y="926"/>
              </a:cxn>
              <a:cxn ang="0">
                <a:pos x="206" y="974"/>
              </a:cxn>
              <a:cxn ang="0">
                <a:pos x="158" y="926"/>
              </a:cxn>
              <a:cxn ang="0">
                <a:pos x="150" y="870"/>
              </a:cxn>
              <a:cxn ang="0">
                <a:pos x="120" y="792"/>
              </a:cxn>
              <a:cxn ang="0">
                <a:pos x="110" y="734"/>
              </a:cxn>
              <a:cxn ang="0">
                <a:pos x="14" y="589"/>
              </a:cxn>
              <a:cxn ang="0">
                <a:pos x="14" y="493"/>
              </a:cxn>
              <a:cxn ang="0">
                <a:pos x="0" y="414"/>
              </a:cxn>
              <a:cxn ang="0">
                <a:pos x="62" y="301"/>
              </a:cxn>
              <a:cxn ang="0">
                <a:pos x="14" y="205"/>
              </a:cxn>
              <a:cxn ang="0">
                <a:pos x="62" y="60"/>
              </a:cxn>
              <a:cxn ang="0">
                <a:pos x="78" y="0"/>
              </a:cxn>
            </a:cxnLst>
            <a:rect l="0" t="0" r="r" b="b"/>
            <a:pathLst>
              <a:path w="591" h="2128">
                <a:moveTo>
                  <a:pt x="591" y="2128"/>
                </a:moveTo>
                <a:lnTo>
                  <a:pt x="495" y="1840"/>
                </a:lnTo>
                <a:lnTo>
                  <a:pt x="480" y="1740"/>
                </a:lnTo>
                <a:lnTo>
                  <a:pt x="474" y="1656"/>
                </a:lnTo>
                <a:lnTo>
                  <a:pt x="486" y="1614"/>
                </a:lnTo>
                <a:lnTo>
                  <a:pt x="462" y="1554"/>
                </a:lnTo>
                <a:lnTo>
                  <a:pt x="486" y="1518"/>
                </a:lnTo>
                <a:lnTo>
                  <a:pt x="468" y="1488"/>
                </a:lnTo>
                <a:lnTo>
                  <a:pt x="402" y="1482"/>
                </a:lnTo>
                <a:lnTo>
                  <a:pt x="351" y="1359"/>
                </a:lnTo>
                <a:lnTo>
                  <a:pt x="420" y="1266"/>
                </a:lnTo>
                <a:lnTo>
                  <a:pt x="408" y="1038"/>
                </a:lnTo>
                <a:lnTo>
                  <a:pt x="351" y="1118"/>
                </a:lnTo>
                <a:lnTo>
                  <a:pt x="303" y="1022"/>
                </a:lnTo>
                <a:lnTo>
                  <a:pt x="255" y="926"/>
                </a:lnTo>
                <a:lnTo>
                  <a:pt x="206" y="974"/>
                </a:lnTo>
                <a:lnTo>
                  <a:pt x="158" y="926"/>
                </a:lnTo>
                <a:lnTo>
                  <a:pt x="150" y="870"/>
                </a:lnTo>
                <a:lnTo>
                  <a:pt x="120" y="792"/>
                </a:lnTo>
                <a:lnTo>
                  <a:pt x="110" y="734"/>
                </a:lnTo>
                <a:lnTo>
                  <a:pt x="14" y="589"/>
                </a:lnTo>
                <a:lnTo>
                  <a:pt x="14" y="493"/>
                </a:lnTo>
                <a:lnTo>
                  <a:pt x="0" y="414"/>
                </a:lnTo>
                <a:lnTo>
                  <a:pt x="62" y="301"/>
                </a:lnTo>
                <a:lnTo>
                  <a:pt x="14" y="205"/>
                </a:lnTo>
                <a:lnTo>
                  <a:pt x="62" y="60"/>
                </a:lnTo>
                <a:lnTo>
                  <a:pt x="78" y="0"/>
                </a:lnTo>
              </a:path>
            </a:pathLst>
          </a:custGeom>
          <a:noFill/>
          <a:ln w="25400">
            <a:solidFill>
              <a:srgbClr val="3366FF"/>
            </a:solidFill>
            <a:round/>
            <a:headEnd/>
            <a:tailEnd/>
          </a:ln>
          <a:effectLst/>
        </p:spPr>
        <p:txBody>
          <a:bodyPr/>
          <a:lstStyle/>
          <a:p>
            <a:endParaRPr lang="en-US"/>
          </a:p>
        </p:txBody>
      </p:sp>
      <p:sp>
        <p:nvSpPr>
          <p:cNvPr id="24593" name="Freeform 17"/>
          <p:cNvSpPr>
            <a:spLocks/>
          </p:cNvSpPr>
          <p:nvPr/>
        </p:nvSpPr>
        <p:spPr bwMode="auto">
          <a:xfrm>
            <a:off x="7913688" y="6110288"/>
            <a:ext cx="996950" cy="871537"/>
          </a:xfrm>
          <a:custGeom>
            <a:avLst/>
            <a:gdLst/>
            <a:ahLst/>
            <a:cxnLst>
              <a:cxn ang="0">
                <a:pos x="0" y="40"/>
              </a:cxn>
              <a:cxn ang="0">
                <a:pos x="48" y="10"/>
              </a:cxn>
              <a:cxn ang="0">
                <a:pos x="216" y="100"/>
              </a:cxn>
              <a:cxn ang="0">
                <a:pos x="342" y="130"/>
              </a:cxn>
              <a:cxn ang="0">
                <a:pos x="427" y="141"/>
              </a:cxn>
              <a:cxn ang="0">
                <a:pos x="601" y="243"/>
              </a:cxn>
              <a:cxn ang="0">
                <a:pos x="589" y="549"/>
              </a:cxn>
            </a:cxnLst>
            <a:rect l="0" t="0" r="r" b="b"/>
            <a:pathLst>
              <a:path w="628" h="549">
                <a:moveTo>
                  <a:pt x="0" y="40"/>
                </a:moveTo>
                <a:cubicBezTo>
                  <a:pt x="8" y="35"/>
                  <a:pt x="12" y="0"/>
                  <a:pt x="48" y="10"/>
                </a:cubicBezTo>
                <a:cubicBezTo>
                  <a:pt x="84" y="20"/>
                  <a:pt x="167" y="80"/>
                  <a:pt x="216" y="100"/>
                </a:cubicBezTo>
                <a:cubicBezTo>
                  <a:pt x="265" y="120"/>
                  <a:pt x="307" y="123"/>
                  <a:pt x="342" y="130"/>
                </a:cubicBezTo>
                <a:cubicBezTo>
                  <a:pt x="377" y="137"/>
                  <a:pt x="384" y="122"/>
                  <a:pt x="427" y="141"/>
                </a:cubicBezTo>
                <a:cubicBezTo>
                  <a:pt x="470" y="160"/>
                  <a:pt x="574" y="175"/>
                  <a:pt x="601" y="243"/>
                </a:cubicBezTo>
                <a:cubicBezTo>
                  <a:pt x="628" y="311"/>
                  <a:pt x="591" y="485"/>
                  <a:pt x="589" y="549"/>
                </a:cubicBezTo>
              </a:path>
            </a:pathLst>
          </a:custGeom>
          <a:noFill/>
          <a:ln w="25400">
            <a:solidFill>
              <a:srgbClr val="3366FF"/>
            </a:solidFill>
            <a:round/>
            <a:headEnd/>
            <a:tailEnd/>
          </a:ln>
          <a:effectLst/>
        </p:spPr>
        <p:txBody>
          <a:bodyPr/>
          <a:lstStyle/>
          <a:p>
            <a:endParaRPr lang="en-US"/>
          </a:p>
        </p:txBody>
      </p:sp>
      <p:sp>
        <p:nvSpPr>
          <p:cNvPr id="24594" name="Freeform 18"/>
          <p:cNvSpPr>
            <a:spLocks/>
          </p:cNvSpPr>
          <p:nvPr/>
        </p:nvSpPr>
        <p:spPr bwMode="auto">
          <a:xfrm>
            <a:off x="4456113" y="5716588"/>
            <a:ext cx="1857375" cy="809625"/>
          </a:xfrm>
          <a:custGeom>
            <a:avLst/>
            <a:gdLst/>
            <a:ahLst/>
            <a:cxnLst>
              <a:cxn ang="0">
                <a:pos x="1170" y="0"/>
              </a:cxn>
              <a:cxn ang="0">
                <a:pos x="1152" y="36"/>
              </a:cxn>
              <a:cxn ang="0">
                <a:pos x="1086" y="48"/>
              </a:cxn>
              <a:cxn ang="0">
                <a:pos x="1062" y="78"/>
              </a:cxn>
              <a:cxn ang="0">
                <a:pos x="1020" y="84"/>
              </a:cxn>
              <a:cxn ang="0">
                <a:pos x="966" y="162"/>
              </a:cxn>
              <a:cxn ang="0">
                <a:pos x="852" y="132"/>
              </a:cxn>
              <a:cxn ang="0">
                <a:pos x="810" y="156"/>
              </a:cxn>
              <a:cxn ang="0">
                <a:pos x="750" y="120"/>
              </a:cxn>
              <a:cxn ang="0">
                <a:pos x="698" y="146"/>
              </a:cxn>
              <a:cxn ang="0">
                <a:pos x="576" y="240"/>
              </a:cxn>
              <a:cxn ang="0">
                <a:pos x="576" y="312"/>
              </a:cxn>
              <a:cxn ang="0">
                <a:pos x="546" y="378"/>
              </a:cxn>
              <a:cxn ang="0">
                <a:pos x="504" y="396"/>
              </a:cxn>
              <a:cxn ang="0">
                <a:pos x="444" y="318"/>
              </a:cxn>
              <a:cxn ang="0">
                <a:pos x="420" y="306"/>
              </a:cxn>
              <a:cxn ang="0">
                <a:pos x="348" y="372"/>
              </a:cxn>
              <a:cxn ang="0">
                <a:pos x="288" y="384"/>
              </a:cxn>
              <a:cxn ang="0">
                <a:pos x="180" y="474"/>
              </a:cxn>
              <a:cxn ang="0">
                <a:pos x="0" y="510"/>
              </a:cxn>
            </a:cxnLst>
            <a:rect l="0" t="0" r="r" b="b"/>
            <a:pathLst>
              <a:path w="1170" h="510">
                <a:moveTo>
                  <a:pt x="1170" y="0"/>
                </a:moveTo>
                <a:cubicBezTo>
                  <a:pt x="1167" y="6"/>
                  <a:pt x="1166" y="28"/>
                  <a:pt x="1152" y="36"/>
                </a:cubicBezTo>
                <a:cubicBezTo>
                  <a:pt x="1138" y="44"/>
                  <a:pt x="1101" y="41"/>
                  <a:pt x="1086" y="48"/>
                </a:cubicBezTo>
                <a:cubicBezTo>
                  <a:pt x="1071" y="55"/>
                  <a:pt x="1073" y="72"/>
                  <a:pt x="1062" y="78"/>
                </a:cubicBezTo>
                <a:cubicBezTo>
                  <a:pt x="1051" y="84"/>
                  <a:pt x="1036" y="70"/>
                  <a:pt x="1020" y="84"/>
                </a:cubicBezTo>
                <a:cubicBezTo>
                  <a:pt x="1004" y="98"/>
                  <a:pt x="994" y="154"/>
                  <a:pt x="966" y="162"/>
                </a:cubicBezTo>
                <a:cubicBezTo>
                  <a:pt x="938" y="170"/>
                  <a:pt x="878" y="133"/>
                  <a:pt x="852" y="132"/>
                </a:cubicBezTo>
                <a:cubicBezTo>
                  <a:pt x="826" y="131"/>
                  <a:pt x="827" y="158"/>
                  <a:pt x="810" y="156"/>
                </a:cubicBezTo>
                <a:cubicBezTo>
                  <a:pt x="793" y="154"/>
                  <a:pt x="769" y="122"/>
                  <a:pt x="750" y="120"/>
                </a:cubicBezTo>
                <a:cubicBezTo>
                  <a:pt x="731" y="118"/>
                  <a:pt x="727" y="126"/>
                  <a:pt x="698" y="146"/>
                </a:cubicBezTo>
                <a:cubicBezTo>
                  <a:pt x="669" y="166"/>
                  <a:pt x="596" y="212"/>
                  <a:pt x="576" y="240"/>
                </a:cubicBezTo>
                <a:cubicBezTo>
                  <a:pt x="556" y="268"/>
                  <a:pt x="581" y="289"/>
                  <a:pt x="576" y="312"/>
                </a:cubicBezTo>
                <a:cubicBezTo>
                  <a:pt x="571" y="335"/>
                  <a:pt x="558" y="364"/>
                  <a:pt x="546" y="378"/>
                </a:cubicBezTo>
                <a:cubicBezTo>
                  <a:pt x="534" y="392"/>
                  <a:pt x="521" y="406"/>
                  <a:pt x="504" y="396"/>
                </a:cubicBezTo>
                <a:cubicBezTo>
                  <a:pt x="487" y="386"/>
                  <a:pt x="458" y="333"/>
                  <a:pt x="444" y="318"/>
                </a:cubicBezTo>
                <a:cubicBezTo>
                  <a:pt x="430" y="303"/>
                  <a:pt x="436" y="297"/>
                  <a:pt x="420" y="306"/>
                </a:cubicBezTo>
                <a:cubicBezTo>
                  <a:pt x="404" y="315"/>
                  <a:pt x="370" y="359"/>
                  <a:pt x="348" y="372"/>
                </a:cubicBezTo>
                <a:cubicBezTo>
                  <a:pt x="326" y="385"/>
                  <a:pt x="316" y="367"/>
                  <a:pt x="288" y="384"/>
                </a:cubicBezTo>
                <a:cubicBezTo>
                  <a:pt x="260" y="401"/>
                  <a:pt x="228" y="453"/>
                  <a:pt x="180" y="474"/>
                </a:cubicBezTo>
                <a:cubicBezTo>
                  <a:pt x="132" y="495"/>
                  <a:pt x="37" y="503"/>
                  <a:pt x="0" y="510"/>
                </a:cubicBezTo>
              </a:path>
            </a:pathLst>
          </a:custGeom>
          <a:noFill/>
          <a:ln w="25400">
            <a:solidFill>
              <a:srgbClr val="3366FF"/>
            </a:solidFill>
            <a:round/>
            <a:headEnd/>
            <a:tailEnd/>
          </a:ln>
          <a:effectLst/>
        </p:spPr>
        <p:txBody>
          <a:bodyPr/>
          <a:lstStyle/>
          <a:p>
            <a:endParaRPr lang="en-US"/>
          </a:p>
        </p:txBody>
      </p:sp>
      <p:sp>
        <p:nvSpPr>
          <p:cNvPr id="24595" name="Freeform 19"/>
          <p:cNvSpPr>
            <a:spLocks/>
          </p:cNvSpPr>
          <p:nvPr/>
        </p:nvSpPr>
        <p:spPr bwMode="auto">
          <a:xfrm>
            <a:off x="5289550" y="5108575"/>
            <a:ext cx="976313" cy="461963"/>
          </a:xfrm>
          <a:custGeom>
            <a:avLst/>
            <a:gdLst/>
            <a:ahLst/>
            <a:cxnLst>
              <a:cxn ang="0">
                <a:pos x="615" y="251"/>
              </a:cxn>
              <a:cxn ang="0">
                <a:pos x="509" y="289"/>
              </a:cxn>
              <a:cxn ang="0">
                <a:pos x="509" y="241"/>
              </a:cxn>
              <a:cxn ang="0">
                <a:pos x="453" y="269"/>
              </a:cxn>
              <a:cxn ang="0">
                <a:pos x="365" y="241"/>
              </a:cxn>
              <a:cxn ang="0">
                <a:pos x="269" y="241"/>
              </a:cxn>
              <a:cxn ang="0">
                <a:pos x="225" y="263"/>
              </a:cxn>
              <a:cxn ang="0">
                <a:pos x="124" y="241"/>
              </a:cxn>
              <a:cxn ang="0">
                <a:pos x="76" y="241"/>
              </a:cxn>
              <a:cxn ang="0">
                <a:pos x="45" y="137"/>
              </a:cxn>
              <a:cxn ang="0">
                <a:pos x="3" y="83"/>
              </a:cxn>
              <a:cxn ang="0">
                <a:pos x="28" y="0"/>
              </a:cxn>
            </a:cxnLst>
            <a:rect l="0" t="0" r="r" b="b"/>
            <a:pathLst>
              <a:path w="615" h="291">
                <a:moveTo>
                  <a:pt x="615" y="251"/>
                </a:moveTo>
                <a:cubicBezTo>
                  <a:pt x="599" y="257"/>
                  <a:pt x="527" y="291"/>
                  <a:pt x="509" y="289"/>
                </a:cubicBezTo>
                <a:cubicBezTo>
                  <a:pt x="491" y="287"/>
                  <a:pt x="518" y="244"/>
                  <a:pt x="509" y="241"/>
                </a:cubicBezTo>
                <a:cubicBezTo>
                  <a:pt x="500" y="238"/>
                  <a:pt x="477" y="269"/>
                  <a:pt x="453" y="269"/>
                </a:cubicBezTo>
                <a:cubicBezTo>
                  <a:pt x="429" y="269"/>
                  <a:pt x="396" y="246"/>
                  <a:pt x="365" y="241"/>
                </a:cubicBezTo>
                <a:cubicBezTo>
                  <a:pt x="334" y="236"/>
                  <a:pt x="292" y="237"/>
                  <a:pt x="269" y="241"/>
                </a:cubicBezTo>
                <a:cubicBezTo>
                  <a:pt x="246" y="245"/>
                  <a:pt x="249" y="263"/>
                  <a:pt x="225" y="263"/>
                </a:cubicBezTo>
                <a:cubicBezTo>
                  <a:pt x="201" y="263"/>
                  <a:pt x="149" y="245"/>
                  <a:pt x="124" y="241"/>
                </a:cubicBezTo>
                <a:cubicBezTo>
                  <a:pt x="99" y="237"/>
                  <a:pt x="89" y="258"/>
                  <a:pt x="76" y="241"/>
                </a:cubicBezTo>
                <a:cubicBezTo>
                  <a:pt x="63" y="224"/>
                  <a:pt x="57" y="163"/>
                  <a:pt x="45" y="137"/>
                </a:cubicBezTo>
                <a:cubicBezTo>
                  <a:pt x="33" y="111"/>
                  <a:pt x="6" y="106"/>
                  <a:pt x="3" y="83"/>
                </a:cubicBezTo>
                <a:cubicBezTo>
                  <a:pt x="0" y="60"/>
                  <a:pt x="23" y="17"/>
                  <a:pt x="28" y="0"/>
                </a:cubicBezTo>
              </a:path>
            </a:pathLst>
          </a:custGeom>
          <a:noFill/>
          <a:ln w="25400">
            <a:solidFill>
              <a:srgbClr val="3366FF"/>
            </a:solidFill>
            <a:round/>
            <a:headEnd/>
            <a:tailEnd/>
          </a:ln>
          <a:effectLst/>
        </p:spPr>
        <p:txBody>
          <a:bodyPr/>
          <a:lstStyle/>
          <a:p>
            <a:endParaRPr lang="en-US"/>
          </a:p>
        </p:txBody>
      </p:sp>
      <p:sp>
        <p:nvSpPr>
          <p:cNvPr id="24596" name="Freeform 20"/>
          <p:cNvSpPr>
            <a:spLocks/>
          </p:cNvSpPr>
          <p:nvPr/>
        </p:nvSpPr>
        <p:spPr bwMode="auto">
          <a:xfrm>
            <a:off x="-623888" y="563563"/>
            <a:ext cx="4041776" cy="1482725"/>
          </a:xfrm>
          <a:custGeom>
            <a:avLst/>
            <a:gdLst/>
            <a:ahLst/>
            <a:cxnLst>
              <a:cxn ang="0">
                <a:pos x="2546" y="0"/>
              </a:cxn>
              <a:cxn ang="0">
                <a:pos x="2462" y="60"/>
              </a:cxn>
              <a:cxn ang="0">
                <a:pos x="2384" y="18"/>
              </a:cxn>
              <a:cxn ang="0">
                <a:pos x="2228" y="144"/>
              </a:cxn>
              <a:cxn ang="0">
                <a:pos x="2168" y="162"/>
              </a:cxn>
              <a:cxn ang="0">
                <a:pos x="2084" y="210"/>
              </a:cxn>
              <a:cxn ang="0">
                <a:pos x="1968" y="294"/>
              </a:cxn>
              <a:cxn ang="0">
                <a:pos x="1856" y="398"/>
              </a:cxn>
              <a:cxn ang="0">
                <a:pos x="1778" y="462"/>
              </a:cxn>
              <a:cxn ang="0">
                <a:pos x="1712" y="478"/>
              </a:cxn>
              <a:cxn ang="0">
                <a:pos x="1580" y="576"/>
              </a:cxn>
              <a:cxn ang="0">
                <a:pos x="1478" y="534"/>
              </a:cxn>
              <a:cxn ang="0">
                <a:pos x="1430" y="618"/>
              </a:cxn>
              <a:cxn ang="0">
                <a:pos x="1340" y="636"/>
              </a:cxn>
              <a:cxn ang="0">
                <a:pos x="1280" y="672"/>
              </a:cxn>
              <a:cxn ang="0">
                <a:pos x="1136" y="654"/>
              </a:cxn>
              <a:cxn ang="0">
                <a:pos x="1008" y="662"/>
              </a:cxn>
              <a:cxn ang="0">
                <a:pos x="896" y="726"/>
              </a:cxn>
              <a:cxn ang="0">
                <a:pos x="808" y="694"/>
              </a:cxn>
              <a:cxn ang="0">
                <a:pos x="676" y="707"/>
              </a:cxn>
              <a:cxn ang="0">
                <a:pos x="616" y="782"/>
              </a:cxn>
              <a:cxn ang="0">
                <a:pos x="488" y="814"/>
              </a:cxn>
              <a:cxn ang="0">
                <a:pos x="408" y="798"/>
              </a:cxn>
              <a:cxn ang="0">
                <a:pos x="344" y="862"/>
              </a:cxn>
              <a:cxn ang="0">
                <a:pos x="264" y="862"/>
              </a:cxn>
              <a:cxn ang="0">
                <a:pos x="152" y="870"/>
              </a:cxn>
              <a:cxn ang="0">
                <a:pos x="0" y="934"/>
              </a:cxn>
            </a:cxnLst>
            <a:rect l="0" t="0" r="r" b="b"/>
            <a:pathLst>
              <a:path w="2546" h="934">
                <a:moveTo>
                  <a:pt x="2546" y="0"/>
                </a:moveTo>
                <a:cubicBezTo>
                  <a:pt x="2532" y="9"/>
                  <a:pt x="2489" y="57"/>
                  <a:pt x="2462" y="60"/>
                </a:cubicBezTo>
                <a:cubicBezTo>
                  <a:pt x="2435" y="63"/>
                  <a:pt x="2423" y="4"/>
                  <a:pt x="2384" y="18"/>
                </a:cubicBezTo>
                <a:cubicBezTo>
                  <a:pt x="2345" y="32"/>
                  <a:pt x="2264" y="120"/>
                  <a:pt x="2228" y="144"/>
                </a:cubicBezTo>
                <a:cubicBezTo>
                  <a:pt x="2192" y="168"/>
                  <a:pt x="2192" y="151"/>
                  <a:pt x="2168" y="162"/>
                </a:cubicBezTo>
                <a:cubicBezTo>
                  <a:pt x="2144" y="173"/>
                  <a:pt x="2117" y="188"/>
                  <a:pt x="2084" y="210"/>
                </a:cubicBezTo>
                <a:cubicBezTo>
                  <a:pt x="2051" y="232"/>
                  <a:pt x="2006" y="263"/>
                  <a:pt x="1968" y="294"/>
                </a:cubicBezTo>
                <a:cubicBezTo>
                  <a:pt x="1930" y="325"/>
                  <a:pt x="1888" y="370"/>
                  <a:pt x="1856" y="398"/>
                </a:cubicBezTo>
                <a:cubicBezTo>
                  <a:pt x="1824" y="426"/>
                  <a:pt x="1802" y="449"/>
                  <a:pt x="1778" y="462"/>
                </a:cubicBezTo>
                <a:cubicBezTo>
                  <a:pt x="1754" y="475"/>
                  <a:pt x="1745" y="459"/>
                  <a:pt x="1712" y="478"/>
                </a:cubicBezTo>
                <a:cubicBezTo>
                  <a:pt x="1679" y="497"/>
                  <a:pt x="1619" y="567"/>
                  <a:pt x="1580" y="576"/>
                </a:cubicBezTo>
                <a:cubicBezTo>
                  <a:pt x="1541" y="585"/>
                  <a:pt x="1503" y="527"/>
                  <a:pt x="1478" y="534"/>
                </a:cubicBezTo>
                <a:cubicBezTo>
                  <a:pt x="1453" y="541"/>
                  <a:pt x="1453" y="601"/>
                  <a:pt x="1430" y="618"/>
                </a:cubicBezTo>
                <a:cubicBezTo>
                  <a:pt x="1407" y="635"/>
                  <a:pt x="1365" y="627"/>
                  <a:pt x="1340" y="636"/>
                </a:cubicBezTo>
                <a:cubicBezTo>
                  <a:pt x="1315" y="645"/>
                  <a:pt x="1314" y="669"/>
                  <a:pt x="1280" y="672"/>
                </a:cubicBezTo>
                <a:cubicBezTo>
                  <a:pt x="1246" y="675"/>
                  <a:pt x="1181" y="656"/>
                  <a:pt x="1136" y="654"/>
                </a:cubicBezTo>
                <a:cubicBezTo>
                  <a:pt x="1091" y="652"/>
                  <a:pt x="1048" y="650"/>
                  <a:pt x="1008" y="662"/>
                </a:cubicBezTo>
                <a:cubicBezTo>
                  <a:pt x="968" y="674"/>
                  <a:pt x="929" y="721"/>
                  <a:pt x="896" y="726"/>
                </a:cubicBezTo>
                <a:cubicBezTo>
                  <a:pt x="863" y="731"/>
                  <a:pt x="845" y="697"/>
                  <a:pt x="808" y="694"/>
                </a:cubicBezTo>
                <a:cubicBezTo>
                  <a:pt x="771" y="691"/>
                  <a:pt x="708" y="692"/>
                  <a:pt x="676" y="707"/>
                </a:cubicBezTo>
                <a:cubicBezTo>
                  <a:pt x="644" y="722"/>
                  <a:pt x="647" y="764"/>
                  <a:pt x="616" y="782"/>
                </a:cubicBezTo>
                <a:cubicBezTo>
                  <a:pt x="585" y="800"/>
                  <a:pt x="523" y="811"/>
                  <a:pt x="488" y="814"/>
                </a:cubicBezTo>
                <a:cubicBezTo>
                  <a:pt x="453" y="817"/>
                  <a:pt x="432" y="790"/>
                  <a:pt x="408" y="798"/>
                </a:cubicBezTo>
                <a:cubicBezTo>
                  <a:pt x="384" y="806"/>
                  <a:pt x="368" y="851"/>
                  <a:pt x="344" y="862"/>
                </a:cubicBezTo>
                <a:cubicBezTo>
                  <a:pt x="320" y="873"/>
                  <a:pt x="296" y="861"/>
                  <a:pt x="264" y="862"/>
                </a:cubicBezTo>
                <a:cubicBezTo>
                  <a:pt x="232" y="863"/>
                  <a:pt x="196" y="858"/>
                  <a:pt x="152" y="870"/>
                </a:cubicBezTo>
                <a:cubicBezTo>
                  <a:pt x="108" y="882"/>
                  <a:pt x="32" y="921"/>
                  <a:pt x="0" y="934"/>
                </a:cubicBezTo>
              </a:path>
            </a:pathLst>
          </a:custGeom>
          <a:noFill/>
          <a:ln w="25400">
            <a:solidFill>
              <a:srgbClr val="3366FF"/>
            </a:solidFill>
            <a:round/>
            <a:headEnd/>
            <a:tailEnd/>
          </a:ln>
          <a:effectLst/>
        </p:spPr>
        <p:txBody>
          <a:bodyPr/>
          <a:lstStyle/>
          <a:p>
            <a:endParaRPr lang="en-US"/>
          </a:p>
        </p:txBody>
      </p:sp>
      <p:sp>
        <p:nvSpPr>
          <p:cNvPr id="24597" name="Freeform 21"/>
          <p:cNvSpPr>
            <a:spLocks/>
          </p:cNvSpPr>
          <p:nvPr/>
        </p:nvSpPr>
        <p:spPr bwMode="auto">
          <a:xfrm>
            <a:off x="-85725" y="1849438"/>
            <a:ext cx="466725" cy="5638800"/>
          </a:xfrm>
          <a:custGeom>
            <a:avLst/>
            <a:gdLst/>
            <a:ahLst/>
            <a:cxnLst>
              <a:cxn ang="0">
                <a:pos x="155" y="0"/>
              </a:cxn>
              <a:cxn ang="0">
                <a:pos x="193" y="130"/>
              </a:cxn>
              <a:cxn ang="0">
                <a:pos x="144" y="178"/>
              </a:cxn>
              <a:cxn ang="0">
                <a:pos x="144" y="322"/>
              </a:cxn>
              <a:cxn ang="0">
                <a:pos x="48" y="322"/>
              </a:cxn>
              <a:cxn ang="0">
                <a:pos x="96" y="419"/>
              </a:cxn>
              <a:cxn ang="0">
                <a:pos x="144" y="515"/>
              </a:cxn>
              <a:cxn ang="0">
                <a:pos x="193" y="563"/>
              </a:cxn>
              <a:cxn ang="0">
                <a:pos x="277" y="652"/>
              </a:cxn>
              <a:cxn ang="0">
                <a:pos x="245" y="788"/>
              </a:cxn>
              <a:cxn ang="0">
                <a:pos x="285" y="948"/>
              </a:cxn>
              <a:cxn ang="0">
                <a:pos x="193" y="947"/>
              </a:cxn>
              <a:cxn ang="0">
                <a:pos x="193" y="1044"/>
              </a:cxn>
              <a:cxn ang="0">
                <a:pos x="96" y="1044"/>
              </a:cxn>
              <a:cxn ang="0">
                <a:pos x="96" y="1236"/>
              </a:cxn>
              <a:cxn ang="0">
                <a:pos x="89" y="1452"/>
              </a:cxn>
              <a:cxn ang="0">
                <a:pos x="144" y="1572"/>
              </a:cxn>
              <a:cxn ang="0">
                <a:pos x="48" y="1717"/>
              </a:cxn>
              <a:cxn ang="0">
                <a:pos x="48" y="1861"/>
              </a:cxn>
              <a:cxn ang="0">
                <a:pos x="0" y="2053"/>
              </a:cxn>
              <a:cxn ang="0">
                <a:pos x="48" y="2198"/>
              </a:cxn>
              <a:cxn ang="0">
                <a:pos x="48" y="2342"/>
              </a:cxn>
              <a:cxn ang="0">
                <a:pos x="48" y="2438"/>
              </a:cxn>
              <a:cxn ang="0">
                <a:pos x="144" y="2534"/>
              </a:cxn>
              <a:cxn ang="0">
                <a:pos x="144" y="2678"/>
              </a:cxn>
              <a:cxn ang="0">
                <a:pos x="96" y="2871"/>
              </a:cxn>
              <a:cxn ang="0">
                <a:pos x="193" y="2823"/>
              </a:cxn>
              <a:cxn ang="0">
                <a:pos x="96" y="3015"/>
              </a:cxn>
              <a:cxn ang="0">
                <a:pos x="241" y="3015"/>
              </a:cxn>
              <a:cxn ang="0">
                <a:pos x="193" y="3159"/>
              </a:cxn>
              <a:cxn ang="0">
                <a:pos x="96" y="3159"/>
              </a:cxn>
              <a:cxn ang="0">
                <a:pos x="144" y="3207"/>
              </a:cxn>
              <a:cxn ang="0">
                <a:pos x="96" y="3255"/>
              </a:cxn>
              <a:cxn ang="0">
                <a:pos x="144" y="3544"/>
              </a:cxn>
            </a:cxnLst>
            <a:rect l="0" t="0" r="r" b="b"/>
            <a:pathLst>
              <a:path w="294" h="3552">
                <a:moveTo>
                  <a:pt x="155" y="0"/>
                </a:moveTo>
                <a:cubicBezTo>
                  <a:pt x="162" y="23"/>
                  <a:pt x="195" y="100"/>
                  <a:pt x="193" y="130"/>
                </a:cubicBezTo>
                <a:cubicBezTo>
                  <a:pt x="191" y="160"/>
                  <a:pt x="152" y="146"/>
                  <a:pt x="144" y="178"/>
                </a:cubicBezTo>
                <a:cubicBezTo>
                  <a:pt x="136" y="210"/>
                  <a:pt x="160" y="298"/>
                  <a:pt x="144" y="322"/>
                </a:cubicBezTo>
                <a:cubicBezTo>
                  <a:pt x="128" y="346"/>
                  <a:pt x="56" y="306"/>
                  <a:pt x="48" y="322"/>
                </a:cubicBezTo>
                <a:cubicBezTo>
                  <a:pt x="40" y="338"/>
                  <a:pt x="80" y="387"/>
                  <a:pt x="96" y="419"/>
                </a:cubicBezTo>
                <a:cubicBezTo>
                  <a:pt x="112" y="451"/>
                  <a:pt x="128" y="491"/>
                  <a:pt x="144" y="515"/>
                </a:cubicBezTo>
                <a:cubicBezTo>
                  <a:pt x="160" y="539"/>
                  <a:pt x="171" y="540"/>
                  <a:pt x="193" y="563"/>
                </a:cubicBezTo>
                <a:cubicBezTo>
                  <a:pt x="215" y="586"/>
                  <a:pt x="268" y="615"/>
                  <a:pt x="277" y="652"/>
                </a:cubicBezTo>
                <a:cubicBezTo>
                  <a:pt x="286" y="689"/>
                  <a:pt x="244" y="739"/>
                  <a:pt x="245" y="788"/>
                </a:cubicBezTo>
                <a:cubicBezTo>
                  <a:pt x="246" y="837"/>
                  <a:pt x="294" y="922"/>
                  <a:pt x="285" y="948"/>
                </a:cubicBezTo>
                <a:cubicBezTo>
                  <a:pt x="276" y="974"/>
                  <a:pt x="208" y="931"/>
                  <a:pt x="193" y="947"/>
                </a:cubicBezTo>
                <a:cubicBezTo>
                  <a:pt x="178" y="963"/>
                  <a:pt x="209" y="1028"/>
                  <a:pt x="193" y="1044"/>
                </a:cubicBezTo>
                <a:cubicBezTo>
                  <a:pt x="177" y="1060"/>
                  <a:pt x="112" y="1012"/>
                  <a:pt x="96" y="1044"/>
                </a:cubicBezTo>
                <a:cubicBezTo>
                  <a:pt x="80" y="1076"/>
                  <a:pt x="97" y="1168"/>
                  <a:pt x="96" y="1236"/>
                </a:cubicBezTo>
                <a:cubicBezTo>
                  <a:pt x="95" y="1304"/>
                  <a:pt x="81" y="1396"/>
                  <a:pt x="89" y="1452"/>
                </a:cubicBezTo>
                <a:cubicBezTo>
                  <a:pt x="97" y="1508"/>
                  <a:pt x="151" y="1528"/>
                  <a:pt x="144" y="1572"/>
                </a:cubicBezTo>
                <a:cubicBezTo>
                  <a:pt x="137" y="1616"/>
                  <a:pt x="64" y="1669"/>
                  <a:pt x="48" y="1717"/>
                </a:cubicBezTo>
                <a:cubicBezTo>
                  <a:pt x="32" y="1765"/>
                  <a:pt x="56" y="1805"/>
                  <a:pt x="48" y="1861"/>
                </a:cubicBezTo>
                <a:cubicBezTo>
                  <a:pt x="40" y="1917"/>
                  <a:pt x="0" y="1997"/>
                  <a:pt x="0" y="2053"/>
                </a:cubicBezTo>
                <a:cubicBezTo>
                  <a:pt x="0" y="2109"/>
                  <a:pt x="40" y="2150"/>
                  <a:pt x="48" y="2198"/>
                </a:cubicBezTo>
                <a:cubicBezTo>
                  <a:pt x="56" y="2246"/>
                  <a:pt x="48" y="2302"/>
                  <a:pt x="48" y="2342"/>
                </a:cubicBezTo>
                <a:cubicBezTo>
                  <a:pt x="48" y="2382"/>
                  <a:pt x="32" y="2406"/>
                  <a:pt x="48" y="2438"/>
                </a:cubicBezTo>
                <a:cubicBezTo>
                  <a:pt x="64" y="2470"/>
                  <a:pt x="128" y="2494"/>
                  <a:pt x="144" y="2534"/>
                </a:cubicBezTo>
                <a:cubicBezTo>
                  <a:pt x="160" y="2574"/>
                  <a:pt x="152" y="2622"/>
                  <a:pt x="144" y="2678"/>
                </a:cubicBezTo>
                <a:cubicBezTo>
                  <a:pt x="136" y="2734"/>
                  <a:pt x="88" y="2847"/>
                  <a:pt x="96" y="2871"/>
                </a:cubicBezTo>
                <a:cubicBezTo>
                  <a:pt x="104" y="2895"/>
                  <a:pt x="193" y="2799"/>
                  <a:pt x="193" y="2823"/>
                </a:cubicBezTo>
                <a:cubicBezTo>
                  <a:pt x="193" y="2847"/>
                  <a:pt x="88" y="2983"/>
                  <a:pt x="96" y="3015"/>
                </a:cubicBezTo>
                <a:cubicBezTo>
                  <a:pt x="104" y="3047"/>
                  <a:pt x="225" y="2991"/>
                  <a:pt x="241" y="3015"/>
                </a:cubicBezTo>
                <a:cubicBezTo>
                  <a:pt x="257" y="3039"/>
                  <a:pt x="217" y="3135"/>
                  <a:pt x="193" y="3159"/>
                </a:cubicBezTo>
                <a:cubicBezTo>
                  <a:pt x="169" y="3183"/>
                  <a:pt x="104" y="3151"/>
                  <a:pt x="96" y="3159"/>
                </a:cubicBezTo>
                <a:cubicBezTo>
                  <a:pt x="88" y="3167"/>
                  <a:pt x="144" y="3191"/>
                  <a:pt x="144" y="3207"/>
                </a:cubicBezTo>
                <a:cubicBezTo>
                  <a:pt x="144" y="3223"/>
                  <a:pt x="96" y="3199"/>
                  <a:pt x="96" y="3255"/>
                </a:cubicBezTo>
                <a:cubicBezTo>
                  <a:pt x="96" y="3311"/>
                  <a:pt x="96" y="3552"/>
                  <a:pt x="144" y="3544"/>
                </a:cubicBezTo>
              </a:path>
            </a:pathLst>
          </a:custGeom>
          <a:noFill/>
          <a:ln w="25400">
            <a:solidFill>
              <a:srgbClr val="3366FF"/>
            </a:solidFill>
            <a:round/>
            <a:headEnd/>
            <a:tailEnd/>
          </a:ln>
          <a:effectLst/>
        </p:spPr>
        <p:txBody>
          <a:bodyPr/>
          <a:lstStyle/>
          <a:p>
            <a:endParaRPr lang="en-US"/>
          </a:p>
        </p:txBody>
      </p:sp>
      <p:sp>
        <p:nvSpPr>
          <p:cNvPr id="24598" name="Freeform 22"/>
          <p:cNvSpPr>
            <a:spLocks/>
          </p:cNvSpPr>
          <p:nvPr/>
        </p:nvSpPr>
        <p:spPr bwMode="auto">
          <a:xfrm>
            <a:off x="255588" y="6669088"/>
            <a:ext cx="1490662" cy="730250"/>
          </a:xfrm>
          <a:custGeom>
            <a:avLst/>
            <a:gdLst/>
            <a:ahLst/>
            <a:cxnLst>
              <a:cxn ang="0">
                <a:pos x="939" y="460"/>
              </a:cxn>
              <a:cxn ang="0">
                <a:pos x="864" y="402"/>
              </a:cxn>
              <a:cxn ang="0">
                <a:pos x="843" y="316"/>
              </a:cxn>
              <a:cxn ang="0">
                <a:pos x="798" y="354"/>
              </a:cxn>
              <a:cxn ang="0">
                <a:pos x="756" y="324"/>
              </a:cxn>
              <a:cxn ang="0">
                <a:pos x="750" y="252"/>
              </a:cxn>
              <a:cxn ang="0">
                <a:pos x="603" y="316"/>
              </a:cxn>
              <a:cxn ang="0">
                <a:pos x="651" y="219"/>
              </a:cxn>
              <a:cxn ang="0">
                <a:pos x="555" y="267"/>
              </a:cxn>
              <a:cxn ang="0">
                <a:pos x="507" y="171"/>
              </a:cxn>
              <a:cxn ang="0">
                <a:pos x="411" y="267"/>
              </a:cxn>
              <a:cxn ang="0">
                <a:pos x="362" y="123"/>
              </a:cxn>
              <a:cxn ang="0">
                <a:pos x="266" y="171"/>
              </a:cxn>
              <a:cxn ang="0">
                <a:pos x="266" y="75"/>
              </a:cxn>
              <a:cxn ang="0">
                <a:pos x="170" y="27"/>
              </a:cxn>
              <a:cxn ang="0">
                <a:pos x="122" y="123"/>
              </a:cxn>
              <a:cxn ang="0">
                <a:pos x="60" y="6"/>
              </a:cxn>
              <a:cxn ang="0">
                <a:pos x="0" y="90"/>
              </a:cxn>
            </a:cxnLst>
            <a:rect l="0" t="0" r="r" b="b"/>
            <a:pathLst>
              <a:path w="939" h="460">
                <a:moveTo>
                  <a:pt x="939" y="460"/>
                </a:moveTo>
                <a:cubicBezTo>
                  <a:pt x="926" y="450"/>
                  <a:pt x="880" y="426"/>
                  <a:pt x="864" y="402"/>
                </a:cubicBezTo>
                <a:cubicBezTo>
                  <a:pt x="848" y="378"/>
                  <a:pt x="854" y="324"/>
                  <a:pt x="843" y="316"/>
                </a:cubicBezTo>
                <a:cubicBezTo>
                  <a:pt x="832" y="308"/>
                  <a:pt x="812" y="353"/>
                  <a:pt x="798" y="354"/>
                </a:cubicBezTo>
                <a:cubicBezTo>
                  <a:pt x="784" y="355"/>
                  <a:pt x="764" y="341"/>
                  <a:pt x="756" y="324"/>
                </a:cubicBezTo>
                <a:cubicBezTo>
                  <a:pt x="748" y="307"/>
                  <a:pt x="775" y="253"/>
                  <a:pt x="750" y="252"/>
                </a:cubicBezTo>
                <a:cubicBezTo>
                  <a:pt x="725" y="251"/>
                  <a:pt x="619" y="321"/>
                  <a:pt x="603" y="316"/>
                </a:cubicBezTo>
                <a:cubicBezTo>
                  <a:pt x="587" y="311"/>
                  <a:pt x="659" y="227"/>
                  <a:pt x="651" y="219"/>
                </a:cubicBezTo>
                <a:cubicBezTo>
                  <a:pt x="643" y="211"/>
                  <a:pt x="579" y="275"/>
                  <a:pt x="555" y="267"/>
                </a:cubicBezTo>
                <a:cubicBezTo>
                  <a:pt x="531" y="259"/>
                  <a:pt x="531" y="171"/>
                  <a:pt x="507" y="171"/>
                </a:cubicBezTo>
                <a:cubicBezTo>
                  <a:pt x="483" y="171"/>
                  <a:pt x="435" y="275"/>
                  <a:pt x="411" y="267"/>
                </a:cubicBezTo>
                <a:cubicBezTo>
                  <a:pt x="387" y="259"/>
                  <a:pt x="386" y="139"/>
                  <a:pt x="362" y="123"/>
                </a:cubicBezTo>
                <a:cubicBezTo>
                  <a:pt x="338" y="107"/>
                  <a:pt x="282" y="179"/>
                  <a:pt x="266" y="171"/>
                </a:cubicBezTo>
                <a:cubicBezTo>
                  <a:pt x="250" y="163"/>
                  <a:pt x="282" y="99"/>
                  <a:pt x="266" y="75"/>
                </a:cubicBezTo>
                <a:cubicBezTo>
                  <a:pt x="250" y="51"/>
                  <a:pt x="194" y="19"/>
                  <a:pt x="170" y="27"/>
                </a:cubicBezTo>
                <a:cubicBezTo>
                  <a:pt x="146" y="35"/>
                  <a:pt x="140" y="126"/>
                  <a:pt x="122" y="123"/>
                </a:cubicBezTo>
                <a:cubicBezTo>
                  <a:pt x="104" y="120"/>
                  <a:pt x="80" y="12"/>
                  <a:pt x="60" y="6"/>
                </a:cubicBezTo>
                <a:cubicBezTo>
                  <a:pt x="40" y="0"/>
                  <a:pt x="12" y="73"/>
                  <a:pt x="0" y="90"/>
                </a:cubicBezTo>
              </a:path>
            </a:pathLst>
          </a:custGeom>
          <a:noFill/>
          <a:ln w="25400">
            <a:solidFill>
              <a:srgbClr val="3366FF"/>
            </a:solidFill>
            <a:round/>
            <a:headEnd/>
            <a:tailEnd/>
          </a:ln>
          <a:effectLst/>
        </p:spPr>
        <p:txBody>
          <a:bodyPr/>
          <a:lstStyle/>
          <a:p>
            <a:endParaRPr lang="en-US"/>
          </a:p>
        </p:txBody>
      </p:sp>
      <p:sp>
        <p:nvSpPr>
          <p:cNvPr id="24599" name="Freeform 23"/>
          <p:cNvSpPr>
            <a:spLocks/>
          </p:cNvSpPr>
          <p:nvPr/>
        </p:nvSpPr>
        <p:spPr bwMode="auto">
          <a:xfrm>
            <a:off x="68263" y="4179888"/>
            <a:ext cx="2339975" cy="852487"/>
          </a:xfrm>
          <a:custGeom>
            <a:avLst/>
            <a:gdLst/>
            <a:ahLst/>
            <a:cxnLst>
              <a:cxn ang="0">
                <a:pos x="1442" y="537"/>
              </a:cxn>
              <a:cxn ang="0">
                <a:pos x="1474" y="398"/>
              </a:cxn>
              <a:cxn ang="0">
                <a:pos x="1442" y="345"/>
              </a:cxn>
              <a:cxn ang="0">
                <a:pos x="1468" y="290"/>
              </a:cxn>
              <a:cxn ang="0">
                <a:pos x="1442" y="201"/>
              </a:cxn>
              <a:cxn ang="0">
                <a:pos x="1306" y="146"/>
              </a:cxn>
              <a:cxn ang="0">
                <a:pos x="1204" y="92"/>
              </a:cxn>
              <a:cxn ang="0">
                <a:pos x="1106" y="201"/>
              </a:cxn>
              <a:cxn ang="0">
                <a:pos x="1009" y="201"/>
              </a:cxn>
              <a:cxn ang="0">
                <a:pos x="862" y="134"/>
              </a:cxn>
              <a:cxn ang="0">
                <a:pos x="769" y="201"/>
              </a:cxn>
              <a:cxn ang="0">
                <a:pos x="673" y="153"/>
              </a:cxn>
              <a:cxn ang="0">
                <a:pos x="625" y="201"/>
              </a:cxn>
              <a:cxn ang="0">
                <a:pos x="577" y="153"/>
              </a:cxn>
              <a:cxn ang="0">
                <a:pos x="577" y="104"/>
              </a:cxn>
              <a:cxn ang="0">
                <a:pos x="529" y="104"/>
              </a:cxn>
              <a:cxn ang="0">
                <a:pos x="480" y="153"/>
              </a:cxn>
              <a:cxn ang="0">
                <a:pos x="432" y="104"/>
              </a:cxn>
              <a:cxn ang="0">
                <a:pos x="384" y="104"/>
              </a:cxn>
              <a:cxn ang="0">
                <a:pos x="336" y="56"/>
              </a:cxn>
              <a:cxn ang="0">
                <a:pos x="288" y="104"/>
              </a:cxn>
              <a:cxn ang="0">
                <a:pos x="240" y="104"/>
              </a:cxn>
              <a:cxn ang="0">
                <a:pos x="240" y="56"/>
              </a:cxn>
              <a:cxn ang="0">
                <a:pos x="240" y="8"/>
              </a:cxn>
              <a:cxn ang="0">
                <a:pos x="144" y="8"/>
              </a:cxn>
              <a:cxn ang="0">
                <a:pos x="144" y="56"/>
              </a:cxn>
              <a:cxn ang="0">
                <a:pos x="96" y="56"/>
              </a:cxn>
              <a:cxn ang="0">
                <a:pos x="0" y="8"/>
              </a:cxn>
            </a:cxnLst>
            <a:rect l="0" t="0" r="r" b="b"/>
            <a:pathLst>
              <a:path w="1474" h="537">
                <a:moveTo>
                  <a:pt x="1442" y="537"/>
                </a:moveTo>
                <a:cubicBezTo>
                  <a:pt x="1447" y="514"/>
                  <a:pt x="1474" y="430"/>
                  <a:pt x="1474" y="398"/>
                </a:cubicBezTo>
                <a:cubicBezTo>
                  <a:pt x="1474" y="366"/>
                  <a:pt x="1443" y="363"/>
                  <a:pt x="1442" y="345"/>
                </a:cubicBezTo>
                <a:cubicBezTo>
                  <a:pt x="1441" y="327"/>
                  <a:pt x="1468" y="314"/>
                  <a:pt x="1468" y="290"/>
                </a:cubicBezTo>
                <a:cubicBezTo>
                  <a:pt x="1468" y="266"/>
                  <a:pt x="1469" y="225"/>
                  <a:pt x="1442" y="201"/>
                </a:cubicBezTo>
                <a:cubicBezTo>
                  <a:pt x="1415" y="177"/>
                  <a:pt x="1345" y="164"/>
                  <a:pt x="1306" y="146"/>
                </a:cubicBezTo>
                <a:cubicBezTo>
                  <a:pt x="1267" y="128"/>
                  <a:pt x="1237" y="83"/>
                  <a:pt x="1204" y="92"/>
                </a:cubicBezTo>
                <a:cubicBezTo>
                  <a:pt x="1171" y="101"/>
                  <a:pt x="1139" y="183"/>
                  <a:pt x="1106" y="201"/>
                </a:cubicBezTo>
                <a:cubicBezTo>
                  <a:pt x="1073" y="219"/>
                  <a:pt x="1050" y="212"/>
                  <a:pt x="1009" y="201"/>
                </a:cubicBezTo>
                <a:cubicBezTo>
                  <a:pt x="968" y="190"/>
                  <a:pt x="902" y="134"/>
                  <a:pt x="862" y="134"/>
                </a:cubicBezTo>
                <a:cubicBezTo>
                  <a:pt x="822" y="134"/>
                  <a:pt x="800" y="198"/>
                  <a:pt x="769" y="201"/>
                </a:cubicBezTo>
                <a:cubicBezTo>
                  <a:pt x="738" y="204"/>
                  <a:pt x="697" y="153"/>
                  <a:pt x="673" y="153"/>
                </a:cubicBezTo>
                <a:cubicBezTo>
                  <a:pt x="649" y="153"/>
                  <a:pt x="641" y="201"/>
                  <a:pt x="625" y="201"/>
                </a:cubicBezTo>
                <a:cubicBezTo>
                  <a:pt x="609" y="201"/>
                  <a:pt x="585" y="169"/>
                  <a:pt x="577" y="153"/>
                </a:cubicBezTo>
                <a:cubicBezTo>
                  <a:pt x="569" y="137"/>
                  <a:pt x="585" y="112"/>
                  <a:pt x="577" y="104"/>
                </a:cubicBezTo>
                <a:cubicBezTo>
                  <a:pt x="569" y="96"/>
                  <a:pt x="545" y="96"/>
                  <a:pt x="529" y="104"/>
                </a:cubicBezTo>
                <a:cubicBezTo>
                  <a:pt x="513" y="112"/>
                  <a:pt x="496" y="153"/>
                  <a:pt x="480" y="153"/>
                </a:cubicBezTo>
                <a:cubicBezTo>
                  <a:pt x="464" y="153"/>
                  <a:pt x="448" y="112"/>
                  <a:pt x="432" y="104"/>
                </a:cubicBezTo>
                <a:cubicBezTo>
                  <a:pt x="416" y="96"/>
                  <a:pt x="400" y="112"/>
                  <a:pt x="384" y="104"/>
                </a:cubicBezTo>
                <a:cubicBezTo>
                  <a:pt x="368" y="96"/>
                  <a:pt x="352" y="56"/>
                  <a:pt x="336" y="56"/>
                </a:cubicBezTo>
                <a:cubicBezTo>
                  <a:pt x="320" y="56"/>
                  <a:pt x="304" y="96"/>
                  <a:pt x="288" y="104"/>
                </a:cubicBezTo>
                <a:cubicBezTo>
                  <a:pt x="272" y="112"/>
                  <a:pt x="248" y="112"/>
                  <a:pt x="240" y="104"/>
                </a:cubicBezTo>
                <a:cubicBezTo>
                  <a:pt x="232" y="96"/>
                  <a:pt x="240" y="72"/>
                  <a:pt x="240" y="56"/>
                </a:cubicBezTo>
                <a:cubicBezTo>
                  <a:pt x="240" y="40"/>
                  <a:pt x="256" y="16"/>
                  <a:pt x="240" y="8"/>
                </a:cubicBezTo>
                <a:cubicBezTo>
                  <a:pt x="224" y="0"/>
                  <a:pt x="160" y="0"/>
                  <a:pt x="144" y="8"/>
                </a:cubicBezTo>
                <a:cubicBezTo>
                  <a:pt x="128" y="16"/>
                  <a:pt x="152" y="48"/>
                  <a:pt x="144" y="56"/>
                </a:cubicBezTo>
                <a:cubicBezTo>
                  <a:pt x="136" y="64"/>
                  <a:pt x="120" y="64"/>
                  <a:pt x="96" y="56"/>
                </a:cubicBezTo>
                <a:cubicBezTo>
                  <a:pt x="72" y="48"/>
                  <a:pt x="36" y="28"/>
                  <a:pt x="0" y="8"/>
                </a:cubicBezTo>
              </a:path>
            </a:pathLst>
          </a:custGeom>
          <a:noFill/>
          <a:ln w="25400">
            <a:solidFill>
              <a:srgbClr val="3366FF"/>
            </a:solidFill>
            <a:round/>
            <a:headEnd/>
            <a:tailEnd/>
          </a:ln>
          <a:effectLst/>
        </p:spPr>
        <p:txBody>
          <a:bodyPr/>
          <a:lstStyle/>
          <a:p>
            <a:endParaRPr lang="en-US"/>
          </a:p>
        </p:txBody>
      </p:sp>
      <p:sp>
        <p:nvSpPr>
          <p:cNvPr id="24600" name="Freeform 24"/>
          <p:cNvSpPr>
            <a:spLocks/>
          </p:cNvSpPr>
          <p:nvPr/>
        </p:nvSpPr>
        <p:spPr bwMode="auto">
          <a:xfrm>
            <a:off x="6742113" y="5992813"/>
            <a:ext cx="895350" cy="290512"/>
          </a:xfrm>
          <a:custGeom>
            <a:avLst/>
            <a:gdLst/>
            <a:ahLst/>
            <a:cxnLst>
              <a:cxn ang="0">
                <a:pos x="0" y="180"/>
              </a:cxn>
              <a:cxn ang="0">
                <a:pos x="75" y="165"/>
              </a:cxn>
              <a:cxn ang="0">
                <a:pos x="192" y="72"/>
              </a:cxn>
              <a:cxn ang="0">
                <a:pos x="312" y="42"/>
              </a:cxn>
              <a:cxn ang="0">
                <a:pos x="363" y="20"/>
              </a:cxn>
              <a:cxn ang="0">
                <a:pos x="420" y="60"/>
              </a:cxn>
              <a:cxn ang="0">
                <a:pos x="474" y="18"/>
              </a:cxn>
              <a:cxn ang="0">
                <a:pos x="564" y="0"/>
              </a:cxn>
            </a:cxnLst>
            <a:rect l="0" t="0" r="r" b="b"/>
            <a:pathLst>
              <a:path w="564" h="183">
                <a:moveTo>
                  <a:pt x="0" y="180"/>
                </a:moveTo>
                <a:cubicBezTo>
                  <a:pt x="12" y="177"/>
                  <a:pt x="43" y="183"/>
                  <a:pt x="75" y="165"/>
                </a:cubicBezTo>
                <a:cubicBezTo>
                  <a:pt x="107" y="147"/>
                  <a:pt x="152" y="92"/>
                  <a:pt x="192" y="72"/>
                </a:cubicBezTo>
                <a:cubicBezTo>
                  <a:pt x="232" y="52"/>
                  <a:pt x="284" y="51"/>
                  <a:pt x="312" y="42"/>
                </a:cubicBezTo>
                <a:cubicBezTo>
                  <a:pt x="340" y="33"/>
                  <a:pt x="345" y="17"/>
                  <a:pt x="363" y="20"/>
                </a:cubicBezTo>
                <a:cubicBezTo>
                  <a:pt x="381" y="23"/>
                  <a:pt x="402" y="60"/>
                  <a:pt x="420" y="60"/>
                </a:cubicBezTo>
                <a:cubicBezTo>
                  <a:pt x="438" y="60"/>
                  <a:pt x="450" y="28"/>
                  <a:pt x="474" y="18"/>
                </a:cubicBezTo>
                <a:cubicBezTo>
                  <a:pt x="498" y="8"/>
                  <a:pt x="545" y="4"/>
                  <a:pt x="564" y="0"/>
                </a:cubicBezTo>
              </a:path>
            </a:pathLst>
          </a:custGeom>
          <a:noFill/>
          <a:ln w="25400">
            <a:solidFill>
              <a:srgbClr val="3366FF"/>
            </a:solidFill>
            <a:round/>
            <a:headEnd/>
            <a:tailEnd/>
          </a:ln>
          <a:effectLst/>
        </p:spPr>
        <p:txBody>
          <a:bodyPr/>
          <a:lstStyle/>
          <a:p>
            <a:endParaRPr lang="en-US"/>
          </a:p>
        </p:txBody>
      </p:sp>
      <p:sp>
        <p:nvSpPr>
          <p:cNvPr id="24601" name="Oval 25" descr="75%"/>
          <p:cNvSpPr>
            <a:spLocks noChangeArrowheads="1"/>
          </p:cNvSpPr>
          <p:nvPr/>
        </p:nvSpPr>
        <p:spPr bwMode="auto">
          <a:xfrm>
            <a:off x="4552950" y="5251450"/>
            <a:ext cx="90488"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4602" name="Oval 26" descr="75%"/>
          <p:cNvSpPr>
            <a:spLocks noChangeArrowheads="1"/>
          </p:cNvSpPr>
          <p:nvPr/>
        </p:nvSpPr>
        <p:spPr bwMode="auto">
          <a:xfrm>
            <a:off x="6861175" y="6100763"/>
            <a:ext cx="90488"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4603" name="Oval 27" descr="75%"/>
          <p:cNvSpPr>
            <a:spLocks noChangeArrowheads="1"/>
          </p:cNvSpPr>
          <p:nvPr/>
        </p:nvSpPr>
        <p:spPr bwMode="auto">
          <a:xfrm>
            <a:off x="5792788" y="1827213"/>
            <a:ext cx="90487"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4604" name="Oval 28" descr="75%"/>
          <p:cNvSpPr>
            <a:spLocks noChangeArrowheads="1"/>
          </p:cNvSpPr>
          <p:nvPr/>
        </p:nvSpPr>
        <p:spPr bwMode="auto">
          <a:xfrm>
            <a:off x="4953000" y="4268788"/>
            <a:ext cx="90488"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4605" name="Oval 29" descr="75%"/>
          <p:cNvSpPr>
            <a:spLocks noChangeArrowheads="1"/>
          </p:cNvSpPr>
          <p:nvPr/>
        </p:nvSpPr>
        <p:spPr bwMode="auto">
          <a:xfrm>
            <a:off x="3349625" y="458788"/>
            <a:ext cx="90488"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4606" name="Oval 30" descr="75%"/>
          <p:cNvSpPr>
            <a:spLocks noChangeArrowheads="1"/>
          </p:cNvSpPr>
          <p:nvPr/>
        </p:nvSpPr>
        <p:spPr bwMode="auto">
          <a:xfrm>
            <a:off x="6938963" y="681038"/>
            <a:ext cx="90487"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4607" name="Oval 31" descr="75%"/>
          <p:cNvSpPr>
            <a:spLocks noChangeArrowheads="1"/>
          </p:cNvSpPr>
          <p:nvPr/>
        </p:nvSpPr>
        <p:spPr bwMode="auto">
          <a:xfrm>
            <a:off x="6421438" y="2916238"/>
            <a:ext cx="90487"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4608" name="Oval 32" descr="75%"/>
          <p:cNvSpPr>
            <a:spLocks noChangeArrowheads="1"/>
          </p:cNvSpPr>
          <p:nvPr/>
        </p:nvSpPr>
        <p:spPr bwMode="auto">
          <a:xfrm>
            <a:off x="8234363" y="6483350"/>
            <a:ext cx="90487"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4609" name="Oval 33" descr="75%"/>
          <p:cNvSpPr>
            <a:spLocks noChangeArrowheads="1"/>
          </p:cNvSpPr>
          <p:nvPr/>
        </p:nvSpPr>
        <p:spPr bwMode="auto">
          <a:xfrm>
            <a:off x="373063" y="3048000"/>
            <a:ext cx="90487"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4610" name="Oval 34" descr="75%"/>
          <p:cNvSpPr>
            <a:spLocks noChangeArrowheads="1"/>
          </p:cNvSpPr>
          <p:nvPr/>
        </p:nvSpPr>
        <p:spPr bwMode="auto">
          <a:xfrm>
            <a:off x="5010150" y="604838"/>
            <a:ext cx="90488"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4611" name="Oval 35" descr="75%"/>
          <p:cNvSpPr>
            <a:spLocks noChangeArrowheads="1"/>
          </p:cNvSpPr>
          <p:nvPr/>
        </p:nvSpPr>
        <p:spPr bwMode="auto">
          <a:xfrm>
            <a:off x="68263" y="1827213"/>
            <a:ext cx="90487"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4612" name="Oval 36" descr="75%"/>
          <p:cNvSpPr>
            <a:spLocks noChangeArrowheads="1"/>
          </p:cNvSpPr>
          <p:nvPr/>
        </p:nvSpPr>
        <p:spPr bwMode="auto">
          <a:xfrm>
            <a:off x="7089775" y="5567363"/>
            <a:ext cx="90488"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4613" name="Oval 37" descr="75%"/>
          <p:cNvSpPr>
            <a:spLocks noChangeArrowheads="1"/>
          </p:cNvSpPr>
          <p:nvPr/>
        </p:nvSpPr>
        <p:spPr bwMode="auto">
          <a:xfrm>
            <a:off x="6173788" y="4727575"/>
            <a:ext cx="90487"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4614" name="Oval 38" descr="75%"/>
          <p:cNvSpPr>
            <a:spLocks noChangeArrowheads="1"/>
          </p:cNvSpPr>
          <p:nvPr/>
        </p:nvSpPr>
        <p:spPr bwMode="auto">
          <a:xfrm>
            <a:off x="3808413" y="3963988"/>
            <a:ext cx="90487"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4615" name="Oval 39" descr="75%"/>
          <p:cNvSpPr>
            <a:spLocks noChangeArrowheads="1"/>
          </p:cNvSpPr>
          <p:nvPr/>
        </p:nvSpPr>
        <p:spPr bwMode="auto">
          <a:xfrm>
            <a:off x="2816225" y="5260975"/>
            <a:ext cx="90488"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4616" name="Oval 40" descr="75%"/>
          <p:cNvSpPr>
            <a:spLocks noChangeArrowheads="1"/>
          </p:cNvSpPr>
          <p:nvPr/>
        </p:nvSpPr>
        <p:spPr bwMode="auto">
          <a:xfrm>
            <a:off x="3656013" y="6407150"/>
            <a:ext cx="90487"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4619" name="Oval 43" descr="75%"/>
          <p:cNvSpPr>
            <a:spLocks noChangeArrowheads="1"/>
          </p:cNvSpPr>
          <p:nvPr/>
        </p:nvSpPr>
        <p:spPr bwMode="auto">
          <a:xfrm>
            <a:off x="68263" y="4498975"/>
            <a:ext cx="90487"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4620" name="Oval 44" descr="75%"/>
          <p:cNvSpPr>
            <a:spLocks noChangeArrowheads="1"/>
          </p:cNvSpPr>
          <p:nvPr/>
        </p:nvSpPr>
        <p:spPr bwMode="auto">
          <a:xfrm>
            <a:off x="5410200" y="2055813"/>
            <a:ext cx="90488"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4621" name="Oval 45" descr="75%"/>
          <p:cNvSpPr>
            <a:spLocks noChangeArrowheads="1"/>
          </p:cNvSpPr>
          <p:nvPr/>
        </p:nvSpPr>
        <p:spPr bwMode="auto">
          <a:xfrm>
            <a:off x="2662238" y="3735388"/>
            <a:ext cx="90487"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4622" name="Oval 46" descr="75%"/>
          <p:cNvSpPr>
            <a:spLocks noChangeArrowheads="1"/>
          </p:cNvSpPr>
          <p:nvPr/>
        </p:nvSpPr>
        <p:spPr bwMode="auto">
          <a:xfrm>
            <a:off x="5410200" y="2971800"/>
            <a:ext cx="90488"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4623" name="Oval 47" descr="75%"/>
          <p:cNvSpPr>
            <a:spLocks noChangeArrowheads="1"/>
          </p:cNvSpPr>
          <p:nvPr/>
        </p:nvSpPr>
        <p:spPr bwMode="auto">
          <a:xfrm>
            <a:off x="5029200" y="1444625"/>
            <a:ext cx="90488"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4624" name="Oval 48" descr="75%"/>
          <p:cNvSpPr>
            <a:spLocks noChangeArrowheads="1"/>
          </p:cNvSpPr>
          <p:nvPr/>
        </p:nvSpPr>
        <p:spPr bwMode="auto">
          <a:xfrm>
            <a:off x="1976438" y="1444625"/>
            <a:ext cx="90487"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4625" name="Freeform 49"/>
          <p:cNvSpPr>
            <a:spLocks/>
          </p:cNvSpPr>
          <p:nvPr/>
        </p:nvSpPr>
        <p:spPr bwMode="auto">
          <a:xfrm>
            <a:off x="150813" y="-314325"/>
            <a:ext cx="9958387" cy="5627688"/>
          </a:xfrm>
          <a:custGeom>
            <a:avLst/>
            <a:gdLst/>
            <a:ahLst/>
            <a:cxnLst>
              <a:cxn ang="0">
                <a:pos x="0" y="1375"/>
              </a:cxn>
              <a:cxn ang="0">
                <a:pos x="132" y="1525"/>
              </a:cxn>
              <a:cxn ang="0">
                <a:pos x="372" y="1651"/>
              </a:cxn>
              <a:cxn ang="0">
                <a:pos x="459" y="1787"/>
              </a:cxn>
              <a:cxn ang="0">
                <a:pos x="635" y="1857"/>
              </a:cxn>
              <a:cxn ang="0">
                <a:pos x="813" y="1974"/>
              </a:cxn>
              <a:cxn ang="0">
                <a:pos x="909" y="2118"/>
              </a:cxn>
              <a:cxn ang="0">
                <a:pos x="1054" y="2118"/>
              </a:cxn>
              <a:cxn ang="0">
                <a:pos x="1140" y="2208"/>
              </a:cxn>
              <a:cxn ang="0">
                <a:pos x="1294" y="2310"/>
              </a:cxn>
              <a:cxn ang="0">
                <a:pos x="1449" y="2412"/>
              </a:cxn>
              <a:cxn ang="0">
                <a:pos x="1527" y="2672"/>
              </a:cxn>
              <a:cxn ang="0">
                <a:pos x="1727" y="2743"/>
              </a:cxn>
              <a:cxn ang="0">
                <a:pos x="1871" y="2984"/>
              </a:cxn>
              <a:cxn ang="0">
                <a:pos x="2096" y="3114"/>
              </a:cxn>
              <a:cxn ang="0">
                <a:pos x="2159" y="3272"/>
              </a:cxn>
              <a:cxn ang="0">
                <a:pos x="2400" y="3416"/>
              </a:cxn>
              <a:cxn ang="0">
                <a:pos x="2780" y="3531"/>
              </a:cxn>
              <a:cxn ang="0">
                <a:pos x="2976" y="3499"/>
              </a:cxn>
              <a:cxn ang="0">
                <a:pos x="3052" y="3403"/>
              </a:cxn>
              <a:cxn ang="0">
                <a:pos x="3172" y="3347"/>
              </a:cxn>
              <a:cxn ang="0">
                <a:pos x="3325" y="3234"/>
              </a:cxn>
              <a:cxn ang="0">
                <a:pos x="3410" y="3176"/>
              </a:cxn>
              <a:cxn ang="0">
                <a:pos x="3698" y="3224"/>
              </a:cxn>
              <a:cxn ang="0">
                <a:pos x="3987" y="3224"/>
              </a:cxn>
              <a:cxn ang="0">
                <a:pos x="4275" y="3176"/>
              </a:cxn>
              <a:cxn ang="0">
                <a:pos x="4323" y="3080"/>
              </a:cxn>
              <a:cxn ang="0">
                <a:pos x="4612" y="2984"/>
              </a:cxn>
              <a:cxn ang="0">
                <a:pos x="4667" y="2833"/>
              </a:cxn>
              <a:cxn ang="0">
                <a:pos x="4804" y="2743"/>
              </a:cxn>
              <a:cxn ang="0">
                <a:pos x="4804" y="2599"/>
              </a:cxn>
              <a:cxn ang="0">
                <a:pos x="4962" y="2443"/>
              </a:cxn>
              <a:cxn ang="0">
                <a:pos x="5116" y="2166"/>
              </a:cxn>
              <a:cxn ang="0">
                <a:pos x="5124" y="1813"/>
              </a:cxn>
              <a:cxn ang="0">
                <a:pos x="5178" y="1579"/>
              </a:cxn>
              <a:cxn ang="0">
                <a:pos x="5562" y="1423"/>
              </a:cxn>
              <a:cxn ang="0">
                <a:pos x="5692" y="1323"/>
              </a:cxn>
              <a:cxn ang="0">
                <a:pos x="6022" y="1133"/>
              </a:cxn>
              <a:cxn ang="0">
                <a:pos x="6071" y="951"/>
              </a:cxn>
              <a:cxn ang="0">
                <a:pos x="6198" y="868"/>
              </a:cxn>
              <a:cxn ang="0">
                <a:pos x="6205" y="44"/>
              </a:cxn>
              <a:cxn ang="0">
                <a:pos x="5790" y="601"/>
              </a:cxn>
              <a:cxn ang="0">
                <a:pos x="5454" y="739"/>
              </a:cxn>
              <a:cxn ang="0">
                <a:pos x="5076" y="901"/>
              </a:cxn>
              <a:cxn ang="0">
                <a:pos x="4890" y="919"/>
              </a:cxn>
              <a:cxn ang="0">
                <a:pos x="4764" y="943"/>
              </a:cxn>
              <a:cxn ang="0">
                <a:pos x="4692" y="931"/>
              </a:cxn>
              <a:cxn ang="0">
                <a:pos x="4518" y="847"/>
              </a:cxn>
              <a:cxn ang="0">
                <a:pos x="4404" y="721"/>
              </a:cxn>
              <a:cxn ang="0">
                <a:pos x="4275" y="676"/>
              </a:cxn>
              <a:cxn ang="0">
                <a:pos x="3999" y="473"/>
              </a:cxn>
              <a:cxn ang="0">
                <a:pos x="3845" y="438"/>
              </a:cxn>
              <a:cxn ang="0">
                <a:pos x="3788" y="354"/>
              </a:cxn>
              <a:cxn ang="0">
                <a:pos x="3746" y="311"/>
              </a:cxn>
            </a:cxnLst>
            <a:rect l="0" t="0" r="r" b="b"/>
            <a:pathLst>
              <a:path w="6273" h="3545">
                <a:moveTo>
                  <a:pt x="0" y="1375"/>
                </a:moveTo>
                <a:cubicBezTo>
                  <a:pt x="22" y="1401"/>
                  <a:pt x="70" y="1479"/>
                  <a:pt x="132" y="1525"/>
                </a:cubicBezTo>
                <a:cubicBezTo>
                  <a:pt x="194" y="1571"/>
                  <a:pt x="318" y="1607"/>
                  <a:pt x="372" y="1651"/>
                </a:cubicBezTo>
                <a:cubicBezTo>
                  <a:pt x="426" y="1695"/>
                  <a:pt x="415" y="1753"/>
                  <a:pt x="459" y="1787"/>
                </a:cubicBezTo>
                <a:cubicBezTo>
                  <a:pt x="503" y="1821"/>
                  <a:pt x="576" y="1826"/>
                  <a:pt x="635" y="1857"/>
                </a:cubicBezTo>
                <a:cubicBezTo>
                  <a:pt x="694" y="1888"/>
                  <a:pt x="767" y="1931"/>
                  <a:pt x="813" y="1974"/>
                </a:cubicBezTo>
                <a:cubicBezTo>
                  <a:pt x="859" y="2017"/>
                  <a:pt x="869" y="2094"/>
                  <a:pt x="909" y="2118"/>
                </a:cubicBezTo>
                <a:cubicBezTo>
                  <a:pt x="949" y="2142"/>
                  <a:pt x="1016" y="2103"/>
                  <a:pt x="1054" y="2118"/>
                </a:cubicBezTo>
                <a:cubicBezTo>
                  <a:pt x="1092" y="2133"/>
                  <a:pt x="1100" y="2176"/>
                  <a:pt x="1140" y="2208"/>
                </a:cubicBezTo>
                <a:cubicBezTo>
                  <a:pt x="1180" y="2240"/>
                  <a:pt x="1243" y="2276"/>
                  <a:pt x="1294" y="2310"/>
                </a:cubicBezTo>
                <a:cubicBezTo>
                  <a:pt x="1345" y="2344"/>
                  <a:pt x="1410" y="2352"/>
                  <a:pt x="1449" y="2412"/>
                </a:cubicBezTo>
                <a:cubicBezTo>
                  <a:pt x="1488" y="2472"/>
                  <a:pt x="1481" y="2617"/>
                  <a:pt x="1527" y="2672"/>
                </a:cubicBezTo>
                <a:cubicBezTo>
                  <a:pt x="1573" y="2727"/>
                  <a:pt x="1670" y="2691"/>
                  <a:pt x="1727" y="2743"/>
                </a:cubicBezTo>
                <a:cubicBezTo>
                  <a:pt x="1784" y="2795"/>
                  <a:pt x="1810" y="2922"/>
                  <a:pt x="1871" y="2984"/>
                </a:cubicBezTo>
                <a:cubicBezTo>
                  <a:pt x="1932" y="3046"/>
                  <a:pt x="2048" y="3066"/>
                  <a:pt x="2096" y="3114"/>
                </a:cubicBezTo>
                <a:cubicBezTo>
                  <a:pt x="2144" y="3162"/>
                  <a:pt x="2108" y="3222"/>
                  <a:pt x="2159" y="3272"/>
                </a:cubicBezTo>
                <a:cubicBezTo>
                  <a:pt x="2210" y="3322"/>
                  <a:pt x="2296" y="3373"/>
                  <a:pt x="2400" y="3416"/>
                </a:cubicBezTo>
                <a:cubicBezTo>
                  <a:pt x="2504" y="3459"/>
                  <a:pt x="2684" y="3517"/>
                  <a:pt x="2780" y="3531"/>
                </a:cubicBezTo>
                <a:cubicBezTo>
                  <a:pt x="2876" y="3545"/>
                  <a:pt x="2931" y="3520"/>
                  <a:pt x="2976" y="3499"/>
                </a:cubicBezTo>
                <a:cubicBezTo>
                  <a:pt x="3021" y="3478"/>
                  <a:pt x="3019" y="3428"/>
                  <a:pt x="3052" y="3403"/>
                </a:cubicBezTo>
                <a:cubicBezTo>
                  <a:pt x="3085" y="3378"/>
                  <a:pt x="3126" y="3375"/>
                  <a:pt x="3172" y="3347"/>
                </a:cubicBezTo>
                <a:cubicBezTo>
                  <a:pt x="3218" y="3319"/>
                  <a:pt x="3285" y="3262"/>
                  <a:pt x="3325" y="3234"/>
                </a:cubicBezTo>
                <a:cubicBezTo>
                  <a:pt x="3365" y="3206"/>
                  <a:pt x="3348" y="3178"/>
                  <a:pt x="3410" y="3176"/>
                </a:cubicBezTo>
                <a:cubicBezTo>
                  <a:pt x="3472" y="3174"/>
                  <a:pt x="3602" y="3216"/>
                  <a:pt x="3698" y="3224"/>
                </a:cubicBezTo>
                <a:cubicBezTo>
                  <a:pt x="3794" y="3232"/>
                  <a:pt x="3891" y="3232"/>
                  <a:pt x="3987" y="3224"/>
                </a:cubicBezTo>
                <a:cubicBezTo>
                  <a:pt x="4083" y="3216"/>
                  <a:pt x="4219" y="3200"/>
                  <a:pt x="4275" y="3176"/>
                </a:cubicBezTo>
                <a:cubicBezTo>
                  <a:pt x="4331" y="3152"/>
                  <a:pt x="4267" y="3112"/>
                  <a:pt x="4323" y="3080"/>
                </a:cubicBezTo>
                <a:cubicBezTo>
                  <a:pt x="4379" y="3048"/>
                  <a:pt x="4555" y="3025"/>
                  <a:pt x="4612" y="2984"/>
                </a:cubicBezTo>
                <a:cubicBezTo>
                  <a:pt x="4669" y="2943"/>
                  <a:pt x="4635" y="2873"/>
                  <a:pt x="4667" y="2833"/>
                </a:cubicBezTo>
                <a:cubicBezTo>
                  <a:pt x="4699" y="2793"/>
                  <a:pt x="4781" y="2782"/>
                  <a:pt x="4804" y="2743"/>
                </a:cubicBezTo>
                <a:cubicBezTo>
                  <a:pt x="4827" y="2704"/>
                  <a:pt x="4778" y="2649"/>
                  <a:pt x="4804" y="2599"/>
                </a:cubicBezTo>
                <a:cubicBezTo>
                  <a:pt x="4830" y="2549"/>
                  <a:pt x="4910" y="2515"/>
                  <a:pt x="4962" y="2443"/>
                </a:cubicBezTo>
                <a:cubicBezTo>
                  <a:pt x="5014" y="2371"/>
                  <a:pt x="5089" y="2271"/>
                  <a:pt x="5116" y="2166"/>
                </a:cubicBezTo>
                <a:cubicBezTo>
                  <a:pt x="5143" y="2061"/>
                  <a:pt x="5114" y="1911"/>
                  <a:pt x="5124" y="1813"/>
                </a:cubicBezTo>
                <a:cubicBezTo>
                  <a:pt x="5134" y="1715"/>
                  <a:pt x="5105" y="1644"/>
                  <a:pt x="5178" y="1579"/>
                </a:cubicBezTo>
                <a:cubicBezTo>
                  <a:pt x="5251" y="1514"/>
                  <a:pt x="5476" y="1466"/>
                  <a:pt x="5562" y="1423"/>
                </a:cubicBezTo>
                <a:cubicBezTo>
                  <a:pt x="5648" y="1380"/>
                  <a:pt x="5615" y="1371"/>
                  <a:pt x="5692" y="1323"/>
                </a:cubicBezTo>
                <a:cubicBezTo>
                  <a:pt x="5769" y="1275"/>
                  <a:pt x="5959" y="1195"/>
                  <a:pt x="6022" y="1133"/>
                </a:cubicBezTo>
                <a:cubicBezTo>
                  <a:pt x="6085" y="1071"/>
                  <a:pt x="6042" y="995"/>
                  <a:pt x="6071" y="951"/>
                </a:cubicBezTo>
                <a:cubicBezTo>
                  <a:pt x="6100" y="907"/>
                  <a:pt x="6176" y="1019"/>
                  <a:pt x="6198" y="868"/>
                </a:cubicBezTo>
                <a:cubicBezTo>
                  <a:pt x="6220" y="717"/>
                  <a:pt x="6273" y="88"/>
                  <a:pt x="6205" y="44"/>
                </a:cubicBezTo>
                <a:cubicBezTo>
                  <a:pt x="6137" y="0"/>
                  <a:pt x="5915" y="485"/>
                  <a:pt x="5790" y="601"/>
                </a:cubicBezTo>
                <a:cubicBezTo>
                  <a:pt x="5665" y="717"/>
                  <a:pt x="5573" y="689"/>
                  <a:pt x="5454" y="739"/>
                </a:cubicBezTo>
                <a:cubicBezTo>
                  <a:pt x="5335" y="789"/>
                  <a:pt x="5170" y="871"/>
                  <a:pt x="5076" y="901"/>
                </a:cubicBezTo>
                <a:cubicBezTo>
                  <a:pt x="4982" y="931"/>
                  <a:pt x="4942" y="912"/>
                  <a:pt x="4890" y="919"/>
                </a:cubicBezTo>
                <a:cubicBezTo>
                  <a:pt x="4838" y="926"/>
                  <a:pt x="4797" y="941"/>
                  <a:pt x="4764" y="943"/>
                </a:cubicBezTo>
                <a:cubicBezTo>
                  <a:pt x="4731" y="945"/>
                  <a:pt x="4733" y="947"/>
                  <a:pt x="4692" y="931"/>
                </a:cubicBezTo>
                <a:cubicBezTo>
                  <a:pt x="4651" y="915"/>
                  <a:pt x="4566" y="882"/>
                  <a:pt x="4518" y="847"/>
                </a:cubicBezTo>
                <a:cubicBezTo>
                  <a:pt x="4470" y="812"/>
                  <a:pt x="4444" y="749"/>
                  <a:pt x="4404" y="721"/>
                </a:cubicBezTo>
                <a:cubicBezTo>
                  <a:pt x="4364" y="693"/>
                  <a:pt x="4342" y="717"/>
                  <a:pt x="4275" y="676"/>
                </a:cubicBezTo>
                <a:cubicBezTo>
                  <a:pt x="4208" y="635"/>
                  <a:pt x="4071" y="513"/>
                  <a:pt x="3999" y="473"/>
                </a:cubicBezTo>
                <a:cubicBezTo>
                  <a:pt x="3927" y="433"/>
                  <a:pt x="3880" y="458"/>
                  <a:pt x="3845" y="438"/>
                </a:cubicBezTo>
                <a:cubicBezTo>
                  <a:pt x="3810" y="418"/>
                  <a:pt x="3805" y="375"/>
                  <a:pt x="3788" y="354"/>
                </a:cubicBezTo>
                <a:cubicBezTo>
                  <a:pt x="3771" y="333"/>
                  <a:pt x="3753" y="318"/>
                  <a:pt x="3746" y="311"/>
                </a:cubicBezTo>
              </a:path>
            </a:pathLst>
          </a:custGeom>
          <a:noFill/>
          <a:ln w="12700">
            <a:solidFill>
              <a:schemeClr val="tx1"/>
            </a:solidFill>
            <a:round/>
            <a:headEnd/>
            <a:tailEnd/>
          </a:ln>
          <a:effectLst/>
        </p:spPr>
        <p:txBody>
          <a:bodyPr/>
          <a:lstStyle/>
          <a:p>
            <a:endParaRPr lang="en-US"/>
          </a:p>
        </p:txBody>
      </p:sp>
      <p:sp>
        <p:nvSpPr>
          <p:cNvPr id="24627" name="Freeform 51"/>
          <p:cNvSpPr>
            <a:spLocks/>
          </p:cNvSpPr>
          <p:nvPr/>
        </p:nvSpPr>
        <p:spPr bwMode="auto">
          <a:xfrm>
            <a:off x="2362200" y="568325"/>
            <a:ext cx="4829175" cy="2879725"/>
          </a:xfrm>
          <a:custGeom>
            <a:avLst/>
            <a:gdLst/>
            <a:ahLst/>
            <a:cxnLst>
              <a:cxn ang="0">
                <a:pos x="0" y="1814"/>
              </a:cxn>
              <a:cxn ang="0">
                <a:pos x="45" y="1562"/>
              </a:cxn>
              <a:cxn ang="0">
                <a:pos x="21" y="1336"/>
              </a:cxn>
              <a:cxn ang="0">
                <a:pos x="113" y="1245"/>
              </a:cxn>
              <a:cxn ang="0">
                <a:pos x="42" y="1146"/>
              </a:cxn>
              <a:cxn ang="0">
                <a:pos x="45" y="745"/>
              </a:cxn>
              <a:cxn ang="0">
                <a:pos x="113" y="542"/>
              </a:cxn>
              <a:cxn ang="0">
                <a:pos x="162" y="388"/>
              </a:cxn>
              <a:cxn ang="0">
                <a:pos x="334" y="264"/>
              </a:cxn>
              <a:cxn ang="0">
                <a:pos x="443" y="135"/>
              </a:cxn>
              <a:cxn ang="0">
                <a:pos x="622" y="72"/>
              </a:cxn>
              <a:cxn ang="0">
                <a:pos x="665" y="15"/>
              </a:cxn>
              <a:cxn ang="0">
                <a:pos x="827" y="165"/>
              </a:cxn>
              <a:cxn ang="0">
                <a:pos x="863" y="249"/>
              </a:cxn>
              <a:cxn ang="0">
                <a:pos x="1007" y="489"/>
              </a:cxn>
              <a:cxn ang="0">
                <a:pos x="1103" y="649"/>
              </a:cxn>
              <a:cxn ang="0">
                <a:pos x="1151" y="793"/>
              </a:cxn>
              <a:cxn ang="0">
                <a:pos x="1180" y="978"/>
              </a:cxn>
              <a:cxn ang="0">
                <a:pos x="1151" y="1129"/>
              </a:cxn>
              <a:cxn ang="0">
                <a:pos x="1173" y="1216"/>
              </a:cxn>
              <a:cxn ang="0">
                <a:pos x="1152" y="1315"/>
              </a:cxn>
              <a:cxn ang="0">
                <a:pos x="1151" y="1466"/>
              </a:cxn>
              <a:cxn ang="0">
                <a:pos x="1247" y="1610"/>
              </a:cxn>
              <a:cxn ang="0">
                <a:pos x="1335" y="1631"/>
              </a:cxn>
              <a:cxn ang="0">
                <a:pos x="1426" y="1694"/>
              </a:cxn>
              <a:cxn ang="0">
                <a:pos x="1581" y="1694"/>
              </a:cxn>
              <a:cxn ang="0">
                <a:pos x="1651" y="1659"/>
              </a:cxn>
              <a:cxn ang="0">
                <a:pos x="1707" y="1617"/>
              </a:cxn>
              <a:cxn ang="0">
                <a:pos x="1872" y="1610"/>
              </a:cxn>
              <a:cxn ang="0">
                <a:pos x="2017" y="1466"/>
              </a:cxn>
              <a:cxn ang="0">
                <a:pos x="2257" y="1370"/>
              </a:cxn>
              <a:cxn ang="0">
                <a:pos x="2445" y="1469"/>
              </a:cxn>
              <a:cxn ang="0">
                <a:pos x="2545" y="1514"/>
              </a:cxn>
              <a:cxn ang="0">
                <a:pos x="2594" y="1514"/>
              </a:cxn>
              <a:cxn ang="0">
                <a:pos x="2655" y="1434"/>
              </a:cxn>
              <a:cxn ang="0">
                <a:pos x="2738" y="1226"/>
              </a:cxn>
              <a:cxn ang="0">
                <a:pos x="2882" y="1081"/>
              </a:cxn>
              <a:cxn ang="0">
                <a:pos x="2979" y="992"/>
              </a:cxn>
              <a:cxn ang="0">
                <a:pos x="3042" y="872"/>
              </a:cxn>
            </a:cxnLst>
            <a:rect l="0" t="0" r="r" b="b"/>
            <a:pathLst>
              <a:path w="3042" h="1814">
                <a:moveTo>
                  <a:pt x="0" y="1814"/>
                </a:moveTo>
                <a:cubicBezTo>
                  <a:pt x="7" y="1772"/>
                  <a:pt x="41" y="1642"/>
                  <a:pt x="45" y="1562"/>
                </a:cubicBezTo>
                <a:cubicBezTo>
                  <a:pt x="49" y="1482"/>
                  <a:pt x="10" y="1389"/>
                  <a:pt x="21" y="1336"/>
                </a:cubicBezTo>
                <a:cubicBezTo>
                  <a:pt x="32" y="1283"/>
                  <a:pt x="110" y="1277"/>
                  <a:pt x="113" y="1245"/>
                </a:cubicBezTo>
                <a:cubicBezTo>
                  <a:pt x="116" y="1213"/>
                  <a:pt x="53" y="1229"/>
                  <a:pt x="42" y="1146"/>
                </a:cubicBezTo>
                <a:cubicBezTo>
                  <a:pt x="31" y="1063"/>
                  <a:pt x="33" y="846"/>
                  <a:pt x="45" y="745"/>
                </a:cubicBezTo>
                <a:cubicBezTo>
                  <a:pt x="57" y="644"/>
                  <a:pt x="94" y="601"/>
                  <a:pt x="113" y="542"/>
                </a:cubicBezTo>
                <a:cubicBezTo>
                  <a:pt x="132" y="483"/>
                  <a:pt x="125" y="434"/>
                  <a:pt x="162" y="388"/>
                </a:cubicBezTo>
                <a:cubicBezTo>
                  <a:pt x="199" y="342"/>
                  <a:pt x="287" y="306"/>
                  <a:pt x="334" y="264"/>
                </a:cubicBezTo>
                <a:cubicBezTo>
                  <a:pt x="381" y="222"/>
                  <a:pt x="395" y="167"/>
                  <a:pt x="443" y="135"/>
                </a:cubicBezTo>
                <a:cubicBezTo>
                  <a:pt x="491" y="103"/>
                  <a:pt x="585" y="92"/>
                  <a:pt x="622" y="72"/>
                </a:cubicBezTo>
                <a:cubicBezTo>
                  <a:pt x="659" y="52"/>
                  <a:pt x="631" y="0"/>
                  <a:pt x="665" y="15"/>
                </a:cubicBezTo>
                <a:cubicBezTo>
                  <a:pt x="699" y="30"/>
                  <a:pt x="794" y="126"/>
                  <a:pt x="827" y="165"/>
                </a:cubicBezTo>
                <a:cubicBezTo>
                  <a:pt x="860" y="204"/>
                  <a:pt x="833" y="195"/>
                  <a:pt x="863" y="249"/>
                </a:cubicBezTo>
                <a:cubicBezTo>
                  <a:pt x="893" y="303"/>
                  <a:pt x="967" y="422"/>
                  <a:pt x="1007" y="489"/>
                </a:cubicBezTo>
                <a:cubicBezTo>
                  <a:pt x="1047" y="556"/>
                  <a:pt x="1079" y="598"/>
                  <a:pt x="1103" y="649"/>
                </a:cubicBezTo>
                <a:cubicBezTo>
                  <a:pt x="1127" y="700"/>
                  <a:pt x="1138" y="738"/>
                  <a:pt x="1151" y="793"/>
                </a:cubicBezTo>
                <a:cubicBezTo>
                  <a:pt x="1164" y="848"/>
                  <a:pt x="1180" y="922"/>
                  <a:pt x="1180" y="978"/>
                </a:cubicBezTo>
                <a:cubicBezTo>
                  <a:pt x="1180" y="1034"/>
                  <a:pt x="1152" y="1089"/>
                  <a:pt x="1151" y="1129"/>
                </a:cubicBezTo>
                <a:cubicBezTo>
                  <a:pt x="1150" y="1169"/>
                  <a:pt x="1173" y="1185"/>
                  <a:pt x="1173" y="1216"/>
                </a:cubicBezTo>
                <a:cubicBezTo>
                  <a:pt x="1173" y="1247"/>
                  <a:pt x="1156" y="1273"/>
                  <a:pt x="1152" y="1315"/>
                </a:cubicBezTo>
                <a:cubicBezTo>
                  <a:pt x="1148" y="1357"/>
                  <a:pt x="1135" y="1417"/>
                  <a:pt x="1151" y="1466"/>
                </a:cubicBezTo>
                <a:cubicBezTo>
                  <a:pt x="1167" y="1515"/>
                  <a:pt x="1216" y="1583"/>
                  <a:pt x="1247" y="1610"/>
                </a:cubicBezTo>
                <a:cubicBezTo>
                  <a:pt x="1278" y="1637"/>
                  <a:pt x="1305" y="1617"/>
                  <a:pt x="1335" y="1631"/>
                </a:cubicBezTo>
                <a:cubicBezTo>
                  <a:pt x="1365" y="1645"/>
                  <a:pt x="1385" y="1683"/>
                  <a:pt x="1426" y="1694"/>
                </a:cubicBezTo>
                <a:cubicBezTo>
                  <a:pt x="1467" y="1705"/>
                  <a:pt x="1544" y="1700"/>
                  <a:pt x="1581" y="1694"/>
                </a:cubicBezTo>
                <a:cubicBezTo>
                  <a:pt x="1618" y="1688"/>
                  <a:pt x="1630" y="1672"/>
                  <a:pt x="1651" y="1659"/>
                </a:cubicBezTo>
                <a:cubicBezTo>
                  <a:pt x="1672" y="1646"/>
                  <a:pt x="1670" y="1625"/>
                  <a:pt x="1707" y="1617"/>
                </a:cubicBezTo>
                <a:cubicBezTo>
                  <a:pt x="1744" y="1609"/>
                  <a:pt x="1820" y="1635"/>
                  <a:pt x="1872" y="1610"/>
                </a:cubicBezTo>
                <a:cubicBezTo>
                  <a:pt x="1924" y="1585"/>
                  <a:pt x="1953" y="1506"/>
                  <a:pt x="2017" y="1466"/>
                </a:cubicBezTo>
                <a:cubicBezTo>
                  <a:pt x="2081" y="1426"/>
                  <a:pt x="2186" y="1369"/>
                  <a:pt x="2257" y="1370"/>
                </a:cubicBezTo>
                <a:cubicBezTo>
                  <a:pt x="2328" y="1371"/>
                  <a:pt x="2397" y="1445"/>
                  <a:pt x="2445" y="1469"/>
                </a:cubicBezTo>
                <a:cubicBezTo>
                  <a:pt x="2493" y="1493"/>
                  <a:pt x="2520" y="1507"/>
                  <a:pt x="2545" y="1514"/>
                </a:cubicBezTo>
                <a:cubicBezTo>
                  <a:pt x="2570" y="1521"/>
                  <a:pt x="2576" y="1527"/>
                  <a:pt x="2594" y="1514"/>
                </a:cubicBezTo>
                <a:cubicBezTo>
                  <a:pt x="2612" y="1501"/>
                  <a:pt x="2631" y="1482"/>
                  <a:pt x="2655" y="1434"/>
                </a:cubicBezTo>
                <a:cubicBezTo>
                  <a:pt x="2679" y="1386"/>
                  <a:pt x="2700" y="1285"/>
                  <a:pt x="2738" y="1226"/>
                </a:cubicBezTo>
                <a:cubicBezTo>
                  <a:pt x="2776" y="1167"/>
                  <a:pt x="2842" y="1120"/>
                  <a:pt x="2882" y="1081"/>
                </a:cubicBezTo>
                <a:cubicBezTo>
                  <a:pt x="2922" y="1042"/>
                  <a:pt x="2952" y="1027"/>
                  <a:pt x="2979" y="992"/>
                </a:cubicBezTo>
                <a:cubicBezTo>
                  <a:pt x="3006" y="957"/>
                  <a:pt x="3029" y="897"/>
                  <a:pt x="3042" y="872"/>
                </a:cubicBezTo>
              </a:path>
            </a:pathLst>
          </a:custGeom>
          <a:noFill/>
          <a:ln w="12700">
            <a:solidFill>
              <a:schemeClr val="tx2"/>
            </a:solidFill>
            <a:round/>
            <a:headEnd/>
            <a:tailEnd/>
          </a:ln>
          <a:effectLst/>
        </p:spPr>
        <p:txBody>
          <a:bodyPr/>
          <a:lstStyle/>
          <a:p>
            <a:endParaRPr lang="en-US"/>
          </a:p>
        </p:txBody>
      </p:sp>
      <p:sp>
        <p:nvSpPr>
          <p:cNvPr id="24628" name="Freeform 52"/>
          <p:cNvSpPr>
            <a:spLocks/>
          </p:cNvSpPr>
          <p:nvPr/>
        </p:nvSpPr>
        <p:spPr bwMode="auto">
          <a:xfrm>
            <a:off x="3427413" y="179388"/>
            <a:ext cx="3073400" cy="3173412"/>
          </a:xfrm>
          <a:custGeom>
            <a:avLst/>
            <a:gdLst/>
            <a:ahLst/>
            <a:cxnLst>
              <a:cxn ang="0">
                <a:pos x="0" y="248"/>
              </a:cxn>
              <a:cxn ang="0">
                <a:pos x="162" y="332"/>
              </a:cxn>
              <a:cxn ang="0">
                <a:pos x="402" y="452"/>
              </a:cxn>
              <a:cxn ang="0">
                <a:pos x="540" y="452"/>
              </a:cxn>
              <a:cxn ang="0">
                <a:pos x="684" y="446"/>
              </a:cxn>
              <a:cxn ang="0">
                <a:pos x="828" y="416"/>
              </a:cxn>
              <a:cxn ang="0">
                <a:pos x="966" y="314"/>
              </a:cxn>
              <a:cxn ang="0">
                <a:pos x="1242" y="188"/>
              </a:cxn>
              <a:cxn ang="0">
                <a:pos x="1470" y="80"/>
              </a:cxn>
              <a:cxn ang="0">
                <a:pos x="1675" y="0"/>
              </a:cxn>
              <a:cxn ang="0">
                <a:pos x="1661" y="78"/>
              </a:cxn>
              <a:cxn ang="0">
                <a:pos x="1689" y="155"/>
              </a:cxn>
              <a:cxn ang="0">
                <a:pos x="1682" y="268"/>
              </a:cxn>
              <a:cxn ang="0">
                <a:pos x="1730" y="413"/>
              </a:cxn>
              <a:cxn ang="0">
                <a:pos x="1730" y="557"/>
              </a:cxn>
              <a:cxn ang="0">
                <a:pos x="1778" y="605"/>
              </a:cxn>
              <a:cxn ang="0">
                <a:pos x="1760" y="710"/>
              </a:cxn>
              <a:cxn ang="0">
                <a:pos x="1753" y="857"/>
              </a:cxn>
              <a:cxn ang="0">
                <a:pos x="1675" y="991"/>
              </a:cxn>
              <a:cxn ang="0">
                <a:pos x="1717" y="1082"/>
              </a:cxn>
              <a:cxn ang="0">
                <a:pos x="1778" y="1134"/>
              </a:cxn>
              <a:cxn ang="0">
                <a:pos x="1778" y="1230"/>
              </a:cxn>
              <a:cxn ang="0">
                <a:pos x="1730" y="1278"/>
              </a:cxn>
              <a:cxn ang="0">
                <a:pos x="1746" y="1384"/>
              </a:cxn>
              <a:cxn ang="0">
                <a:pos x="1826" y="1471"/>
              </a:cxn>
              <a:cxn ang="0">
                <a:pos x="1858" y="1595"/>
              </a:cxn>
              <a:cxn ang="0">
                <a:pos x="1921" y="1686"/>
              </a:cxn>
              <a:cxn ang="0">
                <a:pos x="1923" y="1759"/>
              </a:cxn>
              <a:cxn ang="0">
                <a:pos x="1928" y="1869"/>
              </a:cxn>
              <a:cxn ang="0">
                <a:pos x="1874" y="1999"/>
              </a:cxn>
            </a:cxnLst>
            <a:rect l="0" t="0" r="r" b="b"/>
            <a:pathLst>
              <a:path w="1936" h="1999">
                <a:moveTo>
                  <a:pt x="0" y="248"/>
                </a:moveTo>
                <a:cubicBezTo>
                  <a:pt x="27" y="262"/>
                  <a:pt x="95" y="298"/>
                  <a:pt x="162" y="332"/>
                </a:cubicBezTo>
                <a:cubicBezTo>
                  <a:pt x="229" y="366"/>
                  <a:pt x="339" y="432"/>
                  <a:pt x="402" y="452"/>
                </a:cubicBezTo>
                <a:cubicBezTo>
                  <a:pt x="465" y="472"/>
                  <a:pt x="493" y="453"/>
                  <a:pt x="540" y="452"/>
                </a:cubicBezTo>
                <a:cubicBezTo>
                  <a:pt x="587" y="451"/>
                  <a:pt x="636" y="452"/>
                  <a:pt x="684" y="446"/>
                </a:cubicBezTo>
                <a:cubicBezTo>
                  <a:pt x="732" y="440"/>
                  <a:pt x="781" y="438"/>
                  <a:pt x="828" y="416"/>
                </a:cubicBezTo>
                <a:cubicBezTo>
                  <a:pt x="875" y="394"/>
                  <a:pt x="897" y="352"/>
                  <a:pt x="966" y="314"/>
                </a:cubicBezTo>
                <a:cubicBezTo>
                  <a:pt x="1035" y="276"/>
                  <a:pt x="1158" y="227"/>
                  <a:pt x="1242" y="188"/>
                </a:cubicBezTo>
                <a:cubicBezTo>
                  <a:pt x="1326" y="149"/>
                  <a:pt x="1398" y="111"/>
                  <a:pt x="1470" y="80"/>
                </a:cubicBezTo>
                <a:cubicBezTo>
                  <a:pt x="1542" y="49"/>
                  <a:pt x="1643" y="0"/>
                  <a:pt x="1675" y="0"/>
                </a:cubicBezTo>
                <a:cubicBezTo>
                  <a:pt x="1707" y="0"/>
                  <a:pt x="1659" y="52"/>
                  <a:pt x="1661" y="78"/>
                </a:cubicBezTo>
                <a:cubicBezTo>
                  <a:pt x="1663" y="104"/>
                  <a:pt x="1686" y="123"/>
                  <a:pt x="1689" y="155"/>
                </a:cubicBezTo>
                <a:cubicBezTo>
                  <a:pt x="1692" y="187"/>
                  <a:pt x="1675" y="225"/>
                  <a:pt x="1682" y="268"/>
                </a:cubicBezTo>
                <a:cubicBezTo>
                  <a:pt x="1689" y="311"/>
                  <a:pt x="1722" y="365"/>
                  <a:pt x="1730" y="413"/>
                </a:cubicBezTo>
                <a:cubicBezTo>
                  <a:pt x="1738" y="461"/>
                  <a:pt x="1722" y="525"/>
                  <a:pt x="1730" y="557"/>
                </a:cubicBezTo>
                <a:cubicBezTo>
                  <a:pt x="1738" y="589"/>
                  <a:pt x="1773" y="580"/>
                  <a:pt x="1778" y="605"/>
                </a:cubicBezTo>
                <a:cubicBezTo>
                  <a:pt x="1783" y="630"/>
                  <a:pt x="1764" y="668"/>
                  <a:pt x="1760" y="710"/>
                </a:cubicBezTo>
                <a:cubicBezTo>
                  <a:pt x="1756" y="752"/>
                  <a:pt x="1767" y="810"/>
                  <a:pt x="1753" y="857"/>
                </a:cubicBezTo>
                <a:cubicBezTo>
                  <a:pt x="1739" y="904"/>
                  <a:pt x="1681" y="954"/>
                  <a:pt x="1675" y="991"/>
                </a:cubicBezTo>
                <a:cubicBezTo>
                  <a:pt x="1669" y="1028"/>
                  <a:pt x="1700" y="1058"/>
                  <a:pt x="1717" y="1082"/>
                </a:cubicBezTo>
                <a:cubicBezTo>
                  <a:pt x="1734" y="1106"/>
                  <a:pt x="1768" y="1109"/>
                  <a:pt x="1778" y="1134"/>
                </a:cubicBezTo>
                <a:cubicBezTo>
                  <a:pt x="1788" y="1159"/>
                  <a:pt x="1786" y="1206"/>
                  <a:pt x="1778" y="1230"/>
                </a:cubicBezTo>
                <a:cubicBezTo>
                  <a:pt x="1770" y="1254"/>
                  <a:pt x="1735" y="1252"/>
                  <a:pt x="1730" y="1278"/>
                </a:cubicBezTo>
                <a:cubicBezTo>
                  <a:pt x="1725" y="1304"/>
                  <a:pt x="1730" y="1352"/>
                  <a:pt x="1746" y="1384"/>
                </a:cubicBezTo>
                <a:cubicBezTo>
                  <a:pt x="1762" y="1416"/>
                  <a:pt x="1807" y="1436"/>
                  <a:pt x="1826" y="1471"/>
                </a:cubicBezTo>
                <a:cubicBezTo>
                  <a:pt x="1845" y="1506"/>
                  <a:pt x="1842" y="1559"/>
                  <a:pt x="1858" y="1595"/>
                </a:cubicBezTo>
                <a:cubicBezTo>
                  <a:pt x="1874" y="1631"/>
                  <a:pt x="1910" y="1659"/>
                  <a:pt x="1921" y="1686"/>
                </a:cubicBezTo>
                <a:cubicBezTo>
                  <a:pt x="1932" y="1713"/>
                  <a:pt x="1922" y="1729"/>
                  <a:pt x="1923" y="1759"/>
                </a:cubicBezTo>
                <a:cubicBezTo>
                  <a:pt x="1924" y="1789"/>
                  <a:pt x="1936" y="1829"/>
                  <a:pt x="1928" y="1869"/>
                </a:cubicBezTo>
                <a:cubicBezTo>
                  <a:pt x="1920" y="1909"/>
                  <a:pt x="1885" y="1972"/>
                  <a:pt x="1874" y="1999"/>
                </a:cubicBezTo>
              </a:path>
            </a:pathLst>
          </a:custGeom>
          <a:noFill/>
          <a:ln w="12700">
            <a:solidFill>
              <a:schemeClr val="tx1"/>
            </a:solidFill>
            <a:round/>
            <a:headEnd/>
            <a:tailEnd/>
          </a:ln>
          <a:effectLst/>
        </p:spPr>
        <p:txBody>
          <a:bodyPr/>
          <a:lstStyle/>
          <a:p>
            <a:endParaRPr lang="en-US"/>
          </a:p>
        </p:txBody>
      </p:sp>
      <p:pic>
        <p:nvPicPr>
          <p:cNvPr id="24664" name="Picture 88" descr="compass"/>
          <p:cNvPicPr>
            <a:picLocks noChangeAspect="1" noChangeArrowheads="1"/>
          </p:cNvPicPr>
          <p:nvPr/>
        </p:nvPicPr>
        <p:blipFill>
          <a:blip r:embed="rId7"/>
          <a:srcRect/>
          <a:stretch>
            <a:fillRect/>
          </a:stretch>
        </p:blipFill>
        <p:spPr bwMode="auto">
          <a:xfrm>
            <a:off x="0" y="2741613"/>
            <a:ext cx="352425" cy="515937"/>
          </a:xfrm>
          <a:prstGeom prst="rect">
            <a:avLst/>
          </a:prstGeom>
          <a:noFill/>
        </p:spPr>
      </p:pic>
      <p:sp>
        <p:nvSpPr>
          <p:cNvPr id="24784" name="Text Box 208"/>
          <p:cNvSpPr txBox="1">
            <a:spLocks noChangeArrowheads="1"/>
          </p:cNvSpPr>
          <p:nvPr/>
        </p:nvSpPr>
        <p:spPr bwMode="auto">
          <a:xfrm>
            <a:off x="1976438" y="4116388"/>
            <a:ext cx="755650" cy="266700"/>
          </a:xfrm>
          <a:prstGeom prst="rect">
            <a:avLst/>
          </a:prstGeom>
          <a:solidFill>
            <a:schemeClr val="bg1">
              <a:alpha val="70000"/>
            </a:schemeClr>
          </a:solidFill>
          <a:ln w="38100">
            <a:solidFill>
              <a:schemeClr val="tx1"/>
            </a:solidFill>
            <a:miter lim="800000"/>
            <a:headEnd/>
            <a:tailEnd/>
          </a:ln>
          <a:effectLst/>
        </p:spPr>
        <p:txBody>
          <a:bodyPr>
            <a:spAutoFit/>
          </a:bodyPr>
          <a:lstStyle/>
          <a:p>
            <a:pPr algn="ctr">
              <a:spcBef>
                <a:spcPct val="50000"/>
              </a:spcBef>
            </a:pPr>
            <a:r>
              <a:rPr lang="en-US" sz="900"/>
              <a:t>Rochefort</a:t>
            </a:r>
          </a:p>
        </p:txBody>
      </p:sp>
      <p:sp>
        <p:nvSpPr>
          <p:cNvPr id="24785" name="Text Box 209"/>
          <p:cNvSpPr txBox="1">
            <a:spLocks noChangeArrowheads="1"/>
          </p:cNvSpPr>
          <p:nvPr/>
        </p:nvSpPr>
        <p:spPr bwMode="auto">
          <a:xfrm>
            <a:off x="3503613" y="376238"/>
            <a:ext cx="534987" cy="266700"/>
          </a:xfrm>
          <a:prstGeom prst="rect">
            <a:avLst/>
          </a:prstGeom>
          <a:solidFill>
            <a:schemeClr val="bg1">
              <a:alpha val="70000"/>
            </a:schemeClr>
          </a:solidFill>
          <a:ln w="38100">
            <a:solidFill>
              <a:schemeClr val="tx1"/>
            </a:solidFill>
            <a:miter lim="800000"/>
            <a:headEnd/>
            <a:tailEnd/>
          </a:ln>
          <a:effectLst/>
        </p:spPr>
        <p:txBody>
          <a:bodyPr>
            <a:spAutoFit/>
          </a:bodyPr>
          <a:lstStyle/>
          <a:p>
            <a:pPr algn="ctr">
              <a:spcBef>
                <a:spcPct val="50000"/>
              </a:spcBef>
            </a:pPr>
            <a:r>
              <a:rPr lang="en-US" sz="900"/>
              <a:t>Liege</a:t>
            </a:r>
          </a:p>
        </p:txBody>
      </p:sp>
      <p:sp>
        <p:nvSpPr>
          <p:cNvPr id="24787" name="Text Box 211"/>
          <p:cNvSpPr txBox="1">
            <a:spLocks noChangeArrowheads="1"/>
          </p:cNvSpPr>
          <p:nvPr/>
        </p:nvSpPr>
        <p:spPr bwMode="auto">
          <a:xfrm>
            <a:off x="5716588" y="1368425"/>
            <a:ext cx="1068387" cy="266700"/>
          </a:xfrm>
          <a:prstGeom prst="rect">
            <a:avLst/>
          </a:prstGeom>
          <a:solidFill>
            <a:schemeClr val="bg1">
              <a:alpha val="70000"/>
            </a:schemeClr>
          </a:solidFill>
          <a:ln w="38100">
            <a:solidFill>
              <a:srgbClr val="990000"/>
            </a:solidFill>
            <a:miter lim="800000"/>
            <a:headEnd/>
            <a:tailEnd/>
          </a:ln>
          <a:effectLst/>
        </p:spPr>
        <p:txBody>
          <a:bodyPr>
            <a:spAutoFit/>
          </a:bodyPr>
          <a:lstStyle/>
          <a:p>
            <a:pPr algn="ctr">
              <a:spcBef>
                <a:spcPct val="50000"/>
              </a:spcBef>
            </a:pPr>
            <a:r>
              <a:rPr lang="en-US" sz="900"/>
              <a:t>Elsenborn Ridge</a:t>
            </a:r>
          </a:p>
        </p:txBody>
      </p:sp>
      <p:sp>
        <p:nvSpPr>
          <p:cNvPr id="24788" name="Text Box 212"/>
          <p:cNvSpPr txBox="1">
            <a:spLocks noChangeArrowheads="1"/>
          </p:cNvSpPr>
          <p:nvPr/>
        </p:nvSpPr>
        <p:spPr bwMode="auto">
          <a:xfrm>
            <a:off x="5029200" y="2436813"/>
            <a:ext cx="534988" cy="403225"/>
          </a:xfrm>
          <a:prstGeom prst="rect">
            <a:avLst/>
          </a:prstGeom>
          <a:solidFill>
            <a:schemeClr val="bg1">
              <a:alpha val="70000"/>
            </a:schemeClr>
          </a:solidFill>
          <a:ln w="38100">
            <a:solidFill>
              <a:srgbClr val="0033CC"/>
            </a:solidFill>
            <a:miter lim="800000"/>
            <a:headEnd/>
            <a:tailEnd/>
          </a:ln>
          <a:effectLst/>
        </p:spPr>
        <p:txBody>
          <a:bodyPr>
            <a:spAutoFit/>
          </a:bodyPr>
          <a:lstStyle/>
          <a:p>
            <a:pPr algn="ctr">
              <a:spcBef>
                <a:spcPct val="50000"/>
              </a:spcBef>
            </a:pPr>
            <a:r>
              <a:rPr lang="en-US" sz="900"/>
              <a:t>Salm River</a:t>
            </a:r>
          </a:p>
        </p:txBody>
      </p:sp>
      <p:sp>
        <p:nvSpPr>
          <p:cNvPr id="24789" name="Text Box 213"/>
          <p:cNvSpPr txBox="1">
            <a:spLocks noChangeArrowheads="1"/>
          </p:cNvSpPr>
          <p:nvPr/>
        </p:nvSpPr>
        <p:spPr bwMode="auto">
          <a:xfrm>
            <a:off x="5106988" y="146050"/>
            <a:ext cx="915987" cy="266700"/>
          </a:xfrm>
          <a:prstGeom prst="rect">
            <a:avLst/>
          </a:prstGeom>
          <a:solidFill>
            <a:schemeClr val="bg1">
              <a:alpha val="70000"/>
            </a:schemeClr>
          </a:solidFill>
          <a:ln w="38100">
            <a:solidFill>
              <a:srgbClr val="0033CC"/>
            </a:solidFill>
            <a:miter lim="800000"/>
            <a:headEnd/>
            <a:tailEnd/>
          </a:ln>
          <a:effectLst/>
        </p:spPr>
        <p:txBody>
          <a:bodyPr>
            <a:spAutoFit/>
          </a:bodyPr>
          <a:lstStyle/>
          <a:p>
            <a:pPr algn="ctr">
              <a:spcBef>
                <a:spcPct val="50000"/>
              </a:spcBef>
            </a:pPr>
            <a:r>
              <a:rPr lang="en-US" sz="900"/>
              <a:t>Vesdre River</a:t>
            </a:r>
          </a:p>
        </p:txBody>
      </p:sp>
      <p:sp>
        <p:nvSpPr>
          <p:cNvPr id="24790" name="Text Box 214"/>
          <p:cNvSpPr txBox="1">
            <a:spLocks noChangeArrowheads="1"/>
          </p:cNvSpPr>
          <p:nvPr/>
        </p:nvSpPr>
        <p:spPr bwMode="auto">
          <a:xfrm>
            <a:off x="984250" y="4344988"/>
            <a:ext cx="838200" cy="266700"/>
          </a:xfrm>
          <a:prstGeom prst="rect">
            <a:avLst/>
          </a:prstGeom>
          <a:solidFill>
            <a:schemeClr val="bg1">
              <a:alpha val="70000"/>
            </a:schemeClr>
          </a:solidFill>
          <a:ln w="38100">
            <a:solidFill>
              <a:srgbClr val="0033CC"/>
            </a:solidFill>
            <a:miter lim="800000"/>
            <a:headEnd/>
            <a:tailEnd/>
          </a:ln>
          <a:effectLst/>
        </p:spPr>
        <p:txBody>
          <a:bodyPr>
            <a:spAutoFit/>
          </a:bodyPr>
          <a:lstStyle/>
          <a:p>
            <a:pPr algn="ctr">
              <a:spcBef>
                <a:spcPct val="50000"/>
              </a:spcBef>
            </a:pPr>
            <a:r>
              <a:rPr lang="en-US" sz="900"/>
              <a:t>Lesse River</a:t>
            </a:r>
          </a:p>
        </p:txBody>
      </p:sp>
      <p:sp>
        <p:nvSpPr>
          <p:cNvPr id="24792" name="Text Box 216"/>
          <p:cNvSpPr txBox="1">
            <a:spLocks noChangeArrowheads="1"/>
          </p:cNvSpPr>
          <p:nvPr/>
        </p:nvSpPr>
        <p:spPr bwMode="auto">
          <a:xfrm>
            <a:off x="5183188" y="1368425"/>
            <a:ext cx="458787" cy="266700"/>
          </a:xfrm>
          <a:prstGeom prst="rect">
            <a:avLst/>
          </a:prstGeom>
          <a:solidFill>
            <a:schemeClr val="bg1">
              <a:alpha val="70000"/>
            </a:schemeClr>
          </a:solidFill>
          <a:ln w="38100">
            <a:solidFill>
              <a:schemeClr val="tx1"/>
            </a:solidFill>
            <a:miter lim="800000"/>
            <a:headEnd/>
            <a:tailEnd/>
          </a:ln>
          <a:effectLst/>
        </p:spPr>
        <p:txBody>
          <a:bodyPr>
            <a:spAutoFit/>
          </a:bodyPr>
          <a:lstStyle/>
          <a:p>
            <a:pPr algn="ctr">
              <a:spcBef>
                <a:spcPct val="50000"/>
              </a:spcBef>
            </a:pPr>
            <a:r>
              <a:rPr lang="en-US" sz="900"/>
              <a:t>Spa</a:t>
            </a:r>
          </a:p>
        </p:txBody>
      </p:sp>
      <p:sp>
        <p:nvSpPr>
          <p:cNvPr id="24794" name="Text Box 218"/>
          <p:cNvSpPr txBox="1">
            <a:spLocks noChangeArrowheads="1"/>
          </p:cNvSpPr>
          <p:nvPr/>
        </p:nvSpPr>
        <p:spPr bwMode="auto">
          <a:xfrm>
            <a:off x="5183188" y="528638"/>
            <a:ext cx="688975" cy="266700"/>
          </a:xfrm>
          <a:prstGeom prst="rect">
            <a:avLst/>
          </a:prstGeom>
          <a:solidFill>
            <a:schemeClr val="bg1">
              <a:alpha val="70000"/>
            </a:schemeClr>
          </a:solidFill>
          <a:ln w="38100">
            <a:solidFill>
              <a:schemeClr val="tx1"/>
            </a:solidFill>
            <a:miter lim="800000"/>
            <a:headEnd/>
            <a:tailEnd/>
          </a:ln>
          <a:effectLst/>
        </p:spPr>
        <p:txBody>
          <a:bodyPr>
            <a:spAutoFit/>
          </a:bodyPr>
          <a:lstStyle/>
          <a:p>
            <a:pPr algn="ctr">
              <a:spcBef>
                <a:spcPct val="50000"/>
              </a:spcBef>
            </a:pPr>
            <a:r>
              <a:rPr lang="en-US" sz="900"/>
              <a:t>Verviers</a:t>
            </a:r>
          </a:p>
        </p:txBody>
      </p:sp>
      <p:sp>
        <p:nvSpPr>
          <p:cNvPr id="24795" name="Text Box 219"/>
          <p:cNvSpPr txBox="1">
            <a:spLocks noChangeArrowheads="1"/>
          </p:cNvSpPr>
          <p:nvPr/>
        </p:nvSpPr>
        <p:spPr bwMode="auto">
          <a:xfrm>
            <a:off x="7091363" y="604838"/>
            <a:ext cx="755650" cy="266700"/>
          </a:xfrm>
          <a:prstGeom prst="rect">
            <a:avLst/>
          </a:prstGeom>
          <a:solidFill>
            <a:schemeClr val="bg1">
              <a:alpha val="70000"/>
            </a:schemeClr>
          </a:solidFill>
          <a:ln w="38100">
            <a:solidFill>
              <a:schemeClr val="tx1"/>
            </a:solidFill>
            <a:miter lim="800000"/>
            <a:headEnd/>
            <a:tailEnd/>
          </a:ln>
          <a:effectLst/>
        </p:spPr>
        <p:txBody>
          <a:bodyPr>
            <a:spAutoFit/>
          </a:bodyPr>
          <a:lstStyle/>
          <a:p>
            <a:pPr algn="ctr">
              <a:spcBef>
                <a:spcPct val="50000"/>
              </a:spcBef>
            </a:pPr>
            <a:r>
              <a:rPr lang="en-US" sz="900"/>
              <a:t>Monschau</a:t>
            </a:r>
          </a:p>
        </p:txBody>
      </p:sp>
      <p:sp>
        <p:nvSpPr>
          <p:cNvPr id="24796" name="Text Box 220"/>
          <p:cNvSpPr txBox="1">
            <a:spLocks noChangeArrowheads="1"/>
          </p:cNvSpPr>
          <p:nvPr/>
        </p:nvSpPr>
        <p:spPr bwMode="auto">
          <a:xfrm>
            <a:off x="2816225" y="3657600"/>
            <a:ext cx="611188" cy="266700"/>
          </a:xfrm>
          <a:prstGeom prst="rect">
            <a:avLst/>
          </a:prstGeom>
          <a:solidFill>
            <a:schemeClr val="bg1">
              <a:alpha val="70000"/>
            </a:schemeClr>
          </a:solidFill>
          <a:ln w="38100">
            <a:solidFill>
              <a:schemeClr val="tx1"/>
            </a:solidFill>
            <a:miter lim="800000"/>
            <a:headEnd/>
            <a:tailEnd/>
          </a:ln>
          <a:effectLst/>
        </p:spPr>
        <p:txBody>
          <a:bodyPr>
            <a:spAutoFit/>
          </a:bodyPr>
          <a:lstStyle/>
          <a:p>
            <a:pPr algn="ctr">
              <a:spcBef>
                <a:spcPct val="50000"/>
              </a:spcBef>
            </a:pPr>
            <a:r>
              <a:rPr lang="en-US" sz="900"/>
              <a:t>Marche</a:t>
            </a:r>
          </a:p>
        </p:txBody>
      </p:sp>
      <p:sp>
        <p:nvSpPr>
          <p:cNvPr id="24801" name="Text Box 225"/>
          <p:cNvSpPr txBox="1">
            <a:spLocks noChangeArrowheads="1"/>
          </p:cNvSpPr>
          <p:nvPr/>
        </p:nvSpPr>
        <p:spPr bwMode="auto">
          <a:xfrm>
            <a:off x="5106988" y="4192588"/>
            <a:ext cx="755650" cy="266700"/>
          </a:xfrm>
          <a:prstGeom prst="rect">
            <a:avLst/>
          </a:prstGeom>
          <a:solidFill>
            <a:schemeClr val="bg1">
              <a:alpha val="70000"/>
            </a:schemeClr>
          </a:solidFill>
          <a:ln w="38100">
            <a:solidFill>
              <a:schemeClr val="tx1"/>
            </a:solidFill>
            <a:miter lim="800000"/>
            <a:headEnd/>
            <a:tailEnd/>
          </a:ln>
          <a:effectLst/>
        </p:spPr>
        <p:txBody>
          <a:bodyPr>
            <a:spAutoFit/>
          </a:bodyPr>
          <a:lstStyle/>
          <a:p>
            <a:pPr algn="ctr">
              <a:spcBef>
                <a:spcPct val="50000"/>
              </a:spcBef>
            </a:pPr>
            <a:r>
              <a:rPr lang="en-US" sz="900"/>
              <a:t>Houffalize</a:t>
            </a:r>
          </a:p>
        </p:txBody>
      </p:sp>
      <p:sp>
        <p:nvSpPr>
          <p:cNvPr id="24802" name="Text Box 226"/>
          <p:cNvSpPr txBox="1">
            <a:spLocks noChangeArrowheads="1"/>
          </p:cNvSpPr>
          <p:nvPr/>
        </p:nvSpPr>
        <p:spPr bwMode="auto">
          <a:xfrm>
            <a:off x="5564188" y="2894013"/>
            <a:ext cx="688975" cy="266700"/>
          </a:xfrm>
          <a:prstGeom prst="rect">
            <a:avLst/>
          </a:prstGeom>
          <a:solidFill>
            <a:schemeClr val="bg1">
              <a:alpha val="70000"/>
            </a:schemeClr>
          </a:solidFill>
          <a:ln w="38100">
            <a:solidFill>
              <a:schemeClr val="tx1"/>
            </a:solidFill>
            <a:miter lim="800000"/>
            <a:headEnd/>
            <a:tailEnd/>
          </a:ln>
          <a:effectLst/>
        </p:spPr>
        <p:txBody>
          <a:bodyPr>
            <a:spAutoFit/>
          </a:bodyPr>
          <a:lstStyle/>
          <a:p>
            <a:pPr algn="ctr">
              <a:spcBef>
                <a:spcPct val="50000"/>
              </a:spcBef>
            </a:pPr>
            <a:r>
              <a:rPr lang="en-US" sz="900"/>
              <a:t>Vielsalm</a:t>
            </a:r>
          </a:p>
        </p:txBody>
      </p:sp>
      <p:sp>
        <p:nvSpPr>
          <p:cNvPr id="24803" name="Text Box 227"/>
          <p:cNvSpPr txBox="1">
            <a:spLocks noChangeArrowheads="1"/>
          </p:cNvSpPr>
          <p:nvPr/>
        </p:nvSpPr>
        <p:spPr bwMode="auto">
          <a:xfrm>
            <a:off x="6556375" y="2817813"/>
            <a:ext cx="612775" cy="266700"/>
          </a:xfrm>
          <a:prstGeom prst="rect">
            <a:avLst/>
          </a:prstGeom>
          <a:solidFill>
            <a:schemeClr val="bg1">
              <a:alpha val="70000"/>
            </a:schemeClr>
          </a:solidFill>
          <a:ln w="38100">
            <a:solidFill>
              <a:schemeClr val="tx1"/>
            </a:solidFill>
            <a:miter lim="800000"/>
            <a:headEnd/>
            <a:tailEnd/>
          </a:ln>
          <a:effectLst/>
        </p:spPr>
        <p:txBody>
          <a:bodyPr>
            <a:spAutoFit/>
          </a:bodyPr>
          <a:lstStyle/>
          <a:p>
            <a:pPr algn="ctr">
              <a:spcBef>
                <a:spcPct val="50000"/>
              </a:spcBef>
            </a:pPr>
            <a:r>
              <a:rPr lang="en-US" sz="900"/>
              <a:t>St Vith</a:t>
            </a:r>
          </a:p>
        </p:txBody>
      </p:sp>
      <p:sp>
        <p:nvSpPr>
          <p:cNvPr id="24806" name="Text Box 230"/>
          <p:cNvSpPr txBox="1">
            <a:spLocks noChangeArrowheads="1"/>
          </p:cNvSpPr>
          <p:nvPr/>
        </p:nvSpPr>
        <p:spPr bwMode="auto">
          <a:xfrm>
            <a:off x="6327775" y="4649788"/>
            <a:ext cx="687388" cy="266700"/>
          </a:xfrm>
          <a:prstGeom prst="rect">
            <a:avLst/>
          </a:prstGeom>
          <a:solidFill>
            <a:schemeClr val="bg1">
              <a:alpha val="70000"/>
            </a:schemeClr>
          </a:solidFill>
          <a:ln w="38100">
            <a:solidFill>
              <a:schemeClr val="tx1"/>
            </a:solidFill>
            <a:miter lim="800000"/>
            <a:headEnd/>
            <a:tailEnd/>
          </a:ln>
          <a:effectLst/>
        </p:spPr>
        <p:txBody>
          <a:bodyPr>
            <a:spAutoFit/>
          </a:bodyPr>
          <a:lstStyle/>
          <a:p>
            <a:pPr algn="ctr">
              <a:spcBef>
                <a:spcPct val="50000"/>
              </a:spcBef>
            </a:pPr>
            <a:r>
              <a:rPr lang="en-US" sz="900"/>
              <a:t>Clervaux</a:t>
            </a:r>
          </a:p>
        </p:txBody>
      </p:sp>
      <p:sp>
        <p:nvSpPr>
          <p:cNvPr id="24808" name="Text Box 232"/>
          <p:cNvSpPr txBox="1">
            <a:spLocks noChangeArrowheads="1"/>
          </p:cNvSpPr>
          <p:nvPr/>
        </p:nvSpPr>
        <p:spPr bwMode="auto">
          <a:xfrm>
            <a:off x="4724400" y="5184775"/>
            <a:ext cx="755650" cy="266700"/>
          </a:xfrm>
          <a:prstGeom prst="rect">
            <a:avLst/>
          </a:prstGeom>
          <a:solidFill>
            <a:schemeClr val="bg1">
              <a:alpha val="70000"/>
            </a:schemeClr>
          </a:solidFill>
          <a:ln w="38100">
            <a:solidFill>
              <a:schemeClr val="tx1"/>
            </a:solidFill>
            <a:miter lim="800000"/>
            <a:headEnd/>
            <a:tailEnd/>
          </a:ln>
          <a:effectLst/>
        </p:spPr>
        <p:txBody>
          <a:bodyPr>
            <a:spAutoFit/>
          </a:bodyPr>
          <a:lstStyle/>
          <a:p>
            <a:pPr algn="ctr">
              <a:spcBef>
                <a:spcPct val="50000"/>
              </a:spcBef>
            </a:pPr>
            <a:r>
              <a:rPr lang="en-US" sz="900"/>
              <a:t>Bastogne</a:t>
            </a:r>
          </a:p>
        </p:txBody>
      </p:sp>
      <p:sp>
        <p:nvSpPr>
          <p:cNvPr id="24809" name="Text Box 233"/>
          <p:cNvSpPr txBox="1">
            <a:spLocks noChangeArrowheads="1"/>
          </p:cNvSpPr>
          <p:nvPr/>
        </p:nvSpPr>
        <p:spPr bwMode="auto">
          <a:xfrm>
            <a:off x="3960813" y="3886200"/>
            <a:ext cx="755650" cy="266700"/>
          </a:xfrm>
          <a:prstGeom prst="rect">
            <a:avLst/>
          </a:prstGeom>
          <a:solidFill>
            <a:schemeClr val="bg1">
              <a:alpha val="70000"/>
            </a:schemeClr>
          </a:solidFill>
          <a:ln w="38100">
            <a:solidFill>
              <a:schemeClr val="tx1"/>
            </a:solidFill>
            <a:miter lim="800000"/>
            <a:headEnd/>
            <a:tailEnd/>
          </a:ln>
          <a:effectLst/>
        </p:spPr>
        <p:txBody>
          <a:bodyPr>
            <a:spAutoFit/>
          </a:bodyPr>
          <a:lstStyle/>
          <a:p>
            <a:pPr algn="ctr">
              <a:spcBef>
                <a:spcPct val="50000"/>
              </a:spcBef>
            </a:pPr>
            <a:r>
              <a:rPr lang="en-US" sz="900"/>
              <a:t>La Roche</a:t>
            </a:r>
          </a:p>
        </p:txBody>
      </p:sp>
      <p:sp>
        <p:nvSpPr>
          <p:cNvPr id="24810" name="Text Box 234"/>
          <p:cNvSpPr txBox="1">
            <a:spLocks noChangeArrowheads="1"/>
          </p:cNvSpPr>
          <p:nvPr/>
        </p:nvSpPr>
        <p:spPr bwMode="auto">
          <a:xfrm>
            <a:off x="7015163" y="6024563"/>
            <a:ext cx="687387" cy="266700"/>
          </a:xfrm>
          <a:prstGeom prst="rect">
            <a:avLst/>
          </a:prstGeom>
          <a:solidFill>
            <a:schemeClr val="bg1">
              <a:alpha val="70000"/>
            </a:schemeClr>
          </a:solidFill>
          <a:ln w="38100">
            <a:solidFill>
              <a:schemeClr val="tx1"/>
            </a:solidFill>
            <a:miter lim="800000"/>
            <a:headEnd/>
            <a:tailEnd/>
          </a:ln>
          <a:effectLst/>
        </p:spPr>
        <p:txBody>
          <a:bodyPr>
            <a:spAutoFit/>
          </a:bodyPr>
          <a:lstStyle/>
          <a:p>
            <a:pPr algn="ctr">
              <a:spcBef>
                <a:spcPct val="50000"/>
              </a:spcBef>
            </a:pPr>
            <a:r>
              <a:rPr lang="en-US" sz="900"/>
              <a:t>Diekirch</a:t>
            </a:r>
          </a:p>
        </p:txBody>
      </p:sp>
      <p:sp>
        <p:nvSpPr>
          <p:cNvPr id="24811" name="Text Box 235"/>
          <p:cNvSpPr txBox="1">
            <a:spLocks noChangeArrowheads="1"/>
          </p:cNvSpPr>
          <p:nvPr/>
        </p:nvSpPr>
        <p:spPr bwMode="auto">
          <a:xfrm>
            <a:off x="7243763" y="5489575"/>
            <a:ext cx="687387" cy="266700"/>
          </a:xfrm>
          <a:prstGeom prst="rect">
            <a:avLst/>
          </a:prstGeom>
          <a:solidFill>
            <a:schemeClr val="bg1">
              <a:alpha val="70000"/>
            </a:schemeClr>
          </a:solidFill>
          <a:ln w="38100">
            <a:solidFill>
              <a:schemeClr val="tx1"/>
            </a:solidFill>
            <a:miter lim="800000"/>
            <a:headEnd/>
            <a:tailEnd/>
          </a:ln>
          <a:effectLst/>
        </p:spPr>
        <p:txBody>
          <a:bodyPr>
            <a:spAutoFit/>
          </a:bodyPr>
          <a:lstStyle/>
          <a:p>
            <a:pPr algn="ctr">
              <a:spcBef>
                <a:spcPct val="50000"/>
              </a:spcBef>
            </a:pPr>
            <a:r>
              <a:rPr lang="en-US" sz="900"/>
              <a:t>Vianden</a:t>
            </a:r>
          </a:p>
        </p:txBody>
      </p:sp>
      <p:sp>
        <p:nvSpPr>
          <p:cNvPr id="24812" name="Text Box 236"/>
          <p:cNvSpPr txBox="1">
            <a:spLocks noChangeArrowheads="1"/>
          </p:cNvSpPr>
          <p:nvPr/>
        </p:nvSpPr>
        <p:spPr bwMode="auto">
          <a:xfrm>
            <a:off x="3808413" y="6329363"/>
            <a:ext cx="915987" cy="266700"/>
          </a:xfrm>
          <a:prstGeom prst="rect">
            <a:avLst/>
          </a:prstGeom>
          <a:solidFill>
            <a:schemeClr val="bg1">
              <a:alpha val="70000"/>
            </a:schemeClr>
          </a:solidFill>
          <a:ln w="38100">
            <a:solidFill>
              <a:schemeClr val="tx1"/>
            </a:solidFill>
            <a:miter lim="800000"/>
            <a:headEnd/>
            <a:tailEnd/>
          </a:ln>
          <a:effectLst/>
        </p:spPr>
        <p:txBody>
          <a:bodyPr>
            <a:spAutoFit/>
          </a:bodyPr>
          <a:lstStyle/>
          <a:p>
            <a:pPr algn="ctr">
              <a:spcBef>
                <a:spcPct val="50000"/>
              </a:spcBef>
            </a:pPr>
            <a:r>
              <a:rPr lang="en-US" sz="900"/>
              <a:t>Neufchateau</a:t>
            </a:r>
          </a:p>
        </p:txBody>
      </p:sp>
      <p:sp>
        <p:nvSpPr>
          <p:cNvPr id="24813" name="Text Box 237"/>
          <p:cNvSpPr txBox="1">
            <a:spLocks noChangeArrowheads="1"/>
          </p:cNvSpPr>
          <p:nvPr/>
        </p:nvSpPr>
        <p:spPr bwMode="auto">
          <a:xfrm>
            <a:off x="8312150" y="6176963"/>
            <a:ext cx="839788" cy="266700"/>
          </a:xfrm>
          <a:prstGeom prst="rect">
            <a:avLst/>
          </a:prstGeom>
          <a:solidFill>
            <a:schemeClr val="bg1">
              <a:alpha val="70000"/>
            </a:schemeClr>
          </a:solidFill>
          <a:ln w="38100">
            <a:solidFill>
              <a:schemeClr val="tx1"/>
            </a:solidFill>
            <a:miter lim="800000"/>
            <a:headEnd/>
            <a:tailEnd/>
          </a:ln>
          <a:effectLst/>
        </p:spPr>
        <p:txBody>
          <a:bodyPr>
            <a:spAutoFit/>
          </a:bodyPr>
          <a:lstStyle/>
          <a:p>
            <a:pPr algn="ctr">
              <a:spcBef>
                <a:spcPct val="50000"/>
              </a:spcBef>
            </a:pPr>
            <a:r>
              <a:rPr lang="en-US" sz="900"/>
              <a:t>Echternach</a:t>
            </a:r>
          </a:p>
        </p:txBody>
      </p:sp>
      <p:sp>
        <p:nvSpPr>
          <p:cNvPr id="24815" name="Oval 239" descr="75%"/>
          <p:cNvSpPr>
            <a:spLocks noChangeArrowheads="1"/>
          </p:cNvSpPr>
          <p:nvPr/>
        </p:nvSpPr>
        <p:spPr bwMode="auto">
          <a:xfrm>
            <a:off x="8616950" y="5108575"/>
            <a:ext cx="90488"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4816" name="Oval 240" descr="75%"/>
          <p:cNvSpPr>
            <a:spLocks noChangeArrowheads="1"/>
          </p:cNvSpPr>
          <p:nvPr/>
        </p:nvSpPr>
        <p:spPr bwMode="auto">
          <a:xfrm>
            <a:off x="8007350" y="3429000"/>
            <a:ext cx="90488"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4821" name="Text Box 245"/>
          <p:cNvSpPr txBox="1">
            <a:spLocks noChangeArrowheads="1"/>
          </p:cNvSpPr>
          <p:nvPr/>
        </p:nvSpPr>
        <p:spPr bwMode="auto">
          <a:xfrm>
            <a:off x="8532813" y="4802188"/>
            <a:ext cx="611187" cy="266700"/>
          </a:xfrm>
          <a:prstGeom prst="rect">
            <a:avLst/>
          </a:prstGeom>
          <a:solidFill>
            <a:schemeClr val="bg1">
              <a:alpha val="70000"/>
            </a:schemeClr>
          </a:solidFill>
          <a:ln w="38100">
            <a:solidFill>
              <a:schemeClr val="tx1"/>
            </a:solidFill>
            <a:miter lim="800000"/>
            <a:headEnd/>
            <a:tailEnd/>
          </a:ln>
          <a:effectLst/>
        </p:spPr>
        <p:txBody>
          <a:bodyPr>
            <a:spAutoFit/>
          </a:bodyPr>
          <a:lstStyle/>
          <a:p>
            <a:pPr algn="ctr">
              <a:spcBef>
                <a:spcPct val="50000"/>
              </a:spcBef>
            </a:pPr>
            <a:r>
              <a:rPr lang="en-US" sz="900"/>
              <a:t>Bitburg</a:t>
            </a:r>
          </a:p>
        </p:txBody>
      </p:sp>
      <p:sp>
        <p:nvSpPr>
          <p:cNvPr id="24822" name="Text Box 246"/>
          <p:cNvSpPr txBox="1">
            <a:spLocks noChangeArrowheads="1"/>
          </p:cNvSpPr>
          <p:nvPr/>
        </p:nvSpPr>
        <p:spPr bwMode="auto">
          <a:xfrm>
            <a:off x="8159750" y="3352800"/>
            <a:ext cx="534988" cy="266700"/>
          </a:xfrm>
          <a:prstGeom prst="rect">
            <a:avLst/>
          </a:prstGeom>
          <a:solidFill>
            <a:schemeClr val="bg1">
              <a:alpha val="70000"/>
            </a:schemeClr>
          </a:solidFill>
          <a:ln w="38100">
            <a:solidFill>
              <a:schemeClr val="tx1"/>
            </a:solidFill>
            <a:miter lim="800000"/>
            <a:headEnd/>
            <a:tailEnd/>
          </a:ln>
          <a:effectLst/>
        </p:spPr>
        <p:txBody>
          <a:bodyPr>
            <a:spAutoFit/>
          </a:bodyPr>
          <a:lstStyle/>
          <a:p>
            <a:pPr algn="ctr">
              <a:spcBef>
                <a:spcPct val="50000"/>
              </a:spcBef>
            </a:pPr>
            <a:r>
              <a:rPr lang="en-US" sz="900"/>
              <a:t>Prum</a:t>
            </a:r>
          </a:p>
        </p:txBody>
      </p:sp>
      <p:sp>
        <p:nvSpPr>
          <p:cNvPr id="24823" name="Text Box 247"/>
          <p:cNvSpPr txBox="1">
            <a:spLocks noChangeArrowheads="1"/>
          </p:cNvSpPr>
          <p:nvPr/>
        </p:nvSpPr>
        <p:spPr bwMode="auto">
          <a:xfrm>
            <a:off x="0" y="3505200"/>
            <a:ext cx="611188" cy="403225"/>
          </a:xfrm>
          <a:prstGeom prst="rect">
            <a:avLst/>
          </a:prstGeom>
          <a:solidFill>
            <a:schemeClr val="bg1">
              <a:alpha val="70000"/>
            </a:schemeClr>
          </a:solidFill>
          <a:ln w="38100">
            <a:solidFill>
              <a:srgbClr val="0033CC"/>
            </a:solidFill>
            <a:miter lim="800000"/>
            <a:headEnd/>
            <a:tailEnd/>
          </a:ln>
          <a:effectLst/>
        </p:spPr>
        <p:txBody>
          <a:bodyPr>
            <a:spAutoFit/>
          </a:bodyPr>
          <a:lstStyle/>
          <a:p>
            <a:pPr algn="ctr">
              <a:spcBef>
                <a:spcPct val="50000"/>
              </a:spcBef>
            </a:pPr>
            <a:r>
              <a:rPr lang="en-US" sz="900"/>
              <a:t>Meuse River</a:t>
            </a:r>
          </a:p>
        </p:txBody>
      </p:sp>
      <p:sp>
        <p:nvSpPr>
          <p:cNvPr id="24825" name="Text Box 249"/>
          <p:cNvSpPr txBox="1">
            <a:spLocks noChangeArrowheads="1"/>
          </p:cNvSpPr>
          <p:nvPr/>
        </p:nvSpPr>
        <p:spPr bwMode="auto">
          <a:xfrm>
            <a:off x="2740025" y="2665413"/>
            <a:ext cx="611188" cy="403225"/>
          </a:xfrm>
          <a:prstGeom prst="rect">
            <a:avLst/>
          </a:prstGeom>
          <a:solidFill>
            <a:schemeClr val="bg1">
              <a:alpha val="70000"/>
            </a:schemeClr>
          </a:solidFill>
          <a:ln w="38100">
            <a:solidFill>
              <a:srgbClr val="0033CC"/>
            </a:solidFill>
            <a:miter lim="800000"/>
            <a:headEnd/>
            <a:tailEnd/>
          </a:ln>
          <a:effectLst/>
        </p:spPr>
        <p:txBody>
          <a:bodyPr>
            <a:spAutoFit/>
          </a:bodyPr>
          <a:lstStyle/>
          <a:p>
            <a:pPr algn="ctr">
              <a:spcBef>
                <a:spcPct val="50000"/>
              </a:spcBef>
            </a:pPr>
            <a:r>
              <a:rPr lang="en-US" sz="900"/>
              <a:t>Ourthe River</a:t>
            </a:r>
          </a:p>
        </p:txBody>
      </p:sp>
      <p:sp>
        <p:nvSpPr>
          <p:cNvPr id="24827" name="Text Box 251"/>
          <p:cNvSpPr txBox="1">
            <a:spLocks noChangeArrowheads="1"/>
          </p:cNvSpPr>
          <p:nvPr/>
        </p:nvSpPr>
        <p:spPr bwMode="auto">
          <a:xfrm>
            <a:off x="6403975" y="3810000"/>
            <a:ext cx="534988" cy="403225"/>
          </a:xfrm>
          <a:prstGeom prst="rect">
            <a:avLst/>
          </a:prstGeom>
          <a:solidFill>
            <a:schemeClr val="bg1">
              <a:alpha val="70000"/>
            </a:schemeClr>
          </a:solidFill>
          <a:ln w="38100">
            <a:solidFill>
              <a:srgbClr val="0033CC"/>
            </a:solidFill>
            <a:miter lim="800000"/>
            <a:headEnd/>
            <a:tailEnd/>
          </a:ln>
          <a:effectLst/>
        </p:spPr>
        <p:txBody>
          <a:bodyPr>
            <a:spAutoFit/>
          </a:bodyPr>
          <a:lstStyle/>
          <a:p>
            <a:pPr algn="ctr">
              <a:spcBef>
                <a:spcPct val="50000"/>
              </a:spcBef>
            </a:pPr>
            <a:r>
              <a:rPr lang="en-US" sz="900"/>
              <a:t>Our River</a:t>
            </a:r>
          </a:p>
        </p:txBody>
      </p:sp>
      <p:sp>
        <p:nvSpPr>
          <p:cNvPr id="24828" name="Text Box 252"/>
          <p:cNvSpPr txBox="1">
            <a:spLocks noChangeArrowheads="1"/>
          </p:cNvSpPr>
          <p:nvPr/>
        </p:nvSpPr>
        <p:spPr bwMode="auto">
          <a:xfrm>
            <a:off x="7854950" y="4268788"/>
            <a:ext cx="534988" cy="403225"/>
          </a:xfrm>
          <a:prstGeom prst="rect">
            <a:avLst/>
          </a:prstGeom>
          <a:solidFill>
            <a:schemeClr val="bg1">
              <a:alpha val="70000"/>
            </a:schemeClr>
          </a:solidFill>
          <a:ln w="38100">
            <a:solidFill>
              <a:srgbClr val="0033CC"/>
            </a:solidFill>
            <a:miter lim="800000"/>
            <a:headEnd/>
            <a:tailEnd/>
          </a:ln>
          <a:effectLst/>
        </p:spPr>
        <p:txBody>
          <a:bodyPr>
            <a:spAutoFit/>
          </a:bodyPr>
          <a:lstStyle/>
          <a:p>
            <a:pPr algn="ctr">
              <a:spcBef>
                <a:spcPct val="50000"/>
              </a:spcBef>
            </a:pPr>
            <a:r>
              <a:rPr lang="en-US" sz="900"/>
              <a:t>Prum River</a:t>
            </a:r>
          </a:p>
        </p:txBody>
      </p:sp>
      <p:sp>
        <p:nvSpPr>
          <p:cNvPr id="24829" name="Text Box 253"/>
          <p:cNvSpPr txBox="1">
            <a:spLocks noChangeArrowheads="1"/>
          </p:cNvSpPr>
          <p:nvPr/>
        </p:nvSpPr>
        <p:spPr bwMode="auto">
          <a:xfrm>
            <a:off x="8388350" y="6557963"/>
            <a:ext cx="839788" cy="266700"/>
          </a:xfrm>
          <a:prstGeom prst="rect">
            <a:avLst/>
          </a:prstGeom>
          <a:solidFill>
            <a:schemeClr val="bg1">
              <a:alpha val="70000"/>
            </a:schemeClr>
          </a:solidFill>
          <a:ln w="38100">
            <a:solidFill>
              <a:srgbClr val="0033CC"/>
            </a:solidFill>
            <a:miter lim="800000"/>
            <a:headEnd/>
            <a:tailEnd/>
          </a:ln>
          <a:effectLst/>
        </p:spPr>
        <p:txBody>
          <a:bodyPr>
            <a:spAutoFit/>
          </a:bodyPr>
          <a:lstStyle/>
          <a:p>
            <a:pPr algn="ctr">
              <a:spcBef>
                <a:spcPct val="50000"/>
              </a:spcBef>
            </a:pPr>
            <a:r>
              <a:rPr lang="en-US" sz="900"/>
              <a:t>Sauer River</a:t>
            </a:r>
          </a:p>
        </p:txBody>
      </p:sp>
      <p:sp>
        <p:nvSpPr>
          <p:cNvPr id="24830" name="Text Box 254"/>
          <p:cNvSpPr txBox="1">
            <a:spLocks noChangeArrowheads="1"/>
          </p:cNvSpPr>
          <p:nvPr/>
        </p:nvSpPr>
        <p:spPr bwMode="auto">
          <a:xfrm>
            <a:off x="5868988" y="4956175"/>
            <a:ext cx="534987" cy="403225"/>
          </a:xfrm>
          <a:prstGeom prst="rect">
            <a:avLst/>
          </a:prstGeom>
          <a:solidFill>
            <a:schemeClr val="bg1">
              <a:alpha val="70000"/>
            </a:schemeClr>
          </a:solidFill>
          <a:ln w="38100">
            <a:solidFill>
              <a:srgbClr val="0033CC"/>
            </a:solidFill>
            <a:miter lim="800000"/>
            <a:headEnd/>
            <a:tailEnd/>
          </a:ln>
          <a:effectLst/>
        </p:spPr>
        <p:txBody>
          <a:bodyPr>
            <a:spAutoFit/>
          </a:bodyPr>
          <a:lstStyle/>
          <a:p>
            <a:pPr algn="ctr">
              <a:spcBef>
                <a:spcPct val="50000"/>
              </a:spcBef>
            </a:pPr>
            <a:r>
              <a:rPr lang="en-US" sz="900"/>
              <a:t>Clerf River</a:t>
            </a:r>
          </a:p>
        </p:txBody>
      </p:sp>
      <p:sp>
        <p:nvSpPr>
          <p:cNvPr id="24831" name="Text Box 255"/>
          <p:cNvSpPr txBox="1">
            <a:spLocks noChangeArrowheads="1"/>
          </p:cNvSpPr>
          <p:nvPr/>
        </p:nvSpPr>
        <p:spPr bwMode="auto">
          <a:xfrm>
            <a:off x="5106988" y="5948363"/>
            <a:ext cx="763587" cy="266700"/>
          </a:xfrm>
          <a:prstGeom prst="rect">
            <a:avLst/>
          </a:prstGeom>
          <a:solidFill>
            <a:schemeClr val="bg1">
              <a:alpha val="70000"/>
            </a:schemeClr>
          </a:solidFill>
          <a:ln w="38100">
            <a:solidFill>
              <a:srgbClr val="0033CC"/>
            </a:solidFill>
            <a:miter lim="800000"/>
            <a:headEnd/>
            <a:tailEnd/>
          </a:ln>
          <a:effectLst/>
        </p:spPr>
        <p:txBody>
          <a:bodyPr>
            <a:spAutoFit/>
          </a:bodyPr>
          <a:lstStyle/>
          <a:p>
            <a:pPr algn="ctr">
              <a:spcBef>
                <a:spcPct val="50000"/>
              </a:spcBef>
            </a:pPr>
            <a:r>
              <a:rPr lang="en-US" sz="900"/>
              <a:t>Sure River</a:t>
            </a:r>
          </a:p>
        </p:txBody>
      </p:sp>
      <p:sp>
        <p:nvSpPr>
          <p:cNvPr id="24833" name="Text Box 257"/>
          <p:cNvSpPr txBox="1">
            <a:spLocks noChangeArrowheads="1"/>
          </p:cNvSpPr>
          <p:nvPr/>
        </p:nvSpPr>
        <p:spPr bwMode="auto">
          <a:xfrm>
            <a:off x="6708775" y="909638"/>
            <a:ext cx="534988" cy="403225"/>
          </a:xfrm>
          <a:prstGeom prst="rect">
            <a:avLst/>
          </a:prstGeom>
          <a:solidFill>
            <a:schemeClr val="bg1">
              <a:alpha val="70000"/>
            </a:schemeClr>
          </a:solidFill>
          <a:ln w="38100">
            <a:solidFill>
              <a:srgbClr val="0033CC"/>
            </a:solidFill>
            <a:miter lim="800000"/>
            <a:headEnd/>
            <a:tailEnd/>
          </a:ln>
          <a:effectLst/>
        </p:spPr>
        <p:txBody>
          <a:bodyPr>
            <a:spAutoFit/>
          </a:bodyPr>
          <a:lstStyle/>
          <a:p>
            <a:pPr algn="ctr">
              <a:spcBef>
                <a:spcPct val="50000"/>
              </a:spcBef>
            </a:pPr>
            <a:r>
              <a:rPr lang="en-US" sz="900"/>
              <a:t>Roer River</a:t>
            </a:r>
          </a:p>
        </p:txBody>
      </p:sp>
      <p:sp>
        <p:nvSpPr>
          <p:cNvPr id="24834" name="Text Box 258"/>
          <p:cNvSpPr txBox="1">
            <a:spLocks noChangeArrowheads="1"/>
          </p:cNvSpPr>
          <p:nvPr/>
        </p:nvSpPr>
        <p:spPr bwMode="auto">
          <a:xfrm>
            <a:off x="7700963" y="146050"/>
            <a:ext cx="534987" cy="403225"/>
          </a:xfrm>
          <a:prstGeom prst="rect">
            <a:avLst/>
          </a:prstGeom>
          <a:solidFill>
            <a:schemeClr val="bg1">
              <a:alpha val="70000"/>
            </a:schemeClr>
          </a:solidFill>
          <a:ln w="38100">
            <a:solidFill>
              <a:srgbClr val="0033CC"/>
            </a:solidFill>
            <a:miter lim="800000"/>
            <a:headEnd/>
            <a:tailEnd/>
          </a:ln>
          <a:effectLst/>
        </p:spPr>
        <p:txBody>
          <a:bodyPr>
            <a:spAutoFit/>
          </a:bodyPr>
          <a:lstStyle/>
          <a:p>
            <a:pPr algn="ctr">
              <a:spcBef>
                <a:spcPct val="50000"/>
              </a:spcBef>
            </a:pPr>
            <a:r>
              <a:rPr lang="en-US" sz="900"/>
              <a:t>Erft River</a:t>
            </a:r>
          </a:p>
        </p:txBody>
      </p:sp>
      <p:sp>
        <p:nvSpPr>
          <p:cNvPr id="24852" name="Text Box 276"/>
          <p:cNvSpPr txBox="1">
            <a:spLocks noChangeArrowheads="1"/>
          </p:cNvSpPr>
          <p:nvPr/>
        </p:nvSpPr>
        <p:spPr bwMode="auto">
          <a:xfrm>
            <a:off x="6480175" y="6454775"/>
            <a:ext cx="611188" cy="403225"/>
          </a:xfrm>
          <a:prstGeom prst="rect">
            <a:avLst/>
          </a:prstGeom>
          <a:solidFill>
            <a:schemeClr val="bg1">
              <a:alpha val="70000"/>
            </a:schemeClr>
          </a:solidFill>
          <a:ln w="38100">
            <a:solidFill>
              <a:srgbClr val="0033CC"/>
            </a:solidFill>
            <a:miter lim="800000"/>
            <a:headEnd/>
            <a:tailEnd/>
          </a:ln>
          <a:effectLst/>
        </p:spPr>
        <p:txBody>
          <a:bodyPr>
            <a:spAutoFit/>
          </a:bodyPr>
          <a:lstStyle/>
          <a:p>
            <a:pPr algn="ctr">
              <a:spcBef>
                <a:spcPct val="50000"/>
              </a:spcBef>
            </a:pPr>
            <a:r>
              <a:rPr lang="en-US" sz="900"/>
              <a:t>Alzette River</a:t>
            </a:r>
          </a:p>
        </p:txBody>
      </p:sp>
      <p:sp>
        <p:nvSpPr>
          <p:cNvPr id="24853" name="Text Box 277"/>
          <p:cNvSpPr txBox="1">
            <a:spLocks noChangeArrowheads="1"/>
          </p:cNvSpPr>
          <p:nvPr/>
        </p:nvSpPr>
        <p:spPr bwMode="auto">
          <a:xfrm>
            <a:off x="7015163" y="2360613"/>
            <a:ext cx="687387" cy="403225"/>
          </a:xfrm>
          <a:prstGeom prst="rect">
            <a:avLst/>
          </a:prstGeom>
          <a:solidFill>
            <a:schemeClr val="bg1">
              <a:alpha val="70000"/>
            </a:schemeClr>
          </a:solidFill>
          <a:ln w="38100">
            <a:solidFill>
              <a:srgbClr val="97DD97"/>
            </a:solidFill>
            <a:miter lim="800000"/>
            <a:headEnd/>
            <a:tailEnd/>
          </a:ln>
          <a:effectLst/>
        </p:spPr>
        <p:txBody>
          <a:bodyPr>
            <a:spAutoFit/>
          </a:bodyPr>
          <a:lstStyle/>
          <a:p>
            <a:pPr algn="ctr">
              <a:spcBef>
                <a:spcPct val="50000"/>
              </a:spcBef>
            </a:pPr>
            <a:r>
              <a:rPr lang="en-US" sz="900"/>
              <a:t>Losheim Gap</a:t>
            </a:r>
          </a:p>
        </p:txBody>
      </p:sp>
      <p:sp>
        <p:nvSpPr>
          <p:cNvPr id="24854" name="Text Box 278"/>
          <p:cNvSpPr txBox="1">
            <a:spLocks noChangeArrowheads="1"/>
          </p:cNvSpPr>
          <p:nvPr/>
        </p:nvSpPr>
        <p:spPr bwMode="auto">
          <a:xfrm>
            <a:off x="7319963" y="2894013"/>
            <a:ext cx="687387" cy="403225"/>
          </a:xfrm>
          <a:prstGeom prst="rect">
            <a:avLst/>
          </a:prstGeom>
          <a:solidFill>
            <a:schemeClr val="bg1">
              <a:alpha val="70000"/>
            </a:schemeClr>
          </a:solidFill>
          <a:ln w="38100">
            <a:solidFill>
              <a:srgbClr val="97DD97"/>
            </a:solidFill>
            <a:miter lim="800000"/>
            <a:headEnd/>
            <a:tailEnd/>
          </a:ln>
          <a:effectLst/>
        </p:spPr>
        <p:txBody>
          <a:bodyPr>
            <a:spAutoFit/>
          </a:bodyPr>
          <a:lstStyle/>
          <a:p>
            <a:pPr algn="ctr">
              <a:spcBef>
                <a:spcPct val="50000"/>
              </a:spcBef>
            </a:pPr>
            <a:r>
              <a:rPr lang="en-US" sz="900" i="1"/>
              <a:t>Schnee Eifel</a:t>
            </a:r>
          </a:p>
        </p:txBody>
      </p:sp>
      <p:sp>
        <p:nvSpPr>
          <p:cNvPr id="24855" name="Text Box 279"/>
          <p:cNvSpPr txBox="1">
            <a:spLocks noChangeArrowheads="1"/>
          </p:cNvSpPr>
          <p:nvPr/>
        </p:nvSpPr>
        <p:spPr bwMode="auto">
          <a:xfrm>
            <a:off x="4648200" y="909638"/>
            <a:ext cx="611188" cy="403225"/>
          </a:xfrm>
          <a:prstGeom prst="rect">
            <a:avLst/>
          </a:prstGeom>
          <a:solidFill>
            <a:schemeClr val="bg1">
              <a:alpha val="70000"/>
            </a:schemeClr>
          </a:solidFill>
          <a:ln w="38100">
            <a:solidFill>
              <a:srgbClr val="97DD97"/>
            </a:solidFill>
            <a:miter lim="800000"/>
            <a:headEnd/>
            <a:tailEnd/>
          </a:ln>
          <a:effectLst/>
        </p:spPr>
        <p:txBody>
          <a:bodyPr>
            <a:spAutoFit/>
          </a:bodyPr>
          <a:lstStyle/>
          <a:p>
            <a:pPr algn="ctr">
              <a:spcBef>
                <a:spcPct val="50000"/>
              </a:spcBef>
            </a:pPr>
            <a:r>
              <a:rPr lang="en-US" sz="900" i="1"/>
              <a:t>Hohes Venn</a:t>
            </a:r>
          </a:p>
        </p:txBody>
      </p:sp>
      <p:sp>
        <p:nvSpPr>
          <p:cNvPr id="24910" name="Freeform 334"/>
          <p:cNvSpPr>
            <a:spLocks/>
          </p:cNvSpPr>
          <p:nvPr/>
        </p:nvSpPr>
        <p:spPr bwMode="auto">
          <a:xfrm>
            <a:off x="4391025" y="2085975"/>
            <a:ext cx="228600" cy="257175"/>
          </a:xfrm>
          <a:custGeom>
            <a:avLst/>
            <a:gdLst/>
            <a:ahLst/>
            <a:cxnLst>
              <a:cxn ang="0">
                <a:pos x="144" y="0"/>
              </a:cxn>
              <a:cxn ang="0">
                <a:pos x="114" y="72"/>
              </a:cxn>
              <a:cxn ang="0">
                <a:pos x="0" y="162"/>
              </a:cxn>
            </a:cxnLst>
            <a:rect l="0" t="0" r="r" b="b"/>
            <a:pathLst>
              <a:path w="144" h="162">
                <a:moveTo>
                  <a:pt x="144" y="0"/>
                </a:moveTo>
                <a:cubicBezTo>
                  <a:pt x="139" y="12"/>
                  <a:pt x="138" y="45"/>
                  <a:pt x="114" y="72"/>
                </a:cubicBezTo>
                <a:cubicBezTo>
                  <a:pt x="90" y="99"/>
                  <a:pt x="24" y="143"/>
                  <a:pt x="0" y="162"/>
                </a:cubicBezTo>
              </a:path>
            </a:pathLst>
          </a:custGeom>
          <a:noFill/>
          <a:ln w="25400">
            <a:solidFill>
              <a:srgbClr val="3366FF"/>
            </a:solidFill>
            <a:round/>
            <a:headEnd/>
            <a:tailEnd/>
          </a:ln>
          <a:effectLst/>
        </p:spPr>
        <p:txBody>
          <a:bodyPr/>
          <a:lstStyle/>
          <a:p>
            <a:endParaRPr lang="en-US"/>
          </a:p>
        </p:txBody>
      </p:sp>
      <p:sp>
        <p:nvSpPr>
          <p:cNvPr id="24708" name="Text Box 132"/>
          <p:cNvSpPr txBox="1">
            <a:spLocks noChangeArrowheads="1"/>
          </p:cNvSpPr>
          <p:nvPr/>
        </p:nvSpPr>
        <p:spPr bwMode="auto">
          <a:xfrm>
            <a:off x="0" y="6362700"/>
            <a:ext cx="2587625" cy="495300"/>
          </a:xfrm>
          <a:prstGeom prst="rect">
            <a:avLst/>
          </a:prstGeom>
          <a:solidFill>
            <a:schemeClr val="bg1"/>
          </a:solidFill>
          <a:ln w="38100">
            <a:solidFill>
              <a:srgbClr val="0000FF"/>
            </a:solidFill>
            <a:miter lim="800000"/>
            <a:headEnd/>
            <a:tailEnd/>
          </a:ln>
          <a:effectLst/>
        </p:spPr>
        <p:txBody>
          <a:bodyPr>
            <a:spAutoFit/>
          </a:bodyPr>
          <a:lstStyle/>
          <a:p>
            <a:pPr algn="ctr">
              <a:lnSpc>
                <a:spcPct val="75000"/>
              </a:lnSpc>
              <a:spcBef>
                <a:spcPct val="50000"/>
              </a:spcBef>
            </a:pPr>
            <a:r>
              <a:rPr lang="en-US" sz="1200" b="1"/>
              <a:t>American Army &amp; allies</a:t>
            </a:r>
          </a:p>
          <a:p>
            <a:pPr algn="ctr">
              <a:lnSpc>
                <a:spcPct val="75000"/>
              </a:lnSpc>
              <a:spcBef>
                <a:spcPct val="50000"/>
              </a:spcBef>
            </a:pPr>
            <a:r>
              <a:rPr lang="en-US" sz="1200"/>
              <a:t>(Eisenhower/Bradley/Montgomery)</a:t>
            </a:r>
          </a:p>
        </p:txBody>
      </p:sp>
      <p:sp>
        <p:nvSpPr>
          <p:cNvPr id="24871" name="Text Box 295"/>
          <p:cNvSpPr txBox="1">
            <a:spLocks noChangeArrowheads="1"/>
          </p:cNvSpPr>
          <p:nvPr/>
        </p:nvSpPr>
        <p:spPr bwMode="auto">
          <a:xfrm>
            <a:off x="7854950" y="701675"/>
            <a:ext cx="1289050" cy="495300"/>
          </a:xfrm>
          <a:prstGeom prst="rect">
            <a:avLst/>
          </a:prstGeom>
          <a:solidFill>
            <a:schemeClr val="bg1"/>
          </a:solidFill>
          <a:ln w="38100">
            <a:solidFill>
              <a:srgbClr val="FF0000"/>
            </a:solidFill>
            <a:miter lim="800000"/>
            <a:headEnd/>
            <a:tailEnd/>
          </a:ln>
          <a:effectLst/>
        </p:spPr>
        <p:txBody>
          <a:bodyPr>
            <a:spAutoFit/>
          </a:bodyPr>
          <a:lstStyle/>
          <a:p>
            <a:pPr algn="ctr">
              <a:lnSpc>
                <a:spcPct val="75000"/>
              </a:lnSpc>
              <a:spcBef>
                <a:spcPct val="50000"/>
              </a:spcBef>
            </a:pPr>
            <a:r>
              <a:rPr lang="en-US" sz="1200" b="1"/>
              <a:t>German Army</a:t>
            </a:r>
          </a:p>
          <a:p>
            <a:pPr algn="ctr">
              <a:lnSpc>
                <a:spcPct val="75000"/>
              </a:lnSpc>
              <a:spcBef>
                <a:spcPct val="50000"/>
              </a:spcBef>
            </a:pPr>
            <a:r>
              <a:rPr lang="en-US" sz="1200"/>
              <a:t>(Hitler/Model)</a:t>
            </a:r>
          </a:p>
        </p:txBody>
      </p:sp>
      <p:sp>
        <p:nvSpPr>
          <p:cNvPr id="24626" name="Freeform 50"/>
          <p:cNvSpPr>
            <a:spLocks/>
          </p:cNvSpPr>
          <p:nvPr/>
        </p:nvSpPr>
        <p:spPr bwMode="auto">
          <a:xfrm>
            <a:off x="-582613" y="1362075"/>
            <a:ext cx="8886826" cy="6342063"/>
          </a:xfrm>
          <a:custGeom>
            <a:avLst/>
            <a:gdLst/>
            <a:ahLst/>
            <a:cxnLst>
              <a:cxn ang="0">
                <a:pos x="834" y="2077"/>
              </a:cxn>
              <a:cxn ang="0">
                <a:pos x="1223" y="2234"/>
              </a:cxn>
              <a:cxn ang="0">
                <a:pos x="1539" y="2444"/>
              </a:cxn>
              <a:cxn ang="0">
                <a:pos x="1948" y="2889"/>
              </a:cxn>
              <a:cxn ang="0">
                <a:pos x="2199" y="3238"/>
              </a:cxn>
              <a:cxn ang="0">
                <a:pos x="2466" y="3428"/>
              </a:cxn>
              <a:cxn ang="0">
                <a:pos x="2796" y="3639"/>
              </a:cxn>
              <a:cxn ang="0">
                <a:pos x="3102" y="3899"/>
              </a:cxn>
              <a:cxn ang="0">
                <a:pos x="3343" y="3659"/>
              </a:cxn>
              <a:cxn ang="0">
                <a:pos x="3246" y="3322"/>
              </a:cxn>
              <a:cxn ang="0">
                <a:pos x="3113" y="2915"/>
              </a:cxn>
              <a:cxn ang="0">
                <a:pos x="2970" y="2483"/>
              </a:cxn>
              <a:cxn ang="0">
                <a:pos x="2853" y="2501"/>
              </a:cxn>
              <a:cxn ang="0">
                <a:pos x="2621" y="2487"/>
              </a:cxn>
              <a:cxn ang="0">
                <a:pos x="2396" y="2459"/>
              </a:cxn>
              <a:cxn ang="0">
                <a:pos x="1948" y="2312"/>
              </a:cxn>
              <a:cxn ang="0">
                <a:pos x="1804" y="2168"/>
              </a:cxn>
              <a:cxn ang="0">
                <a:pos x="1660" y="2024"/>
              </a:cxn>
              <a:cxn ang="0">
                <a:pos x="1490" y="1770"/>
              </a:cxn>
              <a:cxn ang="0">
                <a:pos x="1279" y="1616"/>
              </a:cxn>
              <a:cxn ang="0">
                <a:pos x="1005" y="1573"/>
              </a:cxn>
              <a:cxn ang="0">
                <a:pos x="907" y="1440"/>
              </a:cxn>
              <a:cxn ang="0">
                <a:pos x="814" y="1271"/>
              </a:cxn>
              <a:cxn ang="0">
                <a:pos x="622" y="1223"/>
              </a:cxn>
              <a:cxn ang="0">
                <a:pos x="678" y="1063"/>
              </a:cxn>
              <a:cxn ang="0">
                <a:pos x="949" y="1054"/>
              </a:cxn>
              <a:cxn ang="0">
                <a:pos x="1265" y="738"/>
              </a:cxn>
              <a:cxn ang="0">
                <a:pos x="1564" y="389"/>
              </a:cxn>
              <a:cxn ang="0">
                <a:pos x="1687" y="140"/>
              </a:cxn>
              <a:cxn ang="0">
                <a:pos x="1692" y="1"/>
              </a:cxn>
              <a:cxn ang="0">
                <a:pos x="1926" y="139"/>
              </a:cxn>
              <a:cxn ang="0">
                <a:pos x="2256" y="225"/>
              </a:cxn>
              <a:cxn ang="0">
                <a:pos x="2501" y="253"/>
              </a:cxn>
              <a:cxn ang="0">
                <a:pos x="2670" y="293"/>
              </a:cxn>
              <a:cxn ang="0">
                <a:pos x="2766" y="341"/>
              </a:cxn>
              <a:cxn ang="0">
                <a:pos x="2862" y="389"/>
              </a:cxn>
              <a:cxn ang="0">
                <a:pos x="3102" y="533"/>
              </a:cxn>
              <a:cxn ang="0">
                <a:pos x="3343" y="581"/>
              </a:cxn>
              <a:cxn ang="0">
                <a:pos x="3775" y="485"/>
              </a:cxn>
              <a:cxn ang="0">
                <a:pos x="4075" y="358"/>
              </a:cxn>
              <a:cxn ang="0">
                <a:pos x="4377" y="302"/>
              </a:cxn>
              <a:cxn ang="0">
                <a:pos x="4641" y="341"/>
              </a:cxn>
              <a:cxn ang="0">
                <a:pos x="4929" y="389"/>
              </a:cxn>
              <a:cxn ang="0">
                <a:pos x="5314" y="533"/>
              </a:cxn>
            </a:cxnLst>
            <a:rect l="0" t="0" r="r" b="b"/>
            <a:pathLst>
              <a:path w="5598" h="3995">
                <a:moveTo>
                  <a:pt x="0" y="1861"/>
                </a:moveTo>
                <a:cubicBezTo>
                  <a:pt x="138" y="1897"/>
                  <a:pt x="651" y="2030"/>
                  <a:pt x="834" y="2077"/>
                </a:cubicBezTo>
                <a:cubicBezTo>
                  <a:pt x="1017" y="2124"/>
                  <a:pt x="1033" y="2117"/>
                  <a:pt x="1098" y="2143"/>
                </a:cubicBezTo>
                <a:cubicBezTo>
                  <a:pt x="1163" y="2169"/>
                  <a:pt x="1185" y="2193"/>
                  <a:pt x="1223" y="2234"/>
                </a:cubicBezTo>
                <a:cubicBezTo>
                  <a:pt x="1261" y="2275"/>
                  <a:pt x="1275" y="2353"/>
                  <a:pt x="1328" y="2388"/>
                </a:cubicBezTo>
                <a:cubicBezTo>
                  <a:pt x="1381" y="2423"/>
                  <a:pt x="1460" y="2369"/>
                  <a:pt x="1539" y="2444"/>
                </a:cubicBezTo>
                <a:cubicBezTo>
                  <a:pt x="1618" y="2519"/>
                  <a:pt x="1736" y="2767"/>
                  <a:pt x="1804" y="2841"/>
                </a:cubicBezTo>
                <a:cubicBezTo>
                  <a:pt x="1872" y="2915"/>
                  <a:pt x="1893" y="2844"/>
                  <a:pt x="1948" y="2889"/>
                </a:cubicBezTo>
                <a:cubicBezTo>
                  <a:pt x="2003" y="2934"/>
                  <a:pt x="2094" y="3054"/>
                  <a:pt x="2136" y="3112"/>
                </a:cubicBezTo>
                <a:cubicBezTo>
                  <a:pt x="2178" y="3170"/>
                  <a:pt x="2166" y="3211"/>
                  <a:pt x="2199" y="3238"/>
                </a:cubicBezTo>
                <a:cubicBezTo>
                  <a:pt x="2232" y="3265"/>
                  <a:pt x="2289" y="3242"/>
                  <a:pt x="2333" y="3274"/>
                </a:cubicBezTo>
                <a:cubicBezTo>
                  <a:pt x="2377" y="3306"/>
                  <a:pt x="2418" y="3389"/>
                  <a:pt x="2466" y="3428"/>
                </a:cubicBezTo>
                <a:cubicBezTo>
                  <a:pt x="2514" y="3467"/>
                  <a:pt x="2566" y="3470"/>
                  <a:pt x="2621" y="3505"/>
                </a:cubicBezTo>
                <a:cubicBezTo>
                  <a:pt x="2676" y="3540"/>
                  <a:pt x="2748" y="3573"/>
                  <a:pt x="2796" y="3639"/>
                </a:cubicBezTo>
                <a:cubicBezTo>
                  <a:pt x="2844" y="3705"/>
                  <a:pt x="2859" y="3856"/>
                  <a:pt x="2910" y="3899"/>
                </a:cubicBezTo>
                <a:cubicBezTo>
                  <a:pt x="2961" y="3942"/>
                  <a:pt x="3012" y="3890"/>
                  <a:pt x="3102" y="3899"/>
                </a:cubicBezTo>
                <a:cubicBezTo>
                  <a:pt x="3192" y="3908"/>
                  <a:pt x="3410" y="3995"/>
                  <a:pt x="3450" y="3955"/>
                </a:cubicBezTo>
                <a:cubicBezTo>
                  <a:pt x="3490" y="3915"/>
                  <a:pt x="3373" y="3723"/>
                  <a:pt x="3343" y="3659"/>
                </a:cubicBezTo>
                <a:cubicBezTo>
                  <a:pt x="3313" y="3595"/>
                  <a:pt x="3283" y="3624"/>
                  <a:pt x="3267" y="3568"/>
                </a:cubicBezTo>
                <a:cubicBezTo>
                  <a:pt x="3251" y="3512"/>
                  <a:pt x="3267" y="3406"/>
                  <a:pt x="3246" y="3322"/>
                </a:cubicBezTo>
                <a:cubicBezTo>
                  <a:pt x="3225" y="3238"/>
                  <a:pt x="3163" y="3131"/>
                  <a:pt x="3141" y="3063"/>
                </a:cubicBezTo>
                <a:cubicBezTo>
                  <a:pt x="3119" y="2995"/>
                  <a:pt x="3095" y="3010"/>
                  <a:pt x="3113" y="2915"/>
                </a:cubicBezTo>
                <a:cubicBezTo>
                  <a:pt x="3131" y="2820"/>
                  <a:pt x="3274" y="2567"/>
                  <a:pt x="3250" y="2495"/>
                </a:cubicBezTo>
                <a:cubicBezTo>
                  <a:pt x="3226" y="2423"/>
                  <a:pt x="3016" y="2485"/>
                  <a:pt x="2970" y="2483"/>
                </a:cubicBezTo>
                <a:cubicBezTo>
                  <a:pt x="2924" y="2481"/>
                  <a:pt x="2991" y="2477"/>
                  <a:pt x="2972" y="2480"/>
                </a:cubicBezTo>
                <a:cubicBezTo>
                  <a:pt x="2953" y="2483"/>
                  <a:pt x="2894" y="2501"/>
                  <a:pt x="2853" y="2501"/>
                </a:cubicBezTo>
                <a:cubicBezTo>
                  <a:pt x="2812" y="2501"/>
                  <a:pt x="2765" y="2482"/>
                  <a:pt x="2726" y="2480"/>
                </a:cubicBezTo>
                <a:cubicBezTo>
                  <a:pt x="2687" y="2478"/>
                  <a:pt x="2650" y="2487"/>
                  <a:pt x="2621" y="2487"/>
                </a:cubicBezTo>
                <a:cubicBezTo>
                  <a:pt x="2592" y="2487"/>
                  <a:pt x="2588" y="2485"/>
                  <a:pt x="2551" y="2480"/>
                </a:cubicBezTo>
                <a:cubicBezTo>
                  <a:pt x="2514" y="2475"/>
                  <a:pt x="2444" y="2477"/>
                  <a:pt x="2396" y="2459"/>
                </a:cubicBezTo>
                <a:cubicBezTo>
                  <a:pt x="2348" y="2441"/>
                  <a:pt x="2338" y="2398"/>
                  <a:pt x="2263" y="2374"/>
                </a:cubicBezTo>
                <a:cubicBezTo>
                  <a:pt x="2188" y="2350"/>
                  <a:pt x="2015" y="2331"/>
                  <a:pt x="1948" y="2312"/>
                </a:cubicBezTo>
                <a:cubicBezTo>
                  <a:pt x="1881" y="2293"/>
                  <a:pt x="1886" y="2286"/>
                  <a:pt x="1862" y="2262"/>
                </a:cubicBezTo>
                <a:cubicBezTo>
                  <a:pt x="1838" y="2238"/>
                  <a:pt x="1826" y="2188"/>
                  <a:pt x="1804" y="2168"/>
                </a:cubicBezTo>
                <a:cubicBezTo>
                  <a:pt x="1782" y="2148"/>
                  <a:pt x="1753" y="2166"/>
                  <a:pt x="1729" y="2142"/>
                </a:cubicBezTo>
                <a:cubicBezTo>
                  <a:pt x="1705" y="2118"/>
                  <a:pt x="1683" y="2068"/>
                  <a:pt x="1660" y="2024"/>
                </a:cubicBezTo>
                <a:cubicBezTo>
                  <a:pt x="1637" y="1980"/>
                  <a:pt x="1616" y="1917"/>
                  <a:pt x="1588" y="1875"/>
                </a:cubicBezTo>
                <a:cubicBezTo>
                  <a:pt x="1560" y="1833"/>
                  <a:pt x="1513" y="1813"/>
                  <a:pt x="1490" y="1770"/>
                </a:cubicBezTo>
                <a:cubicBezTo>
                  <a:pt x="1467" y="1727"/>
                  <a:pt x="1483" y="1642"/>
                  <a:pt x="1448" y="1616"/>
                </a:cubicBezTo>
                <a:cubicBezTo>
                  <a:pt x="1413" y="1590"/>
                  <a:pt x="1326" y="1623"/>
                  <a:pt x="1279" y="1616"/>
                </a:cubicBezTo>
                <a:cubicBezTo>
                  <a:pt x="1232" y="1609"/>
                  <a:pt x="1213" y="1580"/>
                  <a:pt x="1167" y="1573"/>
                </a:cubicBezTo>
                <a:cubicBezTo>
                  <a:pt x="1121" y="1566"/>
                  <a:pt x="1051" y="1586"/>
                  <a:pt x="1005" y="1573"/>
                </a:cubicBezTo>
                <a:cubicBezTo>
                  <a:pt x="959" y="1560"/>
                  <a:pt x="906" y="1517"/>
                  <a:pt x="890" y="1495"/>
                </a:cubicBezTo>
                <a:cubicBezTo>
                  <a:pt x="874" y="1473"/>
                  <a:pt x="915" y="1455"/>
                  <a:pt x="907" y="1440"/>
                </a:cubicBezTo>
                <a:cubicBezTo>
                  <a:pt x="899" y="1425"/>
                  <a:pt x="859" y="1433"/>
                  <a:pt x="844" y="1405"/>
                </a:cubicBezTo>
                <a:cubicBezTo>
                  <a:pt x="829" y="1377"/>
                  <a:pt x="834" y="1297"/>
                  <a:pt x="814" y="1271"/>
                </a:cubicBezTo>
                <a:cubicBezTo>
                  <a:pt x="794" y="1245"/>
                  <a:pt x="758" y="1255"/>
                  <a:pt x="726" y="1247"/>
                </a:cubicBezTo>
                <a:cubicBezTo>
                  <a:pt x="694" y="1239"/>
                  <a:pt x="641" y="1250"/>
                  <a:pt x="622" y="1223"/>
                </a:cubicBezTo>
                <a:cubicBezTo>
                  <a:pt x="603" y="1196"/>
                  <a:pt x="605" y="1114"/>
                  <a:pt x="614" y="1087"/>
                </a:cubicBezTo>
                <a:cubicBezTo>
                  <a:pt x="623" y="1060"/>
                  <a:pt x="641" y="1056"/>
                  <a:pt x="678" y="1063"/>
                </a:cubicBezTo>
                <a:cubicBezTo>
                  <a:pt x="715" y="1070"/>
                  <a:pt x="793" y="1128"/>
                  <a:pt x="838" y="1127"/>
                </a:cubicBezTo>
                <a:cubicBezTo>
                  <a:pt x="883" y="1126"/>
                  <a:pt x="893" y="1099"/>
                  <a:pt x="949" y="1054"/>
                </a:cubicBezTo>
                <a:cubicBezTo>
                  <a:pt x="1005" y="1009"/>
                  <a:pt x="1121" y="910"/>
                  <a:pt x="1174" y="857"/>
                </a:cubicBezTo>
                <a:cubicBezTo>
                  <a:pt x="1227" y="804"/>
                  <a:pt x="1237" y="778"/>
                  <a:pt x="1265" y="738"/>
                </a:cubicBezTo>
                <a:cubicBezTo>
                  <a:pt x="1293" y="698"/>
                  <a:pt x="1292" y="676"/>
                  <a:pt x="1342" y="618"/>
                </a:cubicBezTo>
                <a:cubicBezTo>
                  <a:pt x="1392" y="560"/>
                  <a:pt x="1501" y="454"/>
                  <a:pt x="1564" y="389"/>
                </a:cubicBezTo>
                <a:cubicBezTo>
                  <a:pt x="1627" y="324"/>
                  <a:pt x="1702" y="270"/>
                  <a:pt x="1722" y="229"/>
                </a:cubicBezTo>
                <a:cubicBezTo>
                  <a:pt x="1742" y="188"/>
                  <a:pt x="1704" y="168"/>
                  <a:pt x="1687" y="140"/>
                </a:cubicBezTo>
                <a:cubicBezTo>
                  <a:pt x="1670" y="112"/>
                  <a:pt x="1619" y="84"/>
                  <a:pt x="1620" y="61"/>
                </a:cubicBezTo>
                <a:cubicBezTo>
                  <a:pt x="1621" y="38"/>
                  <a:pt x="1666" y="2"/>
                  <a:pt x="1692" y="1"/>
                </a:cubicBezTo>
                <a:cubicBezTo>
                  <a:pt x="1718" y="0"/>
                  <a:pt x="1737" y="32"/>
                  <a:pt x="1776" y="55"/>
                </a:cubicBezTo>
                <a:cubicBezTo>
                  <a:pt x="1815" y="78"/>
                  <a:pt x="1870" y="125"/>
                  <a:pt x="1926" y="139"/>
                </a:cubicBezTo>
                <a:cubicBezTo>
                  <a:pt x="1982" y="153"/>
                  <a:pt x="2060" y="126"/>
                  <a:pt x="2115" y="140"/>
                </a:cubicBezTo>
                <a:cubicBezTo>
                  <a:pt x="2170" y="154"/>
                  <a:pt x="2211" y="206"/>
                  <a:pt x="2256" y="225"/>
                </a:cubicBezTo>
                <a:cubicBezTo>
                  <a:pt x="2301" y="244"/>
                  <a:pt x="2348" y="248"/>
                  <a:pt x="2389" y="253"/>
                </a:cubicBezTo>
                <a:cubicBezTo>
                  <a:pt x="2430" y="258"/>
                  <a:pt x="2470" y="238"/>
                  <a:pt x="2501" y="253"/>
                </a:cubicBezTo>
                <a:cubicBezTo>
                  <a:pt x="2532" y="268"/>
                  <a:pt x="2545" y="334"/>
                  <a:pt x="2573" y="341"/>
                </a:cubicBezTo>
                <a:cubicBezTo>
                  <a:pt x="2601" y="348"/>
                  <a:pt x="2654" y="285"/>
                  <a:pt x="2670" y="293"/>
                </a:cubicBezTo>
                <a:cubicBezTo>
                  <a:pt x="2686" y="301"/>
                  <a:pt x="2654" y="381"/>
                  <a:pt x="2670" y="389"/>
                </a:cubicBezTo>
                <a:cubicBezTo>
                  <a:pt x="2686" y="397"/>
                  <a:pt x="2750" y="333"/>
                  <a:pt x="2766" y="341"/>
                </a:cubicBezTo>
                <a:cubicBezTo>
                  <a:pt x="2782" y="349"/>
                  <a:pt x="2750" y="429"/>
                  <a:pt x="2766" y="437"/>
                </a:cubicBezTo>
                <a:cubicBezTo>
                  <a:pt x="2782" y="445"/>
                  <a:pt x="2838" y="381"/>
                  <a:pt x="2862" y="389"/>
                </a:cubicBezTo>
                <a:cubicBezTo>
                  <a:pt x="2886" y="397"/>
                  <a:pt x="2870" y="461"/>
                  <a:pt x="2910" y="485"/>
                </a:cubicBezTo>
                <a:cubicBezTo>
                  <a:pt x="2950" y="509"/>
                  <a:pt x="3062" y="517"/>
                  <a:pt x="3102" y="533"/>
                </a:cubicBezTo>
                <a:cubicBezTo>
                  <a:pt x="3142" y="549"/>
                  <a:pt x="3110" y="573"/>
                  <a:pt x="3150" y="581"/>
                </a:cubicBezTo>
                <a:cubicBezTo>
                  <a:pt x="3190" y="589"/>
                  <a:pt x="3274" y="578"/>
                  <a:pt x="3343" y="581"/>
                </a:cubicBezTo>
                <a:cubicBezTo>
                  <a:pt x="3412" y="584"/>
                  <a:pt x="3490" y="613"/>
                  <a:pt x="3562" y="597"/>
                </a:cubicBezTo>
                <a:cubicBezTo>
                  <a:pt x="3634" y="581"/>
                  <a:pt x="3707" y="520"/>
                  <a:pt x="3775" y="485"/>
                </a:cubicBezTo>
                <a:cubicBezTo>
                  <a:pt x="3843" y="450"/>
                  <a:pt x="3918" y="410"/>
                  <a:pt x="3968" y="389"/>
                </a:cubicBezTo>
                <a:cubicBezTo>
                  <a:pt x="4018" y="368"/>
                  <a:pt x="4037" y="375"/>
                  <a:pt x="4075" y="358"/>
                </a:cubicBezTo>
                <a:cubicBezTo>
                  <a:pt x="4113" y="341"/>
                  <a:pt x="4144" y="297"/>
                  <a:pt x="4194" y="288"/>
                </a:cubicBezTo>
                <a:cubicBezTo>
                  <a:pt x="4244" y="279"/>
                  <a:pt x="4327" y="301"/>
                  <a:pt x="4377" y="302"/>
                </a:cubicBezTo>
                <a:cubicBezTo>
                  <a:pt x="4427" y="303"/>
                  <a:pt x="4453" y="287"/>
                  <a:pt x="4497" y="293"/>
                </a:cubicBezTo>
                <a:cubicBezTo>
                  <a:pt x="4541" y="299"/>
                  <a:pt x="4586" y="343"/>
                  <a:pt x="4641" y="341"/>
                </a:cubicBezTo>
                <a:cubicBezTo>
                  <a:pt x="4696" y="339"/>
                  <a:pt x="4777" y="274"/>
                  <a:pt x="4825" y="282"/>
                </a:cubicBezTo>
                <a:cubicBezTo>
                  <a:pt x="4873" y="290"/>
                  <a:pt x="4886" y="364"/>
                  <a:pt x="4929" y="389"/>
                </a:cubicBezTo>
                <a:cubicBezTo>
                  <a:pt x="4972" y="414"/>
                  <a:pt x="5022" y="411"/>
                  <a:pt x="5086" y="435"/>
                </a:cubicBezTo>
                <a:cubicBezTo>
                  <a:pt x="5150" y="459"/>
                  <a:pt x="5229" y="502"/>
                  <a:pt x="5314" y="533"/>
                </a:cubicBezTo>
                <a:cubicBezTo>
                  <a:pt x="5399" y="564"/>
                  <a:pt x="5539" y="601"/>
                  <a:pt x="5598" y="619"/>
                </a:cubicBezTo>
              </a:path>
            </a:pathLst>
          </a:custGeom>
          <a:noFill/>
          <a:ln w="12700">
            <a:solidFill>
              <a:schemeClr val="tx1"/>
            </a:solidFill>
            <a:round/>
            <a:headEnd/>
            <a:tailEnd/>
          </a:ln>
          <a:effectLst/>
        </p:spPr>
        <p:txBody>
          <a:bodyPr/>
          <a:lstStyle/>
          <a:p>
            <a:endParaRPr lang="en-US"/>
          </a:p>
        </p:txBody>
      </p:sp>
      <p:sp>
        <p:nvSpPr>
          <p:cNvPr id="24791" name="Text Box 215"/>
          <p:cNvSpPr txBox="1">
            <a:spLocks noChangeArrowheads="1"/>
          </p:cNvSpPr>
          <p:nvPr/>
        </p:nvSpPr>
        <p:spPr bwMode="auto">
          <a:xfrm>
            <a:off x="2205038" y="757238"/>
            <a:ext cx="611187" cy="403225"/>
          </a:xfrm>
          <a:prstGeom prst="rect">
            <a:avLst/>
          </a:prstGeom>
          <a:solidFill>
            <a:schemeClr val="bg1">
              <a:alpha val="70000"/>
            </a:schemeClr>
          </a:solidFill>
          <a:ln w="38100">
            <a:solidFill>
              <a:srgbClr val="0033CC"/>
            </a:solidFill>
            <a:miter lim="800000"/>
            <a:headEnd/>
            <a:tailEnd/>
          </a:ln>
          <a:effectLst/>
        </p:spPr>
        <p:txBody>
          <a:bodyPr>
            <a:spAutoFit/>
          </a:bodyPr>
          <a:lstStyle/>
          <a:p>
            <a:pPr algn="ctr">
              <a:spcBef>
                <a:spcPct val="50000"/>
              </a:spcBef>
            </a:pPr>
            <a:r>
              <a:rPr lang="en-US" sz="900"/>
              <a:t>Meuse River</a:t>
            </a:r>
          </a:p>
        </p:txBody>
      </p:sp>
      <p:sp>
        <p:nvSpPr>
          <p:cNvPr id="24799" name="Text Box 223"/>
          <p:cNvSpPr txBox="1">
            <a:spLocks noChangeArrowheads="1"/>
          </p:cNvSpPr>
          <p:nvPr/>
        </p:nvSpPr>
        <p:spPr bwMode="auto">
          <a:xfrm>
            <a:off x="220663" y="1749425"/>
            <a:ext cx="612775" cy="266700"/>
          </a:xfrm>
          <a:prstGeom prst="rect">
            <a:avLst/>
          </a:prstGeom>
          <a:solidFill>
            <a:schemeClr val="bg1">
              <a:alpha val="70000"/>
            </a:schemeClr>
          </a:solidFill>
          <a:ln w="38100">
            <a:solidFill>
              <a:schemeClr val="tx1"/>
            </a:solidFill>
            <a:miter lim="800000"/>
            <a:headEnd/>
            <a:tailEnd/>
          </a:ln>
          <a:effectLst/>
        </p:spPr>
        <p:txBody>
          <a:bodyPr>
            <a:spAutoFit/>
          </a:bodyPr>
          <a:lstStyle/>
          <a:p>
            <a:pPr algn="ctr">
              <a:spcBef>
                <a:spcPct val="50000"/>
              </a:spcBef>
            </a:pPr>
            <a:r>
              <a:rPr lang="en-US" sz="900"/>
              <a:t>Namur</a:t>
            </a:r>
          </a:p>
        </p:txBody>
      </p:sp>
      <p:sp>
        <p:nvSpPr>
          <p:cNvPr id="24800" name="Text Box 224"/>
          <p:cNvSpPr txBox="1">
            <a:spLocks noChangeArrowheads="1"/>
          </p:cNvSpPr>
          <p:nvPr/>
        </p:nvSpPr>
        <p:spPr bwMode="auto">
          <a:xfrm>
            <a:off x="2128838" y="1368425"/>
            <a:ext cx="460375" cy="266700"/>
          </a:xfrm>
          <a:prstGeom prst="rect">
            <a:avLst/>
          </a:prstGeom>
          <a:solidFill>
            <a:schemeClr val="bg1">
              <a:alpha val="70000"/>
            </a:schemeClr>
          </a:solidFill>
          <a:ln w="38100">
            <a:solidFill>
              <a:schemeClr val="tx1"/>
            </a:solidFill>
            <a:miter lim="800000"/>
            <a:headEnd/>
            <a:tailEnd/>
          </a:ln>
          <a:effectLst/>
        </p:spPr>
        <p:txBody>
          <a:bodyPr>
            <a:spAutoFit/>
          </a:bodyPr>
          <a:lstStyle/>
          <a:p>
            <a:pPr algn="ctr">
              <a:spcBef>
                <a:spcPct val="50000"/>
              </a:spcBef>
            </a:pPr>
            <a:r>
              <a:rPr lang="en-US" sz="900"/>
              <a:t>Huy</a:t>
            </a:r>
          </a:p>
        </p:txBody>
      </p:sp>
      <p:sp>
        <p:nvSpPr>
          <p:cNvPr id="24804" name="Text Box 228"/>
          <p:cNvSpPr txBox="1">
            <a:spLocks noChangeArrowheads="1"/>
          </p:cNvSpPr>
          <p:nvPr/>
        </p:nvSpPr>
        <p:spPr bwMode="auto">
          <a:xfrm>
            <a:off x="5564188" y="1978025"/>
            <a:ext cx="688975" cy="266700"/>
          </a:xfrm>
          <a:prstGeom prst="rect">
            <a:avLst/>
          </a:prstGeom>
          <a:solidFill>
            <a:schemeClr val="bg1">
              <a:alpha val="70000"/>
            </a:schemeClr>
          </a:solidFill>
          <a:ln w="38100">
            <a:solidFill>
              <a:schemeClr val="tx1"/>
            </a:solidFill>
            <a:miter lim="800000"/>
            <a:headEnd/>
            <a:tailEnd/>
          </a:ln>
          <a:effectLst/>
        </p:spPr>
        <p:txBody>
          <a:bodyPr>
            <a:spAutoFit/>
          </a:bodyPr>
          <a:lstStyle/>
          <a:p>
            <a:pPr algn="ctr">
              <a:spcBef>
                <a:spcPct val="50000"/>
              </a:spcBef>
            </a:pPr>
            <a:r>
              <a:rPr lang="en-US" sz="900"/>
              <a:t>Stavelot</a:t>
            </a:r>
          </a:p>
        </p:txBody>
      </p:sp>
      <p:sp>
        <p:nvSpPr>
          <p:cNvPr id="24805" name="Text Box 229"/>
          <p:cNvSpPr txBox="1">
            <a:spLocks noChangeArrowheads="1"/>
          </p:cNvSpPr>
          <p:nvPr/>
        </p:nvSpPr>
        <p:spPr bwMode="auto">
          <a:xfrm>
            <a:off x="5945188" y="1673225"/>
            <a:ext cx="688975" cy="266700"/>
          </a:xfrm>
          <a:prstGeom prst="rect">
            <a:avLst/>
          </a:prstGeom>
          <a:solidFill>
            <a:schemeClr val="bg1">
              <a:alpha val="70000"/>
            </a:schemeClr>
          </a:solidFill>
          <a:ln w="38100">
            <a:solidFill>
              <a:schemeClr val="tx1"/>
            </a:solidFill>
            <a:miter lim="800000"/>
            <a:headEnd/>
            <a:tailEnd/>
          </a:ln>
          <a:effectLst/>
        </p:spPr>
        <p:txBody>
          <a:bodyPr>
            <a:spAutoFit/>
          </a:bodyPr>
          <a:lstStyle/>
          <a:p>
            <a:pPr algn="ctr">
              <a:spcBef>
                <a:spcPct val="50000"/>
              </a:spcBef>
            </a:pPr>
            <a:r>
              <a:rPr lang="en-US" sz="900"/>
              <a:t>Malmedy</a:t>
            </a:r>
          </a:p>
        </p:txBody>
      </p:sp>
      <p:sp>
        <p:nvSpPr>
          <p:cNvPr id="24824" name="Text Box 248"/>
          <p:cNvSpPr txBox="1">
            <a:spLocks noChangeArrowheads="1"/>
          </p:cNvSpPr>
          <p:nvPr/>
        </p:nvSpPr>
        <p:spPr bwMode="auto">
          <a:xfrm>
            <a:off x="3808413" y="1520825"/>
            <a:ext cx="993775" cy="266700"/>
          </a:xfrm>
          <a:prstGeom prst="rect">
            <a:avLst/>
          </a:prstGeom>
          <a:solidFill>
            <a:schemeClr val="bg1">
              <a:alpha val="70000"/>
            </a:schemeClr>
          </a:solidFill>
          <a:ln w="38100">
            <a:solidFill>
              <a:srgbClr val="0033CC"/>
            </a:solidFill>
            <a:miter lim="800000"/>
            <a:headEnd/>
            <a:tailEnd/>
          </a:ln>
          <a:effectLst/>
        </p:spPr>
        <p:txBody>
          <a:bodyPr>
            <a:spAutoFit/>
          </a:bodyPr>
          <a:lstStyle/>
          <a:p>
            <a:pPr algn="ctr">
              <a:spcBef>
                <a:spcPct val="50000"/>
              </a:spcBef>
            </a:pPr>
            <a:r>
              <a:rPr lang="en-US" sz="900"/>
              <a:t>Ambleve River</a:t>
            </a:r>
          </a:p>
        </p:txBody>
      </p:sp>
      <p:sp>
        <p:nvSpPr>
          <p:cNvPr id="24911" name="Text Box 335"/>
          <p:cNvSpPr txBox="1">
            <a:spLocks noChangeArrowheads="1"/>
          </p:cNvSpPr>
          <p:nvPr/>
        </p:nvSpPr>
        <p:spPr bwMode="auto">
          <a:xfrm>
            <a:off x="2663825" y="1597025"/>
            <a:ext cx="687388" cy="403225"/>
          </a:xfrm>
          <a:prstGeom prst="rect">
            <a:avLst/>
          </a:prstGeom>
          <a:solidFill>
            <a:schemeClr val="bg1">
              <a:alpha val="70000"/>
            </a:schemeClr>
          </a:solidFill>
          <a:ln w="38100">
            <a:solidFill>
              <a:srgbClr val="97DD97"/>
            </a:solidFill>
            <a:miter lim="800000"/>
            <a:headEnd/>
            <a:tailEnd/>
          </a:ln>
          <a:effectLst/>
        </p:spPr>
        <p:txBody>
          <a:bodyPr>
            <a:spAutoFit/>
          </a:bodyPr>
          <a:lstStyle/>
          <a:p>
            <a:pPr algn="ctr">
              <a:spcBef>
                <a:spcPct val="50000"/>
              </a:spcBef>
            </a:pPr>
            <a:r>
              <a:rPr lang="en-US" sz="900"/>
              <a:t>Condroz Plateau</a:t>
            </a:r>
          </a:p>
        </p:txBody>
      </p:sp>
      <p:sp>
        <p:nvSpPr>
          <p:cNvPr id="24912" name="Text Box 336"/>
          <p:cNvSpPr txBox="1">
            <a:spLocks noChangeArrowheads="1"/>
          </p:cNvSpPr>
          <p:nvPr/>
        </p:nvSpPr>
        <p:spPr bwMode="auto">
          <a:xfrm>
            <a:off x="679450" y="5260975"/>
            <a:ext cx="839788" cy="403225"/>
          </a:xfrm>
          <a:prstGeom prst="rect">
            <a:avLst/>
          </a:prstGeom>
          <a:solidFill>
            <a:schemeClr val="bg1">
              <a:alpha val="70000"/>
            </a:schemeClr>
          </a:solidFill>
          <a:ln w="38100">
            <a:solidFill>
              <a:srgbClr val="97DD97"/>
            </a:solidFill>
            <a:miter lim="800000"/>
            <a:headEnd/>
            <a:tailEnd/>
          </a:ln>
          <a:effectLst/>
        </p:spPr>
        <p:txBody>
          <a:bodyPr>
            <a:spAutoFit/>
          </a:bodyPr>
          <a:lstStyle/>
          <a:p>
            <a:pPr algn="ctr">
              <a:spcBef>
                <a:spcPct val="50000"/>
              </a:spcBef>
            </a:pPr>
            <a:r>
              <a:rPr lang="en-US" sz="900" i="1"/>
              <a:t>Foret d’Ardennes</a:t>
            </a:r>
          </a:p>
        </p:txBody>
      </p:sp>
      <p:sp>
        <p:nvSpPr>
          <p:cNvPr id="24798" name="Text Box 222"/>
          <p:cNvSpPr txBox="1">
            <a:spLocks noChangeArrowheads="1"/>
          </p:cNvSpPr>
          <p:nvPr/>
        </p:nvSpPr>
        <p:spPr bwMode="auto">
          <a:xfrm>
            <a:off x="527050" y="2971800"/>
            <a:ext cx="612775" cy="266700"/>
          </a:xfrm>
          <a:prstGeom prst="rect">
            <a:avLst/>
          </a:prstGeom>
          <a:solidFill>
            <a:schemeClr val="bg1">
              <a:alpha val="70000"/>
            </a:schemeClr>
          </a:solidFill>
          <a:ln w="38100">
            <a:solidFill>
              <a:schemeClr val="tx1"/>
            </a:solidFill>
            <a:miter lim="800000"/>
            <a:headEnd/>
            <a:tailEnd/>
          </a:ln>
          <a:effectLst/>
        </p:spPr>
        <p:txBody>
          <a:bodyPr>
            <a:spAutoFit/>
          </a:bodyPr>
          <a:lstStyle/>
          <a:p>
            <a:pPr algn="ctr">
              <a:spcBef>
                <a:spcPct val="50000"/>
              </a:spcBef>
            </a:pPr>
            <a:r>
              <a:rPr lang="en-US" sz="900"/>
              <a:t>Dinant</a:t>
            </a:r>
          </a:p>
        </p:txBody>
      </p:sp>
      <p:sp>
        <p:nvSpPr>
          <p:cNvPr id="24913" name="Text Box 337"/>
          <p:cNvSpPr txBox="1">
            <a:spLocks noChangeArrowheads="1"/>
          </p:cNvSpPr>
          <p:nvPr/>
        </p:nvSpPr>
        <p:spPr bwMode="auto">
          <a:xfrm>
            <a:off x="4191000" y="146050"/>
            <a:ext cx="611188" cy="403225"/>
          </a:xfrm>
          <a:prstGeom prst="rect">
            <a:avLst/>
          </a:prstGeom>
          <a:solidFill>
            <a:schemeClr val="bg1">
              <a:alpha val="70000"/>
            </a:schemeClr>
          </a:solidFill>
          <a:ln w="38100">
            <a:solidFill>
              <a:srgbClr val="97DD97"/>
            </a:solidFill>
            <a:miter lim="800000"/>
            <a:headEnd/>
            <a:tailEnd/>
          </a:ln>
          <a:effectLst/>
        </p:spPr>
        <p:txBody>
          <a:bodyPr>
            <a:spAutoFit/>
          </a:bodyPr>
          <a:lstStyle/>
          <a:p>
            <a:pPr algn="ctr">
              <a:spcBef>
                <a:spcPct val="50000"/>
              </a:spcBef>
            </a:pPr>
            <a:r>
              <a:rPr lang="en-US" sz="900"/>
              <a:t>Herve Plateau</a:t>
            </a:r>
          </a:p>
        </p:txBody>
      </p:sp>
      <p:sp>
        <p:nvSpPr>
          <p:cNvPr id="24914" name="Text Box 338"/>
          <p:cNvSpPr txBox="1">
            <a:spLocks noChangeArrowheads="1"/>
          </p:cNvSpPr>
          <p:nvPr/>
        </p:nvSpPr>
        <p:spPr bwMode="auto">
          <a:xfrm>
            <a:off x="3884613" y="5108575"/>
            <a:ext cx="611187" cy="403225"/>
          </a:xfrm>
          <a:prstGeom prst="rect">
            <a:avLst/>
          </a:prstGeom>
          <a:solidFill>
            <a:schemeClr val="bg1">
              <a:alpha val="70000"/>
            </a:schemeClr>
          </a:solidFill>
          <a:ln w="38100">
            <a:solidFill>
              <a:srgbClr val="97DD97"/>
            </a:solidFill>
            <a:miter lim="800000"/>
            <a:headEnd/>
            <a:tailEnd/>
          </a:ln>
          <a:effectLst/>
        </p:spPr>
        <p:txBody>
          <a:bodyPr>
            <a:spAutoFit/>
          </a:bodyPr>
          <a:lstStyle/>
          <a:p>
            <a:pPr algn="ctr">
              <a:spcBef>
                <a:spcPct val="50000"/>
              </a:spcBef>
            </a:pPr>
            <a:r>
              <a:rPr lang="en-US" sz="900" i="1"/>
              <a:t>Hautes Fagnes</a:t>
            </a:r>
          </a:p>
        </p:txBody>
      </p:sp>
      <p:sp>
        <p:nvSpPr>
          <p:cNvPr id="24797" name="Text Box 221"/>
          <p:cNvSpPr txBox="1">
            <a:spLocks noChangeArrowheads="1"/>
          </p:cNvSpPr>
          <p:nvPr/>
        </p:nvSpPr>
        <p:spPr bwMode="auto">
          <a:xfrm>
            <a:off x="220663" y="4421188"/>
            <a:ext cx="534987" cy="266700"/>
          </a:xfrm>
          <a:prstGeom prst="rect">
            <a:avLst/>
          </a:prstGeom>
          <a:solidFill>
            <a:schemeClr val="bg1">
              <a:alpha val="70000"/>
            </a:schemeClr>
          </a:solidFill>
          <a:ln w="38100">
            <a:solidFill>
              <a:schemeClr val="tx1"/>
            </a:solidFill>
            <a:miter lim="800000"/>
            <a:headEnd/>
            <a:tailEnd/>
          </a:ln>
          <a:effectLst/>
        </p:spPr>
        <p:txBody>
          <a:bodyPr>
            <a:spAutoFit/>
          </a:bodyPr>
          <a:lstStyle/>
          <a:p>
            <a:pPr algn="ctr">
              <a:spcBef>
                <a:spcPct val="50000"/>
              </a:spcBef>
            </a:pPr>
            <a:r>
              <a:rPr lang="en-US" sz="900"/>
              <a:t>Givet</a:t>
            </a:r>
          </a:p>
        </p:txBody>
      </p:sp>
      <p:sp>
        <p:nvSpPr>
          <p:cNvPr id="24807" name="Text Box 231"/>
          <p:cNvSpPr txBox="1">
            <a:spLocks noChangeArrowheads="1"/>
          </p:cNvSpPr>
          <p:nvPr/>
        </p:nvSpPr>
        <p:spPr bwMode="auto">
          <a:xfrm>
            <a:off x="2968625" y="5184775"/>
            <a:ext cx="755650" cy="266700"/>
          </a:xfrm>
          <a:prstGeom prst="rect">
            <a:avLst/>
          </a:prstGeom>
          <a:solidFill>
            <a:schemeClr val="bg1">
              <a:alpha val="70000"/>
            </a:schemeClr>
          </a:solidFill>
          <a:ln w="38100">
            <a:solidFill>
              <a:schemeClr val="tx1"/>
            </a:solidFill>
            <a:miter lim="800000"/>
            <a:headEnd/>
            <a:tailEnd/>
          </a:ln>
          <a:effectLst/>
        </p:spPr>
        <p:txBody>
          <a:bodyPr>
            <a:spAutoFit/>
          </a:bodyPr>
          <a:lstStyle/>
          <a:p>
            <a:pPr algn="ctr">
              <a:spcBef>
                <a:spcPct val="50000"/>
              </a:spcBef>
            </a:pPr>
            <a:r>
              <a:rPr lang="en-US" sz="900"/>
              <a:t>St Hubert</a:t>
            </a:r>
          </a:p>
        </p:txBody>
      </p:sp>
      <p:sp>
        <p:nvSpPr>
          <p:cNvPr id="24917" name="Oval 341" descr="75%"/>
          <p:cNvSpPr>
            <a:spLocks noChangeArrowheads="1"/>
          </p:cNvSpPr>
          <p:nvPr/>
        </p:nvSpPr>
        <p:spPr bwMode="auto">
          <a:xfrm>
            <a:off x="4191000" y="2132013"/>
            <a:ext cx="90488"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4918" name="Text Box 342"/>
          <p:cNvSpPr txBox="1">
            <a:spLocks noChangeArrowheads="1"/>
          </p:cNvSpPr>
          <p:nvPr/>
        </p:nvSpPr>
        <p:spPr bwMode="auto">
          <a:xfrm>
            <a:off x="4343400" y="2055813"/>
            <a:ext cx="839788" cy="266700"/>
          </a:xfrm>
          <a:prstGeom prst="rect">
            <a:avLst/>
          </a:prstGeom>
          <a:solidFill>
            <a:schemeClr val="bg1">
              <a:alpha val="70000"/>
            </a:schemeClr>
          </a:solidFill>
          <a:ln w="38100">
            <a:solidFill>
              <a:schemeClr val="tx1"/>
            </a:solidFill>
            <a:miter lim="800000"/>
            <a:headEnd/>
            <a:tailEnd/>
          </a:ln>
          <a:effectLst/>
        </p:spPr>
        <p:txBody>
          <a:bodyPr>
            <a:spAutoFit/>
          </a:bodyPr>
          <a:lstStyle/>
          <a:p>
            <a:pPr algn="ctr">
              <a:spcBef>
                <a:spcPct val="50000"/>
              </a:spcBef>
            </a:pPr>
            <a:r>
              <a:rPr lang="en-US" sz="900"/>
              <a:t>Werbemont</a:t>
            </a:r>
          </a:p>
        </p:txBody>
      </p:sp>
      <p:sp>
        <p:nvSpPr>
          <p:cNvPr id="24658" name="Rectangle 82"/>
          <p:cNvSpPr>
            <a:spLocks noChangeArrowheads="1"/>
          </p:cNvSpPr>
          <p:nvPr/>
        </p:nvSpPr>
        <p:spPr bwMode="auto">
          <a:xfrm>
            <a:off x="0" y="0"/>
            <a:ext cx="9144000" cy="681038"/>
          </a:xfrm>
          <a:prstGeom prst="rect">
            <a:avLst/>
          </a:prstGeom>
          <a:solidFill>
            <a:schemeClr val="tx1">
              <a:alpha val="60001"/>
            </a:schemeClr>
          </a:solidFill>
          <a:ln w="9525">
            <a:noFill/>
            <a:miter lim="800000"/>
            <a:headEnd/>
            <a:tailEnd/>
          </a:ln>
          <a:effectLst/>
        </p:spPr>
        <p:txBody>
          <a:bodyPr wrap="none" anchor="ctr"/>
          <a:lstStyle/>
          <a:p>
            <a:endParaRPr lang="en-US"/>
          </a:p>
        </p:txBody>
      </p:sp>
      <p:sp>
        <p:nvSpPr>
          <p:cNvPr id="24659" name="Rectangle 83"/>
          <p:cNvSpPr>
            <a:spLocks noChangeArrowheads="1"/>
          </p:cNvSpPr>
          <p:nvPr/>
        </p:nvSpPr>
        <p:spPr bwMode="auto">
          <a:xfrm>
            <a:off x="0" y="679450"/>
            <a:ext cx="4419600" cy="1450975"/>
          </a:xfrm>
          <a:prstGeom prst="rect">
            <a:avLst/>
          </a:prstGeom>
          <a:solidFill>
            <a:schemeClr val="tx1">
              <a:alpha val="60001"/>
            </a:schemeClr>
          </a:solidFill>
          <a:ln w="9525">
            <a:noFill/>
            <a:miter lim="800000"/>
            <a:headEnd/>
            <a:tailEnd/>
          </a:ln>
          <a:effectLst/>
        </p:spPr>
        <p:txBody>
          <a:bodyPr wrap="none" anchor="ctr"/>
          <a:lstStyle/>
          <a:p>
            <a:endParaRPr lang="en-US"/>
          </a:p>
        </p:txBody>
      </p:sp>
      <p:sp>
        <p:nvSpPr>
          <p:cNvPr id="24782" name="Text Box 206"/>
          <p:cNvSpPr txBox="1">
            <a:spLocks noChangeArrowheads="1"/>
          </p:cNvSpPr>
          <p:nvPr/>
        </p:nvSpPr>
        <p:spPr bwMode="auto">
          <a:xfrm>
            <a:off x="0" y="-34925"/>
            <a:ext cx="9144000" cy="701675"/>
          </a:xfrm>
          <a:prstGeom prst="rect">
            <a:avLst/>
          </a:prstGeom>
          <a:noFill/>
          <a:ln w="38100">
            <a:noFill/>
            <a:miter lim="800000"/>
            <a:headEnd/>
            <a:tailEnd/>
          </a:ln>
          <a:effectLst/>
        </p:spPr>
        <p:txBody>
          <a:bodyPr>
            <a:spAutoFit/>
          </a:bodyPr>
          <a:lstStyle/>
          <a:p>
            <a:pPr algn="just">
              <a:spcBef>
                <a:spcPct val="50000"/>
              </a:spcBef>
            </a:pPr>
            <a:r>
              <a:rPr lang="en-US" sz="1000">
                <a:solidFill>
                  <a:schemeClr val="bg1"/>
                </a:solidFill>
                <a:latin typeface="Franklin Gothic Demi" pitchFamily="34" charset="0"/>
              </a:rPr>
              <a:t>In addition to the natural difficult terrain, the Ardennes battlefield features few major roads or population centers. With the exception of Liege, towns’ populations max out at between 2-4,000 and are mostly found along the few major roads. Control of the towns is vital to accessing the sparse road network, the most significant bottlenecks being St Vith and Werbemont in the north, and Bastogne in the south. Roads typically run north-south, meaning any westerly advance runs against the grain of the network. Aside from the major hard-surfaced roads, the battlefield also features winding, soft-packed trails through which only a</a:t>
            </a:r>
          </a:p>
        </p:txBody>
      </p:sp>
      <p:sp>
        <p:nvSpPr>
          <p:cNvPr id="24783" name="Text Box 207"/>
          <p:cNvSpPr txBox="1">
            <a:spLocks noChangeArrowheads="1"/>
          </p:cNvSpPr>
          <p:nvPr/>
        </p:nvSpPr>
        <p:spPr bwMode="auto">
          <a:xfrm>
            <a:off x="0" y="571500"/>
            <a:ext cx="4419600" cy="1616075"/>
          </a:xfrm>
          <a:prstGeom prst="rect">
            <a:avLst/>
          </a:prstGeom>
          <a:noFill/>
          <a:ln w="38100">
            <a:noFill/>
            <a:miter lim="800000"/>
            <a:headEnd/>
            <a:tailEnd/>
          </a:ln>
          <a:effectLst/>
        </p:spPr>
        <p:txBody>
          <a:bodyPr>
            <a:spAutoFit/>
          </a:bodyPr>
          <a:lstStyle/>
          <a:p>
            <a:pPr algn="just">
              <a:spcBef>
                <a:spcPct val="50000"/>
              </a:spcBef>
            </a:pPr>
            <a:r>
              <a:rPr lang="en-US" sz="1000">
                <a:solidFill>
                  <a:schemeClr val="bg1"/>
                </a:solidFill>
                <a:latin typeface="Franklin Gothic Demi" pitchFamily="34" charset="0"/>
              </a:rPr>
              <a:t>single vehicle can pass at one time, and which erode quickly. With the difficult natural terrain and mechanized advances confined to the few major lanes and roads, the terrain heavily favours the defender, and infantry generally. The German immediate objective is to seize the Meuse River crossing sites, crossing roughly between Liege and Huy in the north, and between Namur and Givet in the south. The German final objective is the capture of Antwerp (off map), just over 100km (65 miles) northwest of Liege. In the context of such a German offensive west, the key terrain includes Elsenborn Ridge, St Vith, and Bastogne, all of which dominate the road network and major lanes. </a:t>
            </a:r>
          </a:p>
        </p:txBody>
      </p:sp>
      <p:grpSp>
        <p:nvGrpSpPr>
          <p:cNvPr id="24860" name="Group 284"/>
          <p:cNvGrpSpPr>
            <a:grpSpLocks/>
          </p:cNvGrpSpPr>
          <p:nvPr/>
        </p:nvGrpSpPr>
        <p:grpSpPr bwMode="auto">
          <a:xfrm>
            <a:off x="0" y="2132013"/>
            <a:ext cx="1747838" cy="625475"/>
            <a:chOff x="0" y="3631"/>
            <a:chExt cx="1101" cy="394"/>
          </a:xfrm>
        </p:grpSpPr>
        <p:sp>
          <p:nvSpPr>
            <p:cNvPr id="24861" name="Text Box 285"/>
            <p:cNvSpPr txBox="1">
              <a:spLocks noChangeArrowheads="1"/>
            </p:cNvSpPr>
            <p:nvPr/>
          </p:nvSpPr>
          <p:spPr bwMode="auto">
            <a:xfrm>
              <a:off x="9" y="3638"/>
              <a:ext cx="1053" cy="370"/>
            </a:xfrm>
            <a:prstGeom prst="rect">
              <a:avLst/>
            </a:prstGeom>
            <a:solidFill>
              <a:schemeClr val="bg1"/>
            </a:solidFill>
            <a:ln w="38100">
              <a:solidFill>
                <a:schemeClr val="tx1"/>
              </a:solidFill>
              <a:miter lim="800000"/>
              <a:headEnd/>
              <a:tailEnd/>
            </a:ln>
            <a:effectLst/>
          </p:spPr>
          <p:txBody>
            <a:bodyPr>
              <a:spAutoFit/>
            </a:bodyPr>
            <a:lstStyle/>
            <a:p>
              <a:pPr algn="ctr">
                <a:spcBef>
                  <a:spcPct val="50000"/>
                </a:spcBef>
              </a:pPr>
              <a:endParaRPr lang="en-CA" sz="3000"/>
            </a:p>
          </p:txBody>
        </p:sp>
        <p:grpSp>
          <p:nvGrpSpPr>
            <p:cNvPr id="24862" name="Group 286"/>
            <p:cNvGrpSpPr>
              <a:grpSpLocks/>
            </p:cNvGrpSpPr>
            <p:nvPr/>
          </p:nvGrpSpPr>
          <p:grpSpPr bwMode="auto">
            <a:xfrm>
              <a:off x="91" y="3756"/>
              <a:ext cx="880" cy="144"/>
              <a:chOff x="104" y="3479"/>
              <a:chExt cx="880" cy="144"/>
            </a:xfrm>
          </p:grpSpPr>
          <p:sp>
            <p:nvSpPr>
              <p:cNvPr id="24863" name="Line 287"/>
              <p:cNvSpPr>
                <a:spLocks noChangeShapeType="1"/>
              </p:cNvSpPr>
              <p:nvPr/>
            </p:nvSpPr>
            <p:spPr bwMode="auto">
              <a:xfrm>
                <a:off x="104" y="3554"/>
                <a:ext cx="880" cy="0"/>
              </a:xfrm>
              <a:prstGeom prst="line">
                <a:avLst/>
              </a:prstGeom>
              <a:noFill/>
              <a:ln w="25400">
                <a:solidFill>
                  <a:schemeClr val="tx1"/>
                </a:solidFill>
                <a:round/>
                <a:headEnd/>
                <a:tailEnd/>
              </a:ln>
              <a:effectLst/>
            </p:spPr>
            <p:txBody>
              <a:bodyPr/>
              <a:lstStyle/>
              <a:p>
                <a:endParaRPr lang="en-US"/>
              </a:p>
            </p:txBody>
          </p:sp>
          <p:sp>
            <p:nvSpPr>
              <p:cNvPr id="24864" name="Line 288"/>
              <p:cNvSpPr>
                <a:spLocks noChangeShapeType="1"/>
              </p:cNvSpPr>
              <p:nvPr/>
            </p:nvSpPr>
            <p:spPr bwMode="auto">
              <a:xfrm>
                <a:off x="104" y="3479"/>
                <a:ext cx="0" cy="143"/>
              </a:xfrm>
              <a:prstGeom prst="line">
                <a:avLst/>
              </a:prstGeom>
              <a:noFill/>
              <a:ln w="25400">
                <a:solidFill>
                  <a:schemeClr val="tx1"/>
                </a:solidFill>
                <a:round/>
                <a:headEnd/>
                <a:tailEnd/>
              </a:ln>
              <a:effectLst/>
            </p:spPr>
            <p:txBody>
              <a:bodyPr/>
              <a:lstStyle/>
              <a:p>
                <a:endParaRPr lang="en-US"/>
              </a:p>
            </p:txBody>
          </p:sp>
          <p:sp>
            <p:nvSpPr>
              <p:cNvPr id="24865" name="Line 289"/>
              <p:cNvSpPr>
                <a:spLocks noChangeShapeType="1"/>
              </p:cNvSpPr>
              <p:nvPr/>
            </p:nvSpPr>
            <p:spPr bwMode="auto">
              <a:xfrm>
                <a:off x="811" y="3482"/>
                <a:ext cx="0" cy="73"/>
              </a:xfrm>
              <a:prstGeom prst="line">
                <a:avLst/>
              </a:prstGeom>
              <a:noFill/>
              <a:ln w="25400">
                <a:solidFill>
                  <a:schemeClr val="tx1"/>
                </a:solidFill>
                <a:round/>
                <a:headEnd/>
                <a:tailEnd/>
              </a:ln>
              <a:effectLst/>
            </p:spPr>
            <p:txBody>
              <a:bodyPr/>
              <a:lstStyle/>
              <a:p>
                <a:endParaRPr lang="en-US"/>
              </a:p>
            </p:txBody>
          </p:sp>
          <p:sp>
            <p:nvSpPr>
              <p:cNvPr id="24866" name="Line 290"/>
              <p:cNvSpPr>
                <a:spLocks noChangeShapeType="1"/>
              </p:cNvSpPr>
              <p:nvPr/>
            </p:nvSpPr>
            <p:spPr bwMode="auto">
              <a:xfrm>
                <a:off x="979" y="3550"/>
                <a:ext cx="0" cy="73"/>
              </a:xfrm>
              <a:prstGeom prst="line">
                <a:avLst/>
              </a:prstGeom>
              <a:noFill/>
              <a:ln w="25400">
                <a:solidFill>
                  <a:schemeClr val="tx1"/>
                </a:solidFill>
                <a:round/>
                <a:headEnd/>
                <a:tailEnd/>
              </a:ln>
              <a:effectLst/>
            </p:spPr>
            <p:txBody>
              <a:bodyPr/>
              <a:lstStyle/>
              <a:p>
                <a:endParaRPr lang="en-US"/>
              </a:p>
            </p:txBody>
          </p:sp>
        </p:grpSp>
        <p:sp>
          <p:nvSpPr>
            <p:cNvPr id="24867" name="Text Box 291"/>
            <p:cNvSpPr txBox="1">
              <a:spLocks noChangeArrowheads="1"/>
            </p:cNvSpPr>
            <p:nvPr/>
          </p:nvSpPr>
          <p:spPr bwMode="auto">
            <a:xfrm>
              <a:off x="572" y="3631"/>
              <a:ext cx="433" cy="154"/>
            </a:xfrm>
            <a:prstGeom prst="rect">
              <a:avLst/>
            </a:prstGeom>
            <a:noFill/>
            <a:ln w="9525">
              <a:noFill/>
              <a:miter lim="800000"/>
              <a:headEnd/>
              <a:tailEnd/>
            </a:ln>
            <a:effectLst/>
          </p:spPr>
          <p:txBody>
            <a:bodyPr>
              <a:spAutoFit/>
            </a:bodyPr>
            <a:lstStyle/>
            <a:p>
              <a:pPr algn="ctr">
                <a:spcBef>
                  <a:spcPct val="50000"/>
                </a:spcBef>
              </a:pPr>
              <a:r>
                <a:rPr lang="en-CA" sz="1000"/>
                <a:t>10 miles</a:t>
              </a:r>
            </a:p>
          </p:txBody>
        </p:sp>
        <p:sp>
          <p:nvSpPr>
            <p:cNvPr id="24868" name="Text Box 292"/>
            <p:cNvSpPr txBox="1">
              <a:spLocks noChangeArrowheads="1"/>
            </p:cNvSpPr>
            <p:nvPr/>
          </p:nvSpPr>
          <p:spPr bwMode="auto">
            <a:xfrm>
              <a:off x="764" y="3871"/>
              <a:ext cx="337" cy="154"/>
            </a:xfrm>
            <a:prstGeom prst="rect">
              <a:avLst/>
            </a:prstGeom>
            <a:noFill/>
            <a:ln w="9525">
              <a:noFill/>
              <a:miter lim="800000"/>
              <a:headEnd/>
              <a:tailEnd/>
            </a:ln>
            <a:effectLst/>
          </p:spPr>
          <p:txBody>
            <a:bodyPr>
              <a:spAutoFit/>
            </a:bodyPr>
            <a:lstStyle/>
            <a:p>
              <a:pPr algn="ctr">
                <a:spcBef>
                  <a:spcPct val="50000"/>
                </a:spcBef>
              </a:pPr>
              <a:r>
                <a:rPr lang="en-CA" sz="1000"/>
                <a:t>20 km</a:t>
              </a:r>
            </a:p>
          </p:txBody>
        </p:sp>
        <p:sp>
          <p:nvSpPr>
            <p:cNvPr id="24869" name="Text Box 293"/>
            <p:cNvSpPr txBox="1">
              <a:spLocks noChangeArrowheads="1"/>
            </p:cNvSpPr>
            <p:nvPr/>
          </p:nvSpPr>
          <p:spPr bwMode="auto">
            <a:xfrm>
              <a:off x="0" y="3871"/>
              <a:ext cx="193" cy="154"/>
            </a:xfrm>
            <a:prstGeom prst="rect">
              <a:avLst/>
            </a:prstGeom>
            <a:noFill/>
            <a:ln w="9525">
              <a:noFill/>
              <a:miter lim="800000"/>
              <a:headEnd/>
              <a:tailEnd/>
            </a:ln>
            <a:effectLst/>
          </p:spPr>
          <p:txBody>
            <a:bodyPr>
              <a:spAutoFit/>
            </a:bodyPr>
            <a:lstStyle/>
            <a:p>
              <a:pPr algn="ctr">
                <a:spcBef>
                  <a:spcPct val="50000"/>
                </a:spcBef>
              </a:pPr>
              <a:r>
                <a:rPr lang="en-CA" sz="1000"/>
                <a:t>0</a:t>
              </a:r>
            </a:p>
          </p:txBody>
        </p:sp>
        <p:sp>
          <p:nvSpPr>
            <p:cNvPr id="24870" name="Text Box 294"/>
            <p:cNvSpPr txBox="1">
              <a:spLocks noChangeArrowheads="1"/>
            </p:cNvSpPr>
            <p:nvPr/>
          </p:nvSpPr>
          <p:spPr bwMode="auto">
            <a:xfrm>
              <a:off x="0" y="3631"/>
              <a:ext cx="193" cy="154"/>
            </a:xfrm>
            <a:prstGeom prst="rect">
              <a:avLst/>
            </a:prstGeom>
            <a:noFill/>
            <a:ln w="9525">
              <a:noFill/>
              <a:miter lim="800000"/>
              <a:headEnd/>
              <a:tailEnd/>
            </a:ln>
            <a:effectLst/>
          </p:spPr>
          <p:txBody>
            <a:bodyPr>
              <a:spAutoFit/>
            </a:bodyPr>
            <a:lstStyle/>
            <a:p>
              <a:pPr algn="ctr">
                <a:spcBef>
                  <a:spcPct val="50000"/>
                </a:spcBef>
              </a:pPr>
              <a:r>
                <a:rPr lang="en-CA" sz="1000"/>
                <a:t>0</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24789"/>
                                        </p:tgtEl>
                                      </p:cBhvr>
                                    </p:animEffect>
                                    <p:set>
                                      <p:cBhvr>
                                        <p:cTn id="7" dur="1" fill="hold">
                                          <p:stCondLst>
                                            <p:cond delay="999"/>
                                          </p:stCondLst>
                                        </p:cTn>
                                        <p:tgtEl>
                                          <p:spTgt spid="2478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24800"/>
                                        </p:tgtEl>
                                      </p:cBhvr>
                                    </p:animEffect>
                                    <p:set>
                                      <p:cBhvr>
                                        <p:cTn id="10" dur="1" fill="hold">
                                          <p:stCondLst>
                                            <p:cond delay="999"/>
                                          </p:stCondLst>
                                        </p:cTn>
                                        <p:tgtEl>
                                          <p:spTgt spid="2480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000"/>
                                        <p:tgtEl>
                                          <p:spTgt spid="24798"/>
                                        </p:tgtEl>
                                      </p:cBhvr>
                                    </p:animEffect>
                                    <p:set>
                                      <p:cBhvr>
                                        <p:cTn id="13" dur="1" fill="hold">
                                          <p:stCondLst>
                                            <p:cond delay="999"/>
                                          </p:stCondLst>
                                        </p:cTn>
                                        <p:tgtEl>
                                          <p:spTgt spid="24798"/>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1000"/>
                                        <p:tgtEl>
                                          <p:spTgt spid="24797"/>
                                        </p:tgtEl>
                                      </p:cBhvr>
                                    </p:animEffect>
                                    <p:set>
                                      <p:cBhvr>
                                        <p:cTn id="16" dur="1" fill="hold">
                                          <p:stCondLst>
                                            <p:cond delay="999"/>
                                          </p:stCondLst>
                                        </p:cTn>
                                        <p:tgtEl>
                                          <p:spTgt spid="24797"/>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1000"/>
                                        <p:tgtEl>
                                          <p:spTgt spid="24790"/>
                                        </p:tgtEl>
                                      </p:cBhvr>
                                    </p:animEffect>
                                    <p:set>
                                      <p:cBhvr>
                                        <p:cTn id="19" dur="1" fill="hold">
                                          <p:stCondLst>
                                            <p:cond delay="999"/>
                                          </p:stCondLst>
                                        </p:cTn>
                                        <p:tgtEl>
                                          <p:spTgt spid="24790"/>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1000"/>
                                        <p:tgtEl>
                                          <p:spTgt spid="24802"/>
                                        </p:tgtEl>
                                      </p:cBhvr>
                                    </p:animEffect>
                                    <p:set>
                                      <p:cBhvr>
                                        <p:cTn id="22" dur="1" fill="hold">
                                          <p:stCondLst>
                                            <p:cond delay="999"/>
                                          </p:stCondLst>
                                        </p:cTn>
                                        <p:tgtEl>
                                          <p:spTgt spid="24802"/>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1000"/>
                                        <p:tgtEl>
                                          <p:spTgt spid="24792"/>
                                        </p:tgtEl>
                                      </p:cBhvr>
                                    </p:animEffect>
                                    <p:set>
                                      <p:cBhvr>
                                        <p:cTn id="25" dur="1" fill="hold">
                                          <p:stCondLst>
                                            <p:cond delay="999"/>
                                          </p:stCondLst>
                                        </p:cTn>
                                        <p:tgtEl>
                                          <p:spTgt spid="24792"/>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1000"/>
                                        <p:tgtEl>
                                          <p:spTgt spid="24794"/>
                                        </p:tgtEl>
                                      </p:cBhvr>
                                    </p:animEffect>
                                    <p:set>
                                      <p:cBhvr>
                                        <p:cTn id="28" dur="1" fill="hold">
                                          <p:stCondLst>
                                            <p:cond delay="999"/>
                                          </p:stCondLst>
                                        </p:cTn>
                                        <p:tgtEl>
                                          <p:spTgt spid="24794"/>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1000"/>
                                        <p:tgtEl>
                                          <p:spTgt spid="24833"/>
                                        </p:tgtEl>
                                      </p:cBhvr>
                                    </p:animEffect>
                                    <p:set>
                                      <p:cBhvr>
                                        <p:cTn id="31" dur="1" fill="hold">
                                          <p:stCondLst>
                                            <p:cond delay="999"/>
                                          </p:stCondLst>
                                        </p:cTn>
                                        <p:tgtEl>
                                          <p:spTgt spid="24833"/>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1000"/>
                                        <p:tgtEl>
                                          <p:spTgt spid="24834"/>
                                        </p:tgtEl>
                                      </p:cBhvr>
                                    </p:animEffect>
                                    <p:set>
                                      <p:cBhvr>
                                        <p:cTn id="34" dur="1" fill="hold">
                                          <p:stCondLst>
                                            <p:cond delay="999"/>
                                          </p:stCondLst>
                                        </p:cTn>
                                        <p:tgtEl>
                                          <p:spTgt spid="24834"/>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1000"/>
                                        <p:tgtEl>
                                          <p:spTgt spid="24822"/>
                                        </p:tgtEl>
                                      </p:cBhvr>
                                    </p:animEffect>
                                    <p:set>
                                      <p:cBhvr>
                                        <p:cTn id="37" dur="1" fill="hold">
                                          <p:stCondLst>
                                            <p:cond delay="999"/>
                                          </p:stCondLst>
                                        </p:cTn>
                                        <p:tgtEl>
                                          <p:spTgt spid="24822"/>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1000"/>
                                        <p:tgtEl>
                                          <p:spTgt spid="24821"/>
                                        </p:tgtEl>
                                      </p:cBhvr>
                                    </p:animEffect>
                                    <p:set>
                                      <p:cBhvr>
                                        <p:cTn id="40" dur="1" fill="hold">
                                          <p:stCondLst>
                                            <p:cond delay="999"/>
                                          </p:stCondLst>
                                        </p:cTn>
                                        <p:tgtEl>
                                          <p:spTgt spid="24821"/>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1000"/>
                                        <p:tgtEl>
                                          <p:spTgt spid="24828"/>
                                        </p:tgtEl>
                                      </p:cBhvr>
                                    </p:animEffect>
                                    <p:set>
                                      <p:cBhvr>
                                        <p:cTn id="43" dur="1" fill="hold">
                                          <p:stCondLst>
                                            <p:cond delay="999"/>
                                          </p:stCondLst>
                                        </p:cTn>
                                        <p:tgtEl>
                                          <p:spTgt spid="24828"/>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1000"/>
                                        <p:tgtEl>
                                          <p:spTgt spid="24811"/>
                                        </p:tgtEl>
                                      </p:cBhvr>
                                    </p:animEffect>
                                    <p:set>
                                      <p:cBhvr>
                                        <p:cTn id="46" dur="1" fill="hold">
                                          <p:stCondLst>
                                            <p:cond delay="999"/>
                                          </p:stCondLst>
                                        </p:cTn>
                                        <p:tgtEl>
                                          <p:spTgt spid="24811"/>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1000"/>
                                        <p:tgtEl>
                                          <p:spTgt spid="24830"/>
                                        </p:tgtEl>
                                      </p:cBhvr>
                                    </p:animEffect>
                                    <p:set>
                                      <p:cBhvr>
                                        <p:cTn id="49" dur="1" fill="hold">
                                          <p:stCondLst>
                                            <p:cond delay="999"/>
                                          </p:stCondLst>
                                        </p:cTn>
                                        <p:tgtEl>
                                          <p:spTgt spid="24830"/>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1000"/>
                                        <p:tgtEl>
                                          <p:spTgt spid="24812"/>
                                        </p:tgtEl>
                                      </p:cBhvr>
                                    </p:animEffect>
                                    <p:set>
                                      <p:cBhvr>
                                        <p:cTn id="52" dur="1" fill="hold">
                                          <p:stCondLst>
                                            <p:cond delay="999"/>
                                          </p:stCondLst>
                                        </p:cTn>
                                        <p:tgtEl>
                                          <p:spTgt spid="24812"/>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1000"/>
                                        <p:tgtEl>
                                          <p:spTgt spid="24831"/>
                                        </p:tgtEl>
                                      </p:cBhvr>
                                    </p:animEffect>
                                    <p:set>
                                      <p:cBhvr>
                                        <p:cTn id="55" dur="1" fill="hold">
                                          <p:stCondLst>
                                            <p:cond delay="999"/>
                                          </p:stCondLst>
                                        </p:cTn>
                                        <p:tgtEl>
                                          <p:spTgt spid="24831"/>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1000"/>
                                        <p:tgtEl>
                                          <p:spTgt spid="24788"/>
                                        </p:tgtEl>
                                      </p:cBhvr>
                                    </p:animEffect>
                                    <p:set>
                                      <p:cBhvr>
                                        <p:cTn id="58" dur="1" fill="hold">
                                          <p:stCondLst>
                                            <p:cond delay="999"/>
                                          </p:stCondLst>
                                        </p:cTn>
                                        <p:tgtEl>
                                          <p:spTgt spid="24788"/>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1000"/>
                                        <p:tgtEl>
                                          <p:spTgt spid="24852"/>
                                        </p:tgtEl>
                                      </p:cBhvr>
                                    </p:animEffect>
                                    <p:set>
                                      <p:cBhvr>
                                        <p:cTn id="61" dur="1" fill="hold">
                                          <p:stCondLst>
                                            <p:cond delay="999"/>
                                          </p:stCondLst>
                                        </p:cTn>
                                        <p:tgtEl>
                                          <p:spTgt spid="248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8" grpId="0" animBg="1"/>
      <p:bldP spid="24789" grpId="0" animBg="1"/>
      <p:bldP spid="24790" grpId="0" animBg="1"/>
      <p:bldP spid="24792" grpId="0" animBg="1"/>
      <p:bldP spid="24794" grpId="0" animBg="1"/>
      <p:bldP spid="24802" grpId="0" animBg="1"/>
      <p:bldP spid="24811" grpId="0" animBg="1"/>
      <p:bldP spid="24812" grpId="0" animBg="1"/>
      <p:bldP spid="24821" grpId="0" animBg="1"/>
      <p:bldP spid="24822" grpId="0" animBg="1"/>
      <p:bldP spid="24828" grpId="0" animBg="1"/>
      <p:bldP spid="24830" grpId="0" animBg="1"/>
      <p:bldP spid="24831" grpId="0" animBg="1"/>
      <p:bldP spid="24833" grpId="0" animBg="1"/>
      <p:bldP spid="24834" grpId="0" animBg="1"/>
      <p:bldP spid="24852" grpId="0" animBg="1"/>
      <p:bldP spid="24800" grpId="0" animBg="1"/>
      <p:bldP spid="24798" grpId="0" animBg="1"/>
      <p:bldP spid="2479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86" name="Rectangle 538"/>
          <p:cNvSpPr>
            <a:spLocks noChangeArrowheads="1"/>
          </p:cNvSpPr>
          <p:nvPr/>
        </p:nvSpPr>
        <p:spPr bwMode="auto">
          <a:xfrm>
            <a:off x="-465138" y="0"/>
            <a:ext cx="9609138" cy="6858000"/>
          </a:xfrm>
          <a:prstGeom prst="rect">
            <a:avLst/>
          </a:prstGeom>
          <a:solidFill>
            <a:srgbClr val="97DD97">
              <a:alpha val="50000"/>
            </a:srgbClr>
          </a:solidFill>
          <a:ln w="9525">
            <a:noFill/>
            <a:miter lim="800000"/>
            <a:headEnd/>
            <a:tailEnd/>
          </a:ln>
          <a:effectLst/>
        </p:spPr>
        <p:txBody>
          <a:bodyPr wrap="none" anchor="ctr"/>
          <a:lstStyle/>
          <a:p>
            <a:endParaRPr lang="en-US"/>
          </a:p>
        </p:txBody>
      </p:sp>
      <p:sp>
        <p:nvSpPr>
          <p:cNvPr id="2623" name="Freeform 575" descr="23287213"/>
          <p:cNvSpPr>
            <a:spLocks/>
          </p:cNvSpPr>
          <p:nvPr/>
        </p:nvSpPr>
        <p:spPr bwMode="auto">
          <a:xfrm>
            <a:off x="2625725" y="3290888"/>
            <a:ext cx="1501775" cy="2260600"/>
          </a:xfrm>
          <a:custGeom>
            <a:avLst/>
            <a:gdLst/>
            <a:ahLst/>
            <a:cxnLst>
              <a:cxn ang="0">
                <a:pos x="72" y="183"/>
              </a:cxn>
              <a:cxn ang="0">
                <a:pos x="22" y="95"/>
              </a:cxn>
              <a:cxn ang="0">
                <a:pos x="110" y="3"/>
              </a:cxn>
              <a:cxn ang="0">
                <a:pos x="248" y="111"/>
              </a:cxn>
              <a:cxn ang="0">
                <a:pos x="409" y="135"/>
              </a:cxn>
              <a:cxn ang="0">
                <a:pos x="506" y="271"/>
              </a:cxn>
              <a:cxn ang="0">
                <a:pos x="590" y="411"/>
              </a:cxn>
              <a:cxn ang="0">
                <a:pos x="793" y="520"/>
              </a:cxn>
              <a:cxn ang="0">
                <a:pos x="938" y="616"/>
              </a:cxn>
              <a:cxn ang="0">
                <a:pos x="841" y="808"/>
              </a:cxn>
              <a:cxn ang="0">
                <a:pos x="649" y="904"/>
              </a:cxn>
              <a:cxn ang="0">
                <a:pos x="601" y="1049"/>
              </a:cxn>
              <a:cxn ang="0">
                <a:pos x="562" y="1187"/>
              </a:cxn>
              <a:cxn ang="0">
                <a:pos x="438" y="1403"/>
              </a:cxn>
              <a:cxn ang="0">
                <a:pos x="330" y="1315"/>
              </a:cxn>
              <a:cxn ang="0">
                <a:pos x="168" y="1193"/>
              </a:cxn>
              <a:cxn ang="0">
                <a:pos x="24" y="1001"/>
              </a:cxn>
              <a:cxn ang="0">
                <a:pos x="24" y="760"/>
              </a:cxn>
              <a:cxn ang="0">
                <a:pos x="168" y="664"/>
              </a:cxn>
              <a:cxn ang="0">
                <a:pos x="168" y="472"/>
              </a:cxn>
              <a:cxn ang="0">
                <a:pos x="72" y="327"/>
              </a:cxn>
              <a:cxn ang="0">
                <a:pos x="72" y="183"/>
              </a:cxn>
            </a:cxnLst>
            <a:rect l="0" t="0" r="r" b="b"/>
            <a:pathLst>
              <a:path w="946" h="1424">
                <a:moveTo>
                  <a:pt x="72" y="183"/>
                </a:moveTo>
                <a:cubicBezTo>
                  <a:pt x="64" y="144"/>
                  <a:pt x="16" y="125"/>
                  <a:pt x="22" y="95"/>
                </a:cubicBezTo>
                <a:cubicBezTo>
                  <a:pt x="28" y="65"/>
                  <a:pt x="72" y="0"/>
                  <a:pt x="110" y="3"/>
                </a:cubicBezTo>
                <a:cubicBezTo>
                  <a:pt x="148" y="6"/>
                  <a:pt x="198" y="89"/>
                  <a:pt x="248" y="111"/>
                </a:cubicBezTo>
                <a:cubicBezTo>
                  <a:pt x="298" y="133"/>
                  <a:pt x="366" y="108"/>
                  <a:pt x="409" y="135"/>
                </a:cubicBezTo>
                <a:cubicBezTo>
                  <a:pt x="452" y="162"/>
                  <a:pt x="476" y="225"/>
                  <a:pt x="506" y="271"/>
                </a:cubicBezTo>
                <a:cubicBezTo>
                  <a:pt x="536" y="317"/>
                  <a:pt x="542" y="370"/>
                  <a:pt x="590" y="411"/>
                </a:cubicBezTo>
                <a:cubicBezTo>
                  <a:pt x="638" y="452"/>
                  <a:pt x="735" y="486"/>
                  <a:pt x="793" y="520"/>
                </a:cubicBezTo>
                <a:cubicBezTo>
                  <a:pt x="851" y="554"/>
                  <a:pt x="930" y="568"/>
                  <a:pt x="938" y="616"/>
                </a:cubicBezTo>
                <a:cubicBezTo>
                  <a:pt x="946" y="664"/>
                  <a:pt x="889" y="760"/>
                  <a:pt x="841" y="808"/>
                </a:cubicBezTo>
                <a:cubicBezTo>
                  <a:pt x="793" y="856"/>
                  <a:pt x="689" y="864"/>
                  <a:pt x="649" y="904"/>
                </a:cubicBezTo>
                <a:cubicBezTo>
                  <a:pt x="609" y="944"/>
                  <a:pt x="615" y="1002"/>
                  <a:pt x="601" y="1049"/>
                </a:cubicBezTo>
                <a:cubicBezTo>
                  <a:pt x="587" y="1096"/>
                  <a:pt x="589" y="1128"/>
                  <a:pt x="562" y="1187"/>
                </a:cubicBezTo>
                <a:cubicBezTo>
                  <a:pt x="535" y="1246"/>
                  <a:pt x="477" y="1382"/>
                  <a:pt x="438" y="1403"/>
                </a:cubicBezTo>
                <a:cubicBezTo>
                  <a:pt x="399" y="1424"/>
                  <a:pt x="375" y="1350"/>
                  <a:pt x="330" y="1315"/>
                </a:cubicBezTo>
                <a:cubicBezTo>
                  <a:pt x="285" y="1280"/>
                  <a:pt x="219" y="1245"/>
                  <a:pt x="168" y="1193"/>
                </a:cubicBezTo>
                <a:cubicBezTo>
                  <a:pt x="117" y="1141"/>
                  <a:pt x="48" y="1073"/>
                  <a:pt x="24" y="1001"/>
                </a:cubicBezTo>
                <a:cubicBezTo>
                  <a:pt x="0" y="929"/>
                  <a:pt x="0" y="816"/>
                  <a:pt x="24" y="760"/>
                </a:cubicBezTo>
                <a:cubicBezTo>
                  <a:pt x="48" y="704"/>
                  <a:pt x="144" y="712"/>
                  <a:pt x="168" y="664"/>
                </a:cubicBezTo>
                <a:cubicBezTo>
                  <a:pt x="192" y="616"/>
                  <a:pt x="184" y="528"/>
                  <a:pt x="168" y="472"/>
                </a:cubicBezTo>
                <a:cubicBezTo>
                  <a:pt x="152" y="416"/>
                  <a:pt x="88" y="375"/>
                  <a:pt x="72" y="327"/>
                </a:cubicBezTo>
                <a:cubicBezTo>
                  <a:pt x="56" y="279"/>
                  <a:pt x="72" y="223"/>
                  <a:pt x="72" y="183"/>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587" name="Freeform 539" descr="23287213"/>
          <p:cNvSpPr>
            <a:spLocks/>
          </p:cNvSpPr>
          <p:nvPr/>
        </p:nvSpPr>
        <p:spPr bwMode="auto">
          <a:xfrm>
            <a:off x="5397500" y="4624388"/>
            <a:ext cx="665163" cy="833437"/>
          </a:xfrm>
          <a:custGeom>
            <a:avLst/>
            <a:gdLst/>
            <a:ahLst/>
            <a:cxnLst>
              <a:cxn ang="0">
                <a:pos x="9" y="387"/>
              </a:cxn>
              <a:cxn ang="0">
                <a:pos x="69" y="343"/>
              </a:cxn>
              <a:cxn ang="0">
                <a:pos x="165" y="279"/>
              </a:cxn>
              <a:cxn ang="0">
                <a:pos x="266" y="64"/>
              </a:cxn>
              <a:cxn ang="0">
                <a:pos x="363" y="16"/>
              </a:cxn>
              <a:cxn ang="0">
                <a:pos x="411" y="161"/>
              </a:cxn>
              <a:cxn ang="0">
                <a:pos x="411" y="449"/>
              </a:cxn>
              <a:cxn ang="0">
                <a:pos x="363" y="497"/>
              </a:cxn>
              <a:cxn ang="0">
                <a:pos x="125" y="507"/>
              </a:cxn>
              <a:cxn ang="0">
                <a:pos x="9" y="387"/>
              </a:cxn>
            </a:cxnLst>
            <a:rect l="0" t="0" r="r" b="b"/>
            <a:pathLst>
              <a:path w="419" h="525">
                <a:moveTo>
                  <a:pt x="9" y="387"/>
                </a:moveTo>
                <a:cubicBezTo>
                  <a:pt x="0" y="362"/>
                  <a:pt x="43" y="361"/>
                  <a:pt x="69" y="343"/>
                </a:cubicBezTo>
                <a:cubicBezTo>
                  <a:pt x="95" y="325"/>
                  <a:pt x="132" y="325"/>
                  <a:pt x="165" y="279"/>
                </a:cubicBezTo>
                <a:cubicBezTo>
                  <a:pt x="198" y="233"/>
                  <a:pt x="233" y="108"/>
                  <a:pt x="266" y="64"/>
                </a:cubicBezTo>
                <a:cubicBezTo>
                  <a:pt x="299" y="20"/>
                  <a:pt x="339" y="0"/>
                  <a:pt x="363" y="16"/>
                </a:cubicBezTo>
                <a:cubicBezTo>
                  <a:pt x="387" y="32"/>
                  <a:pt x="403" y="89"/>
                  <a:pt x="411" y="161"/>
                </a:cubicBezTo>
                <a:cubicBezTo>
                  <a:pt x="419" y="233"/>
                  <a:pt x="419" y="393"/>
                  <a:pt x="411" y="449"/>
                </a:cubicBezTo>
                <a:cubicBezTo>
                  <a:pt x="403" y="505"/>
                  <a:pt x="411" y="487"/>
                  <a:pt x="363" y="497"/>
                </a:cubicBezTo>
                <a:cubicBezTo>
                  <a:pt x="315" y="507"/>
                  <a:pt x="184" y="525"/>
                  <a:pt x="125" y="507"/>
                </a:cubicBezTo>
                <a:cubicBezTo>
                  <a:pt x="66" y="489"/>
                  <a:pt x="33" y="412"/>
                  <a:pt x="9" y="387"/>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588" name="Freeform 540" descr="23287213"/>
          <p:cNvSpPr>
            <a:spLocks/>
          </p:cNvSpPr>
          <p:nvPr/>
        </p:nvSpPr>
        <p:spPr bwMode="auto">
          <a:xfrm>
            <a:off x="4343400" y="-438150"/>
            <a:ext cx="3052763" cy="2532063"/>
          </a:xfrm>
          <a:custGeom>
            <a:avLst/>
            <a:gdLst/>
            <a:ahLst/>
            <a:cxnLst>
              <a:cxn ang="0">
                <a:pos x="144" y="945"/>
              </a:cxn>
              <a:cxn ang="0">
                <a:pos x="192" y="1282"/>
              </a:cxn>
              <a:cxn ang="0">
                <a:pos x="336" y="1234"/>
              </a:cxn>
              <a:cxn ang="0">
                <a:pos x="384" y="1042"/>
              </a:cxn>
              <a:cxn ang="0">
                <a:pos x="336" y="945"/>
              </a:cxn>
              <a:cxn ang="0">
                <a:pos x="481" y="801"/>
              </a:cxn>
              <a:cxn ang="0">
                <a:pos x="529" y="705"/>
              </a:cxn>
              <a:cxn ang="0">
                <a:pos x="481" y="561"/>
              </a:cxn>
              <a:cxn ang="0">
                <a:pos x="625" y="561"/>
              </a:cxn>
              <a:cxn ang="0">
                <a:pos x="721" y="465"/>
              </a:cxn>
              <a:cxn ang="0">
                <a:pos x="769" y="320"/>
              </a:cxn>
              <a:cxn ang="0">
                <a:pos x="721" y="128"/>
              </a:cxn>
              <a:cxn ang="0">
                <a:pos x="673" y="32"/>
              </a:cxn>
              <a:cxn ang="0">
                <a:pos x="1779" y="32"/>
              </a:cxn>
              <a:cxn ang="0">
                <a:pos x="1538" y="224"/>
              </a:cxn>
              <a:cxn ang="0">
                <a:pos x="1538" y="368"/>
              </a:cxn>
              <a:cxn ang="0">
                <a:pos x="1346" y="561"/>
              </a:cxn>
              <a:cxn ang="0">
                <a:pos x="1394" y="561"/>
              </a:cxn>
              <a:cxn ang="0">
                <a:pos x="1394" y="657"/>
              </a:cxn>
              <a:cxn ang="0">
                <a:pos x="1490" y="849"/>
              </a:cxn>
              <a:cxn ang="0">
                <a:pos x="1620" y="984"/>
              </a:cxn>
              <a:cxn ang="0">
                <a:pos x="1250" y="897"/>
              </a:cxn>
              <a:cxn ang="0">
                <a:pos x="1154" y="849"/>
              </a:cxn>
              <a:cxn ang="0">
                <a:pos x="1009" y="849"/>
              </a:cxn>
              <a:cxn ang="0">
                <a:pos x="1009" y="1090"/>
              </a:cxn>
              <a:cxn ang="0">
                <a:pos x="865" y="1234"/>
              </a:cxn>
              <a:cxn ang="0">
                <a:pos x="817" y="1378"/>
              </a:cxn>
              <a:cxn ang="0">
                <a:pos x="577" y="1571"/>
              </a:cxn>
              <a:cxn ang="0">
                <a:pos x="384" y="1522"/>
              </a:cxn>
              <a:cxn ang="0">
                <a:pos x="288" y="1571"/>
              </a:cxn>
              <a:cxn ang="0">
                <a:pos x="144" y="1474"/>
              </a:cxn>
              <a:cxn ang="0">
                <a:pos x="96" y="1426"/>
              </a:cxn>
              <a:cxn ang="0">
                <a:pos x="48" y="1282"/>
              </a:cxn>
              <a:cxn ang="0">
                <a:pos x="0" y="1138"/>
              </a:cxn>
              <a:cxn ang="0">
                <a:pos x="48" y="945"/>
              </a:cxn>
              <a:cxn ang="0">
                <a:pos x="144" y="945"/>
              </a:cxn>
            </a:cxnLst>
            <a:rect l="0" t="0" r="r" b="b"/>
            <a:pathLst>
              <a:path w="1923" h="1595">
                <a:moveTo>
                  <a:pt x="144" y="945"/>
                </a:moveTo>
                <a:cubicBezTo>
                  <a:pt x="168" y="1001"/>
                  <a:pt x="160" y="1234"/>
                  <a:pt x="192" y="1282"/>
                </a:cubicBezTo>
                <a:cubicBezTo>
                  <a:pt x="224" y="1330"/>
                  <a:pt x="304" y="1274"/>
                  <a:pt x="336" y="1234"/>
                </a:cubicBezTo>
                <a:cubicBezTo>
                  <a:pt x="368" y="1194"/>
                  <a:pt x="384" y="1090"/>
                  <a:pt x="384" y="1042"/>
                </a:cubicBezTo>
                <a:cubicBezTo>
                  <a:pt x="384" y="994"/>
                  <a:pt x="320" y="985"/>
                  <a:pt x="336" y="945"/>
                </a:cubicBezTo>
                <a:cubicBezTo>
                  <a:pt x="352" y="905"/>
                  <a:pt x="449" y="841"/>
                  <a:pt x="481" y="801"/>
                </a:cubicBezTo>
                <a:cubicBezTo>
                  <a:pt x="513" y="761"/>
                  <a:pt x="529" y="745"/>
                  <a:pt x="529" y="705"/>
                </a:cubicBezTo>
                <a:cubicBezTo>
                  <a:pt x="529" y="665"/>
                  <a:pt x="465" y="585"/>
                  <a:pt x="481" y="561"/>
                </a:cubicBezTo>
                <a:cubicBezTo>
                  <a:pt x="497" y="537"/>
                  <a:pt x="585" y="577"/>
                  <a:pt x="625" y="561"/>
                </a:cubicBezTo>
                <a:cubicBezTo>
                  <a:pt x="665" y="545"/>
                  <a:pt x="697" y="505"/>
                  <a:pt x="721" y="465"/>
                </a:cubicBezTo>
                <a:cubicBezTo>
                  <a:pt x="745" y="425"/>
                  <a:pt x="769" y="376"/>
                  <a:pt x="769" y="320"/>
                </a:cubicBezTo>
                <a:cubicBezTo>
                  <a:pt x="769" y="264"/>
                  <a:pt x="737" y="176"/>
                  <a:pt x="721" y="128"/>
                </a:cubicBezTo>
                <a:cubicBezTo>
                  <a:pt x="705" y="80"/>
                  <a:pt x="497" y="48"/>
                  <a:pt x="673" y="32"/>
                </a:cubicBezTo>
                <a:cubicBezTo>
                  <a:pt x="849" y="16"/>
                  <a:pt x="1635" y="0"/>
                  <a:pt x="1779" y="32"/>
                </a:cubicBezTo>
                <a:cubicBezTo>
                  <a:pt x="1923" y="64"/>
                  <a:pt x="1578" y="168"/>
                  <a:pt x="1538" y="224"/>
                </a:cubicBezTo>
                <a:cubicBezTo>
                  <a:pt x="1498" y="280"/>
                  <a:pt x="1570" y="312"/>
                  <a:pt x="1538" y="368"/>
                </a:cubicBezTo>
                <a:cubicBezTo>
                  <a:pt x="1506" y="424"/>
                  <a:pt x="1370" y="529"/>
                  <a:pt x="1346" y="561"/>
                </a:cubicBezTo>
                <a:cubicBezTo>
                  <a:pt x="1322" y="593"/>
                  <a:pt x="1386" y="545"/>
                  <a:pt x="1394" y="561"/>
                </a:cubicBezTo>
                <a:cubicBezTo>
                  <a:pt x="1402" y="577"/>
                  <a:pt x="1378" y="609"/>
                  <a:pt x="1394" y="657"/>
                </a:cubicBezTo>
                <a:cubicBezTo>
                  <a:pt x="1410" y="705"/>
                  <a:pt x="1452" y="795"/>
                  <a:pt x="1490" y="849"/>
                </a:cubicBezTo>
                <a:cubicBezTo>
                  <a:pt x="1528" y="903"/>
                  <a:pt x="1660" y="976"/>
                  <a:pt x="1620" y="984"/>
                </a:cubicBezTo>
                <a:cubicBezTo>
                  <a:pt x="1580" y="992"/>
                  <a:pt x="1328" y="920"/>
                  <a:pt x="1250" y="897"/>
                </a:cubicBezTo>
                <a:cubicBezTo>
                  <a:pt x="1172" y="874"/>
                  <a:pt x="1194" y="857"/>
                  <a:pt x="1154" y="849"/>
                </a:cubicBezTo>
                <a:cubicBezTo>
                  <a:pt x="1114" y="841"/>
                  <a:pt x="1033" y="809"/>
                  <a:pt x="1009" y="849"/>
                </a:cubicBezTo>
                <a:cubicBezTo>
                  <a:pt x="985" y="889"/>
                  <a:pt x="1033" y="1026"/>
                  <a:pt x="1009" y="1090"/>
                </a:cubicBezTo>
                <a:cubicBezTo>
                  <a:pt x="985" y="1154"/>
                  <a:pt x="897" y="1186"/>
                  <a:pt x="865" y="1234"/>
                </a:cubicBezTo>
                <a:cubicBezTo>
                  <a:pt x="833" y="1282"/>
                  <a:pt x="865" y="1322"/>
                  <a:pt x="817" y="1378"/>
                </a:cubicBezTo>
                <a:cubicBezTo>
                  <a:pt x="769" y="1434"/>
                  <a:pt x="649" y="1547"/>
                  <a:pt x="577" y="1571"/>
                </a:cubicBezTo>
                <a:cubicBezTo>
                  <a:pt x="505" y="1595"/>
                  <a:pt x="432" y="1522"/>
                  <a:pt x="384" y="1522"/>
                </a:cubicBezTo>
                <a:cubicBezTo>
                  <a:pt x="336" y="1522"/>
                  <a:pt x="328" y="1579"/>
                  <a:pt x="288" y="1571"/>
                </a:cubicBezTo>
                <a:cubicBezTo>
                  <a:pt x="248" y="1563"/>
                  <a:pt x="176" y="1498"/>
                  <a:pt x="144" y="1474"/>
                </a:cubicBezTo>
                <a:cubicBezTo>
                  <a:pt x="112" y="1450"/>
                  <a:pt x="112" y="1458"/>
                  <a:pt x="96" y="1426"/>
                </a:cubicBezTo>
                <a:cubicBezTo>
                  <a:pt x="80" y="1394"/>
                  <a:pt x="64" y="1330"/>
                  <a:pt x="48" y="1282"/>
                </a:cubicBezTo>
                <a:cubicBezTo>
                  <a:pt x="32" y="1234"/>
                  <a:pt x="0" y="1194"/>
                  <a:pt x="0" y="1138"/>
                </a:cubicBezTo>
                <a:cubicBezTo>
                  <a:pt x="0" y="1082"/>
                  <a:pt x="24" y="977"/>
                  <a:pt x="48" y="945"/>
                </a:cubicBezTo>
                <a:cubicBezTo>
                  <a:pt x="72" y="913"/>
                  <a:pt x="120" y="889"/>
                  <a:pt x="144" y="945"/>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589" name="Freeform 541" descr="23287213"/>
          <p:cNvSpPr>
            <a:spLocks/>
          </p:cNvSpPr>
          <p:nvPr/>
        </p:nvSpPr>
        <p:spPr bwMode="auto">
          <a:xfrm>
            <a:off x="7167563" y="363538"/>
            <a:ext cx="482600" cy="571500"/>
          </a:xfrm>
          <a:custGeom>
            <a:avLst/>
            <a:gdLst/>
            <a:ahLst/>
            <a:cxnLst>
              <a:cxn ang="0">
                <a:pos x="96" y="104"/>
              </a:cxn>
              <a:cxn ang="0">
                <a:pos x="0" y="200"/>
              </a:cxn>
              <a:cxn ang="0">
                <a:pos x="96" y="344"/>
              </a:cxn>
              <a:cxn ang="0">
                <a:pos x="240" y="296"/>
              </a:cxn>
              <a:cxn ang="0">
                <a:pos x="288" y="104"/>
              </a:cxn>
              <a:cxn ang="0">
                <a:pos x="144" y="8"/>
              </a:cxn>
              <a:cxn ang="0">
                <a:pos x="96" y="56"/>
              </a:cxn>
              <a:cxn ang="0">
                <a:pos x="96" y="104"/>
              </a:cxn>
            </a:cxnLst>
            <a:rect l="0" t="0" r="r" b="b"/>
            <a:pathLst>
              <a:path w="304" h="360">
                <a:moveTo>
                  <a:pt x="96" y="104"/>
                </a:moveTo>
                <a:cubicBezTo>
                  <a:pt x="80" y="128"/>
                  <a:pt x="0" y="160"/>
                  <a:pt x="0" y="200"/>
                </a:cubicBezTo>
                <a:cubicBezTo>
                  <a:pt x="0" y="240"/>
                  <a:pt x="56" y="328"/>
                  <a:pt x="96" y="344"/>
                </a:cubicBezTo>
                <a:cubicBezTo>
                  <a:pt x="136" y="360"/>
                  <a:pt x="208" y="336"/>
                  <a:pt x="240" y="296"/>
                </a:cubicBezTo>
                <a:cubicBezTo>
                  <a:pt x="272" y="256"/>
                  <a:pt x="304" y="152"/>
                  <a:pt x="288" y="104"/>
                </a:cubicBezTo>
                <a:cubicBezTo>
                  <a:pt x="272" y="56"/>
                  <a:pt x="176" y="16"/>
                  <a:pt x="144" y="8"/>
                </a:cubicBezTo>
                <a:cubicBezTo>
                  <a:pt x="112" y="0"/>
                  <a:pt x="104" y="40"/>
                  <a:pt x="96" y="56"/>
                </a:cubicBezTo>
                <a:cubicBezTo>
                  <a:pt x="88" y="72"/>
                  <a:pt x="112" y="80"/>
                  <a:pt x="96" y="104"/>
                </a:cubicBezTo>
                <a:close/>
              </a:path>
            </a:pathLst>
          </a:custGeom>
          <a:blipFill dpi="0" rotWithShape="1">
            <a:blip r:embed="rId3" cstate="print"/>
            <a:srcRect/>
            <a:stretch>
              <a:fillRect/>
            </a:stretch>
          </a:blipFill>
          <a:ln w="6350">
            <a:solidFill>
              <a:srgbClr val="97DD97"/>
            </a:solidFill>
            <a:round/>
            <a:headEnd/>
            <a:tailEnd/>
          </a:ln>
          <a:effectLst/>
        </p:spPr>
        <p:txBody>
          <a:bodyPr/>
          <a:lstStyle/>
          <a:p>
            <a:endParaRPr lang="en-US"/>
          </a:p>
        </p:txBody>
      </p:sp>
      <p:sp>
        <p:nvSpPr>
          <p:cNvPr id="2590" name="Freeform 542" descr="23287213"/>
          <p:cNvSpPr>
            <a:spLocks/>
          </p:cNvSpPr>
          <p:nvPr/>
        </p:nvSpPr>
        <p:spPr bwMode="auto">
          <a:xfrm>
            <a:off x="7854950" y="-95250"/>
            <a:ext cx="469900" cy="903288"/>
          </a:xfrm>
          <a:custGeom>
            <a:avLst/>
            <a:gdLst/>
            <a:ahLst/>
            <a:cxnLst>
              <a:cxn ang="0">
                <a:pos x="0" y="152"/>
              </a:cxn>
              <a:cxn ang="0">
                <a:pos x="96" y="8"/>
              </a:cxn>
              <a:cxn ang="0">
                <a:pos x="192" y="104"/>
              </a:cxn>
              <a:cxn ang="0">
                <a:pos x="240" y="152"/>
              </a:cxn>
              <a:cxn ang="0">
                <a:pos x="192" y="297"/>
              </a:cxn>
              <a:cxn ang="0">
                <a:pos x="288" y="345"/>
              </a:cxn>
              <a:cxn ang="0">
                <a:pos x="240" y="537"/>
              </a:cxn>
              <a:cxn ang="0">
                <a:pos x="144" y="537"/>
              </a:cxn>
              <a:cxn ang="0">
                <a:pos x="144" y="345"/>
              </a:cxn>
              <a:cxn ang="0">
                <a:pos x="96" y="297"/>
              </a:cxn>
              <a:cxn ang="0">
                <a:pos x="96" y="249"/>
              </a:cxn>
              <a:cxn ang="0">
                <a:pos x="0" y="152"/>
              </a:cxn>
            </a:cxnLst>
            <a:rect l="0" t="0" r="r" b="b"/>
            <a:pathLst>
              <a:path w="296" h="569">
                <a:moveTo>
                  <a:pt x="0" y="152"/>
                </a:moveTo>
                <a:cubicBezTo>
                  <a:pt x="0" y="112"/>
                  <a:pt x="64" y="16"/>
                  <a:pt x="96" y="8"/>
                </a:cubicBezTo>
                <a:cubicBezTo>
                  <a:pt x="128" y="0"/>
                  <a:pt x="168" y="80"/>
                  <a:pt x="192" y="104"/>
                </a:cubicBezTo>
                <a:cubicBezTo>
                  <a:pt x="216" y="128"/>
                  <a:pt x="240" y="120"/>
                  <a:pt x="240" y="152"/>
                </a:cubicBezTo>
                <a:cubicBezTo>
                  <a:pt x="240" y="184"/>
                  <a:pt x="184" y="265"/>
                  <a:pt x="192" y="297"/>
                </a:cubicBezTo>
                <a:cubicBezTo>
                  <a:pt x="200" y="329"/>
                  <a:pt x="280" y="305"/>
                  <a:pt x="288" y="345"/>
                </a:cubicBezTo>
                <a:cubicBezTo>
                  <a:pt x="296" y="385"/>
                  <a:pt x="264" y="505"/>
                  <a:pt x="240" y="537"/>
                </a:cubicBezTo>
                <a:cubicBezTo>
                  <a:pt x="216" y="569"/>
                  <a:pt x="160" y="569"/>
                  <a:pt x="144" y="537"/>
                </a:cubicBezTo>
                <a:cubicBezTo>
                  <a:pt x="128" y="505"/>
                  <a:pt x="152" y="385"/>
                  <a:pt x="144" y="345"/>
                </a:cubicBezTo>
                <a:cubicBezTo>
                  <a:pt x="136" y="305"/>
                  <a:pt x="104" y="313"/>
                  <a:pt x="96" y="297"/>
                </a:cubicBezTo>
                <a:cubicBezTo>
                  <a:pt x="88" y="281"/>
                  <a:pt x="112" y="273"/>
                  <a:pt x="96" y="249"/>
                </a:cubicBezTo>
                <a:cubicBezTo>
                  <a:pt x="80" y="225"/>
                  <a:pt x="0" y="192"/>
                  <a:pt x="0" y="152"/>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591" name="Freeform 543" descr="23287213"/>
          <p:cNvSpPr>
            <a:spLocks/>
          </p:cNvSpPr>
          <p:nvPr/>
        </p:nvSpPr>
        <p:spPr bwMode="auto">
          <a:xfrm>
            <a:off x="8299450" y="-412750"/>
            <a:ext cx="966788" cy="1122363"/>
          </a:xfrm>
          <a:custGeom>
            <a:avLst/>
            <a:gdLst/>
            <a:ahLst/>
            <a:cxnLst>
              <a:cxn ang="0">
                <a:pos x="441" y="64"/>
              </a:cxn>
              <a:cxn ang="0">
                <a:pos x="56" y="449"/>
              </a:cxn>
              <a:cxn ang="0">
                <a:pos x="104" y="545"/>
              </a:cxn>
              <a:cxn ang="0">
                <a:pos x="184" y="684"/>
              </a:cxn>
              <a:cxn ang="0">
                <a:pos x="424" y="684"/>
              </a:cxn>
              <a:cxn ang="0">
                <a:pos x="489" y="593"/>
              </a:cxn>
              <a:cxn ang="0">
                <a:pos x="585" y="401"/>
              </a:cxn>
              <a:cxn ang="0">
                <a:pos x="585" y="64"/>
              </a:cxn>
              <a:cxn ang="0">
                <a:pos x="441" y="64"/>
              </a:cxn>
            </a:cxnLst>
            <a:rect l="0" t="0" r="r" b="b"/>
            <a:pathLst>
              <a:path w="609" h="707">
                <a:moveTo>
                  <a:pt x="441" y="64"/>
                </a:moveTo>
                <a:cubicBezTo>
                  <a:pt x="353" y="128"/>
                  <a:pt x="112" y="369"/>
                  <a:pt x="56" y="449"/>
                </a:cubicBezTo>
                <a:cubicBezTo>
                  <a:pt x="0" y="529"/>
                  <a:pt x="83" y="506"/>
                  <a:pt x="104" y="545"/>
                </a:cubicBezTo>
                <a:cubicBezTo>
                  <a:pt x="125" y="584"/>
                  <a:pt x="131" y="661"/>
                  <a:pt x="184" y="684"/>
                </a:cubicBezTo>
                <a:cubicBezTo>
                  <a:pt x="237" y="707"/>
                  <a:pt x="373" y="699"/>
                  <a:pt x="424" y="684"/>
                </a:cubicBezTo>
                <a:cubicBezTo>
                  <a:pt x="475" y="669"/>
                  <a:pt x="462" y="640"/>
                  <a:pt x="489" y="593"/>
                </a:cubicBezTo>
                <a:cubicBezTo>
                  <a:pt x="516" y="546"/>
                  <a:pt x="569" y="489"/>
                  <a:pt x="585" y="401"/>
                </a:cubicBezTo>
                <a:cubicBezTo>
                  <a:pt x="601" y="313"/>
                  <a:pt x="609" y="120"/>
                  <a:pt x="585" y="64"/>
                </a:cubicBezTo>
                <a:cubicBezTo>
                  <a:pt x="561" y="8"/>
                  <a:pt x="529" y="0"/>
                  <a:pt x="441" y="64"/>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592" name="Freeform 544" descr="23287213"/>
          <p:cNvSpPr>
            <a:spLocks/>
          </p:cNvSpPr>
          <p:nvPr/>
        </p:nvSpPr>
        <p:spPr bwMode="auto">
          <a:xfrm>
            <a:off x="6651625" y="858838"/>
            <a:ext cx="1914525" cy="2124075"/>
          </a:xfrm>
          <a:custGeom>
            <a:avLst/>
            <a:gdLst/>
            <a:ahLst/>
            <a:cxnLst>
              <a:cxn ang="0">
                <a:pos x="277" y="32"/>
              </a:cxn>
              <a:cxn ang="0">
                <a:pos x="373" y="128"/>
              </a:cxn>
              <a:cxn ang="0">
                <a:pos x="661" y="32"/>
              </a:cxn>
              <a:cxn ang="0">
                <a:pos x="758" y="321"/>
              </a:cxn>
              <a:cxn ang="0">
                <a:pos x="758" y="465"/>
              </a:cxn>
              <a:cxn ang="0">
                <a:pos x="902" y="273"/>
              </a:cxn>
              <a:cxn ang="0">
                <a:pos x="1046" y="177"/>
              </a:cxn>
              <a:cxn ang="0">
                <a:pos x="1190" y="273"/>
              </a:cxn>
              <a:cxn ang="0">
                <a:pos x="1142" y="465"/>
              </a:cxn>
              <a:cxn ang="0">
                <a:pos x="950" y="513"/>
              </a:cxn>
              <a:cxn ang="0">
                <a:pos x="902" y="705"/>
              </a:cxn>
              <a:cxn ang="0">
                <a:pos x="565" y="754"/>
              </a:cxn>
              <a:cxn ang="0">
                <a:pos x="517" y="802"/>
              </a:cxn>
              <a:cxn ang="0">
                <a:pos x="565" y="850"/>
              </a:cxn>
              <a:cxn ang="0">
                <a:pos x="421" y="994"/>
              </a:cxn>
              <a:cxn ang="0">
                <a:pos x="352" y="1091"/>
              </a:cxn>
              <a:cxn ang="0">
                <a:pos x="229" y="1186"/>
              </a:cxn>
              <a:cxn ang="0">
                <a:pos x="166" y="1313"/>
              </a:cxn>
              <a:cxn ang="0">
                <a:pos x="22" y="1301"/>
              </a:cxn>
              <a:cxn ang="0">
                <a:pos x="36" y="1090"/>
              </a:cxn>
              <a:cxn ang="0">
                <a:pos x="132" y="946"/>
              </a:cxn>
              <a:cxn ang="0">
                <a:pos x="325" y="802"/>
              </a:cxn>
              <a:cxn ang="0">
                <a:pos x="421" y="609"/>
              </a:cxn>
              <a:cxn ang="0">
                <a:pos x="469" y="561"/>
              </a:cxn>
              <a:cxn ang="0">
                <a:pos x="421" y="417"/>
              </a:cxn>
              <a:cxn ang="0">
                <a:pos x="325" y="321"/>
              </a:cxn>
              <a:cxn ang="0">
                <a:pos x="229" y="225"/>
              </a:cxn>
              <a:cxn ang="0">
                <a:pos x="229" y="128"/>
              </a:cxn>
              <a:cxn ang="0">
                <a:pos x="181" y="80"/>
              </a:cxn>
              <a:cxn ang="0">
                <a:pos x="277" y="32"/>
              </a:cxn>
            </a:cxnLst>
            <a:rect l="0" t="0" r="r" b="b"/>
            <a:pathLst>
              <a:path w="1206" h="1338">
                <a:moveTo>
                  <a:pt x="277" y="32"/>
                </a:moveTo>
                <a:cubicBezTo>
                  <a:pt x="309" y="40"/>
                  <a:pt x="309" y="128"/>
                  <a:pt x="373" y="128"/>
                </a:cubicBezTo>
                <a:cubicBezTo>
                  <a:pt x="437" y="128"/>
                  <a:pt x="597" y="0"/>
                  <a:pt x="661" y="32"/>
                </a:cubicBezTo>
                <a:cubicBezTo>
                  <a:pt x="725" y="64"/>
                  <a:pt x="742" y="249"/>
                  <a:pt x="758" y="321"/>
                </a:cubicBezTo>
                <a:cubicBezTo>
                  <a:pt x="774" y="393"/>
                  <a:pt x="734" y="473"/>
                  <a:pt x="758" y="465"/>
                </a:cubicBezTo>
                <a:cubicBezTo>
                  <a:pt x="782" y="457"/>
                  <a:pt x="854" y="321"/>
                  <a:pt x="902" y="273"/>
                </a:cubicBezTo>
                <a:cubicBezTo>
                  <a:pt x="950" y="225"/>
                  <a:pt x="998" y="177"/>
                  <a:pt x="1046" y="177"/>
                </a:cubicBezTo>
                <a:cubicBezTo>
                  <a:pt x="1094" y="177"/>
                  <a:pt x="1174" y="225"/>
                  <a:pt x="1190" y="273"/>
                </a:cubicBezTo>
                <a:cubicBezTo>
                  <a:pt x="1206" y="321"/>
                  <a:pt x="1182" y="425"/>
                  <a:pt x="1142" y="465"/>
                </a:cubicBezTo>
                <a:cubicBezTo>
                  <a:pt x="1102" y="505"/>
                  <a:pt x="990" y="473"/>
                  <a:pt x="950" y="513"/>
                </a:cubicBezTo>
                <a:cubicBezTo>
                  <a:pt x="910" y="553"/>
                  <a:pt x="966" y="665"/>
                  <a:pt x="902" y="705"/>
                </a:cubicBezTo>
                <a:cubicBezTo>
                  <a:pt x="838" y="745"/>
                  <a:pt x="629" y="738"/>
                  <a:pt x="565" y="754"/>
                </a:cubicBezTo>
                <a:cubicBezTo>
                  <a:pt x="501" y="770"/>
                  <a:pt x="517" y="786"/>
                  <a:pt x="517" y="802"/>
                </a:cubicBezTo>
                <a:cubicBezTo>
                  <a:pt x="517" y="818"/>
                  <a:pt x="581" y="818"/>
                  <a:pt x="565" y="850"/>
                </a:cubicBezTo>
                <a:cubicBezTo>
                  <a:pt x="549" y="882"/>
                  <a:pt x="457" y="954"/>
                  <a:pt x="421" y="994"/>
                </a:cubicBezTo>
                <a:cubicBezTo>
                  <a:pt x="385" y="1034"/>
                  <a:pt x="384" y="1059"/>
                  <a:pt x="352" y="1091"/>
                </a:cubicBezTo>
                <a:cubicBezTo>
                  <a:pt x="320" y="1123"/>
                  <a:pt x="260" y="1149"/>
                  <a:pt x="229" y="1186"/>
                </a:cubicBezTo>
                <a:cubicBezTo>
                  <a:pt x="198" y="1223"/>
                  <a:pt x="201" y="1294"/>
                  <a:pt x="166" y="1313"/>
                </a:cubicBezTo>
                <a:cubicBezTo>
                  <a:pt x="131" y="1332"/>
                  <a:pt x="44" y="1338"/>
                  <a:pt x="22" y="1301"/>
                </a:cubicBezTo>
                <a:cubicBezTo>
                  <a:pt x="0" y="1264"/>
                  <a:pt x="18" y="1149"/>
                  <a:pt x="36" y="1090"/>
                </a:cubicBezTo>
                <a:cubicBezTo>
                  <a:pt x="54" y="1031"/>
                  <a:pt x="84" y="994"/>
                  <a:pt x="132" y="946"/>
                </a:cubicBezTo>
                <a:cubicBezTo>
                  <a:pt x="180" y="898"/>
                  <a:pt x="277" y="858"/>
                  <a:pt x="325" y="802"/>
                </a:cubicBezTo>
                <a:cubicBezTo>
                  <a:pt x="373" y="746"/>
                  <a:pt x="397" y="649"/>
                  <a:pt x="421" y="609"/>
                </a:cubicBezTo>
                <a:cubicBezTo>
                  <a:pt x="445" y="569"/>
                  <a:pt x="469" y="593"/>
                  <a:pt x="469" y="561"/>
                </a:cubicBezTo>
                <a:cubicBezTo>
                  <a:pt x="469" y="529"/>
                  <a:pt x="445" y="457"/>
                  <a:pt x="421" y="417"/>
                </a:cubicBezTo>
                <a:cubicBezTo>
                  <a:pt x="397" y="377"/>
                  <a:pt x="357" y="353"/>
                  <a:pt x="325" y="321"/>
                </a:cubicBezTo>
                <a:cubicBezTo>
                  <a:pt x="293" y="289"/>
                  <a:pt x="245" y="257"/>
                  <a:pt x="229" y="225"/>
                </a:cubicBezTo>
                <a:cubicBezTo>
                  <a:pt x="213" y="193"/>
                  <a:pt x="237" y="152"/>
                  <a:pt x="229" y="128"/>
                </a:cubicBezTo>
                <a:cubicBezTo>
                  <a:pt x="221" y="104"/>
                  <a:pt x="173" y="96"/>
                  <a:pt x="181" y="80"/>
                </a:cubicBezTo>
                <a:cubicBezTo>
                  <a:pt x="189" y="64"/>
                  <a:pt x="245" y="24"/>
                  <a:pt x="277" y="32"/>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593" name="Freeform 545" descr="23287213"/>
          <p:cNvSpPr>
            <a:spLocks/>
          </p:cNvSpPr>
          <p:nvPr/>
        </p:nvSpPr>
        <p:spPr bwMode="auto">
          <a:xfrm>
            <a:off x="8515350" y="1495425"/>
            <a:ext cx="484188" cy="636588"/>
          </a:xfrm>
          <a:custGeom>
            <a:avLst/>
            <a:gdLst/>
            <a:ahLst/>
            <a:cxnLst>
              <a:cxn ang="0">
                <a:pos x="112" y="64"/>
              </a:cxn>
              <a:cxn ang="0">
                <a:pos x="209" y="16"/>
              </a:cxn>
              <a:cxn ang="0">
                <a:pos x="305" y="160"/>
              </a:cxn>
              <a:cxn ang="0">
                <a:pos x="209" y="304"/>
              </a:cxn>
              <a:cxn ang="0">
                <a:pos x="257" y="401"/>
              </a:cxn>
              <a:cxn ang="0">
                <a:pos x="64" y="304"/>
              </a:cxn>
              <a:cxn ang="0">
                <a:pos x="16" y="256"/>
              </a:cxn>
              <a:cxn ang="0">
                <a:pos x="16" y="112"/>
              </a:cxn>
              <a:cxn ang="0">
                <a:pos x="112" y="64"/>
              </a:cxn>
            </a:cxnLst>
            <a:rect l="0" t="0" r="r" b="b"/>
            <a:pathLst>
              <a:path w="305" h="401">
                <a:moveTo>
                  <a:pt x="112" y="64"/>
                </a:moveTo>
                <a:cubicBezTo>
                  <a:pt x="144" y="48"/>
                  <a:pt x="177" y="0"/>
                  <a:pt x="209" y="16"/>
                </a:cubicBezTo>
                <a:cubicBezTo>
                  <a:pt x="241" y="32"/>
                  <a:pt x="305" y="112"/>
                  <a:pt x="305" y="160"/>
                </a:cubicBezTo>
                <a:cubicBezTo>
                  <a:pt x="305" y="208"/>
                  <a:pt x="217" y="264"/>
                  <a:pt x="209" y="304"/>
                </a:cubicBezTo>
                <a:cubicBezTo>
                  <a:pt x="201" y="344"/>
                  <a:pt x="281" y="401"/>
                  <a:pt x="257" y="401"/>
                </a:cubicBezTo>
                <a:cubicBezTo>
                  <a:pt x="233" y="401"/>
                  <a:pt x="104" y="328"/>
                  <a:pt x="64" y="304"/>
                </a:cubicBezTo>
                <a:cubicBezTo>
                  <a:pt x="24" y="280"/>
                  <a:pt x="24" y="288"/>
                  <a:pt x="16" y="256"/>
                </a:cubicBezTo>
                <a:cubicBezTo>
                  <a:pt x="8" y="224"/>
                  <a:pt x="0" y="144"/>
                  <a:pt x="16" y="112"/>
                </a:cubicBezTo>
                <a:cubicBezTo>
                  <a:pt x="32" y="80"/>
                  <a:pt x="80" y="80"/>
                  <a:pt x="112" y="64"/>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594" name="Freeform 546" descr="23287213"/>
          <p:cNvSpPr>
            <a:spLocks/>
          </p:cNvSpPr>
          <p:nvPr/>
        </p:nvSpPr>
        <p:spPr bwMode="auto">
          <a:xfrm>
            <a:off x="7880350" y="2122488"/>
            <a:ext cx="444500" cy="381000"/>
          </a:xfrm>
          <a:custGeom>
            <a:avLst/>
            <a:gdLst/>
            <a:ahLst/>
            <a:cxnLst>
              <a:cxn ang="0">
                <a:pos x="32" y="24"/>
              </a:cxn>
              <a:cxn ang="0">
                <a:pos x="32" y="193"/>
              </a:cxn>
              <a:cxn ang="0">
                <a:pos x="148" y="233"/>
              </a:cxn>
              <a:cxn ang="0">
                <a:pos x="184" y="229"/>
              </a:cxn>
              <a:cxn ang="0">
                <a:pos x="176" y="168"/>
              </a:cxn>
              <a:cxn ang="0">
                <a:pos x="272" y="72"/>
              </a:cxn>
              <a:cxn ang="0">
                <a:pos x="224" y="24"/>
              </a:cxn>
              <a:cxn ang="0">
                <a:pos x="32" y="24"/>
              </a:cxn>
            </a:cxnLst>
            <a:rect l="0" t="0" r="r" b="b"/>
            <a:pathLst>
              <a:path w="280" h="240">
                <a:moveTo>
                  <a:pt x="32" y="24"/>
                </a:moveTo>
                <a:cubicBezTo>
                  <a:pt x="0" y="52"/>
                  <a:pt x="13" y="158"/>
                  <a:pt x="32" y="193"/>
                </a:cubicBezTo>
                <a:cubicBezTo>
                  <a:pt x="51" y="228"/>
                  <a:pt x="123" y="227"/>
                  <a:pt x="148" y="233"/>
                </a:cubicBezTo>
                <a:cubicBezTo>
                  <a:pt x="173" y="239"/>
                  <a:pt x="179" y="240"/>
                  <a:pt x="184" y="229"/>
                </a:cubicBezTo>
                <a:cubicBezTo>
                  <a:pt x="189" y="218"/>
                  <a:pt x="161" y="194"/>
                  <a:pt x="176" y="168"/>
                </a:cubicBezTo>
                <a:cubicBezTo>
                  <a:pt x="191" y="142"/>
                  <a:pt x="264" y="96"/>
                  <a:pt x="272" y="72"/>
                </a:cubicBezTo>
                <a:cubicBezTo>
                  <a:pt x="280" y="48"/>
                  <a:pt x="264" y="32"/>
                  <a:pt x="224" y="24"/>
                </a:cubicBezTo>
                <a:cubicBezTo>
                  <a:pt x="184" y="16"/>
                  <a:pt x="64" y="0"/>
                  <a:pt x="32" y="24"/>
                </a:cubicBezTo>
                <a:close/>
              </a:path>
            </a:pathLst>
          </a:custGeom>
          <a:blipFill dpi="0" rotWithShape="1">
            <a:blip r:embed="rId4" cstate="print"/>
            <a:srcRect/>
            <a:stretch>
              <a:fillRect/>
            </a:stretch>
          </a:blipFill>
          <a:ln w="6350">
            <a:solidFill>
              <a:srgbClr val="97DD97"/>
            </a:solidFill>
            <a:round/>
            <a:headEnd/>
            <a:tailEnd/>
          </a:ln>
          <a:effectLst/>
        </p:spPr>
        <p:txBody>
          <a:bodyPr/>
          <a:lstStyle/>
          <a:p>
            <a:endParaRPr lang="en-US"/>
          </a:p>
        </p:txBody>
      </p:sp>
      <p:sp>
        <p:nvSpPr>
          <p:cNvPr id="2595" name="Freeform 547" descr="23287213"/>
          <p:cNvSpPr>
            <a:spLocks/>
          </p:cNvSpPr>
          <p:nvPr/>
        </p:nvSpPr>
        <p:spPr bwMode="auto">
          <a:xfrm>
            <a:off x="8235950" y="2220913"/>
            <a:ext cx="622300" cy="812800"/>
          </a:xfrm>
          <a:custGeom>
            <a:avLst/>
            <a:gdLst/>
            <a:ahLst/>
            <a:cxnLst>
              <a:cxn ang="0">
                <a:pos x="148" y="9"/>
              </a:cxn>
              <a:cxn ang="0">
                <a:pos x="364" y="129"/>
              </a:cxn>
              <a:cxn ang="0">
                <a:pos x="316" y="241"/>
              </a:cxn>
              <a:cxn ang="0">
                <a:pos x="260" y="337"/>
              </a:cxn>
              <a:cxn ang="0">
                <a:pos x="268" y="489"/>
              </a:cxn>
              <a:cxn ang="0">
                <a:pos x="48" y="473"/>
              </a:cxn>
              <a:cxn ang="0">
                <a:pos x="0" y="328"/>
              </a:cxn>
              <a:cxn ang="0">
                <a:pos x="48" y="184"/>
              </a:cxn>
              <a:cxn ang="0">
                <a:pos x="148" y="9"/>
              </a:cxn>
            </a:cxnLst>
            <a:rect l="0" t="0" r="r" b="b"/>
            <a:pathLst>
              <a:path w="392" h="512">
                <a:moveTo>
                  <a:pt x="148" y="9"/>
                </a:moveTo>
                <a:cubicBezTo>
                  <a:pt x="201" y="0"/>
                  <a:pt x="336" y="90"/>
                  <a:pt x="364" y="129"/>
                </a:cubicBezTo>
                <a:cubicBezTo>
                  <a:pt x="392" y="168"/>
                  <a:pt x="333" y="206"/>
                  <a:pt x="316" y="241"/>
                </a:cubicBezTo>
                <a:cubicBezTo>
                  <a:pt x="299" y="276"/>
                  <a:pt x="268" y="296"/>
                  <a:pt x="260" y="337"/>
                </a:cubicBezTo>
                <a:cubicBezTo>
                  <a:pt x="252" y="378"/>
                  <a:pt x="303" y="466"/>
                  <a:pt x="268" y="489"/>
                </a:cubicBezTo>
                <a:cubicBezTo>
                  <a:pt x="233" y="512"/>
                  <a:pt x="93" y="500"/>
                  <a:pt x="48" y="473"/>
                </a:cubicBezTo>
                <a:cubicBezTo>
                  <a:pt x="3" y="446"/>
                  <a:pt x="0" y="376"/>
                  <a:pt x="0" y="328"/>
                </a:cubicBezTo>
                <a:cubicBezTo>
                  <a:pt x="0" y="280"/>
                  <a:pt x="23" y="237"/>
                  <a:pt x="48" y="184"/>
                </a:cubicBezTo>
                <a:cubicBezTo>
                  <a:pt x="73" y="131"/>
                  <a:pt x="84" y="25"/>
                  <a:pt x="148" y="9"/>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596" name="Freeform 548" descr="23287213"/>
          <p:cNvSpPr>
            <a:spLocks/>
          </p:cNvSpPr>
          <p:nvPr/>
        </p:nvSpPr>
        <p:spPr bwMode="auto">
          <a:xfrm>
            <a:off x="8426450" y="3022600"/>
            <a:ext cx="852488" cy="1373188"/>
          </a:xfrm>
          <a:custGeom>
            <a:avLst/>
            <a:gdLst/>
            <a:ahLst/>
            <a:cxnLst>
              <a:cxn ang="0">
                <a:pos x="505" y="256"/>
              </a:cxn>
              <a:cxn ang="0">
                <a:pos x="457" y="208"/>
              </a:cxn>
              <a:cxn ang="0">
                <a:pos x="313" y="16"/>
              </a:cxn>
              <a:cxn ang="0">
                <a:pos x="72" y="112"/>
              </a:cxn>
              <a:cxn ang="0">
                <a:pos x="24" y="256"/>
              </a:cxn>
              <a:cxn ang="0">
                <a:pos x="24" y="593"/>
              </a:cxn>
              <a:cxn ang="0">
                <a:pos x="168" y="833"/>
              </a:cxn>
              <a:cxn ang="0">
                <a:pos x="313" y="785"/>
              </a:cxn>
              <a:cxn ang="0">
                <a:pos x="505" y="448"/>
              </a:cxn>
              <a:cxn ang="0">
                <a:pos x="505" y="256"/>
              </a:cxn>
            </a:cxnLst>
            <a:rect l="0" t="0" r="r" b="b"/>
            <a:pathLst>
              <a:path w="537" h="865">
                <a:moveTo>
                  <a:pt x="505" y="256"/>
                </a:moveTo>
                <a:cubicBezTo>
                  <a:pt x="497" y="216"/>
                  <a:pt x="489" y="248"/>
                  <a:pt x="457" y="208"/>
                </a:cubicBezTo>
                <a:cubicBezTo>
                  <a:pt x="425" y="168"/>
                  <a:pt x="377" y="32"/>
                  <a:pt x="313" y="16"/>
                </a:cubicBezTo>
                <a:cubicBezTo>
                  <a:pt x="249" y="0"/>
                  <a:pt x="120" y="72"/>
                  <a:pt x="72" y="112"/>
                </a:cubicBezTo>
                <a:cubicBezTo>
                  <a:pt x="24" y="152"/>
                  <a:pt x="32" y="176"/>
                  <a:pt x="24" y="256"/>
                </a:cubicBezTo>
                <a:cubicBezTo>
                  <a:pt x="16" y="336"/>
                  <a:pt x="0" y="497"/>
                  <a:pt x="24" y="593"/>
                </a:cubicBezTo>
                <a:cubicBezTo>
                  <a:pt x="48" y="689"/>
                  <a:pt x="120" y="801"/>
                  <a:pt x="168" y="833"/>
                </a:cubicBezTo>
                <a:cubicBezTo>
                  <a:pt x="216" y="865"/>
                  <a:pt x="257" y="849"/>
                  <a:pt x="313" y="785"/>
                </a:cubicBezTo>
                <a:cubicBezTo>
                  <a:pt x="369" y="721"/>
                  <a:pt x="473" y="536"/>
                  <a:pt x="505" y="448"/>
                </a:cubicBezTo>
                <a:cubicBezTo>
                  <a:pt x="537" y="360"/>
                  <a:pt x="513" y="296"/>
                  <a:pt x="505" y="256"/>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597" name="Freeform 549" descr="23287213"/>
          <p:cNvSpPr>
            <a:spLocks/>
          </p:cNvSpPr>
          <p:nvPr/>
        </p:nvSpPr>
        <p:spPr bwMode="auto">
          <a:xfrm>
            <a:off x="7116763" y="2520950"/>
            <a:ext cx="992187" cy="996950"/>
          </a:xfrm>
          <a:custGeom>
            <a:avLst/>
            <a:gdLst/>
            <a:ahLst/>
            <a:cxnLst>
              <a:cxn ang="0">
                <a:pos x="409" y="28"/>
              </a:cxn>
              <a:cxn ang="0">
                <a:pos x="320" y="43"/>
              </a:cxn>
              <a:cxn ang="0">
                <a:pos x="32" y="284"/>
              </a:cxn>
              <a:cxn ang="0">
                <a:pos x="128" y="524"/>
              </a:cxn>
              <a:cxn ang="0">
                <a:pos x="320" y="620"/>
              </a:cxn>
              <a:cxn ang="0">
                <a:pos x="465" y="476"/>
              </a:cxn>
              <a:cxn ang="0">
                <a:pos x="609" y="284"/>
              </a:cxn>
              <a:cxn ang="0">
                <a:pos x="561" y="91"/>
              </a:cxn>
              <a:cxn ang="0">
                <a:pos x="409" y="28"/>
              </a:cxn>
            </a:cxnLst>
            <a:rect l="0" t="0" r="r" b="b"/>
            <a:pathLst>
              <a:path w="625" h="628">
                <a:moveTo>
                  <a:pt x="409" y="28"/>
                </a:moveTo>
                <a:cubicBezTo>
                  <a:pt x="369" y="20"/>
                  <a:pt x="383" y="0"/>
                  <a:pt x="320" y="43"/>
                </a:cubicBezTo>
                <a:cubicBezTo>
                  <a:pt x="257" y="86"/>
                  <a:pt x="64" y="204"/>
                  <a:pt x="32" y="284"/>
                </a:cubicBezTo>
                <a:cubicBezTo>
                  <a:pt x="0" y="364"/>
                  <a:pt x="80" y="468"/>
                  <a:pt x="128" y="524"/>
                </a:cubicBezTo>
                <a:cubicBezTo>
                  <a:pt x="176" y="580"/>
                  <a:pt x="264" y="628"/>
                  <a:pt x="320" y="620"/>
                </a:cubicBezTo>
                <a:cubicBezTo>
                  <a:pt x="376" y="612"/>
                  <a:pt x="417" y="532"/>
                  <a:pt x="465" y="476"/>
                </a:cubicBezTo>
                <a:cubicBezTo>
                  <a:pt x="513" y="420"/>
                  <a:pt x="593" y="348"/>
                  <a:pt x="609" y="284"/>
                </a:cubicBezTo>
                <a:cubicBezTo>
                  <a:pt x="625" y="220"/>
                  <a:pt x="594" y="134"/>
                  <a:pt x="561" y="91"/>
                </a:cubicBezTo>
                <a:cubicBezTo>
                  <a:pt x="528" y="48"/>
                  <a:pt x="449" y="36"/>
                  <a:pt x="409" y="28"/>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598" name="Freeform 550" descr="23287213"/>
          <p:cNvSpPr>
            <a:spLocks/>
          </p:cNvSpPr>
          <p:nvPr/>
        </p:nvSpPr>
        <p:spPr bwMode="auto">
          <a:xfrm>
            <a:off x="8299450" y="4829175"/>
            <a:ext cx="431800" cy="850900"/>
          </a:xfrm>
          <a:custGeom>
            <a:avLst/>
            <a:gdLst/>
            <a:ahLst/>
            <a:cxnLst>
              <a:cxn ang="0">
                <a:pos x="104" y="32"/>
              </a:cxn>
              <a:cxn ang="0">
                <a:pos x="56" y="224"/>
              </a:cxn>
              <a:cxn ang="0">
                <a:pos x="8" y="368"/>
              </a:cxn>
              <a:cxn ang="0">
                <a:pos x="104" y="512"/>
              </a:cxn>
              <a:cxn ang="0">
                <a:pos x="152" y="512"/>
              </a:cxn>
              <a:cxn ang="0">
                <a:pos x="152" y="368"/>
              </a:cxn>
              <a:cxn ang="0">
                <a:pos x="248" y="128"/>
              </a:cxn>
              <a:cxn ang="0">
                <a:pos x="248" y="32"/>
              </a:cxn>
              <a:cxn ang="0">
                <a:pos x="104" y="32"/>
              </a:cxn>
            </a:cxnLst>
            <a:rect l="0" t="0" r="r" b="b"/>
            <a:pathLst>
              <a:path w="272" h="536">
                <a:moveTo>
                  <a:pt x="104" y="32"/>
                </a:moveTo>
                <a:cubicBezTo>
                  <a:pt x="72" y="64"/>
                  <a:pt x="72" y="168"/>
                  <a:pt x="56" y="224"/>
                </a:cubicBezTo>
                <a:cubicBezTo>
                  <a:pt x="40" y="280"/>
                  <a:pt x="0" y="320"/>
                  <a:pt x="8" y="368"/>
                </a:cubicBezTo>
                <a:cubicBezTo>
                  <a:pt x="16" y="416"/>
                  <a:pt x="80" y="488"/>
                  <a:pt x="104" y="512"/>
                </a:cubicBezTo>
                <a:cubicBezTo>
                  <a:pt x="128" y="536"/>
                  <a:pt x="144" y="536"/>
                  <a:pt x="152" y="512"/>
                </a:cubicBezTo>
                <a:cubicBezTo>
                  <a:pt x="160" y="488"/>
                  <a:pt x="136" y="432"/>
                  <a:pt x="152" y="368"/>
                </a:cubicBezTo>
                <a:cubicBezTo>
                  <a:pt x="168" y="304"/>
                  <a:pt x="232" y="184"/>
                  <a:pt x="248" y="128"/>
                </a:cubicBezTo>
                <a:cubicBezTo>
                  <a:pt x="264" y="72"/>
                  <a:pt x="272" y="48"/>
                  <a:pt x="248" y="32"/>
                </a:cubicBezTo>
                <a:cubicBezTo>
                  <a:pt x="224" y="16"/>
                  <a:pt x="136" y="0"/>
                  <a:pt x="104" y="32"/>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599" name="Freeform 551" descr="23287213"/>
          <p:cNvSpPr>
            <a:spLocks/>
          </p:cNvSpPr>
          <p:nvPr/>
        </p:nvSpPr>
        <p:spPr bwMode="auto">
          <a:xfrm>
            <a:off x="8777288" y="5221288"/>
            <a:ext cx="463550" cy="1171575"/>
          </a:xfrm>
          <a:custGeom>
            <a:avLst/>
            <a:gdLst/>
            <a:ahLst/>
            <a:cxnLst>
              <a:cxn ang="0">
                <a:pos x="236" y="73"/>
              </a:cxn>
              <a:cxn ang="0">
                <a:pos x="23" y="211"/>
              </a:cxn>
              <a:cxn ang="0">
                <a:pos x="99" y="315"/>
              </a:cxn>
              <a:cxn ang="0">
                <a:pos x="92" y="506"/>
              </a:cxn>
              <a:cxn ang="0">
                <a:pos x="188" y="602"/>
              </a:cxn>
              <a:cxn ang="0">
                <a:pos x="284" y="650"/>
              </a:cxn>
              <a:cxn ang="0">
                <a:pos x="236" y="73"/>
              </a:cxn>
            </a:cxnLst>
            <a:rect l="0" t="0" r="r" b="b"/>
            <a:pathLst>
              <a:path w="292" h="738">
                <a:moveTo>
                  <a:pt x="236" y="73"/>
                </a:moveTo>
                <a:cubicBezTo>
                  <a:pt x="193" y="0"/>
                  <a:pt x="46" y="171"/>
                  <a:pt x="23" y="211"/>
                </a:cubicBezTo>
                <a:cubicBezTo>
                  <a:pt x="0" y="251"/>
                  <a:pt x="88" y="266"/>
                  <a:pt x="99" y="315"/>
                </a:cubicBezTo>
                <a:cubicBezTo>
                  <a:pt x="110" y="364"/>
                  <a:pt x="77" y="458"/>
                  <a:pt x="92" y="506"/>
                </a:cubicBezTo>
                <a:cubicBezTo>
                  <a:pt x="107" y="554"/>
                  <a:pt x="156" y="578"/>
                  <a:pt x="188" y="602"/>
                </a:cubicBezTo>
                <a:cubicBezTo>
                  <a:pt x="220" y="626"/>
                  <a:pt x="276" y="738"/>
                  <a:pt x="284" y="650"/>
                </a:cubicBezTo>
                <a:cubicBezTo>
                  <a:pt x="292" y="562"/>
                  <a:pt x="276" y="153"/>
                  <a:pt x="236" y="73"/>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00" name="Freeform 552" descr="23287213"/>
          <p:cNvSpPr>
            <a:spLocks/>
          </p:cNvSpPr>
          <p:nvPr/>
        </p:nvSpPr>
        <p:spPr bwMode="auto">
          <a:xfrm>
            <a:off x="7764463" y="4497388"/>
            <a:ext cx="484187" cy="903287"/>
          </a:xfrm>
          <a:custGeom>
            <a:avLst/>
            <a:gdLst/>
            <a:ahLst/>
            <a:cxnLst>
              <a:cxn ang="0">
                <a:pos x="105" y="529"/>
              </a:cxn>
              <a:cxn ang="0">
                <a:pos x="8" y="289"/>
              </a:cxn>
              <a:cxn ang="0">
                <a:pos x="57" y="144"/>
              </a:cxn>
              <a:cxn ang="0">
                <a:pos x="201" y="0"/>
              </a:cxn>
              <a:cxn ang="0">
                <a:pos x="297" y="144"/>
              </a:cxn>
              <a:cxn ang="0">
                <a:pos x="249" y="385"/>
              </a:cxn>
              <a:cxn ang="0">
                <a:pos x="201" y="481"/>
              </a:cxn>
              <a:cxn ang="0">
                <a:pos x="153" y="529"/>
              </a:cxn>
              <a:cxn ang="0">
                <a:pos x="105" y="529"/>
              </a:cxn>
            </a:cxnLst>
            <a:rect l="0" t="0" r="r" b="b"/>
            <a:pathLst>
              <a:path w="305" h="569">
                <a:moveTo>
                  <a:pt x="105" y="529"/>
                </a:moveTo>
                <a:cubicBezTo>
                  <a:pt x="81" y="489"/>
                  <a:pt x="16" y="353"/>
                  <a:pt x="8" y="289"/>
                </a:cubicBezTo>
                <a:cubicBezTo>
                  <a:pt x="0" y="225"/>
                  <a:pt x="25" y="192"/>
                  <a:pt x="57" y="144"/>
                </a:cubicBezTo>
                <a:cubicBezTo>
                  <a:pt x="89" y="96"/>
                  <a:pt x="161" y="0"/>
                  <a:pt x="201" y="0"/>
                </a:cubicBezTo>
                <a:cubicBezTo>
                  <a:pt x="241" y="0"/>
                  <a:pt x="289" y="80"/>
                  <a:pt x="297" y="144"/>
                </a:cubicBezTo>
                <a:cubicBezTo>
                  <a:pt x="305" y="208"/>
                  <a:pt x="265" y="329"/>
                  <a:pt x="249" y="385"/>
                </a:cubicBezTo>
                <a:cubicBezTo>
                  <a:pt x="233" y="441"/>
                  <a:pt x="217" y="457"/>
                  <a:pt x="201" y="481"/>
                </a:cubicBezTo>
                <a:cubicBezTo>
                  <a:pt x="185" y="505"/>
                  <a:pt x="169" y="521"/>
                  <a:pt x="153" y="529"/>
                </a:cubicBezTo>
                <a:cubicBezTo>
                  <a:pt x="137" y="537"/>
                  <a:pt x="129" y="569"/>
                  <a:pt x="105" y="529"/>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01" name="Freeform 553" descr="23287213"/>
          <p:cNvSpPr>
            <a:spLocks/>
          </p:cNvSpPr>
          <p:nvPr/>
        </p:nvSpPr>
        <p:spPr bwMode="auto">
          <a:xfrm>
            <a:off x="6746875" y="3556000"/>
            <a:ext cx="971550" cy="1873250"/>
          </a:xfrm>
          <a:custGeom>
            <a:avLst/>
            <a:gdLst/>
            <a:ahLst/>
            <a:cxnLst>
              <a:cxn ang="0">
                <a:pos x="361" y="64"/>
              </a:cxn>
              <a:cxn ang="0">
                <a:pos x="313" y="160"/>
              </a:cxn>
              <a:cxn ang="0">
                <a:pos x="169" y="257"/>
              </a:cxn>
              <a:cxn ang="0">
                <a:pos x="24" y="449"/>
              </a:cxn>
              <a:cxn ang="0">
                <a:pos x="24" y="641"/>
              </a:cxn>
              <a:cxn ang="0">
                <a:pos x="72" y="834"/>
              </a:cxn>
              <a:cxn ang="0">
                <a:pos x="265" y="1074"/>
              </a:cxn>
              <a:cxn ang="0">
                <a:pos x="409" y="1170"/>
              </a:cxn>
              <a:cxn ang="0">
                <a:pos x="526" y="1136"/>
              </a:cxn>
              <a:cxn ang="0">
                <a:pos x="601" y="978"/>
              </a:cxn>
              <a:cxn ang="0">
                <a:pos x="457" y="785"/>
              </a:cxn>
              <a:cxn ang="0">
                <a:pos x="394" y="644"/>
              </a:cxn>
              <a:cxn ang="0">
                <a:pos x="457" y="449"/>
              </a:cxn>
              <a:cxn ang="0">
                <a:pos x="553" y="160"/>
              </a:cxn>
              <a:cxn ang="0">
                <a:pos x="457" y="16"/>
              </a:cxn>
              <a:cxn ang="0">
                <a:pos x="361" y="64"/>
              </a:cxn>
            </a:cxnLst>
            <a:rect l="0" t="0" r="r" b="b"/>
            <a:pathLst>
              <a:path w="612" h="1180">
                <a:moveTo>
                  <a:pt x="361" y="64"/>
                </a:moveTo>
                <a:cubicBezTo>
                  <a:pt x="337" y="88"/>
                  <a:pt x="345" y="128"/>
                  <a:pt x="313" y="160"/>
                </a:cubicBezTo>
                <a:cubicBezTo>
                  <a:pt x="281" y="192"/>
                  <a:pt x="217" y="209"/>
                  <a:pt x="169" y="257"/>
                </a:cubicBezTo>
                <a:cubicBezTo>
                  <a:pt x="121" y="305"/>
                  <a:pt x="48" y="385"/>
                  <a:pt x="24" y="449"/>
                </a:cubicBezTo>
                <a:cubicBezTo>
                  <a:pt x="0" y="513"/>
                  <a:pt x="16" y="577"/>
                  <a:pt x="24" y="641"/>
                </a:cubicBezTo>
                <a:cubicBezTo>
                  <a:pt x="32" y="705"/>
                  <a:pt x="32" y="762"/>
                  <a:pt x="72" y="834"/>
                </a:cubicBezTo>
                <a:cubicBezTo>
                  <a:pt x="112" y="906"/>
                  <a:pt x="209" y="1018"/>
                  <a:pt x="265" y="1074"/>
                </a:cubicBezTo>
                <a:cubicBezTo>
                  <a:pt x="321" y="1130"/>
                  <a:pt x="366" y="1160"/>
                  <a:pt x="409" y="1170"/>
                </a:cubicBezTo>
                <a:cubicBezTo>
                  <a:pt x="452" y="1180"/>
                  <a:pt x="494" y="1168"/>
                  <a:pt x="526" y="1136"/>
                </a:cubicBezTo>
                <a:cubicBezTo>
                  <a:pt x="558" y="1104"/>
                  <a:pt x="612" y="1036"/>
                  <a:pt x="601" y="978"/>
                </a:cubicBezTo>
                <a:cubicBezTo>
                  <a:pt x="590" y="920"/>
                  <a:pt x="492" y="841"/>
                  <a:pt x="457" y="785"/>
                </a:cubicBezTo>
                <a:cubicBezTo>
                  <a:pt x="422" y="729"/>
                  <a:pt x="394" y="700"/>
                  <a:pt x="394" y="644"/>
                </a:cubicBezTo>
                <a:cubicBezTo>
                  <a:pt x="394" y="588"/>
                  <a:pt x="430" y="530"/>
                  <a:pt x="457" y="449"/>
                </a:cubicBezTo>
                <a:cubicBezTo>
                  <a:pt x="484" y="368"/>
                  <a:pt x="553" y="232"/>
                  <a:pt x="553" y="160"/>
                </a:cubicBezTo>
                <a:cubicBezTo>
                  <a:pt x="553" y="88"/>
                  <a:pt x="489" y="32"/>
                  <a:pt x="457" y="16"/>
                </a:cubicBezTo>
                <a:cubicBezTo>
                  <a:pt x="425" y="0"/>
                  <a:pt x="385" y="40"/>
                  <a:pt x="361" y="64"/>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02" name="Freeform 554" descr="23287213"/>
          <p:cNvSpPr>
            <a:spLocks/>
          </p:cNvSpPr>
          <p:nvPr/>
        </p:nvSpPr>
        <p:spPr bwMode="auto">
          <a:xfrm>
            <a:off x="6365875" y="3087688"/>
            <a:ext cx="301625" cy="885825"/>
          </a:xfrm>
          <a:custGeom>
            <a:avLst/>
            <a:gdLst/>
            <a:ahLst/>
            <a:cxnLst>
              <a:cxn ang="0">
                <a:pos x="24" y="119"/>
              </a:cxn>
              <a:cxn ang="0">
                <a:pos x="24" y="359"/>
              </a:cxn>
              <a:cxn ang="0">
                <a:pos x="58" y="543"/>
              </a:cxn>
              <a:cxn ang="0">
                <a:pos x="148" y="449"/>
              </a:cxn>
              <a:cxn ang="0">
                <a:pos x="168" y="263"/>
              </a:cxn>
              <a:cxn ang="0">
                <a:pos x="190" y="131"/>
              </a:cxn>
              <a:cxn ang="0">
                <a:pos x="166" y="31"/>
              </a:cxn>
              <a:cxn ang="0">
                <a:pos x="122" y="15"/>
              </a:cxn>
              <a:cxn ang="0">
                <a:pos x="24" y="119"/>
              </a:cxn>
            </a:cxnLst>
            <a:rect l="0" t="0" r="r" b="b"/>
            <a:pathLst>
              <a:path w="190" h="558">
                <a:moveTo>
                  <a:pt x="24" y="119"/>
                </a:moveTo>
                <a:cubicBezTo>
                  <a:pt x="0" y="175"/>
                  <a:pt x="18" y="288"/>
                  <a:pt x="24" y="359"/>
                </a:cubicBezTo>
                <a:cubicBezTo>
                  <a:pt x="30" y="430"/>
                  <a:pt x="37" y="528"/>
                  <a:pt x="58" y="543"/>
                </a:cubicBezTo>
                <a:cubicBezTo>
                  <a:pt x="79" y="558"/>
                  <a:pt x="130" y="496"/>
                  <a:pt x="148" y="449"/>
                </a:cubicBezTo>
                <a:cubicBezTo>
                  <a:pt x="166" y="402"/>
                  <a:pt x="161" y="316"/>
                  <a:pt x="168" y="263"/>
                </a:cubicBezTo>
                <a:cubicBezTo>
                  <a:pt x="175" y="210"/>
                  <a:pt x="190" y="170"/>
                  <a:pt x="190" y="131"/>
                </a:cubicBezTo>
                <a:cubicBezTo>
                  <a:pt x="190" y="92"/>
                  <a:pt x="177" y="50"/>
                  <a:pt x="166" y="31"/>
                </a:cubicBezTo>
                <a:cubicBezTo>
                  <a:pt x="155" y="12"/>
                  <a:pt x="146" y="0"/>
                  <a:pt x="122" y="15"/>
                </a:cubicBezTo>
                <a:cubicBezTo>
                  <a:pt x="98" y="30"/>
                  <a:pt x="44" y="97"/>
                  <a:pt x="24" y="119"/>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03" name="Freeform 555" descr="23287213"/>
          <p:cNvSpPr>
            <a:spLocks/>
          </p:cNvSpPr>
          <p:nvPr/>
        </p:nvSpPr>
        <p:spPr bwMode="auto">
          <a:xfrm>
            <a:off x="8267700" y="6481763"/>
            <a:ext cx="606425" cy="649287"/>
          </a:xfrm>
          <a:custGeom>
            <a:avLst/>
            <a:gdLst/>
            <a:ahLst/>
            <a:cxnLst>
              <a:cxn ang="0">
                <a:pos x="124" y="385"/>
              </a:cxn>
              <a:cxn ang="0">
                <a:pos x="8" y="201"/>
              </a:cxn>
              <a:cxn ang="0">
                <a:pos x="76" y="48"/>
              </a:cxn>
              <a:cxn ang="0">
                <a:pos x="172" y="0"/>
              </a:cxn>
              <a:cxn ang="0">
                <a:pos x="317" y="48"/>
              </a:cxn>
              <a:cxn ang="0">
                <a:pos x="324" y="173"/>
              </a:cxn>
              <a:cxn ang="0">
                <a:pos x="365" y="289"/>
              </a:cxn>
              <a:cxn ang="0">
                <a:pos x="220" y="385"/>
              </a:cxn>
              <a:cxn ang="0">
                <a:pos x="124" y="385"/>
              </a:cxn>
            </a:cxnLst>
            <a:rect l="0" t="0" r="r" b="b"/>
            <a:pathLst>
              <a:path w="382" h="409">
                <a:moveTo>
                  <a:pt x="124" y="385"/>
                </a:moveTo>
                <a:cubicBezTo>
                  <a:pt x="89" y="354"/>
                  <a:pt x="16" y="257"/>
                  <a:pt x="8" y="201"/>
                </a:cubicBezTo>
                <a:cubicBezTo>
                  <a:pt x="0" y="145"/>
                  <a:pt x="49" y="81"/>
                  <a:pt x="76" y="48"/>
                </a:cubicBezTo>
                <a:cubicBezTo>
                  <a:pt x="103" y="15"/>
                  <a:pt x="132" y="0"/>
                  <a:pt x="172" y="0"/>
                </a:cubicBezTo>
                <a:cubicBezTo>
                  <a:pt x="212" y="0"/>
                  <a:pt x="292" y="19"/>
                  <a:pt x="317" y="48"/>
                </a:cubicBezTo>
                <a:cubicBezTo>
                  <a:pt x="342" y="77"/>
                  <a:pt x="316" y="133"/>
                  <a:pt x="324" y="173"/>
                </a:cubicBezTo>
                <a:cubicBezTo>
                  <a:pt x="332" y="213"/>
                  <a:pt x="382" y="254"/>
                  <a:pt x="365" y="289"/>
                </a:cubicBezTo>
                <a:cubicBezTo>
                  <a:pt x="348" y="324"/>
                  <a:pt x="260" y="369"/>
                  <a:pt x="220" y="385"/>
                </a:cubicBezTo>
                <a:cubicBezTo>
                  <a:pt x="180" y="401"/>
                  <a:pt x="156" y="409"/>
                  <a:pt x="124" y="385"/>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04" name="Freeform 556" descr="23287213"/>
          <p:cNvSpPr>
            <a:spLocks/>
          </p:cNvSpPr>
          <p:nvPr/>
        </p:nvSpPr>
        <p:spPr bwMode="auto">
          <a:xfrm>
            <a:off x="6915150" y="6100763"/>
            <a:ext cx="1027113" cy="1157287"/>
          </a:xfrm>
          <a:custGeom>
            <a:avLst/>
            <a:gdLst/>
            <a:ahLst/>
            <a:cxnLst>
              <a:cxn ang="0">
                <a:pos x="63" y="96"/>
              </a:cxn>
              <a:cxn ang="0">
                <a:pos x="207" y="48"/>
              </a:cxn>
              <a:cxn ang="0">
                <a:pos x="351" y="48"/>
              </a:cxn>
              <a:cxn ang="0">
                <a:pos x="447" y="0"/>
              </a:cxn>
              <a:cxn ang="0">
                <a:pos x="576" y="51"/>
              </a:cxn>
              <a:cxn ang="0">
                <a:pos x="588" y="195"/>
              </a:cxn>
              <a:cxn ang="0">
                <a:pos x="447" y="288"/>
              </a:cxn>
              <a:cxn ang="0">
                <a:pos x="351" y="336"/>
              </a:cxn>
              <a:cxn ang="0">
                <a:pos x="447" y="481"/>
              </a:cxn>
              <a:cxn ang="0">
                <a:pos x="584" y="509"/>
              </a:cxn>
              <a:cxn ang="0">
                <a:pos x="640" y="577"/>
              </a:cxn>
              <a:cxn ang="0">
                <a:pos x="543" y="673"/>
              </a:cxn>
              <a:cxn ang="0">
                <a:pos x="111" y="721"/>
              </a:cxn>
              <a:cxn ang="0">
                <a:pos x="111" y="625"/>
              </a:cxn>
              <a:cxn ang="0">
                <a:pos x="88" y="581"/>
              </a:cxn>
              <a:cxn ang="0">
                <a:pos x="63" y="433"/>
              </a:cxn>
              <a:cxn ang="0">
                <a:pos x="63" y="385"/>
              </a:cxn>
              <a:cxn ang="0">
                <a:pos x="0" y="233"/>
              </a:cxn>
              <a:cxn ang="0">
                <a:pos x="63" y="96"/>
              </a:cxn>
            </a:cxnLst>
            <a:rect l="0" t="0" r="r" b="b"/>
            <a:pathLst>
              <a:path w="647" h="729">
                <a:moveTo>
                  <a:pt x="63" y="96"/>
                </a:moveTo>
                <a:cubicBezTo>
                  <a:pt x="95" y="64"/>
                  <a:pt x="159" y="56"/>
                  <a:pt x="207" y="48"/>
                </a:cubicBezTo>
                <a:cubicBezTo>
                  <a:pt x="255" y="40"/>
                  <a:pt x="311" y="56"/>
                  <a:pt x="351" y="48"/>
                </a:cubicBezTo>
                <a:cubicBezTo>
                  <a:pt x="391" y="40"/>
                  <a:pt x="410" y="0"/>
                  <a:pt x="447" y="0"/>
                </a:cubicBezTo>
                <a:cubicBezTo>
                  <a:pt x="484" y="0"/>
                  <a:pt x="553" y="19"/>
                  <a:pt x="576" y="51"/>
                </a:cubicBezTo>
                <a:cubicBezTo>
                  <a:pt x="599" y="83"/>
                  <a:pt x="609" y="156"/>
                  <a:pt x="588" y="195"/>
                </a:cubicBezTo>
                <a:cubicBezTo>
                  <a:pt x="567" y="234"/>
                  <a:pt x="487" y="264"/>
                  <a:pt x="447" y="288"/>
                </a:cubicBezTo>
                <a:cubicBezTo>
                  <a:pt x="407" y="312"/>
                  <a:pt x="351" y="304"/>
                  <a:pt x="351" y="336"/>
                </a:cubicBezTo>
                <a:cubicBezTo>
                  <a:pt x="351" y="368"/>
                  <a:pt x="408" y="452"/>
                  <a:pt x="447" y="481"/>
                </a:cubicBezTo>
                <a:cubicBezTo>
                  <a:pt x="486" y="510"/>
                  <a:pt x="552" y="493"/>
                  <a:pt x="584" y="509"/>
                </a:cubicBezTo>
                <a:cubicBezTo>
                  <a:pt x="616" y="525"/>
                  <a:pt x="647" y="550"/>
                  <a:pt x="640" y="577"/>
                </a:cubicBezTo>
                <a:cubicBezTo>
                  <a:pt x="633" y="604"/>
                  <a:pt x="631" y="649"/>
                  <a:pt x="543" y="673"/>
                </a:cubicBezTo>
                <a:cubicBezTo>
                  <a:pt x="455" y="697"/>
                  <a:pt x="183" y="729"/>
                  <a:pt x="111" y="721"/>
                </a:cubicBezTo>
                <a:cubicBezTo>
                  <a:pt x="39" y="713"/>
                  <a:pt x="115" y="648"/>
                  <a:pt x="111" y="625"/>
                </a:cubicBezTo>
                <a:cubicBezTo>
                  <a:pt x="107" y="602"/>
                  <a:pt x="96" y="613"/>
                  <a:pt x="88" y="581"/>
                </a:cubicBezTo>
                <a:cubicBezTo>
                  <a:pt x="80" y="549"/>
                  <a:pt x="67" y="466"/>
                  <a:pt x="63" y="433"/>
                </a:cubicBezTo>
                <a:cubicBezTo>
                  <a:pt x="59" y="400"/>
                  <a:pt x="73" y="418"/>
                  <a:pt x="63" y="385"/>
                </a:cubicBezTo>
                <a:cubicBezTo>
                  <a:pt x="53" y="352"/>
                  <a:pt x="0" y="281"/>
                  <a:pt x="0" y="233"/>
                </a:cubicBezTo>
                <a:cubicBezTo>
                  <a:pt x="0" y="185"/>
                  <a:pt x="50" y="125"/>
                  <a:pt x="63" y="96"/>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05" name="Freeform 557" descr="23287213"/>
          <p:cNvSpPr>
            <a:spLocks/>
          </p:cNvSpPr>
          <p:nvPr/>
        </p:nvSpPr>
        <p:spPr bwMode="auto">
          <a:xfrm>
            <a:off x="5368925" y="5897563"/>
            <a:ext cx="1390650" cy="1004887"/>
          </a:xfrm>
          <a:custGeom>
            <a:avLst/>
            <a:gdLst/>
            <a:ahLst/>
            <a:cxnLst>
              <a:cxn ang="0">
                <a:pos x="102" y="565"/>
              </a:cxn>
              <a:cxn ang="0">
                <a:pos x="3" y="416"/>
              </a:cxn>
              <a:cxn ang="0">
                <a:pos x="118" y="149"/>
              </a:cxn>
              <a:cxn ang="0">
                <a:pos x="291" y="128"/>
              </a:cxn>
              <a:cxn ang="0">
                <a:pos x="436" y="80"/>
              </a:cxn>
              <a:cxn ang="0">
                <a:pos x="580" y="32"/>
              </a:cxn>
              <a:cxn ang="0">
                <a:pos x="724" y="32"/>
              </a:cxn>
              <a:cxn ang="0">
                <a:pos x="820" y="224"/>
              </a:cxn>
              <a:cxn ang="0">
                <a:pos x="772" y="320"/>
              </a:cxn>
              <a:cxn ang="0">
                <a:pos x="868" y="464"/>
              </a:cxn>
              <a:cxn ang="0">
                <a:pos x="724" y="609"/>
              </a:cxn>
              <a:cxn ang="0">
                <a:pos x="388" y="609"/>
              </a:cxn>
              <a:cxn ang="0">
                <a:pos x="102" y="565"/>
              </a:cxn>
            </a:cxnLst>
            <a:rect l="0" t="0" r="r" b="b"/>
            <a:pathLst>
              <a:path w="876" h="633">
                <a:moveTo>
                  <a:pt x="102" y="565"/>
                </a:moveTo>
                <a:cubicBezTo>
                  <a:pt x="38" y="533"/>
                  <a:pt x="0" y="485"/>
                  <a:pt x="3" y="416"/>
                </a:cubicBezTo>
                <a:cubicBezTo>
                  <a:pt x="6" y="347"/>
                  <a:pt x="70" y="197"/>
                  <a:pt x="118" y="149"/>
                </a:cubicBezTo>
                <a:cubicBezTo>
                  <a:pt x="166" y="101"/>
                  <a:pt x="238" y="139"/>
                  <a:pt x="291" y="128"/>
                </a:cubicBezTo>
                <a:cubicBezTo>
                  <a:pt x="344" y="117"/>
                  <a:pt x="388" y="96"/>
                  <a:pt x="436" y="80"/>
                </a:cubicBezTo>
                <a:cubicBezTo>
                  <a:pt x="484" y="64"/>
                  <a:pt x="532" y="40"/>
                  <a:pt x="580" y="32"/>
                </a:cubicBezTo>
                <a:cubicBezTo>
                  <a:pt x="628" y="24"/>
                  <a:pt x="684" y="0"/>
                  <a:pt x="724" y="32"/>
                </a:cubicBezTo>
                <a:cubicBezTo>
                  <a:pt x="764" y="64"/>
                  <a:pt x="812" y="176"/>
                  <a:pt x="820" y="224"/>
                </a:cubicBezTo>
                <a:cubicBezTo>
                  <a:pt x="828" y="272"/>
                  <a:pt x="764" y="280"/>
                  <a:pt x="772" y="320"/>
                </a:cubicBezTo>
                <a:cubicBezTo>
                  <a:pt x="780" y="360"/>
                  <a:pt x="876" y="416"/>
                  <a:pt x="868" y="464"/>
                </a:cubicBezTo>
                <a:cubicBezTo>
                  <a:pt x="860" y="512"/>
                  <a:pt x="804" y="585"/>
                  <a:pt x="724" y="609"/>
                </a:cubicBezTo>
                <a:cubicBezTo>
                  <a:pt x="644" y="633"/>
                  <a:pt x="492" y="616"/>
                  <a:pt x="388" y="609"/>
                </a:cubicBezTo>
                <a:cubicBezTo>
                  <a:pt x="284" y="602"/>
                  <a:pt x="166" y="597"/>
                  <a:pt x="102" y="565"/>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06" name="Freeform 558" descr="23287213"/>
          <p:cNvSpPr>
            <a:spLocks/>
          </p:cNvSpPr>
          <p:nvPr/>
        </p:nvSpPr>
        <p:spPr bwMode="auto">
          <a:xfrm>
            <a:off x="6162675" y="4667250"/>
            <a:ext cx="1106488" cy="1289050"/>
          </a:xfrm>
          <a:custGeom>
            <a:avLst/>
            <a:gdLst/>
            <a:ahLst/>
            <a:cxnLst>
              <a:cxn ang="0">
                <a:pos x="681" y="711"/>
              </a:cxn>
              <a:cxn ang="0">
                <a:pos x="633" y="566"/>
              </a:cxn>
              <a:cxn ang="0">
                <a:pos x="489" y="566"/>
              </a:cxn>
              <a:cxn ang="0">
                <a:pos x="392" y="422"/>
              </a:cxn>
              <a:cxn ang="0">
                <a:pos x="360" y="258"/>
              </a:cxn>
              <a:cxn ang="0">
                <a:pos x="200" y="37"/>
              </a:cxn>
              <a:cxn ang="0">
                <a:pos x="104" y="37"/>
              </a:cxn>
              <a:cxn ang="0">
                <a:pos x="8" y="182"/>
              </a:cxn>
              <a:cxn ang="0">
                <a:pos x="56" y="326"/>
              </a:cxn>
              <a:cxn ang="0">
                <a:pos x="200" y="566"/>
              </a:cxn>
              <a:cxn ang="0">
                <a:pos x="344" y="662"/>
              </a:cxn>
              <a:cxn ang="0">
                <a:pos x="440" y="614"/>
              </a:cxn>
              <a:cxn ang="0">
                <a:pos x="530" y="796"/>
              </a:cxn>
              <a:cxn ang="0">
                <a:pos x="681" y="711"/>
              </a:cxn>
            </a:cxnLst>
            <a:rect l="0" t="0" r="r" b="b"/>
            <a:pathLst>
              <a:path w="697" h="812">
                <a:moveTo>
                  <a:pt x="681" y="711"/>
                </a:moveTo>
                <a:cubicBezTo>
                  <a:pt x="697" y="679"/>
                  <a:pt x="665" y="590"/>
                  <a:pt x="633" y="566"/>
                </a:cubicBezTo>
                <a:cubicBezTo>
                  <a:pt x="601" y="542"/>
                  <a:pt x="529" y="590"/>
                  <a:pt x="489" y="566"/>
                </a:cubicBezTo>
                <a:cubicBezTo>
                  <a:pt x="449" y="542"/>
                  <a:pt x="413" y="473"/>
                  <a:pt x="392" y="422"/>
                </a:cubicBezTo>
                <a:cubicBezTo>
                  <a:pt x="371" y="371"/>
                  <a:pt x="392" y="322"/>
                  <a:pt x="360" y="258"/>
                </a:cubicBezTo>
                <a:cubicBezTo>
                  <a:pt x="328" y="194"/>
                  <a:pt x="243" y="74"/>
                  <a:pt x="200" y="37"/>
                </a:cubicBezTo>
                <a:cubicBezTo>
                  <a:pt x="157" y="0"/>
                  <a:pt x="136" y="13"/>
                  <a:pt x="104" y="37"/>
                </a:cubicBezTo>
                <a:cubicBezTo>
                  <a:pt x="72" y="61"/>
                  <a:pt x="16" y="134"/>
                  <a:pt x="8" y="182"/>
                </a:cubicBezTo>
                <a:cubicBezTo>
                  <a:pt x="0" y="230"/>
                  <a:pt x="24" y="262"/>
                  <a:pt x="56" y="326"/>
                </a:cubicBezTo>
                <a:cubicBezTo>
                  <a:pt x="88" y="390"/>
                  <a:pt x="152" y="510"/>
                  <a:pt x="200" y="566"/>
                </a:cubicBezTo>
                <a:cubicBezTo>
                  <a:pt x="248" y="622"/>
                  <a:pt x="304" y="654"/>
                  <a:pt x="344" y="662"/>
                </a:cubicBezTo>
                <a:cubicBezTo>
                  <a:pt x="384" y="670"/>
                  <a:pt x="409" y="592"/>
                  <a:pt x="440" y="614"/>
                </a:cubicBezTo>
                <a:cubicBezTo>
                  <a:pt x="471" y="636"/>
                  <a:pt x="490" y="780"/>
                  <a:pt x="530" y="796"/>
                </a:cubicBezTo>
                <a:cubicBezTo>
                  <a:pt x="570" y="812"/>
                  <a:pt x="650" y="729"/>
                  <a:pt x="681" y="711"/>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07" name="Freeform 559" descr="23287213"/>
          <p:cNvSpPr>
            <a:spLocks/>
          </p:cNvSpPr>
          <p:nvPr/>
        </p:nvSpPr>
        <p:spPr bwMode="auto">
          <a:xfrm>
            <a:off x="7758113" y="5718175"/>
            <a:ext cx="698500" cy="484188"/>
          </a:xfrm>
          <a:custGeom>
            <a:avLst/>
            <a:gdLst/>
            <a:ahLst/>
            <a:cxnLst>
              <a:cxn ang="0">
                <a:pos x="144" y="8"/>
              </a:cxn>
              <a:cxn ang="0">
                <a:pos x="0" y="105"/>
              </a:cxn>
              <a:cxn ang="0">
                <a:pos x="144" y="201"/>
              </a:cxn>
              <a:cxn ang="0">
                <a:pos x="336" y="297"/>
              </a:cxn>
              <a:cxn ang="0">
                <a:pos x="432" y="249"/>
              </a:cxn>
              <a:cxn ang="0">
                <a:pos x="384" y="153"/>
              </a:cxn>
              <a:cxn ang="0">
                <a:pos x="336" y="57"/>
              </a:cxn>
              <a:cxn ang="0">
                <a:pos x="144" y="8"/>
              </a:cxn>
            </a:cxnLst>
            <a:rect l="0" t="0" r="r" b="b"/>
            <a:pathLst>
              <a:path w="440" h="305">
                <a:moveTo>
                  <a:pt x="144" y="8"/>
                </a:moveTo>
                <a:cubicBezTo>
                  <a:pt x="88" y="16"/>
                  <a:pt x="0" y="73"/>
                  <a:pt x="0" y="105"/>
                </a:cubicBezTo>
                <a:cubicBezTo>
                  <a:pt x="0" y="137"/>
                  <a:pt x="88" y="169"/>
                  <a:pt x="144" y="201"/>
                </a:cubicBezTo>
                <a:cubicBezTo>
                  <a:pt x="200" y="233"/>
                  <a:pt x="288" y="289"/>
                  <a:pt x="336" y="297"/>
                </a:cubicBezTo>
                <a:cubicBezTo>
                  <a:pt x="384" y="305"/>
                  <a:pt x="424" y="273"/>
                  <a:pt x="432" y="249"/>
                </a:cubicBezTo>
                <a:cubicBezTo>
                  <a:pt x="440" y="225"/>
                  <a:pt x="400" y="185"/>
                  <a:pt x="384" y="153"/>
                </a:cubicBezTo>
                <a:cubicBezTo>
                  <a:pt x="368" y="121"/>
                  <a:pt x="376" y="81"/>
                  <a:pt x="336" y="57"/>
                </a:cubicBezTo>
                <a:cubicBezTo>
                  <a:pt x="296" y="33"/>
                  <a:pt x="200" y="0"/>
                  <a:pt x="144" y="8"/>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08" name="Freeform 560" descr="23287213"/>
          <p:cNvSpPr>
            <a:spLocks/>
          </p:cNvSpPr>
          <p:nvPr/>
        </p:nvSpPr>
        <p:spPr bwMode="auto">
          <a:xfrm>
            <a:off x="3960813" y="6545263"/>
            <a:ext cx="1106487" cy="636587"/>
          </a:xfrm>
          <a:custGeom>
            <a:avLst/>
            <a:gdLst/>
            <a:ahLst/>
            <a:cxnLst>
              <a:cxn ang="0">
                <a:pos x="97" y="201"/>
              </a:cxn>
              <a:cxn ang="0">
                <a:pos x="0" y="105"/>
              </a:cxn>
              <a:cxn ang="0">
                <a:pos x="97" y="8"/>
              </a:cxn>
              <a:cxn ang="0">
                <a:pos x="289" y="56"/>
              </a:cxn>
              <a:cxn ang="0">
                <a:pos x="481" y="56"/>
              </a:cxn>
              <a:cxn ang="0">
                <a:pos x="529" y="56"/>
              </a:cxn>
              <a:cxn ang="0">
                <a:pos x="673" y="153"/>
              </a:cxn>
              <a:cxn ang="0">
                <a:pos x="673" y="297"/>
              </a:cxn>
              <a:cxn ang="0">
                <a:pos x="577" y="393"/>
              </a:cxn>
              <a:cxn ang="0">
                <a:pos x="337" y="345"/>
              </a:cxn>
              <a:cxn ang="0">
                <a:pos x="97" y="201"/>
              </a:cxn>
            </a:cxnLst>
            <a:rect l="0" t="0" r="r" b="b"/>
            <a:pathLst>
              <a:path w="697" h="401">
                <a:moveTo>
                  <a:pt x="97" y="201"/>
                </a:moveTo>
                <a:cubicBezTo>
                  <a:pt x="41" y="161"/>
                  <a:pt x="0" y="137"/>
                  <a:pt x="0" y="105"/>
                </a:cubicBezTo>
                <a:cubicBezTo>
                  <a:pt x="0" y="73"/>
                  <a:pt x="49" y="16"/>
                  <a:pt x="97" y="8"/>
                </a:cubicBezTo>
                <a:cubicBezTo>
                  <a:pt x="145" y="0"/>
                  <a:pt x="225" y="48"/>
                  <a:pt x="289" y="56"/>
                </a:cubicBezTo>
                <a:cubicBezTo>
                  <a:pt x="353" y="64"/>
                  <a:pt x="441" y="56"/>
                  <a:pt x="481" y="56"/>
                </a:cubicBezTo>
                <a:cubicBezTo>
                  <a:pt x="521" y="56"/>
                  <a:pt x="497" y="40"/>
                  <a:pt x="529" y="56"/>
                </a:cubicBezTo>
                <a:cubicBezTo>
                  <a:pt x="561" y="72"/>
                  <a:pt x="649" y="113"/>
                  <a:pt x="673" y="153"/>
                </a:cubicBezTo>
                <a:cubicBezTo>
                  <a:pt x="697" y="193"/>
                  <a:pt x="689" y="257"/>
                  <a:pt x="673" y="297"/>
                </a:cubicBezTo>
                <a:cubicBezTo>
                  <a:pt x="657" y="337"/>
                  <a:pt x="633" y="385"/>
                  <a:pt x="577" y="393"/>
                </a:cubicBezTo>
                <a:cubicBezTo>
                  <a:pt x="521" y="401"/>
                  <a:pt x="417" y="377"/>
                  <a:pt x="337" y="345"/>
                </a:cubicBezTo>
                <a:cubicBezTo>
                  <a:pt x="257" y="313"/>
                  <a:pt x="153" y="241"/>
                  <a:pt x="97" y="201"/>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09" name="Freeform 561" descr="23287213"/>
          <p:cNvSpPr>
            <a:spLocks/>
          </p:cNvSpPr>
          <p:nvPr/>
        </p:nvSpPr>
        <p:spPr bwMode="auto">
          <a:xfrm>
            <a:off x="-274638" y="4537075"/>
            <a:ext cx="3943351" cy="3000375"/>
          </a:xfrm>
          <a:custGeom>
            <a:avLst/>
            <a:gdLst/>
            <a:ahLst/>
            <a:cxnLst>
              <a:cxn ang="0">
                <a:pos x="168" y="264"/>
              </a:cxn>
              <a:cxn ang="0">
                <a:pos x="312" y="71"/>
              </a:cxn>
              <a:cxn ang="0">
                <a:pos x="601" y="71"/>
              </a:cxn>
              <a:cxn ang="0">
                <a:pos x="841" y="216"/>
              </a:cxn>
              <a:cxn ang="0">
                <a:pos x="1178" y="71"/>
              </a:cxn>
              <a:cxn ang="0">
                <a:pos x="1274" y="119"/>
              </a:cxn>
              <a:cxn ang="0">
                <a:pos x="1130" y="264"/>
              </a:cxn>
              <a:cxn ang="0">
                <a:pos x="985" y="360"/>
              </a:cxn>
              <a:cxn ang="0">
                <a:pos x="985" y="456"/>
              </a:cxn>
              <a:cxn ang="0">
                <a:pos x="1418" y="552"/>
              </a:cxn>
              <a:cxn ang="0">
                <a:pos x="1611" y="456"/>
              </a:cxn>
              <a:cxn ang="0">
                <a:pos x="1707" y="504"/>
              </a:cxn>
              <a:cxn ang="0">
                <a:pos x="1947" y="600"/>
              </a:cxn>
              <a:cxn ang="0">
                <a:pos x="2091" y="744"/>
              </a:cxn>
              <a:cxn ang="0">
                <a:pos x="2284" y="744"/>
              </a:cxn>
              <a:cxn ang="0">
                <a:pos x="2284" y="889"/>
              </a:cxn>
              <a:cxn ang="0">
                <a:pos x="2188" y="985"/>
              </a:cxn>
              <a:cxn ang="0">
                <a:pos x="1947" y="1033"/>
              </a:cxn>
              <a:cxn ang="0">
                <a:pos x="1899" y="1129"/>
              </a:cxn>
              <a:cxn ang="0">
                <a:pos x="2043" y="1177"/>
              </a:cxn>
              <a:cxn ang="0">
                <a:pos x="2091" y="1273"/>
              </a:cxn>
              <a:cxn ang="0">
                <a:pos x="1947" y="1321"/>
              </a:cxn>
              <a:cxn ang="0">
                <a:pos x="1803" y="1370"/>
              </a:cxn>
              <a:cxn ang="0">
                <a:pos x="1803" y="1466"/>
              </a:cxn>
              <a:cxn ang="0">
                <a:pos x="2091" y="1514"/>
              </a:cxn>
              <a:cxn ang="0">
                <a:pos x="2380" y="1610"/>
              </a:cxn>
              <a:cxn ang="0">
                <a:pos x="1466" y="1658"/>
              </a:cxn>
              <a:cxn ang="0">
                <a:pos x="216" y="1658"/>
              </a:cxn>
              <a:cxn ang="0">
                <a:pos x="168" y="264"/>
              </a:cxn>
            </a:cxnLst>
            <a:rect l="0" t="0" r="r" b="b"/>
            <a:pathLst>
              <a:path w="2484" h="1890">
                <a:moveTo>
                  <a:pt x="168" y="264"/>
                </a:moveTo>
                <a:cubicBezTo>
                  <a:pt x="184" y="0"/>
                  <a:pt x="240" y="103"/>
                  <a:pt x="312" y="71"/>
                </a:cubicBezTo>
                <a:cubicBezTo>
                  <a:pt x="384" y="39"/>
                  <a:pt x="513" y="47"/>
                  <a:pt x="601" y="71"/>
                </a:cubicBezTo>
                <a:cubicBezTo>
                  <a:pt x="689" y="95"/>
                  <a:pt x="745" y="216"/>
                  <a:pt x="841" y="216"/>
                </a:cubicBezTo>
                <a:cubicBezTo>
                  <a:pt x="937" y="216"/>
                  <a:pt x="1106" y="87"/>
                  <a:pt x="1178" y="71"/>
                </a:cubicBezTo>
                <a:cubicBezTo>
                  <a:pt x="1250" y="55"/>
                  <a:pt x="1282" y="87"/>
                  <a:pt x="1274" y="119"/>
                </a:cubicBezTo>
                <a:cubicBezTo>
                  <a:pt x="1266" y="151"/>
                  <a:pt x="1178" y="224"/>
                  <a:pt x="1130" y="264"/>
                </a:cubicBezTo>
                <a:cubicBezTo>
                  <a:pt x="1082" y="304"/>
                  <a:pt x="1009" y="328"/>
                  <a:pt x="985" y="360"/>
                </a:cubicBezTo>
                <a:cubicBezTo>
                  <a:pt x="961" y="392"/>
                  <a:pt x="913" y="424"/>
                  <a:pt x="985" y="456"/>
                </a:cubicBezTo>
                <a:cubicBezTo>
                  <a:pt x="1057" y="488"/>
                  <a:pt x="1314" y="552"/>
                  <a:pt x="1418" y="552"/>
                </a:cubicBezTo>
                <a:cubicBezTo>
                  <a:pt x="1522" y="552"/>
                  <a:pt x="1563" y="464"/>
                  <a:pt x="1611" y="456"/>
                </a:cubicBezTo>
                <a:cubicBezTo>
                  <a:pt x="1659" y="448"/>
                  <a:pt x="1651" y="480"/>
                  <a:pt x="1707" y="504"/>
                </a:cubicBezTo>
                <a:cubicBezTo>
                  <a:pt x="1763" y="528"/>
                  <a:pt x="1883" y="560"/>
                  <a:pt x="1947" y="600"/>
                </a:cubicBezTo>
                <a:cubicBezTo>
                  <a:pt x="2011" y="640"/>
                  <a:pt x="2035" y="720"/>
                  <a:pt x="2091" y="744"/>
                </a:cubicBezTo>
                <a:cubicBezTo>
                  <a:pt x="2147" y="768"/>
                  <a:pt x="2252" y="720"/>
                  <a:pt x="2284" y="744"/>
                </a:cubicBezTo>
                <a:cubicBezTo>
                  <a:pt x="2316" y="768"/>
                  <a:pt x="2300" y="849"/>
                  <a:pt x="2284" y="889"/>
                </a:cubicBezTo>
                <a:cubicBezTo>
                  <a:pt x="2268" y="929"/>
                  <a:pt x="2244" y="961"/>
                  <a:pt x="2188" y="985"/>
                </a:cubicBezTo>
                <a:cubicBezTo>
                  <a:pt x="2132" y="1009"/>
                  <a:pt x="1995" y="1009"/>
                  <a:pt x="1947" y="1033"/>
                </a:cubicBezTo>
                <a:cubicBezTo>
                  <a:pt x="1899" y="1057"/>
                  <a:pt x="1883" y="1105"/>
                  <a:pt x="1899" y="1129"/>
                </a:cubicBezTo>
                <a:cubicBezTo>
                  <a:pt x="1915" y="1153"/>
                  <a:pt x="2011" y="1153"/>
                  <a:pt x="2043" y="1177"/>
                </a:cubicBezTo>
                <a:cubicBezTo>
                  <a:pt x="2075" y="1201"/>
                  <a:pt x="2107" y="1249"/>
                  <a:pt x="2091" y="1273"/>
                </a:cubicBezTo>
                <a:cubicBezTo>
                  <a:pt x="2075" y="1297"/>
                  <a:pt x="1995" y="1305"/>
                  <a:pt x="1947" y="1321"/>
                </a:cubicBezTo>
                <a:cubicBezTo>
                  <a:pt x="1899" y="1337"/>
                  <a:pt x="1827" y="1346"/>
                  <a:pt x="1803" y="1370"/>
                </a:cubicBezTo>
                <a:cubicBezTo>
                  <a:pt x="1779" y="1394"/>
                  <a:pt x="1755" y="1442"/>
                  <a:pt x="1803" y="1466"/>
                </a:cubicBezTo>
                <a:cubicBezTo>
                  <a:pt x="1851" y="1490"/>
                  <a:pt x="1995" y="1490"/>
                  <a:pt x="2091" y="1514"/>
                </a:cubicBezTo>
                <a:cubicBezTo>
                  <a:pt x="2187" y="1538"/>
                  <a:pt x="2484" y="1586"/>
                  <a:pt x="2380" y="1610"/>
                </a:cubicBezTo>
                <a:cubicBezTo>
                  <a:pt x="2276" y="1634"/>
                  <a:pt x="1827" y="1650"/>
                  <a:pt x="1466" y="1658"/>
                </a:cubicBezTo>
                <a:cubicBezTo>
                  <a:pt x="1105" y="1666"/>
                  <a:pt x="432" y="1890"/>
                  <a:pt x="216" y="1658"/>
                </a:cubicBezTo>
                <a:cubicBezTo>
                  <a:pt x="0" y="1426"/>
                  <a:pt x="152" y="528"/>
                  <a:pt x="168" y="264"/>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10" name="Freeform 562" descr="23287213"/>
          <p:cNvSpPr>
            <a:spLocks/>
          </p:cNvSpPr>
          <p:nvPr/>
        </p:nvSpPr>
        <p:spPr bwMode="auto">
          <a:xfrm>
            <a:off x="3313113" y="5437188"/>
            <a:ext cx="757237" cy="968375"/>
          </a:xfrm>
          <a:custGeom>
            <a:avLst/>
            <a:gdLst/>
            <a:ahLst/>
            <a:cxnLst>
              <a:cxn ang="0">
                <a:pos x="24" y="562"/>
              </a:cxn>
              <a:cxn ang="0">
                <a:pos x="241" y="339"/>
              </a:cxn>
              <a:cxn ang="0">
                <a:pos x="264" y="177"/>
              </a:cxn>
              <a:cxn ang="0">
                <a:pos x="237" y="27"/>
              </a:cxn>
              <a:cxn ang="0">
                <a:pos x="333" y="15"/>
              </a:cxn>
              <a:cxn ang="0">
                <a:pos x="456" y="81"/>
              </a:cxn>
              <a:cxn ang="0">
                <a:pos x="456" y="177"/>
              </a:cxn>
              <a:cxn ang="0">
                <a:pos x="408" y="322"/>
              </a:cxn>
              <a:cxn ang="0">
                <a:pos x="264" y="562"/>
              </a:cxn>
              <a:cxn ang="0">
                <a:pos x="120" y="610"/>
              </a:cxn>
              <a:cxn ang="0">
                <a:pos x="24" y="562"/>
              </a:cxn>
            </a:cxnLst>
            <a:rect l="0" t="0" r="r" b="b"/>
            <a:pathLst>
              <a:path w="477" h="610">
                <a:moveTo>
                  <a:pt x="24" y="562"/>
                </a:moveTo>
                <a:cubicBezTo>
                  <a:pt x="44" y="517"/>
                  <a:pt x="201" y="403"/>
                  <a:pt x="241" y="339"/>
                </a:cubicBezTo>
                <a:cubicBezTo>
                  <a:pt x="281" y="275"/>
                  <a:pt x="265" y="229"/>
                  <a:pt x="264" y="177"/>
                </a:cubicBezTo>
                <a:cubicBezTo>
                  <a:pt x="263" y="125"/>
                  <a:pt x="226" y="54"/>
                  <a:pt x="237" y="27"/>
                </a:cubicBezTo>
                <a:cubicBezTo>
                  <a:pt x="248" y="0"/>
                  <a:pt x="297" y="6"/>
                  <a:pt x="333" y="15"/>
                </a:cubicBezTo>
                <a:cubicBezTo>
                  <a:pt x="369" y="24"/>
                  <a:pt x="435" y="54"/>
                  <a:pt x="456" y="81"/>
                </a:cubicBezTo>
                <a:cubicBezTo>
                  <a:pt x="477" y="108"/>
                  <a:pt x="464" y="137"/>
                  <a:pt x="456" y="177"/>
                </a:cubicBezTo>
                <a:cubicBezTo>
                  <a:pt x="448" y="217"/>
                  <a:pt x="440" y="258"/>
                  <a:pt x="408" y="322"/>
                </a:cubicBezTo>
                <a:cubicBezTo>
                  <a:pt x="376" y="386"/>
                  <a:pt x="312" y="514"/>
                  <a:pt x="264" y="562"/>
                </a:cubicBezTo>
                <a:cubicBezTo>
                  <a:pt x="216" y="610"/>
                  <a:pt x="160" y="610"/>
                  <a:pt x="120" y="610"/>
                </a:cubicBezTo>
                <a:cubicBezTo>
                  <a:pt x="80" y="610"/>
                  <a:pt x="0" y="602"/>
                  <a:pt x="24" y="562"/>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11" name="Freeform 563" descr="23287213"/>
          <p:cNvSpPr>
            <a:spLocks/>
          </p:cNvSpPr>
          <p:nvPr/>
        </p:nvSpPr>
        <p:spPr bwMode="auto">
          <a:xfrm>
            <a:off x="4462463" y="5411788"/>
            <a:ext cx="1751012" cy="1065212"/>
          </a:xfrm>
          <a:custGeom>
            <a:avLst/>
            <a:gdLst/>
            <a:ahLst/>
            <a:cxnLst>
              <a:cxn ang="0">
                <a:pos x="0" y="626"/>
              </a:cxn>
              <a:cxn ang="0">
                <a:pos x="144" y="482"/>
              </a:cxn>
              <a:cxn ang="0">
                <a:pos x="144" y="193"/>
              </a:cxn>
              <a:cxn ang="0">
                <a:pos x="240" y="49"/>
              </a:cxn>
              <a:cxn ang="0">
                <a:pos x="385" y="1"/>
              </a:cxn>
              <a:cxn ang="0">
                <a:pos x="537" y="53"/>
              </a:cxn>
              <a:cxn ang="0">
                <a:pos x="673" y="145"/>
              </a:cxn>
              <a:cxn ang="0">
                <a:pos x="913" y="97"/>
              </a:cxn>
              <a:cxn ang="0">
                <a:pos x="1020" y="127"/>
              </a:cxn>
              <a:cxn ang="0">
                <a:pos x="1101" y="161"/>
              </a:cxn>
              <a:cxn ang="0">
                <a:pos x="1035" y="233"/>
              </a:cxn>
              <a:cxn ang="0">
                <a:pos x="913" y="242"/>
              </a:cxn>
              <a:cxn ang="0">
                <a:pos x="673" y="290"/>
              </a:cxn>
              <a:cxn ang="0">
                <a:pos x="577" y="386"/>
              </a:cxn>
              <a:cxn ang="0">
                <a:pos x="481" y="434"/>
              </a:cxn>
              <a:cxn ang="0">
                <a:pos x="333" y="515"/>
              </a:cxn>
              <a:cxn ang="0">
                <a:pos x="123" y="653"/>
              </a:cxn>
              <a:cxn ang="0">
                <a:pos x="0" y="626"/>
              </a:cxn>
            </a:cxnLst>
            <a:rect l="0" t="0" r="r" b="b"/>
            <a:pathLst>
              <a:path w="1103" h="671">
                <a:moveTo>
                  <a:pt x="0" y="626"/>
                </a:moveTo>
                <a:cubicBezTo>
                  <a:pt x="0" y="594"/>
                  <a:pt x="120" y="554"/>
                  <a:pt x="144" y="482"/>
                </a:cubicBezTo>
                <a:cubicBezTo>
                  <a:pt x="168" y="410"/>
                  <a:pt x="128" y="265"/>
                  <a:pt x="144" y="193"/>
                </a:cubicBezTo>
                <a:cubicBezTo>
                  <a:pt x="160" y="121"/>
                  <a:pt x="200" y="81"/>
                  <a:pt x="240" y="49"/>
                </a:cubicBezTo>
                <a:cubicBezTo>
                  <a:pt x="280" y="17"/>
                  <a:pt x="336" y="0"/>
                  <a:pt x="385" y="1"/>
                </a:cubicBezTo>
                <a:cubicBezTo>
                  <a:pt x="434" y="2"/>
                  <a:pt x="489" y="29"/>
                  <a:pt x="537" y="53"/>
                </a:cubicBezTo>
                <a:cubicBezTo>
                  <a:pt x="585" y="77"/>
                  <a:pt x="610" y="138"/>
                  <a:pt x="673" y="145"/>
                </a:cubicBezTo>
                <a:cubicBezTo>
                  <a:pt x="736" y="152"/>
                  <a:pt x="855" y="100"/>
                  <a:pt x="913" y="97"/>
                </a:cubicBezTo>
                <a:cubicBezTo>
                  <a:pt x="971" y="94"/>
                  <a:pt x="989" y="116"/>
                  <a:pt x="1020" y="127"/>
                </a:cubicBezTo>
                <a:cubicBezTo>
                  <a:pt x="1051" y="138"/>
                  <a:pt x="1099" y="143"/>
                  <a:pt x="1101" y="161"/>
                </a:cubicBezTo>
                <a:cubicBezTo>
                  <a:pt x="1103" y="179"/>
                  <a:pt x="1066" y="220"/>
                  <a:pt x="1035" y="233"/>
                </a:cubicBezTo>
                <a:cubicBezTo>
                  <a:pt x="1004" y="246"/>
                  <a:pt x="973" y="233"/>
                  <a:pt x="913" y="242"/>
                </a:cubicBezTo>
                <a:cubicBezTo>
                  <a:pt x="853" y="251"/>
                  <a:pt x="729" y="266"/>
                  <a:pt x="673" y="290"/>
                </a:cubicBezTo>
                <a:cubicBezTo>
                  <a:pt x="617" y="314"/>
                  <a:pt x="609" y="362"/>
                  <a:pt x="577" y="386"/>
                </a:cubicBezTo>
                <a:cubicBezTo>
                  <a:pt x="545" y="410"/>
                  <a:pt x="522" y="413"/>
                  <a:pt x="481" y="434"/>
                </a:cubicBezTo>
                <a:cubicBezTo>
                  <a:pt x="440" y="455"/>
                  <a:pt x="393" y="479"/>
                  <a:pt x="333" y="515"/>
                </a:cubicBezTo>
                <a:cubicBezTo>
                  <a:pt x="273" y="551"/>
                  <a:pt x="178" y="635"/>
                  <a:pt x="123" y="653"/>
                </a:cubicBezTo>
                <a:cubicBezTo>
                  <a:pt x="68" y="671"/>
                  <a:pt x="26" y="632"/>
                  <a:pt x="0" y="626"/>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12" name="Freeform 564" descr="23287213"/>
          <p:cNvSpPr>
            <a:spLocks/>
          </p:cNvSpPr>
          <p:nvPr/>
        </p:nvSpPr>
        <p:spPr bwMode="auto">
          <a:xfrm>
            <a:off x="5011738" y="3995738"/>
            <a:ext cx="890587" cy="974725"/>
          </a:xfrm>
          <a:custGeom>
            <a:avLst/>
            <a:gdLst/>
            <a:ahLst/>
            <a:cxnLst>
              <a:cxn ang="0">
                <a:pos x="11" y="508"/>
              </a:cxn>
              <a:cxn ang="0">
                <a:pos x="39" y="291"/>
              </a:cxn>
              <a:cxn ang="0">
                <a:pos x="60" y="172"/>
              </a:cxn>
              <a:cxn ang="0">
                <a:pos x="239" y="59"/>
              </a:cxn>
              <a:cxn ang="0">
                <a:pos x="335" y="3"/>
              </a:cxn>
              <a:cxn ang="0">
                <a:pos x="540" y="76"/>
              </a:cxn>
              <a:cxn ang="0">
                <a:pos x="463" y="283"/>
              </a:cxn>
              <a:cxn ang="0">
                <a:pos x="319" y="403"/>
              </a:cxn>
              <a:cxn ang="0">
                <a:pos x="175" y="563"/>
              </a:cxn>
              <a:cxn ang="0">
                <a:pos x="108" y="605"/>
              </a:cxn>
              <a:cxn ang="0">
                <a:pos x="11" y="508"/>
              </a:cxn>
            </a:cxnLst>
            <a:rect l="0" t="0" r="r" b="b"/>
            <a:pathLst>
              <a:path w="561" h="614">
                <a:moveTo>
                  <a:pt x="11" y="508"/>
                </a:moveTo>
                <a:cubicBezTo>
                  <a:pt x="0" y="456"/>
                  <a:pt x="31" y="347"/>
                  <a:pt x="39" y="291"/>
                </a:cubicBezTo>
                <a:cubicBezTo>
                  <a:pt x="47" y="235"/>
                  <a:pt x="27" y="211"/>
                  <a:pt x="60" y="172"/>
                </a:cubicBezTo>
                <a:cubicBezTo>
                  <a:pt x="93" y="133"/>
                  <a:pt x="193" y="87"/>
                  <a:pt x="239" y="59"/>
                </a:cubicBezTo>
                <a:cubicBezTo>
                  <a:pt x="285" y="31"/>
                  <a:pt x="285" y="0"/>
                  <a:pt x="335" y="3"/>
                </a:cubicBezTo>
                <a:cubicBezTo>
                  <a:pt x="385" y="6"/>
                  <a:pt x="519" y="29"/>
                  <a:pt x="540" y="76"/>
                </a:cubicBezTo>
                <a:cubicBezTo>
                  <a:pt x="561" y="123"/>
                  <a:pt x="500" y="229"/>
                  <a:pt x="463" y="283"/>
                </a:cubicBezTo>
                <a:cubicBezTo>
                  <a:pt x="426" y="337"/>
                  <a:pt x="367" y="356"/>
                  <a:pt x="319" y="403"/>
                </a:cubicBezTo>
                <a:cubicBezTo>
                  <a:pt x="271" y="450"/>
                  <a:pt x="210" y="529"/>
                  <a:pt x="175" y="563"/>
                </a:cubicBezTo>
                <a:cubicBezTo>
                  <a:pt x="140" y="597"/>
                  <a:pt x="135" y="614"/>
                  <a:pt x="108" y="605"/>
                </a:cubicBezTo>
                <a:cubicBezTo>
                  <a:pt x="81" y="596"/>
                  <a:pt x="19" y="564"/>
                  <a:pt x="11" y="508"/>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13" name="Freeform 565" descr="23287213"/>
          <p:cNvSpPr>
            <a:spLocks/>
          </p:cNvSpPr>
          <p:nvPr/>
        </p:nvSpPr>
        <p:spPr bwMode="auto">
          <a:xfrm>
            <a:off x="3821113" y="4368800"/>
            <a:ext cx="998537" cy="681038"/>
          </a:xfrm>
          <a:custGeom>
            <a:avLst/>
            <a:gdLst/>
            <a:ahLst/>
            <a:cxnLst>
              <a:cxn ang="0">
                <a:pos x="40" y="370"/>
              </a:cxn>
              <a:cxn ang="0">
                <a:pos x="329" y="129"/>
              </a:cxn>
              <a:cxn ang="0">
                <a:pos x="581" y="8"/>
              </a:cxn>
              <a:cxn ang="0">
                <a:pos x="617" y="81"/>
              </a:cxn>
              <a:cxn ang="0">
                <a:pos x="569" y="225"/>
              </a:cxn>
              <a:cxn ang="0">
                <a:pos x="493" y="404"/>
              </a:cxn>
              <a:cxn ang="0">
                <a:pos x="421" y="376"/>
              </a:cxn>
              <a:cxn ang="0">
                <a:pos x="281" y="370"/>
              </a:cxn>
              <a:cxn ang="0">
                <a:pos x="88" y="418"/>
              </a:cxn>
              <a:cxn ang="0">
                <a:pos x="40" y="370"/>
              </a:cxn>
            </a:cxnLst>
            <a:rect l="0" t="0" r="r" b="b"/>
            <a:pathLst>
              <a:path w="629" h="429">
                <a:moveTo>
                  <a:pt x="40" y="370"/>
                </a:moveTo>
                <a:cubicBezTo>
                  <a:pt x="80" y="322"/>
                  <a:pt x="239" y="189"/>
                  <a:pt x="329" y="129"/>
                </a:cubicBezTo>
                <a:cubicBezTo>
                  <a:pt x="419" y="69"/>
                  <a:pt x="533" y="16"/>
                  <a:pt x="581" y="8"/>
                </a:cubicBezTo>
                <a:cubicBezTo>
                  <a:pt x="629" y="0"/>
                  <a:pt x="619" y="45"/>
                  <a:pt x="617" y="81"/>
                </a:cubicBezTo>
                <a:cubicBezTo>
                  <a:pt x="615" y="117"/>
                  <a:pt x="590" y="171"/>
                  <a:pt x="569" y="225"/>
                </a:cubicBezTo>
                <a:cubicBezTo>
                  <a:pt x="548" y="279"/>
                  <a:pt x="518" y="379"/>
                  <a:pt x="493" y="404"/>
                </a:cubicBezTo>
                <a:cubicBezTo>
                  <a:pt x="468" y="429"/>
                  <a:pt x="456" y="382"/>
                  <a:pt x="421" y="376"/>
                </a:cubicBezTo>
                <a:cubicBezTo>
                  <a:pt x="386" y="370"/>
                  <a:pt x="336" y="363"/>
                  <a:pt x="281" y="370"/>
                </a:cubicBezTo>
                <a:cubicBezTo>
                  <a:pt x="226" y="377"/>
                  <a:pt x="128" y="418"/>
                  <a:pt x="88" y="418"/>
                </a:cubicBezTo>
                <a:cubicBezTo>
                  <a:pt x="48" y="418"/>
                  <a:pt x="0" y="418"/>
                  <a:pt x="40" y="370"/>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14" name="Freeform 566" descr="23287213"/>
          <p:cNvSpPr>
            <a:spLocks/>
          </p:cNvSpPr>
          <p:nvPr/>
        </p:nvSpPr>
        <p:spPr bwMode="auto">
          <a:xfrm>
            <a:off x="5370513" y="2212975"/>
            <a:ext cx="906462" cy="1292225"/>
          </a:xfrm>
          <a:custGeom>
            <a:avLst/>
            <a:gdLst/>
            <a:ahLst/>
            <a:cxnLst>
              <a:cxn ang="0">
                <a:pos x="5" y="95"/>
              </a:cxn>
              <a:cxn ang="0">
                <a:pos x="74" y="346"/>
              </a:cxn>
              <a:cxn ang="0">
                <a:pos x="122" y="539"/>
              </a:cxn>
              <a:cxn ang="0">
                <a:pos x="266" y="779"/>
              </a:cxn>
              <a:cxn ang="0">
                <a:pos x="341" y="747"/>
              </a:cxn>
              <a:cxn ang="0">
                <a:pos x="411" y="635"/>
              </a:cxn>
              <a:cxn ang="0">
                <a:pos x="507" y="394"/>
              </a:cxn>
              <a:cxn ang="0">
                <a:pos x="555" y="202"/>
              </a:cxn>
              <a:cxn ang="0">
                <a:pos x="411" y="58"/>
              </a:cxn>
              <a:cxn ang="0">
                <a:pos x="217" y="51"/>
              </a:cxn>
              <a:cxn ang="0">
                <a:pos x="161" y="7"/>
              </a:cxn>
              <a:cxn ang="0">
                <a:pos x="81" y="15"/>
              </a:cxn>
              <a:cxn ang="0">
                <a:pos x="5" y="95"/>
              </a:cxn>
            </a:cxnLst>
            <a:rect l="0" t="0" r="r" b="b"/>
            <a:pathLst>
              <a:path w="571" h="814">
                <a:moveTo>
                  <a:pt x="5" y="95"/>
                </a:moveTo>
                <a:cubicBezTo>
                  <a:pt x="0" y="147"/>
                  <a:pt x="55" y="272"/>
                  <a:pt x="74" y="346"/>
                </a:cubicBezTo>
                <a:cubicBezTo>
                  <a:pt x="93" y="420"/>
                  <a:pt x="90" y="467"/>
                  <a:pt x="122" y="539"/>
                </a:cubicBezTo>
                <a:cubicBezTo>
                  <a:pt x="154" y="611"/>
                  <a:pt x="230" y="744"/>
                  <a:pt x="266" y="779"/>
                </a:cubicBezTo>
                <a:cubicBezTo>
                  <a:pt x="302" y="814"/>
                  <a:pt x="317" y="771"/>
                  <a:pt x="341" y="747"/>
                </a:cubicBezTo>
                <a:cubicBezTo>
                  <a:pt x="365" y="723"/>
                  <a:pt x="383" y="694"/>
                  <a:pt x="411" y="635"/>
                </a:cubicBezTo>
                <a:cubicBezTo>
                  <a:pt x="439" y="576"/>
                  <a:pt x="483" y="466"/>
                  <a:pt x="507" y="394"/>
                </a:cubicBezTo>
                <a:cubicBezTo>
                  <a:pt x="531" y="322"/>
                  <a:pt x="571" y="258"/>
                  <a:pt x="555" y="202"/>
                </a:cubicBezTo>
                <a:cubicBezTo>
                  <a:pt x="539" y="146"/>
                  <a:pt x="467" y="83"/>
                  <a:pt x="411" y="58"/>
                </a:cubicBezTo>
                <a:cubicBezTo>
                  <a:pt x="355" y="33"/>
                  <a:pt x="259" y="59"/>
                  <a:pt x="217" y="51"/>
                </a:cubicBezTo>
                <a:cubicBezTo>
                  <a:pt x="175" y="43"/>
                  <a:pt x="184" y="13"/>
                  <a:pt x="161" y="7"/>
                </a:cubicBezTo>
                <a:cubicBezTo>
                  <a:pt x="138" y="1"/>
                  <a:pt x="107" y="0"/>
                  <a:pt x="81" y="15"/>
                </a:cubicBezTo>
                <a:cubicBezTo>
                  <a:pt x="55" y="30"/>
                  <a:pt x="21" y="78"/>
                  <a:pt x="5" y="95"/>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15" name="Freeform 567" descr="23287213"/>
          <p:cNvSpPr>
            <a:spLocks/>
          </p:cNvSpPr>
          <p:nvPr/>
        </p:nvSpPr>
        <p:spPr bwMode="auto">
          <a:xfrm>
            <a:off x="1976438" y="4700588"/>
            <a:ext cx="331787" cy="344487"/>
          </a:xfrm>
          <a:custGeom>
            <a:avLst/>
            <a:gdLst/>
            <a:ahLst/>
            <a:cxnLst>
              <a:cxn ang="0">
                <a:pos x="96" y="16"/>
              </a:cxn>
              <a:cxn ang="0">
                <a:pos x="48" y="16"/>
              </a:cxn>
              <a:cxn ang="0">
                <a:pos x="0" y="113"/>
              </a:cxn>
              <a:cxn ang="0">
                <a:pos x="48" y="209"/>
              </a:cxn>
              <a:cxn ang="0">
                <a:pos x="193" y="161"/>
              </a:cxn>
              <a:cxn ang="0">
                <a:pos x="144" y="64"/>
              </a:cxn>
              <a:cxn ang="0">
                <a:pos x="144" y="16"/>
              </a:cxn>
              <a:cxn ang="0">
                <a:pos x="96" y="16"/>
              </a:cxn>
            </a:cxnLst>
            <a:rect l="0" t="0" r="r" b="b"/>
            <a:pathLst>
              <a:path w="209" h="217">
                <a:moveTo>
                  <a:pt x="96" y="16"/>
                </a:moveTo>
                <a:cubicBezTo>
                  <a:pt x="80" y="16"/>
                  <a:pt x="64" y="0"/>
                  <a:pt x="48" y="16"/>
                </a:cubicBezTo>
                <a:cubicBezTo>
                  <a:pt x="32" y="32"/>
                  <a:pt x="0" y="81"/>
                  <a:pt x="0" y="113"/>
                </a:cubicBezTo>
                <a:cubicBezTo>
                  <a:pt x="0" y="145"/>
                  <a:pt x="16" y="201"/>
                  <a:pt x="48" y="209"/>
                </a:cubicBezTo>
                <a:cubicBezTo>
                  <a:pt x="80" y="217"/>
                  <a:pt x="177" y="185"/>
                  <a:pt x="193" y="161"/>
                </a:cubicBezTo>
                <a:cubicBezTo>
                  <a:pt x="209" y="137"/>
                  <a:pt x="152" y="88"/>
                  <a:pt x="144" y="64"/>
                </a:cubicBezTo>
                <a:cubicBezTo>
                  <a:pt x="136" y="40"/>
                  <a:pt x="152" y="24"/>
                  <a:pt x="144" y="16"/>
                </a:cubicBezTo>
                <a:cubicBezTo>
                  <a:pt x="136" y="8"/>
                  <a:pt x="112" y="16"/>
                  <a:pt x="96" y="16"/>
                </a:cubicBezTo>
                <a:close/>
              </a:path>
            </a:pathLst>
          </a:custGeom>
          <a:blipFill dpi="0" rotWithShape="1">
            <a:blip r:embed="rId5" cstate="print"/>
            <a:srcRect/>
            <a:stretch>
              <a:fillRect/>
            </a:stretch>
          </a:blipFill>
          <a:ln w="6350">
            <a:solidFill>
              <a:srgbClr val="97DD97"/>
            </a:solidFill>
            <a:round/>
            <a:headEnd/>
            <a:tailEnd/>
          </a:ln>
          <a:effectLst/>
        </p:spPr>
        <p:txBody>
          <a:bodyPr/>
          <a:lstStyle/>
          <a:p>
            <a:endParaRPr lang="en-US"/>
          </a:p>
        </p:txBody>
      </p:sp>
      <p:sp>
        <p:nvSpPr>
          <p:cNvPr id="2616" name="Freeform 568" descr="23287213"/>
          <p:cNvSpPr>
            <a:spLocks/>
          </p:cNvSpPr>
          <p:nvPr/>
        </p:nvSpPr>
        <p:spPr bwMode="auto">
          <a:xfrm>
            <a:off x="501650" y="2360613"/>
            <a:ext cx="2555875" cy="1997075"/>
          </a:xfrm>
          <a:custGeom>
            <a:avLst/>
            <a:gdLst/>
            <a:ahLst/>
            <a:cxnLst>
              <a:cxn ang="0">
                <a:pos x="1458" y="48"/>
              </a:cxn>
              <a:cxn ang="0">
                <a:pos x="1554" y="0"/>
              </a:cxn>
              <a:cxn ang="0">
                <a:pos x="1602" y="48"/>
              </a:cxn>
              <a:cxn ang="0">
                <a:pos x="1506" y="192"/>
              </a:cxn>
              <a:cxn ang="0">
                <a:pos x="1362" y="433"/>
              </a:cxn>
              <a:cxn ang="0">
                <a:pos x="1266" y="721"/>
              </a:cxn>
              <a:cxn ang="0">
                <a:pos x="1170" y="961"/>
              </a:cxn>
              <a:cxn ang="0">
                <a:pos x="1122" y="1106"/>
              </a:cxn>
              <a:cxn ang="0">
                <a:pos x="977" y="1154"/>
              </a:cxn>
              <a:cxn ang="0">
                <a:pos x="833" y="1250"/>
              </a:cxn>
              <a:cxn ang="0">
                <a:pos x="737" y="1202"/>
              </a:cxn>
              <a:cxn ang="0">
                <a:pos x="545" y="1202"/>
              </a:cxn>
              <a:cxn ang="0">
                <a:pos x="64" y="1106"/>
              </a:cxn>
              <a:cxn ang="0">
                <a:pos x="160" y="961"/>
              </a:cxn>
              <a:cxn ang="0">
                <a:pos x="352" y="913"/>
              </a:cxn>
              <a:cxn ang="0">
                <a:pos x="689" y="913"/>
              </a:cxn>
              <a:cxn ang="0">
                <a:pos x="785" y="721"/>
              </a:cxn>
              <a:cxn ang="0">
                <a:pos x="833" y="529"/>
              </a:cxn>
              <a:cxn ang="0">
                <a:pos x="977" y="385"/>
              </a:cxn>
              <a:cxn ang="0">
                <a:pos x="1122" y="288"/>
              </a:cxn>
              <a:cxn ang="0">
                <a:pos x="1458" y="48"/>
              </a:cxn>
            </a:cxnLst>
            <a:rect l="0" t="0" r="r" b="b"/>
            <a:pathLst>
              <a:path w="1610" h="1258">
                <a:moveTo>
                  <a:pt x="1458" y="48"/>
                </a:moveTo>
                <a:cubicBezTo>
                  <a:pt x="1530" y="0"/>
                  <a:pt x="1530" y="0"/>
                  <a:pt x="1554" y="0"/>
                </a:cubicBezTo>
                <a:cubicBezTo>
                  <a:pt x="1578" y="0"/>
                  <a:pt x="1610" y="16"/>
                  <a:pt x="1602" y="48"/>
                </a:cubicBezTo>
                <a:cubicBezTo>
                  <a:pt x="1594" y="80"/>
                  <a:pt x="1546" y="128"/>
                  <a:pt x="1506" y="192"/>
                </a:cubicBezTo>
                <a:cubicBezTo>
                  <a:pt x="1466" y="256"/>
                  <a:pt x="1402" y="345"/>
                  <a:pt x="1362" y="433"/>
                </a:cubicBezTo>
                <a:cubicBezTo>
                  <a:pt x="1322" y="521"/>
                  <a:pt x="1298" y="633"/>
                  <a:pt x="1266" y="721"/>
                </a:cubicBezTo>
                <a:cubicBezTo>
                  <a:pt x="1234" y="809"/>
                  <a:pt x="1194" y="897"/>
                  <a:pt x="1170" y="961"/>
                </a:cubicBezTo>
                <a:cubicBezTo>
                  <a:pt x="1146" y="1025"/>
                  <a:pt x="1154" y="1074"/>
                  <a:pt x="1122" y="1106"/>
                </a:cubicBezTo>
                <a:cubicBezTo>
                  <a:pt x="1090" y="1138"/>
                  <a:pt x="1025" y="1130"/>
                  <a:pt x="977" y="1154"/>
                </a:cubicBezTo>
                <a:cubicBezTo>
                  <a:pt x="929" y="1178"/>
                  <a:pt x="873" y="1242"/>
                  <a:pt x="833" y="1250"/>
                </a:cubicBezTo>
                <a:cubicBezTo>
                  <a:pt x="793" y="1258"/>
                  <a:pt x="785" y="1210"/>
                  <a:pt x="737" y="1202"/>
                </a:cubicBezTo>
                <a:cubicBezTo>
                  <a:pt x="689" y="1194"/>
                  <a:pt x="657" y="1218"/>
                  <a:pt x="545" y="1202"/>
                </a:cubicBezTo>
                <a:cubicBezTo>
                  <a:pt x="433" y="1186"/>
                  <a:pt x="128" y="1146"/>
                  <a:pt x="64" y="1106"/>
                </a:cubicBezTo>
                <a:cubicBezTo>
                  <a:pt x="0" y="1066"/>
                  <a:pt x="112" y="993"/>
                  <a:pt x="160" y="961"/>
                </a:cubicBezTo>
                <a:cubicBezTo>
                  <a:pt x="208" y="929"/>
                  <a:pt x="264" y="921"/>
                  <a:pt x="352" y="913"/>
                </a:cubicBezTo>
                <a:cubicBezTo>
                  <a:pt x="440" y="905"/>
                  <a:pt x="617" y="945"/>
                  <a:pt x="689" y="913"/>
                </a:cubicBezTo>
                <a:cubicBezTo>
                  <a:pt x="761" y="881"/>
                  <a:pt x="761" y="785"/>
                  <a:pt x="785" y="721"/>
                </a:cubicBezTo>
                <a:cubicBezTo>
                  <a:pt x="809" y="657"/>
                  <a:pt x="801" y="585"/>
                  <a:pt x="833" y="529"/>
                </a:cubicBezTo>
                <a:cubicBezTo>
                  <a:pt x="865" y="473"/>
                  <a:pt x="929" y="425"/>
                  <a:pt x="977" y="385"/>
                </a:cubicBezTo>
                <a:cubicBezTo>
                  <a:pt x="1025" y="345"/>
                  <a:pt x="1042" y="344"/>
                  <a:pt x="1122" y="288"/>
                </a:cubicBezTo>
                <a:cubicBezTo>
                  <a:pt x="1202" y="232"/>
                  <a:pt x="1386" y="96"/>
                  <a:pt x="1458" y="48"/>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17" name="Freeform 569" descr="23287213"/>
          <p:cNvSpPr>
            <a:spLocks/>
          </p:cNvSpPr>
          <p:nvPr/>
        </p:nvSpPr>
        <p:spPr bwMode="auto">
          <a:xfrm>
            <a:off x="296863" y="2513013"/>
            <a:ext cx="765175" cy="547687"/>
          </a:xfrm>
          <a:custGeom>
            <a:avLst/>
            <a:gdLst/>
            <a:ahLst/>
            <a:cxnLst>
              <a:cxn ang="0">
                <a:pos x="32" y="56"/>
              </a:cxn>
              <a:cxn ang="0">
                <a:pos x="80" y="248"/>
              </a:cxn>
              <a:cxn ang="0">
                <a:pos x="161" y="321"/>
              </a:cxn>
              <a:cxn ang="0">
                <a:pos x="464" y="104"/>
              </a:cxn>
              <a:cxn ang="0">
                <a:pos x="272" y="8"/>
              </a:cxn>
              <a:cxn ang="0">
                <a:pos x="32" y="56"/>
              </a:cxn>
            </a:cxnLst>
            <a:rect l="0" t="0" r="r" b="b"/>
            <a:pathLst>
              <a:path w="482" h="345">
                <a:moveTo>
                  <a:pt x="32" y="56"/>
                </a:moveTo>
                <a:cubicBezTo>
                  <a:pt x="0" y="96"/>
                  <a:pt x="59" y="204"/>
                  <a:pt x="80" y="248"/>
                </a:cubicBezTo>
                <a:cubicBezTo>
                  <a:pt x="101" y="292"/>
                  <a:pt x="97" y="345"/>
                  <a:pt x="161" y="321"/>
                </a:cubicBezTo>
                <a:cubicBezTo>
                  <a:pt x="225" y="297"/>
                  <a:pt x="446" y="156"/>
                  <a:pt x="464" y="104"/>
                </a:cubicBezTo>
                <a:cubicBezTo>
                  <a:pt x="482" y="52"/>
                  <a:pt x="344" y="16"/>
                  <a:pt x="272" y="8"/>
                </a:cubicBezTo>
                <a:cubicBezTo>
                  <a:pt x="200" y="0"/>
                  <a:pt x="64" y="16"/>
                  <a:pt x="32" y="56"/>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18" name="Freeform 570" descr="23287213"/>
          <p:cNvSpPr>
            <a:spLocks/>
          </p:cNvSpPr>
          <p:nvPr/>
        </p:nvSpPr>
        <p:spPr bwMode="auto">
          <a:xfrm>
            <a:off x="296863" y="1978025"/>
            <a:ext cx="1120775" cy="393700"/>
          </a:xfrm>
          <a:custGeom>
            <a:avLst/>
            <a:gdLst/>
            <a:ahLst/>
            <a:cxnLst>
              <a:cxn ang="0">
                <a:pos x="56" y="72"/>
              </a:cxn>
              <a:cxn ang="0">
                <a:pos x="249" y="24"/>
              </a:cxn>
              <a:cxn ang="0">
                <a:pos x="345" y="72"/>
              </a:cxn>
              <a:cxn ang="0">
                <a:pos x="585" y="24"/>
              </a:cxn>
              <a:cxn ang="0">
                <a:pos x="682" y="216"/>
              </a:cxn>
              <a:cxn ang="0">
                <a:pos x="441" y="216"/>
              </a:cxn>
              <a:cxn ang="0">
                <a:pos x="105" y="216"/>
              </a:cxn>
              <a:cxn ang="0">
                <a:pos x="8" y="120"/>
              </a:cxn>
              <a:cxn ang="0">
                <a:pos x="56" y="72"/>
              </a:cxn>
            </a:cxnLst>
            <a:rect l="0" t="0" r="r" b="b"/>
            <a:pathLst>
              <a:path w="706" h="248">
                <a:moveTo>
                  <a:pt x="56" y="72"/>
                </a:moveTo>
                <a:cubicBezTo>
                  <a:pt x="96" y="56"/>
                  <a:pt x="201" y="24"/>
                  <a:pt x="249" y="24"/>
                </a:cubicBezTo>
                <a:cubicBezTo>
                  <a:pt x="297" y="24"/>
                  <a:pt x="289" y="72"/>
                  <a:pt x="345" y="72"/>
                </a:cubicBezTo>
                <a:cubicBezTo>
                  <a:pt x="401" y="72"/>
                  <a:pt x="529" y="0"/>
                  <a:pt x="585" y="24"/>
                </a:cubicBezTo>
                <a:cubicBezTo>
                  <a:pt x="641" y="48"/>
                  <a:pt x="706" y="184"/>
                  <a:pt x="682" y="216"/>
                </a:cubicBezTo>
                <a:cubicBezTo>
                  <a:pt x="658" y="248"/>
                  <a:pt x="537" y="216"/>
                  <a:pt x="441" y="216"/>
                </a:cubicBezTo>
                <a:cubicBezTo>
                  <a:pt x="345" y="216"/>
                  <a:pt x="177" y="232"/>
                  <a:pt x="105" y="216"/>
                </a:cubicBezTo>
                <a:cubicBezTo>
                  <a:pt x="33" y="200"/>
                  <a:pt x="16" y="144"/>
                  <a:pt x="8" y="120"/>
                </a:cubicBezTo>
                <a:cubicBezTo>
                  <a:pt x="0" y="96"/>
                  <a:pt x="16" y="88"/>
                  <a:pt x="56" y="72"/>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19" name="Freeform 571" descr="23287213"/>
          <p:cNvSpPr>
            <a:spLocks/>
          </p:cNvSpPr>
          <p:nvPr/>
        </p:nvSpPr>
        <p:spPr bwMode="auto">
          <a:xfrm>
            <a:off x="1824038" y="2209800"/>
            <a:ext cx="195262" cy="569913"/>
          </a:xfrm>
          <a:custGeom>
            <a:avLst/>
            <a:gdLst/>
            <a:ahLst/>
            <a:cxnLst>
              <a:cxn ang="0">
                <a:pos x="16" y="7"/>
              </a:cxn>
              <a:cxn ang="0">
                <a:pos x="16" y="199"/>
              </a:cxn>
              <a:cxn ang="0">
                <a:pos x="64" y="343"/>
              </a:cxn>
              <a:cxn ang="0">
                <a:pos x="112" y="295"/>
              </a:cxn>
              <a:cxn ang="0">
                <a:pos x="107" y="48"/>
              </a:cxn>
              <a:cxn ang="0">
                <a:pos x="16" y="7"/>
              </a:cxn>
            </a:cxnLst>
            <a:rect l="0" t="0" r="r" b="b"/>
            <a:pathLst>
              <a:path w="123" h="359">
                <a:moveTo>
                  <a:pt x="16" y="7"/>
                </a:moveTo>
                <a:cubicBezTo>
                  <a:pt x="0" y="15"/>
                  <a:pt x="8" y="143"/>
                  <a:pt x="16" y="199"/>
                </a:cubicBezTo>
                <a:cubicBezTo>
                  <a:pt x="24" y="255"/>
                  <a:pt x="48" y="327"/>
                  <a:pt x="64" y="343"/>
                </a:cubicBezTo>
                <a:cubicBezTo>
                  <a:pt x="80" y="359"/>
                  <a:pt x="105" y="344"/>
                  <a:pt x="112" y="295"/>
                </a:cubicBezTo>
                <a:cubicBezTo>
                  <a:pt x="119" y="246"/>
                  <a:pt x="123" y="96"/>
                  <a:pt x="107" y="48"/>
                </a:cubicBezTo>
                <a:cubicBezTo>
                  <a:pt x="91" y="0"/>
                  <a:pt x="35" y="16"/>
                  <a:pt x="16" y="7"/>
                </a:cubicBezTo>
                <a:close/>
              </a:path>
            </a:pathLst>
          </a:custGeom>
          <a:blipFill dpi="0" rotWithShape="1">
            <a:blip r:embed="rId6" cstate="print"/>
            <a:srcRect/>
            <a:stretch>
              <a:fillRect/>
            </a:stretch>
          </a:blipFill>
          <a:ln w="6350">
            <a:solidFill>
              <a:srgbClr val="97DD97"/>
            </a:solidFill>
            <a:round/>
            <a:headEnd/>
            <a:tailEnd/>
          </a:ln>
          <a:effectLst/>
        </p:spPr>
        <p:txBody>
          <a:bodyPr/>
          <a:lstStyle/>
          <a:p>
            <a:endParaRPr lang="en-US"/>
          </a:p>
        </p:txBody>
      </p:sp>
      <p:sp>
        <p:nvSpPr>
          <p:cNvPr id="2620" name="Freeform 572" descr="23287213"/>
          <p:cNvSpPr>
            <a:spLocks/>
          </p:cNvSpPr>
          <p:nvPr/>
        </p:nvSpPr>
        <p:spPr bwMode="auto">
          <a:xfrm>
            <a:off x="1762125" y="776288"/>
            <a:ext cx="1641475" cy="1157287"/>
          </a:xfrm>
          <a:custGeom>
            <a:avLst/>
            <a:gdLst/>
            <a:ahLst/>
            <a:cxnLst>
              <a:cxn ang="0">
                <a:pos x="96" y="481"/>
              </a:cxn>
              <a:cxn ang="0">
                <a:pos x="0" y="625"/>
              </a:cxn>
              <a:cxn ang="0">
                <a:pos x="96" y="721"/>
              </a:cxn>
              <a:cxn ang="0">
                <a:pos x="192" y="673"/>
              </a:cxn>
              <a:cxn ang="0">
                <a:pos x="385" y="481"/>
              </a:cxn>
              <a:cxn ang="0">
                <a:pos x="529" y="337"/>
              </a:cxn>
              <a:cxn ang="0">
                <a:pos x="625" y="192"/>
              </a:cxn>
              <a:cxn ang="0">
                <a:pos x="865" y="289"/>
              </a:cxn>
              <a:cxn ang="0">
                <a:pos x="962" y="241"/>
              </a:cxn>
              <a:cxn ang="0">
                <a:pos x="1010" y="96"/>
              </a:cxn>
              <a:cxn ang="0">
                <a:pos x="817" y="0"/>
              </a:cxn>
              <a:cxn ang="0">
                <a:pos x="625" y="96"/>
              </a:cxn>
              <a:cxn ang="0">
                <a:pos x="385" y="289"/>
              </a:cxn>
              <a:cxn ang="0">
                <a:pos x="96" y="481"/>
              </a:cxn>
            </a:cxnLst>
            <a:rect l="0" t="0" r="r" b="b"/>
            <a:pathLst>
              <a:path w="1034" h="729">
                <a:moveTo>
                  <a:pt x="96" y="481"/>
                </a:moveTo>
                <a:cubicBezTo>
                  <a:pt x="32" y="537"/>
                  <a:pt x="0" y="585"/>
                  <a:pt x="0" y="625"/>
                </a:cubicBezTo>
                <a:cubicBezTo>
                  <a:pt x="0" y="665"/>
                  <a:pt x="64" y="713"/>
                  <a:pt x="96" y="721"/>
                </a:cubicBezTo>
                <a:cubicBezTo>
                  <a:pt x="128" y="729"/>
                  <a:pt x="144" y="713"/>
                  <a:pt x="192" y="673"/>
                </a:cubicBezTo>
                <a:cubicBezTo>
                  <a:pt x="240" y="633"/>
                  <a:pt x="329" y="537"/>
                  <a:pt x="385" y="481"/>
                </a:cubicBezTo>
                <a:cubicBezTo>
                  <a:pt x="441" y="425"/>
                  <a:pt x="489" y="385"/>
                  <a:pt x="529" y="337"/>
                </a:cubicBezTo>
                <a:cubicBezTo>
                  <a:pt x="569" y="289"/>
                  <a:pt x="569" y="200"/>
                  <a:pt x="625" y="192"/>
                </a:cubicBezTo>
                <a:cubicBezTo>
                  <a:pt x="681" y="184"/>
                  <a:pt x="809" y="281"/>
                  <a:pt x="865" y="289"/>
                </a:cubicBezTo>
                <a:cubicBezTo>
                  <a:pt x="921" y="297"/>
                  <a:pt x="938" y="273"/>
                  <a:pt x="962" y="241"/>
                </a:cubicBezTo>
                <a:cubicBezTo>
                  <a:pt x="986" y="209"/>
                  <a:pt x="1034" y="136"/>
                  <a:pt x="1010" y="96"/>
                </a:cubicBezTo>
                <a:cubicBezTo>
                  <a:pt x="986" y="56"/>
                  <a:pt x="881" y="0"/>
                  <a:pt x="817" y="0"/>
                </a:cubicBezTo>
                <a:cubicBezTo>
                  <a:pt x="753" y="0"/>
                  <a:pt x="697" y="48"/>
                  <a:pt x="625" y="96"/>
                </a:cubicBezTo>
                <a:cubicBezTo>
                  <a:pt x="553" y="144"/>
                  <a:pt x="473" y="225"/>
                  <a:pt x="385" y="289"/>
                </a:cubicBezTo>
                <a:cubicBezTo>
                  <a:pt x="297" y="353"/>
                  <a:pt x="160" y="425"/>
                  <a:pt x="96" y="481"/>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21" name="Freeform 573" descr="23287213"/>
          <p:cNvSpPr>
            <a:spLocks/>
          </p:cNvSpPr>
          <p:nvPr/>
        </p:nvSpPr>
        <p:spPr bwMode="auto">
          <a:xfrm>
            <a:off x="3490913" y="1736725"/>
            <a:ext cx="2063750" cy="2498725"/>
          </a:xfrm>
          <a:custGeom>
            <a:avLst/>
            <a:gdLst/>
            <a:ahLst/>
            <a:cxnLst>
              <a:cxn ang="0">
                <a:pos x="296" y="56"/>
              </a:cxn>
              <a:cxn ang="0">
                <a:pos x="152" y="201"/>
              </a:cxn>
              <a:cxn ang="0">
                <a:pos x="21" y="578"/>
              </a:cxn>
              <a:cxn ang="0">
                <a:pos x="25" y="842"/>
              </a:cxn>
              <a:cxn ang="0">
                <a:pos x="77" y="1046"/>
              </a:cxn>
              <a:cxn ang="0">
                <a:pos x="153" y="1226"/>
              </a:cxn>
              <a:cxn ang="0">
                <a:pos x="296" y="1354"/>
              </a:cxn>
              <a:cxn ang="0">
                <a:pos x="441" y="1403"/>
              </a:cxn>
              <a:cxn ang="0">
                <a:pos x="633" y="1542"/>
              </a:cxn>
              <a:cxn ang="0">
                <a:pos x="777" y="1547"/>
              </a:cxn>
              <a:cxn ang="0">
                <a:pos x="933" y="1378"/>
              </a:cxn>
              <a:cxn ang="0">
                <a:pos x="1114" y="1306"/>
              </a:cxn>
              <a:cxn ang="0">
                <a:pos x="1233" y="1276"/>
              </a:cxn>
              <a:cxn ang="0">
                <a:pos x="1299" y="1234"/>
              </a:cxn>
              <a:cxn ang="0">
                <a:pos x="1227" y="1090"/>
              </a:cxn>
              <a:cxn ang="0">
                <a:pos x="1197" y="994"/>
              </a:cxn>
              <a:cxn ang="0">
                <a:pos x="1113" y="982"/>
              </a:cxn>
              <a:cxn ang="0">
                <a:pos x="1018" y="1018"/>
              </a:cxn>
              <a:cxn ang="0">
                <a:pos x="969" y="1114"/>
              </a:cxn>
              <a:cxn ang="0">
                <a:pos x="633" y="1114"/>
              </a:cxn>
              <a:cxn ang="0">
                <a:pos x="489" y="922"/>
              </a:cxn>
              <a:cxn ang="0">
                <a:pos x="393" y="681"/>
              </a:cxn>
              <a:cxn ang="0">
                <a:pos x="537" y="633"/>
              </a:cxn>
              <a:cxn ang="0">
                <a:pos x="777" y="681"/>
              </a:cxn>
              <a:cxn ang="0">
                <a:pos x="921" y="658"/>
              </a:cxn>
              <a:cxn ang="0">
                <a:pos x="1017" y="622"/>
              </a:cxn>
              <a:cxn ang="0">
                <a:pos x="1059" y="502"/>
              </a:cxn>
              <a:cxn ang="0">
                <a:pos x="987" y="388"/>
              </a:cxn>
              <a:cxn ang="0">
                <a:pos x="831" y="286"/>
              </a:cxn>
              <a:cxn ang="0">
                <a:pos x="777" y="297"/>
              </a:cxn>
              <a:cxn ang="0">
                <a:pos x="633" y="393"/>
              </a:cxn>
              <a:cxn ang="0">
                <a:pos x="537" y="441"/>
              </a:cxn>
              <a:cxn ang="0">
                <a:pos x="537" y="345"/>
              </a:cxn>
              <a:cxn ang="0">
                <a:pos x="633" y="297"/>
              </a:cxn>
              <a:cxn ang="0">
                <a:pos x="633" y="201"/>
              </a:cxn>
              <a:cxn ang="0">
                <a:pos x="537" y="201"/>
              </a:cxn>
              <a:cxn ang="0">
                <a:pos x="537" y="104"/>
              </a:cxn>
              <a:cxn ang="0">
                <a:pos x="441" y="8"/>
              </a:cxn>
              <a:cxn ang="0">
                <a:pos x="296" y="56"/>
              </a:cxn>
            </a:cxnLst>
            <a:rect l="0" t="0" r="r" b="b"/>
            <a:pathLst>
              <a:path w="1300" h="1574">
                <a:moveTo>
                  <a:pt x="296" y="56"/>
                </a:moveTo>
                <a:cubicBezTo>
                  <a:pt x="248" y="88"/>
                  <a:pt x="198" y="114"/>
                  <a:pt x="152" y="201"/>
                </a:cubicBezTo>
                <a:cubicBezTo>
                  <a:pt x="106" y="288"/>
                  <a:pt x="42" y="471"/>
                  <a:pt x="21" y="578"/>
                </a:cubicBezTo>
                <a:cubicBezTo>
                  <a:pt x="0" y="685"/>
                  <a:pt x="16" y="764"/>
                  <a:pt x="25" y="842"/>
                </a:cubicBezTo>
                <a:cubicBezTo>
                  <a:pt x="34" y="920"/>
                  <a:pt x="56" y="982"/>
                  <a:pt x="77" y="1046"/>
                </a:cubicBezTo>
                <a:cubicBezTo>
                  <a:pt x="98" y="1110"/>
                  <a:pt x="116" y="1175"/>
                  <a:pt x="153" y="1226"/>
                </a:cubicBezTo>
                <a:cubicBezTo>
                  <a:pt x="190" y="1277"/>
                  <a:pt x="248" y="1324"/>
                  <a:pt x="296" y="1354"/>
                </a:cubicBezTo>
                <a:cubicBezTo>
                  <a:pt x="344" y="1384"/>
                  <a:pt x="385" y="1372"/>
                  <a:pt x="441" y="1403"/>
                </a:cubicBezTo>
                <a:cubicBezTo>
                  <a:pt x="497" y="1434"/>
                  <a:pt x="577" y="1518"/>
                  <a:pt x="633" y="1542"/>
                </a:cubicBezTo>
                <a:cubicBezTo>
                  <a:pt x="689" y="1566"/>
                  <a:pt x="727" y="1574"/>
                  <a:pt x="777" y="1547"/>
                </a:cubicBezTo>
                <a:cubicBezTo>
                  <a:pt x="827" y="1520"/>
                  <a:pt x="877" y="1418"/>
                  <a:pt x="933" y="1378"/>
                </a:cubicBezTo>
                <a:cubicBezTo>
                  <a:pt x="989" y="1338"/>
                  <a:pt x="1064" y="1323"/>
                  <a:pt x="1114" y="1306"/>
                </a:cubicBezTo>
                <a:cubicBezTo>
                  <a:pt x="1164" y="1289"/>
                  <a:pt x="1202" y="1288"/>
                  <a:pt x="1233" y="1276"/>
                </a:cubicBezTo>
                <a:cubicBezTo>
                  <a:pt x="1264" y="1264"/>
                  <a:pt x="1300" y="1265"/>
                  <a:pt x="1299" y="1234"/>
                </a:cubicBezTo>
                <a:cubicBezTo>
                  <a:pt x="1298" y="1203"/>
                  <a:pt x="1244" y="1130"/>
                  <a:pt x="1227" y="1090"/>
                </a:cubicBezTo>
                <a:cubicBezTo>
                  <a:pt x="1210" y="1050"/>
                  <a:pt x="1216" y="1012"/>
                  <a:pt x="1197" y="994"/>
                </a:cubicBezTo>
                <a:cubicBezTo>
                  <a:pt x="1178" y="976"/>
                  <a:pt x="1143" y="978"/>
                  <a:pt x="1113" y="982"/>
                </a:cubicBezTo>
                <a:cubicBezTo>
                  <a:pt x="1083" y="986"/>
                  <a:pt x="1042" y="996"/>
                  <a:pt x="1018" y="1018"/>
                </a:cubicBezTo>
                <a:cubicBezTo>
                  <a:pt x="994" y="1040"/>
                  <a:pt x="1033" y="1098"/>
                  <a:pt x="969" y="1114"/>
                </a:cubicBezTo>
                <a:cubicBezTo>
                  <a:pt x="905" y="1130"/>
                  <a:pt x="713" y="1146"/>
                  <a:pt x="633" y="1114"/>
                </a:cubicBezTo>
                <a:cubicBezTo>
                  <a:pt x="553" y="1082"/>
                  <a:pt x="529" y="994"/>
                  <a:pt x="489" y="922"/>
                </a:cubicBezTo>
                <a:cubicBezTo>
                  <a:pt x="449" y="850"/>
                  <a:pt x="385" y="729"/>
                  <a:pt x="393" y="681"/>
                </a:cubicBezTo>
                <a:cubicBezTo>
                  <a:pt x="401" y="633"/>
                  <a:pt x="473" y="633"/>
                  <a:pt x="537" y="633"/>
                </a:cubicBezTo>
                <a:cubicBezTo>
                  <a:pt x="601" y="633"/>
                  <a:pt x="713" y="677"/>
                  <a:pt x="777" y="681"/>
                </a:cubicBezTo>
                <a:cubicBezTo>
                  <a:pt x="841" y="685"/>
                  <a:pt x="881" y="668"/>
                  <a:pt x="921" y="658"/>
                </a:cubicBezTo>
                <a:cubicBezTo>
                  <a:pt x="961" y="648"/>
                  <a:pt x="994" y="648"/>
                  <a:pt x="1017" y="622"/>
                </a:cubicBezTo>
                <a:cubicBezTo>
                  <a:pt x="1040" y="596"/>
                  <a:pt x="1064" y="541"/>
                  <a:pt x="1059" y="502"/>
                </a:cubicBezTo>
                <a:cubicBezTo>
                  <a:pt x="1054" y="463"/>
                  <a:pt x="1025" y="424"/>
                  <a:pt x="987" y="388"/>
                </a:cubicBezTo>
                <a:cubicBezTo>
                  <a:pt x="949" y="352"/>
                  <a:pt x="866" y="301"/>
                  <a:pt x="831" y="286"/>
                </a:cubicBezTo>
                <a:cubicBezTo>
                  <a:pt x="796" y="271"/>
                  <a:pt x="810" y="279"/>
                  <a:pt x="777" y="297"/>
                </a:cubicBezTo>
                <a:cubicBezTo>
                  <a:pt x="744" y="315"/>
                  <a:pt x="673" y="369"/>
                  <a:pt x="633" y="393"/>
                </a:cubicBezTo>
                <a:cubicBezTo>
                  <a:pt x="593" y="417"/>
                  <a:pt x="553" y="449"/>
                  <a:pt x="537" y="441"/>
                </a:cubicBezTo>
                <a:cubicBezTo>
                  <a:pt x="521" y="433"/>
                  <a:pt x="521" y="369"/>
                  <a:pt x="537" y="345"/>
                </a:cubicBezTo>
                <a:cubicBezTo>
                  <a:pt x="553" y="321"/>
                  <a:pt x="617" y="321"/>
                  <a:pt x="633" y="297"/>
                </a:cubicBezTo>
                <a:cubicBezTo>
                  <a:pt x="649" y="273"/>
                  <a:pt x="649" y="217"/>
                  <a:pt x="633" y="201"/>
                </a:cubicBezTo>
                <a:cubicBezTo>
                  <a:pt x="617" y="185"/>
                  <a:pt x="553" y="217"/>
                  <a:pt x="537" y="201"/>
                </a:cubicBezTo>
                <a:cubicBezTo>
                  <a:pt x="521" y="185"/>
                  <a:pt x="553" y="136"/>
                  <a:pt x="537" y="104"/>
                </a:cubicBezTo>
                <a:cubicBezTo>
                  <a:pt x="521" y="72"/>
                  <a:pt x="481" y="16"/>
                  <a:pt x="441" y="8"/>
                </a:cubicBezTo>
                <a:cubicBezTo>
                  <a:pt x="401" y="0"/>
                  <a:pt x="344" y="24"/>
                  <a:pt x="296" y="56"/>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622" name="Rectangle 574"/>
          <p:cNvSpPr>
            <a:spLocks noChangeArrowheads="1"/>
          </p:cNvSpPr>
          <p:nvPr/>
        </p:nvSpPr>
        <p:spPr bwMode="auto">
          <a:xfrm>
            <a:off x="0" y="0"/>
            <a:ext cx="9532938" cy="6858000"/>
          </a:xfrm>
          <a:prstGeom prst="rect">
            <a:avLst/>
          </a:prstGeom>
          <a:solidFill>
            <a:srgbClr val="97DD97">
              <a:alpha val="75000"/>
            </a:srgbClr>
          </a:solidFill>
          <a:ln w="9525">
            <a:noFill/>
            <a:miter lim="800000"/>
            <a:headEnd/>
            <a:tailEnd/>
          </a:ln>
          <a:effectLst/>
        </p:spPr>
        <p:txBody>
          <a:bodyPr wrap="none" anchor="ctr"/>
          <a:lstStyle/>
          <a:p>
            <a:endParaRPr lang="en-US"/>
          </a:p>
        </p:txBody>
      </p:sp>
      <p:sp>
        <p:nvSpPr>
          <p:cNvPr id="2417" name="Freeform 369"/>
          <p:cNvSpPr>
            <a:spLocks/>
          </p:cNvSpPr>
          <p:nvPr/>
        </p:nvSpPr>
        <p:spPr bwMode="auto">
          <a:xfrm>
            <a:off x="5154613" y="2262188"/>
            <a:ext cx="374650" cy="1223962"/>
          </a:xfrm>
          <a:custGeom>
            <a:avLst/>
            <a:gdLst/>
            <a:ahLst/>
            <a:cxnLst>
              <a:cxn ang="0">
                <a:pos x="2" y="0"/>
              </a:cxn>
              <a:cxn ang="0">
                <a:pos x="8" y="69"/>
              </a:cxn>
              <a:cxn ang="0">
                <a:pos x="53" y="147"/>
              </a:cxn>
              <a:cxn ang="0">
                <a:pos x="83" y="234"/>
              </a:cxn>
              <a:cxn ang="0">
                <a:pos x="77" y="300"/>
              </a:cxn>
              <a:cxn ang="0">
                <a:pos x="113" y="396"/>
              </a:cxn>
              <a:cxn ang="0">
                <a:pos x="146" y="474"/>
              </a:cxn>
              <a:cxn ang="0">
                <a:pos x="164" y="606"/>
              </a:cxn>
              <a:cxn ang="0">
                <a:pos x="209" y="648"/>
              </a:cxn>
              <a:cxn ang="0">
                <a:pos x="209" y="699"/>
              </a:cxn>
              <a:cxn ang="0">
                <a:pos x="236" y="771"/>
              </a:cxn>
            </a:cxnLst>
            <a:rect l="0" t="0" r="r" b="b"/>
            <a:pathLst>
              <a:path w="236" h="771">
                <a:moveTo>
                  <a:pt x="2" y="0"/>
                </a:moveTo>
                <a:cubicBezTo>
                  <a:pt x="3" y="11"/>
                  <a:pt x="0" y="45"/>
                  <a:pt x="8" y="69"/>
                </a:cubicBezTo>
                <a:cubicBezTo>
                  <a:pt x="16" y="93"/>
                  <a:pt x="41" y="120"/>
                  <a:pt x="53" y="147"/>
                </a:cubicBezTo>
                <a:cubicBezTo>
                  <a:pt x="65" y="174"/>
                  <a:pt x="79" y="209"/>
                  <a:pt x="83" y="234"/>
                </a:cubicBezTo>
                <a:cubicBezTo>
                  <a:pt x="87" y="259"/>
                  <a:pt x="72" y="273"/>
                  <a:pt x="77" y="300"/>
                </a:cubicBezTo>
                <a:cubicBezTo>
                  <a:pt x="82" y="327"/>
                  <a:pt x="102" y="367"/>
                  <a:pt x="113" y="396"/>
                </a:cubicBezTo>
                <a:cubicBezTo>
                  <a:pt x="124" y="425"/>
                  <a:pt x="137" y="439"/>
                  <a:pt x="146" y="474"/>
                </a:cubicBezTo>
                <a:cubicBezTo>
                  <a:pt x="155" y="509"/>
                  <a:pt x="154" y="577"/>
                  <a:pt x="164" y="606"/>
                </a:cubicBezTo>
                <a:cubicBezTo>
                  <a:pt x="174" y="635"/>
                  <a:pt x="201" y="633"/>
                  <a:pt x="209" y="648"/>
                </a:cubicBezTo>
                <a:cubicBezTo>
                  <a:pt x="217" y="663"/>
                  <a:pt x="205" y="679"/>
                  <a:pt x="209" y="699"/>
                </a:cubicBezTo>
                <a:cubicBezTo>
                  <a:pt x="213" y="719"/>
                  <a:pt x="231" y="756"/>
                  <a:pt x="236" y="771"/>
                </a:cubicBezTo>
              </a:path>
            </a:pathLst>
          </a:custGeom>
          <a:noFill/>
          <a:ln w="25400">
            <a:solidFill>
              <a:srgbClr val="3366FF"/>
            </a:solidFill>
            <a:round/>
            <a:headEnd/>
            <a:tailEnd/>
          </a:ln>
          <a:effectLst/>
        </p:spPr>
        <p:txBody>
          <a:bodyPr/>
          <a:lstStyle/>
          <a:p>
            <a:endParaRPr lang="en-US"/>
          </a:p>
        </p:txBody>
      </p:sp>
      <p:sp>
        <p:nvSpPr>
          <p:cNvPr id="2415" name="Oval 367" descr="75%"/>
          <p:cNvSpPr>
            <a:spLocks noChangeArrowheads="1"/>
          </p:cNvSpPr>
          <p:nvPr/>
        </p:nvSpPr>
        <p:spPr bwMode="auto">
          <a:xfrm>
            <a:off x="8616950" y="5108575"/>
            <a:ext cx="90488"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416" name="Oval 368" descr="75%"/>
          <p:cNvSpPr>
            <a:spLocks noChangeArrowheads="1"/>
          </p:cNvSpPr>
          <p:nvPr/>
        </p:nvSpPr>
        <p:spPr bwMode="auto">
          <a:xfrm>
            <a:off x="8007350" y="3429000"/>
            <a:ext cx="90488"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402" name="Oval 354" descr="75%"/>
          <p:cNvSpPr>
            <a:spLocks noChangeArrowheads="1"/>
          </p:cNvSpPr>
          <p:nvPr/>
        </p:nvSpPr>
        <p:spPr bwMode="auto">
          <a:xfrm>
            <a:off x="1835150" y="4192588"/>
            <a:ext cx="90488"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143" name="Freeform 95"/>
          <p:cNvSpPr>
            <a:spLocks/>
          </p:cNvSpPr>
          <p:nvPr/>
        </p:nvSpPr>
        <p:spPr bwMode="auto">
          <a:xfrm>
            <a:off x="4583113" y="3257550"/>
            <a:ext cx="346075" cy="2052638"/>
          </a:xfrm>
          <a:custGeom>
            <a:avLst/>
            <a:gdLst/>
            <a:ahLst/>
            <a:cxnLst>
              <a:cxn ang="0">
                <a:pos x="0" y="1293"/>
              </a:cxn>
              <a:cxn ang="0">
                <a:pos x="125" y="991"/>
              </a:cxn>
              <a:cxn ang="0">
                <a:pos x="196" y="759"/>
              </a:cxn>
              <a:cxn ang="0">
                <a:pos x="217" y="590"/>
              </a:cxn>
              <a:cxn ang="0">
                <a:pos x="203" y="422"/>
              </a:cxn>
              <a:cxn ang="0">
                <a:pos x="125" y="190"/>
              </a:cxn>
              <a:cxn ang="0">
                <a:pos x="76" y="0"/>
              </a:cxn>
            </a:cxnLst>
            <a:rect l="0" t="0" r="r" b="b"/>
            <a:pathLst>
              <a:path w="218" h="1293">
                <a:moveTo>
                  <a:pt x="0" y="1293"/>
                </a:moveTo>
                <a:cubicBezTo>
                  <a:pt x="21" y="1243"/>
                  <a:pt x="92" y="1080"/>
                  <a:pt x="125" y="991"/>
                </a:cubicBezTo>
                <a:cubicBezTo>
                  <a:pt x="158" y="902"/>
                  <a:pt x="181" y="826"/>
                  <a:pt x="196" y="759"/>
                </a:cubicBezTo>
                <a:cubicBezTo>
                  <a:pt x="211" y="692"/>
                  <a:pt x="216" y="646"/>
                  <a:pt x="217" y="590"/>
                </a:cubicBezTo>
                <a:cubicBezTo>
                  <a:pt x="218" y="534"/>
                  <a:pt x="218" y="489"/>
                  <a:pt x="203" y="422"/>
                </a:cubicBezTo>
                <a:cubicBezTo>
                  <a:pt x="188" y="355"/>
                  <a:pt x="146" y="260"/>
                  <a:pt x="125" y="190"/>
                </a:cubicBezTo>
                <a:cubicBezTo>
                  <a:pt x="104" y="120"/>
                  <a:pt x="86" y="40"/>
                  <a:pt x="76" y="0"/>
                </a:cubicBezTo>
              </a:path>
            </a:pathLst>
          </a:custGeom>
          <a:noFill/>
          <a:ln w="12700">
            <a:solidFill>
              <a:schemeClr val="tx1"/>
            </a:solidFill>
            <a:round/>
            <a:headEnd/>
            <a:tailEnd/>
          </a:ln>
          <a:effectLst/>
        </p:spPr>
        <p:txBody>
          <a:bodyPr/>
          <a:lstStyle/>
          <a:p>
            <a:endParaRPr lang="en-US"/>
          </a:p>
        </p:txBody>
      </p:sp>
      <p:sp>
        <p:nvSpPr>
          <p:cNvPr id="2144" name="Freeform 96"/>
          <p:cNvSpPr>
            <a:spLocks/>
          </p:cNvSpPr>
          <p:nvPr/>
        </p:nvSpPr>
        <p:spPr bwMode="auto">
          <a:xfrm>
            <a:off x="4914900" y="3260725"/>
            <a:ext cx="1827213" cy="4324350"/>
          </a:xfrm>
          <a:custGeom>
            <a:avLst/>
            <a:gdLst/>
            <a:ahLst/>
            <a:cxnLst>
              <a:cxn ang="0">
                <a:pos x="1111" y="2724"/>
              </a:cxn>
              <a:cxn ang="0">
                <a:pos x="1054" y="2548"/>
              </a:cxn>
              <a:cxn ang="0">
                <a:pos x="963" y="2386"/>
              </a:cxn>
              <a:cxn ang="0">
                <a:pos x="991" y="2281"/>
              </a:cxn>
              <a:cxn ang="0">
                <a:pos x="1005" y="2042"/>
              </a:cxn>
              <a:cxn ang="0">
                <a:pos x="1130" y="1886"/>
              </a:cxn>
              <a:cxn ang="0">
                <a:pos x="1130" y="1789"/>
              </a:cxn>
              <a:cxn ang="0">
                <a:pos x="1026" y="1719"/>
              </a:cxn>
              <a:cxn ang="0">
                <a:pos x="986" y="1645"/>
              </a:cxn>
              <a:cxn ang="0">
                <a:pos x="942" y="1565"/>
              </a:cxn>
              <a:cxn ang="0">
                <a:pos x="937" y="1405"/>
              </a:cxn>
              <a:cxn ang="0">
                <a:pos x="942" y="1277"/>
              </a:cxn>
              <a:cxn ang="0">
                <a:pos x="937" y="972"/>
              </a:cxn>
              <a:cxn ang="0">
                <a:pos x="889" y="924"/>
              </a:cxn>
              <a:cxn ang="0">
                <a:pos x="914" y="729"/>
              </a:cxn>
              <a:cxn ang="0">
                <a:pos x="889" y="491"/>
              </a:cxn>
              <a:cxn ang="0">
                <a:pos x="795" y="448"/>
              </a:cxn>
              <a:cxn ang="0">
                <a:pos x="889" y="251"/>
              </a:cxn>
              <a:cxn ang="0">
                <a:pos x="907" y="153"/>
              </a:cxn>
              <a:cxn ang="0">
                <a:pos x="893" y="82"/>
              </a:cxn>
              <a:cxn ang="0">
                <a:pos x="937" y="58"/>
              </a:cxn>
              <a:cxn ang="0">
                <a:pos x="841" y="10"/>
              </a:cxn>
              <a:cxn ang="0">
                <a:pos x="752" y="40"/>
              </a:cxn>
              <a:cxn ang="0">
                <a:pos x="457" y="251"/>
              </a:cxn>
              <a:cxn ang="0">
                <a:pos x="324" y="258"/>
              </a:cxn>
              <a:cxn ang="0">
                <a:pos x="72" y="347"/>
              </a:cxn>
              <a:cxn ang="0">
                <a:pos x="36" y="420"/>
              </a:cxn>
              <a:cxn ang="0">
                <a:pos x="0" y="434"/>
              </a:cxn>
            </a:cxnLst>
            <a:rect l="0" t="0" r="r" b="b"/>
            <a:pathLst>
              <a:path w="1151" h="2724">
                <a:moveTo>
                  <a:pt x="1111" y="2724"/>
                </a:moveTo>
                <a:cubicBezTo>
                  <a:pt x="1100" y="2696"/>
                  <a:pt x="1079" y="2604"/>
                  <a:pt x="1054" y="2548"/>
                </a:cubicBezTo>
                <a:cubicBezTo>
                  <a:pt x="1029" y="2492"/>
                  <a:pt x="973" y="2430"/>
                  <a:pt x="963" y="2386"/>
                </a:cubicBezTo>
                <a:cubicBezTo>
                  <a:pt x="953" y="2342"/>
                  <a:pt x="984" y="2338"/>
                  <a:pt x="991" y="2281"/>
                </a:cubicBezTo>
                <a:cubicBezTo>
                  <a:pt x="998" y="2224"/>
                  <a:pt x="982" y="2108"/>
                  <a:pt x="1005" y="2042"/>
                </a:cubicBezTo>
                <a:cubicBezTo>
                  <a:pt x="1028" y="1976"/>
                  <a:pt x="1109" y="1928"/>
                  <a:pt x="1130" y="1886"/>
                </a:cubicBezTo>
                <a:cubicBezTo>
                  <a:pt x="1151" y="1844"/>
                  <a:pt x="1147" y="1817"/>
                  <a:pt x="1130" y="1789"/>
                </a:cubicBezTo>
                <a:cubicBezTo>
                  <a:pt x="1113" y="1761"/>
                  <a:pt x="1050" y="1743"/>
                  <a:pt x="1026" y="1719"/>
                </a:cubicBezTo>
                <a:cubicBezTo>
                  <a:pt x="1002" y="1695"/>
                  <a:pt x="1000" y="1671"/>
                  <a:pt x="986" y="1645"/>
                </a:cubicBezTo>
                <a:cubicBezTo>
                  <a:pt x="972" y="1619"/>
                  <a:pt x="950" y="1605"/>
                  <a:pt x="942" y="1565"/>
                </a:cubicBezTo>
                <a:cubicBezTo>
                  <a:pt x="934" y="1525"/>
                  <a:pt x="937" y="1453"/>
                  <a:pt x="937" y="1405"/>
                </a:cubicBezTo>
                <a:cubicBezTo>
                  <a:pt x="937" y="1357"/>
                  <a:pt x="942" y="1349"/>
                  <a:pt x="942" y="1277"/>
                </a:cubicBezTo>
                <a:cubicBezTo>
                  <a:pt x="942" y="1205"/>
                  <a:pt x="946" y="1031"/>
                  <a:pt x="937" y="972"/>
                </a:cubicBezTo>
                <a:cubicBezTo>
                  <a:pt x="928" y="913"/>
                  <a:pt x="893" y="964"/>
                  <a:pt x="889" y="924"/>
                </a:cubicBezTo>
                <a:cubicBezTo>
                  <a:pt x="885" y="884"/>
                  <a:pt x="914" y="801"/>
                  <a:pt x="914" y="729"/>
                </a:cubicBezTo>
                <a:cubicBezTo>
                  <a:pt x="914" y="657"/>
                  <a:pt x="909" y="538"/>
                  <a:pt x="889" y="491"/>
                </a:cubicBezTo>
                <a:cubicBezTo>
                  <a:pt x="869" y="444"/>
                  <a:pt x="795" y="488"/>
                  <a:pt x="795" y="448"/>
                </a:cubicBezTo>
                <a:cubicBezTo>
                  <a:pt x="795" y="408"/>
                  <a:pt x="870" y="300"/>
                  <a:pt x="889" y="251"/>
                </a:cubicBezTo>
                <a:cubicBezTo>
                  <a:pt x="908" y="202"/>
                  <a:pt x="906" y="181"/>
                  <a:pt x="907" y="153"/>
                </a:cubicBezTo>
                <a:cubicBezTo>
                  <a:pt x="908" y="125"/>
                  <a:pt x="888" y="98"/>
                  <a:pt x="893" y="82"/>
                </a:cubicBezTo>
                <a:cubicBezTo>
                  <a:pt x="898" y="66"/>
                  <a:pt x="946" y="70"/>
                  <a:pt x="937" y="58"/>
                </a:cubicBezTo>
                <a:cubicBezTo>
                  <a:pt x="928" y="46"/>
                  <a:pt x="872" y="13"/>
                  <a:pt x="841" y="10"/>
                </a:cubicBezTo>
                <a:cubicBezTo>
                  <a:pt x="810" y="7"/>
                  <a:pt x="816" y="0"/>
                  <a:pt x="752" y="40"/>
                </a:cubicBezTo>
                <a:cubicBezTo>
                  <a:pt x="688" y="80"/>
                  <a:pt x="528" y="215"/>
                  <a:pt x="457" y="251"/>
                </a:cubicBezTo>
                <a:cubicBezTo>
                  <a:pt x="386" y="287"/>
                  <a:pt x="388" y="242"/>
                  <a:pt x="324" y="258"/>
                </a:cubicBezTo>
                <a:cubicBezTo>
                  <a:pt x="260" y="274"/>
                  <a:pt x="120" y="320"/>
                  <a:pt x="72" y="347"/>
                </a:cubicBezTo>
                <a:cubicBezTo>
                  <a:pt x="24" y="374"/>
                  <a:pt x="48" y="406"/>
                  <a:pt x="36" y="420"/>
                </a:cubicBezTo>
                <a:cubicBezTo>
                  <a:pt x="24" y="434"/>
                  <a:pt x="7" y="431"/>
                  <a:pt x="0" y="434"/>
                </a:cubicBezTo>
              </a:path>
            </a:pathLst>
          </a:custGeom>
          <a:noFill/>
          <a:ln w="12700">
            <a:solidFill>
              <a:schemeClr val="tx2"/>
            </a:solidFill>
            <a:round/>
            <a:headEnd/>
            <a:tailEnd/>
          </a:ln>
          <a:effectLst/>
        </p:spPr>
        <p:txBody>
          <a:bodyPr/>
          <a:lstStyle/>
          <a:p>
            <a:endParaRPr lang="en-US"/>
          </a:p>
        </p:txBody>
      </p:sp>
      <p:sp>
        <p:nvSpPr>
          <p:cNvPr id="2147" name="Freeform 99"/>
          <p:cNvSpPr>
            <a:spLocks/>
          </p:cNvSpPr>
          <p:nvPr/>
        </p:nvSpPr>
        <p:spPr bwMode="auto">
          <a:xfrm>
            <a:off x="7462838" y="-920750"/>
            <a:ext cx="630237" cy="2441575"/>
          </a:xfrm>
          <a:custGeom>
            <a:avLst/>
            <a:gdLst/>
            <a:ahLst/>
            <a:cxnLst>
              <a:cxn ang="0">
                <a:pos x="246" y="0"/>
              </a:cxn>
              <a:cxn ang="0">
                <a:pos x="200" y="65"/>
              </a:cxn>
              <a:cxn ang="0">
                <a:pos x="102" y="96"/>
              </a:cxn>
              <a:cxn ang="0">
                <a:pos x="98" y="179"/>
              </a:cxn>
              <a:cxn ang="0">
                <a:pos x="198" y="240"/>
              </a:cxn>
              <a:cxn ang="0">
                <a:pos x="198" y="384"/>
              </a:cxn>
              <a:cxn ang="0">
                <a:pos x="260" y="407"/>
              </a:cxn>
              <a:cxn ang="0">
                <a:pos x="218" y="443"/>
              </a:cxn>
              <a:cxn ang="0">
                <a:pos x="246" y="577"/>
              </a:cxn>
              <a:cxn ang="0">
                <a:pos x="206" y="557"/>
              </a:cxn>
              <a:cxn ang="0">
                <a:pos x="158" y="557"/>
              </a:cxn>
              <a:cxn ang="0">
                <a:pos x="102" y="529"/>
              </a:cxn>
              <a:cxn ang="0">
                <a:pos x="44" y="587"/>
              </a:cxn>
              <a:cxn ang="0">
                <a:pos x="6" y="577"/>
              </a:cxn>
              <a:cxn ang="0">
                <a:pos x="6" y="673"/>
              </a:cxn>
              <a:cxn ang="0">
                <a:pos x="44" y="701"/>
              </a:cxn>
              <a:cxn ang="0">
                <a:pos x="86" y="725"/>
              </a:cxn>
              <a:cxn ang="0">
                <a:pos x="128" y="701"/>
              </a:cxn>
              <a:cxn ang="0">
                <a:pos x="152" y="719"/>
              </a:cxn>
              <a:cxn ang="0">
                <a:pos x="188" y="773"/>
              </a:cxn>
              <a:cxn ang="0">
                <a:pos x="242" y="791"/>
              </a:cxn>
              <a:cxn ang="0">
                <a:pos x="290" y="851"/>
              </a:cxn>
              <a:cxn ang="0">
                <a:pos x="374" y="845"/>
              </a:cxn>
              <a:cxn ang="0">
                <a:pos x="362" y="905"/>
              </a:cxn>
              <a:cxn ang="0">
                <a:pos x="356" y="965"/>
              </a:cxn>
              <a:cxn ang="0">
                <a:pos x="390" y="1010"/>
              </a:cxn>
              <a:cxn ang="0">
                <a:pos x="314" y="1103"/>
              </a:cxn>
              <a:cxn ang="0">
                <a:pos x="294" y="1202"/>
              </a:cxn>
              <a:cxn ang="0">
                <a:pos x="246" y="1298"/>
              </a:cxn>
              <a:cxn ang="0">
                <a:pos x="272" y="1397"/>
              </a:cxn>
              <a:cxn ang="0">
                <a:pos x="246" y="1538"/>
              </a:cxn>
            </a:cxnLst>
            <a:rect l="0" t="0" r="r" b="b"/>
            <a:pathLst>
              <a:path w="397" h="1538">
                <a:moveTo>
                  <a:pt x="246" y="0"/>
                </a:moveTo>
                <a:cubicBezTo>
                  <a:pt x="238" y="11"/>
                  <a:pt x="224" y="49"/>
                  <a:pt x="200" y="65"/>
                </a:cubicBezTo>
                <a:cubicBezTo>
                  <a:pt x="176" y="81"/>
                  <a:pt x="119" y="77"/>
                  <a:pt x="102" y="96"/>
                </a:cubicBezTo>
                <a:cubicBezTo>
                  <a:pt x="85" y="115"/>
                  <a:pt x="82" y="155"/>
                  <a:pt x="98" y="179"/>
                </a:cubicBezTo>
                <a:cubicBezTo>
                  <a:pt x="114" y="203"/>
                  <a:pt x="181" y="206"/>
                  <a:pt x="198" y="240"/>
                </a:cubicBezTo>
                <a:cubicBezTo>
                  <a:pt x="215" y="274"/>
                  <a:pt x="188" y="356"/>
                  <a:pt x="198" y="384"/>
                </a:cubicBezTo>
                <a:cubicBezTo>
                  <a:pt x="208" y="412"/>
                  <a:pt x="257" y="397"/>
                  <a:pt x="260" y="407"/>
                </a:cubicBezTo>
                <a:cubicBezTo>
                  <a:pt x="263" y="417"/>
                  <a:pt x="220" y="415"/>
                  <a:pt x="218" y="443"/>
                </a:cubicBezTo>
                <a:cubicBezTo>
                  <a:pt x="216" y="471"/>
                  <a:pt x="248" y="558"/>
                  <a:pt x="246" y="577"/>
                </a:cubicBezTo>
                <a:cubicBezTo>
                  <a:pt x="244" y="596"/>
                  <a:pt x="221" y="560"/>
                  <a:pt x="206" y="557"/>
                </a:cubicBezTo>
                <a:cubicBezTo>
                  <a:pt x="191" y="554"/>
                  <a:pt x="175" y="562"/>
                  <a:pt x="158" y="557"/>
                </a:cubicBezTo>
                <a:cubicBezTo>
                  <a:pt x="141" y="552"/>
                  <a:pt x="121" y="524"/>
                  <a:pt x="102" y="529"/>
                </a:cubicBezTo>
                <a:cubicBezTo>
                  <a:pt x="83" y="534"/>
                  <a:pt x="60" y="579"/>
                  <a:pt x="44" y="587"/>
                </a:cubicBezTo>
                <a:cubicBezTo>
                  <a:pt x="28" y="595"/>
                  <a:pt x="12" y="563"/>
                  <a:pt x="6" y="577"/>
                </a:cubicBezTo>
                <a:cubicBezTo>
                  <a:pt x="0" y="591"/>
                  <a:pt x="0" y="652"/>
                  <a:pt x="6" y="673"/>
                </a:cubicBezTo>
                <a:cubicBezTo>
                  <a:pt x="12" y="694"/>
                  <a:pt x="31" y="692"/>
                  <a:pt x="44" y="701"/>
                </a:cubicBezTo>
                <a:cubicBezTo>
                  <a:pt x="57" y="710"/>
                  <a:pt x="72" y="725"/>
                  <a:pt x="86" y="725"/>
                </a:cubicBezTo>
                <a:cubicBezTo>
                  <a:pt x="100" y="725"/>
                  <a:pt x="117" y="702"/>
                  <a:pt x="128" y="701"/>
                </a:cubicBezTo>
                <a:cubicBezTo>
                  <a:pt x="139" y="700"/>
                  <a:pt x="142" y="707"/>
                  <a:pt x="152" y="719"/>
                </a:cubicBezTo>
                <a:cubicBezTo>
                  <a:pt x="162" y="731"/>
                  <a:pt x="173" y="761"/>
                  <a:pt x="188" y="773"/>
                </a:cubicBezTo>
                <a:cubicBezTo>
                  <a:pt x="203" y="785"/>
                  <a:pt x="225" y="778"/>
                  <a:pt x="242" y="791"/>
                </a:cubicBezTo>
                <a:cubicBezTo>
                  <a:pt x="259" y="804"/>
                  <a:pt x="268" y="842"/>
                  <a:pt x="290" y="851"/>
                </a:cubicBezTo>
                <a:cubicBezTo>
                  <a:pt x="312" y="860"/>
                  <a:pt x="362" y="836"/>
                  <a:pt x="374" y="845"/>
                </a:cubicBezTo>
                <a:cubicBezTo>
                  <a:pt x="386" y="854"/>
                  <a:pt x="365" y="885"/>
                  <a:pt x="362" y="905"/>
                </a:cubicBezTo>
                <a:cubicBezTo>
                  <a:pt x="359" y="925"/>
                  <a:pt x="351" y="948"/>
                  <a:pt x="356" y="965"/>
                </a:cubicBezTo>
                <a:cubicBezTo>
                  <a:pt x="361" y="982"/>
                  <a:pt x="397" y="987"/>
                  <a:pt x="390" y="1010"/>
                </a:cubicBezTo>
                <a:cubicBezTo>
                  <a:pt x="383" y="1033"/>
                  <a:pt x="330" y="1071"/>
                  <a:pt x="314" y="1103"/>
                </a:cubicBezTo>
                <a:cubicBezTo>
                  <a:pt x="298" y="1135"/>
                  <a:pt x="305" y="1169"/>
                  <a:pt x="294" y="1202"/>
                </a:cubicBezTo>
                <a:cubicBezTo>
                  <a:pt x="283" y="1235"/>
                  <a:pt x="250" y="1266"/>
                  <a:pt x="246" y="1298"/>
                </a:cubicBezTo>
                <a:cubicBezTo>
                  <a:pt x="242" y="1330"/>
                  <a:pt x="272" y="1357"/>
                  <a:pt x="272" y="1397"/>
                </a:cubicBezTo>
                <a:cubicBezTo>
                  <a:pt x="272" y="1437"/>
                  <a:pt x="251" y="1509"/>
                  <a:pt x="246" y="1538"/>
                </a:cubicBezTo>
              </a:path>
            </a:pathLst>
          </a:custGeom>
          <a:noFill/>
          <a:ln w="25400">
            <a:solidFill>
              <a:srgbClr val="3366FF"/>
            </a:solidFill>
            <a:round/>
            <a:headEnd/>
            <a:tailEnd/>
          </a:ln>
          <a:effectLst/>
        </p:spPr>
        <p:txBody>
          <a:bodyPr/>
          <a:lstStyle/>
          <a:p>
            <a:endParaRPr lang="en-US"/>
          </a:p>
        </p:txBody>
      </p:sp>
      <p:sp>
        <p:nvSpPr>
          <p:cNvPr id="2148" name="Freeform 100"/>
          <p:cNvSpPr>
            <a:spLocks/>
          </p:cNvSpPr>
          <p:nvPr/>
        </p:nvSpPr>
        <p:spPr bwMode="auto">
          <a:xfrm>
            <a:off x="3406775" y="-920750"/>
            <a:ext cx="4370388" cy="1801813"/>
          </a:xfrm>
          <a:custGeom>
            <a:avLst/>
            <a:gdLst/>
            <a:ahLst/>
            <a:cxnLst>
              <a:cxn ang="0">
                <a:pos x="2753" y="288"/>
              </a:cxn>
              <a:cxn ang="0">
                <a:pos x="2557" y="353"/>
              </a:cxn>
              <a:cxn ang="0">
                <a:pos x="2368" y="481"/>
              </a:cxn>
              <a:cxn ang="0">
                <a:pos x="2128" y="481"/>
              </a:cxn>
              <a:cxn ang="0">
                <a:pos x="1984" y="529"/>
              </a:cxn>
              <a:cxn ang="0">
                <a:pos x="1936" y="577"/>
              </a:cxn>
              <a:cxn ang="0">
                <a:pos x="1585" y="671"/>
              </a:cxn>
              <a:cxn ang="0">
                <a:pos x="1455" y="721"/>
              </a:cxn>
              <a:cxn ang="0">
                <a:pos x="1345" y="779"/>
              </a:cxn>
              <a:cxn ang="0">
                <a:pos x="1285" y="845"/>
              </a:cxn>
              <a:cxn ang="0">
                <a:pos x="1177" y="827"/>
              </a:cxn>
              <a:cxn ang="0">
                <a:pos x="1087" y="857"/>
              </a:cxn>
              <a:cxn ang="0">
                <a:pos x="1022" y="865"/>
              </a:cxn>
              <a:cxn ang="0">
                <a:pos x="889" y="1001"/>
              </a:cxn>
              <a:cxn ang="0">
                <a:pos x="835" y="1091"/>
              </a:cxn>
              <a:cxn ang="0">
                <a:pos x="685" y="1106"/>
              </a:cxn>
              <a:cxn ang="0">
                <a:pos x="607" y="1091"/>
              </a:cxn>
              <a:cxn ang="0">
                <a:pos x="541" y="1085"/>
              </a:cxn>
              <a:cxn ang="0">
                <a:pos x="481" y="1133"/>
              </a:cxn>
              <a:cxn ang="0">
                <a:pos x="409" y="1073"/>
              </a:cxn>
              <a:cxn ang="0">
                <a:pos x="343" y="1103"/>
              </a:cxn>
              <a:cxn ang="0">
                <a:pos x="301" y="1058"/>
              </a:cxn>
              <a:cxn ang="0">
                <a:pos x="205" y="1010"/>
              </a:cxn>
              <a:cxn ang="0">
                <a:pos x="127" y="959"/>
              </a:cxn>
              <a:cxn ang="0">
                <a:pos x="12" y="913"/>
              </a:cxn>
              <a:cxn ang="0">
                <a:pos x="55" y="785"/>
              </a:cxn>
              <a:cxn ang="0">
                <a:pos x="193" y="713"/>
              </a:cxn>
              <a:cxn ang="0">
                <a:pos x="229" y="599"/>
              </a:cxn>
              <a:cxn ang="0">
                <a:pos x="253" y="577"/>
              </a:cxn>
              <a:cxn ang="0">
                <a:pos x="253" y="433"/>
              </a:cxn>
              <a:cxn ang="0">
                <a:pos x="277" y="299"/>
              </a:cxn>
              <a:cxn ang="0">
                <a:pos x="253" y="192"/>
              </a:cxn>
              <a:cxn ang="0">
                <a:pos x="289" y="65"/>
              </a:cxn>
              <a:cxn ang="0">
                <a:pos x="301" y="0"/>
              </a:cxn>
            </a:cxnLst>
            <a:rect l="0" t="0" r="r" b="b"/>
            <a:pathLst>
              <a:path w="2753" h="1135">
                <a:moveTo>
                  <a:pt x="2753" y="288"/>
                </a:moveTo>
                <a:cubicBezTo>
                  <a:pt x="2720" y="299"/>
                  <a:pt x="2621" y="321"/>
                  <a:pt x="2557" y="353"/>
                </a:cubicBezTo>
                <a:cubicBezTo>
                  <a:pt x="2493" y="385"/>
                  <a:pt x="2439" y="460"/>
                  <a:pt x="2368" y="481"/>
                </a:cubicBezTo>
                <a:cubicBezTo>
                  <a:pt x="2297" y="502"/>
                  <a:pt x="2192" y="473"/>
                  <a:pt x="2128" y="481"/>
                </a:cubicBezTo>
                <a:cubicBezTo>
                  <a:pt x="2064" y="489"/>
                  <a:pt x="2016" y="513"/>
                  <a:pt x="1984" y="529"/>
                </a:cubicBezTo>
                <a:cubicBezTo>
                  <a:pt x="1952" y="545"/>
                  <a:pt x="2003" y="553"/>
                  <a:pt x="1936" y="577"/>
                </a:cubicBezTo>
                <a:cubicBezTo>
                  <a:pt x="1869" y="601"/>
                  <a:pt x="1665" y="647"/>
                  <a:pt x="1585" y="671"/>
                </a:cubicBezTo>
                <a:cubicBezTo>
                  <a:pt x="1505" y="695"/>
                  <a:pt x="1495" y="703"/>
                  <a:pt x="1455" y="721"/>
                </a:cubicBezTo>
                <a:cubicBezTo>
                  <a:pt x="1415" y="739"/>
                  <a:pt x="1373" y="758"/>
                  <a:pt x="1345" y="779"/>
                </a:cubicBezTo>
                <a:cubicBezTo>
                  <a:pt x="1317" y="800"/>
                  <a:pt x="1313" y="837"/>
                  <a:pt x="1285" y="845"/>
                </a:cubicBezTo>
                <a:cubicBezTo>
                  <a:pt x="1257" y="853"/>
                  <a:pt x="1210" y="825"/>
                  <a:pt x="1177" y="827"/>
                </a:cubicBezTo>
                <a:cubicBezTo>
                  <a:pt x="1144" y="829"/>
                  <a:pt x="1113" y="851"/>
                  <a:pt x="1087" y="857"/>
                </a:cubicBezTo>
                <a:cubicBezTo>
                  <a:pt x="1061" y="863"/>
                  <a:pt x="1055" y="841"/>
                  <a:pt x="1022" y="865"/>
                </a:cubicBezTo>
                <a:cubicBezTo>
                  <a:pt x="989" y="889"/>
                  <a:pt x="920" y="963"/>
                  <a:pt x="889" y="1001"/>
                </a:cubicBezTo>
                <a:cubicBezTo>
                  <a:pt x="858" y="1039"/>
                  <a:pt x="869" y="1073"/>
                  <a:pt x="835" y="1091"/>
                </a:cubicBezTo>
                <a:cubicBezTo>
                  <a:pt x="801" y="1109"/>
                  <a:pt x="723" y="1106"/>
                  <a:pt x="685" y="1106"/>
                </a:cubicBezTo>
                <a:cubicBezTo>
                  <a:pt x="647" y="1106"/>
                  <a:pt x="631" y="1094"/>
                  <a:pt x="607" y="1091"/>
                </a:cubicBezTo>
                <a:cubicBezTo>
                  <a:pt x="583" y="1088"/>
                  <a:pt x="562" y="1078"/>
                  <a:pt x="541" y="1085"/>
                </a:cubicBezTo>
                <a:cubicBezTo>
                  <a:pt x="520" y="1092"/>
                  <a:pt x="503" y="1135"/>
                  <a:pt x="481" y="1133"/>
                </a:cubicBezTo>
                <a:cubicBezTo>
                  <a:pt x="459" y="1131"/>
                  <a:pt x="432" y="1078"/>
                  <a:pt x="409" y="1073"/>
                </a:cubicBezTo>
                <a:cubicBezTo>
                  <a:pt x="386" y="1068"/>
                  <a:pt x="361" y="1105"/>
                  <a:pt x="343" y="1103"/>
                </a:cubicBezTo>
                <a:cubicBezTo>
                  <a:pt x="325" y="1101"/>
                  <a:pt x="324" y="1073"/>
                  <a:pt x="301" y="1058"/>
                </a:cubicBezTo>
                <a:cubicBezTo>
                  <a:pt x="278" y="1043"/>
                  <a:pt x="234" y="1027"/>
                  <a:pt x="205" y="1010"/>
                </a:cubicBezTo>
                <a:cubicBezTo>
                  <a:pt x="176" y="993"/>
                  <a:pt x="159" y="975"/>
                  <a:pt x="127" y="959"/>
                </a:cubicBezTo>
                <a:cubicBezTo>
                  <a:pt x="95" y="943"/>
                  <a:pt x="24" y="942"/>
                  <a:pt x="12" y="913"/>
                </a:cubicBezTo>
                <a:cubicBezTo>
                  <a:pt x="0" y="884"/>
                  <a:pt x="25" y="818"/>
                  <a:pt x="55" y="785"/>
                </a:cubicBezTo>
                <a:cubicBezTo>
                  <a:pt x="85" y="752"/>
                  <a:pt x="164" y="744"/>
                  <a:pt x="193" y="713"/>
                </a:cubicBezTo>
                <a:cubicBezTo>
                  <a:pt x="222" y="682"/>
                  <a:pt x="219" y="622"/>
                  <a:pt x="229" y="599"/>
                </a:cubicBezTo>
                <a:cubicBezTo>
                  <a:pt x="239" y="576"/>
                  <a:pt x="249" y="605"/>
                  <a:pt x="253" y="577"/>
                </a:cubicBezTo>
                <a:cubicBezTo>
                  <a:pt x="257" y="549"/>
                  <a:pt x="249" y="479"/>
                  <a:pt x="253" y="433"/>
                </a:cubicBezTo>
                <a:cubicBezTo>
                  <a:pt x="257" y="387"/>
                  <a:pt x="277" y="339"/>
                  <a:pt x="277" y="299"/>
                </a:cubicBezTo>
                <a:cubicBezTo>
                  <a:pt x="277" y="259"/>
                  <a:pt x="251" y="231"/>
                  <a:pt x="253" y="192"/>
                </a:cubicBezTo>
                <a:cubicBezTo>
                  <a:pt x="255" y="153"/>
                  <a:pt x="281" y="97"/>
                  <a:pt x="289" y="65"/>
                </a:cubicBezTo>
                <a:cubicBezTo>
                  <a:pt x="297" y="33"/>
                  <a:pt x="299" y="14"/>
                  <a:pt x="301" y="0"/>
                </a:cubicBezTo>
              </a:path>
            </a:pathLst>
          </a:custGeom>
          <a:noFill/>
          <a:ln w="25400">
            <a:solidFill>
              <a:srgbClr val="3366FF"/>
            </a:solidFill>
            <a:round/>
            <a:headEnd/>
            <a:tailEnd/>
          </a:ln>
          <a:effectLst/>
        </p:spPr>
        <p:txBody>
          <a:bodyPr/>
          <a:lstStyle/>
          <a:p>
            <a:endParaRPr lang="en-US"/>
          </a:p>
        </p:txBody>
      </p:sp>
      <p:sp>
        <p:nvSpPr>
          <p:cNvPr id="2149" name="Freeform 101"/>
          <p:cNvSpPr>
            <a:spLocks/>
          </p:cNvSpPr>
          <p:nvPr/>
        </p:nvSpPr>
        <p:spPr bwMode="auto">
          <a:xfrm>
            <a:off x="6835775" y="182563"/>
            <a:ext cx="696913" cy="1262062"/>
          </a:xfrm>
          <a:custGeom>
            <a:avLst/>
            <a:gdLst/>
            <a:ahLst/>
            <a:cxnLst>
              <a:cxn ang="0">
                <a:pos x="439" y="0"/>
              </a:cxn>
              <a:cxn ang="0">
                <a:pos x="401" y="74"/>
              </a:cxn>
              <a:cxn ang="0">
                <a:pos x="353" y="170"/>
              </a:cxn>
              <a:cxn ang="0">
                <a:pos x="307" y="126"/>
              </a:cxn>
              <a:cxn ang="0">
                <a:pos x="265" y="198"/>
              </a:cxn>
              <a:cxn ang="0">
                <a:pos x="253" y="258"/>
              </a:cxn>
              <a:cxn ang="0">
                <a:pos x="112" y="315"/>
              </a:cxn>
              <a:cxn ang="0">
                <a:pos x="16" y="315"/>
              </a:cxn>
              <a:cxn ang="0">
                <a:pos x="16" y="459"/>
              </a:cxn>
              <a:cxn ang="0">
                <a:pos x="16" y="555"/>
              </a:cxn>
              <a:cxn ang="0">
                <a:pos x="64" y="651"/>
              </a:cxn>
              <a:cxn ang="0">
                <a:pos x="16" y="795"/>
              </a:cxn>
            </a:cxnLst>
            <a:rect l="0" t="0" r="r" b="b"/>
            <a:pathLst>
              <a:path w="439" h="795">
                <a:moveTo>
                  <a:pt x="439" y="0"/>
                </a:moveTo>
                <a:cubicBezTo>
                  <a:pt x="433" y="13"/>
                  <a:pt x="415" y="46"/>
                  <a:pt x="401" y="74"/>
                </a:cubicBezTo>
                <a:cubicBezTo>
                  <a:pt x="387" y="102"/>
                  <a:pt x="369" y="161"/>
                  <a:pt x="353" y="170"/>
                </a:cubicBezTo>
                <a:cubicBezTo>
                  <a:pt x="337" y="179"/>
                  <a:pt x="322" y="121"/>
                  <a:pt x="307" y="126"/>
                </a:cubicBezTo>
                <a:cubicBezTo>
                  <a:pt x="292" y="131"/>
                  <a:pt x="274" y="176"/>
                  <a:pt x="265" y="198"/>
                </a:cubicBezTo>
                <a:cubicBezTo>
                  <a:pt x="256" y="220"/>
                  <a:pt x="279" y="238"/>
                  <a:pt x="253" y="258"/>
                </a:cubicBezTo>
                <a:cubicBezTo>
                  <a:pt x="227" y="278"/>
                  <a:pt x="151" y="306"/>
                  <a:pt x="112" y="315"/>
                </a:cubicBezTo>
                <a:cubicBezTo>
                  <a:pt x="73" y="324"/>
                  <a:pt x="32" y="291"/>
                  <a:pt x="16" y="315"/>
                </a:cubicBezTo>
                <a:cubicBezTo>
                  <a:pt x="0" y="339"/>
                  <a:pt x="16" y="419"/>
                  <a:pt x="16" y="459"/>
                </a:cubicBezTo>
                <a:cubicBezTo>
                  <a:pt x="16" y="499"/>
                  <a:pt x="8" y="523"/>
                  <a:pt x="16" y="555"/>
                </a:cubicBezTo>
                <a:cubicBezTo>
                  <a:pt x="24" y="587"/>
                  <a:pt x="64" y="611"/>
                  <a:pt x="64" y="651"/>
                </a:cubicBezTo>
                <a:cubicBezTo>
                  <a:pt x="64" y="691"/>
                  <a:pt x="40" y="743"/>
                  <a:pt x="16" y="795"/>
                </a:cubicBezTo>
              </a:path>
            </a:pathLst>
          </a:custGeom>
          <a:noFill/>
          <a:ln w="25400">
            <a:solidFill>
              <a:srgbClr val="3366FF"/>
            </a:solidFill>
            <a:round/>
            <a:headEnd/>
            <a:tailEnd/>
          </a:ln>
          <a:effectLst/>
        </p:spPr>
        <p:txBody>
          <a:bodyPr/>
          <a:lstStyle/>
          <a:p>
            <a:endParaRPr lang="en-US"/>
          </a:p>
        </p:txBody>
      </p:sp>
      <p:sp>
        <p:nvSpPr>
          <p:cNvPr id="2150" name="Freeform 102"/>
          <p:cNvSpPr>
            <a:spLocks/>
          </p:cNvSpPr>
          <p:nvPr/>
        </p:nvSpPr>
        <p:spPr bwMode="auto">
          <a:xfrm>
            <a:off x="2752725" y="639763"/>
            <a:ext cx="1589088" cy="5168900"/>
          </a:xfrm>
          <a:custGeom>
            <a:avLst/>
            <a:gdLst/>
            <a:ahLst/>
            <a:cxnLst>
              <a:cxn ang="0">
                <a:pos x="520" y="75"/>
              </a:cxn>
              <a:cxn ang="0">
                <a:pos x="472" y="219"/>
              </a:cxn>
              <a:cxn ang="0">
                <a:pos x="472" y="363"/>
              </a:cxn>
              <a:cxn ang="0">
                <a:pos x="389" y="354"/>
              </a:cxn>
              <a:cxn ang="0">
                <a:pos x="472" y="459"/>
              </a:cxn>
              <a:cxn ang="0">
                <a:pos x="545" y="570"/>
              </a:cxn>
              <a:cxn ang="0">
                <a:pos x="539" y="684"/>
              </a:cxn>
              <a:cxn ang="0">
                <a:pos x="520" y="796"/>
              </a:cxn>
              <a:cxn ang="0">
                <a:pos x="424" y="892"/>
              </a:cxn>
              <a:cxn ang="0">
                <a:pos x="359" y="966"/>
              </a:cxn>
              <a:cxn ang="0">
                <a:pos x="359" y="1032"/>
              </a:cxn>
              <a:cxn ang="0">
                <a:pos x="376" y="1132"/>
              </a:cxn>
              <a:cxn ang="0">
                <a:pos x="269" y="1200"/>
              </a:cxn>
              <a:cxn ang="0">
                <a:pos x="113" y="1398"/>
              </a:cxn>
              <a:cxn ang="0">
                <a:pos x="40" y="1469"/>
              </a:cxn>
              <a:cxn ang="0">
                <a:pos x="11" y="1602"/>
              </a:cxn>
              <a:cxn ang="0">
                <a:pos x="77" y="1572"/>
              </a:cxn>
              <a:cxn ang="0">
                <a:pos x="161" y="1650"/>
              </a:cxn>
              <a:cxn ang="0">
                <a:pos x="221" y="1716"/>
              </a:cxn>
              <a:cxn ang="0">
                <a:pos x="472" y="1902"/>
              </a:cxn>
              <a:cxn ang="0">
                <a:pos x="521" y="2040"/>
              </a:cxn>
              <a:cxn ang="0">
                <a:pos x="665" y="2046"/>
              </a:cxn>
              <a:cxn ang="0">
                <a:pos x="755" y="2124"/>
              </a:cxn>
              <a:cxn ang="0">
                <a:pos x="857" y="2142"/>
              </a:cxn>
              <a:cxn ang="0">
                <a:pos x="899" y="2172"/>
              </a:cxn>
              <a:cxn ang="0">
                <a:pos x="983" y="2226"/>
              </a:cxn>
              <a:cxn ang="0">
                <a:pos x="1001" y="2286"/>
              </a:cxn>
              <a:cxn ang="0">
                <a:pos x="905" y="2431"/>
              </a:cxn>
              <a:cxn ang="0">
                <a:pos x="815" y="2514"/>
              </a:cxn>
              <a:cxn ang="0">
                <a:pos x="713" y="2575"/>
              </a:cxn>
              <a:cxn ang="0">
                <a:pos x="551" y="2652"/>
              </a:cxn>
              <a:cxn ang="0">
                <a:pos x="569" y="2815"/>
              </a:cxn>
              <a:cxn ang="0">
                <a:pos x="431" y="2946"/>
              </a:cxn>
              <a:cxn ang="0">
                <a:pos x="407" y="3108"/>
              </a:cxn>
              <a:cxn ang="0">
                <a:pos x="491" y="3186"/>
              </a:cxn>
              <a:cxn ang="0">
                <a:pos x="617" y="3248"/>
              </a:cxn>
            </a:cxnLst>
            <a:rect l="0" t="0" r="r" b="b"/>
            <a:pathLst>
              <a:path w="1001" h="3256">
                <a:moveTo>
                  <a:pt x="557" y="0"/>
                </a:moveTo>
                <a:cubicBezTo>
                  <a:pt x="552" y="12"/>
                  <a:pt x="518" y="55"/>
                  <a:pt x="520" y="75"/>
                </a:cubicBezTo>
                <a:cubicBezTo>
                  <a:pt x="522" y="95"/>
                  <a:pt x="577" y="99"/>
                  <a:pt x="569" y="123"/>
                </a:cubicBezTo>
                <a:cubicBezTo>
                  <a:pt x="561" y="147"/>
                  <a:pt x="480" y="187"/>
                  <a:pt x="472" y="219"/>
                </a:cubicBezTo>
                <a:cubicBezTo>
                  <a:pt x="464" y="251"/>
                  <a:pt x="520" y="291"/>
                  <a:pt x="520" y="315"/>
                </a:cubicBezTo>
                <a:cubicBezTo>
                  <a:pt x="520" y="339"/>
                  <a:pt x="488" y="368"/>
                  <a:pt x="472" y="363"/>
                </a:cubicBezTo>
                <a:cubicBezTo>
                  <a:pt x="456" y="358"/>
                  <a:pt x="439" y="289"/>
                  <a:pt x="425" y="288"/>
                </a:cubicBezTo>
                <a:cubicBezTo>
                  <a:pt x="411" y="287"/>
                  <a:pt x="381" y="334"/>
                  <a:pt x="389" y="354"/>
                </a:cubicBezTo>
                <a:cubicBezTo>
                  <a:pt x="397" y="374"/>
                  <a:pt x="458" y="394"/>
                  <a:pt x="472" y="411"/>
                </a:cubicBezTo>
                <a:cubicBezTo>
                  <a:pt x="486" y="428"/>
                  <a:pt x="460" y="448"/>
                  <a:pt x="472" y="459"/>
                </a:cubicBezTo>
                <a:cubicBezTo>
                  <a:pt x="484" y="470"/>
                  <a:pt x="533" y="455"/>
                  <a:pt x="545" y="474"/>
                </a:cubicBezTo>
                <a:cubicBezTo>
                  <a:pt x="557" y="493"/>
                  <a:pt x="541" y="548"/>
                  <a:pt x="545" y="570"/>
                </a:cubicBezTo>
                <a:cubicBezTo>
                  <a:pt x="549" y="592"/>
                  <a:pt x="570" y="585"/>
                  <a:pt x="569" y="604"/>
                </a:cubicBezTo>
                <a:cubicBezTo>
                  <a:pt x="568" y="623"/>
                  <a:pt x="555" y="660"/>
                  <a:pt x="539" y="684"/>
                </a:cubicBezTo>
                <a:cubicBezTo>
                  <a:pt x="523" y="708"/>
                  <a:pt x="475" y="729"/>
                  <a:pt x="472" y="748"/>
                </a:cubicBezTo>
                <a:cubicBezTo>
                  <a:pt x="469" y="767"/>
                  <a:pt x="530" y="783"/>
                  <a:pt x="520" y="796"/>
                </a:cubicBezTo>
                <a:cubicBezTo>
                  <a:pt x="510" y="809"/>
                  <a:pt x="429" y="812"/>
                  <a:pt x="413" y="828"/>
                </a:cubicBezTo>
                <a:cubicBezTo>
                  <a:pt x="397" y="844"/>
                  <a:pt x="430" y="873"/>
                  <a:pt x="424" y="892"/>
                </a:cubicBezTo>
                <a:cubicBezTo>
                  <a:pt x="418" y="911"/>
                  <a:pt x="387" y="928"/>
                  <a:pt x="376" y="940"/>
                </a:cubicBezTo>
                <a:cubicBezTo>
                  <a:pt x="365" y="952"/>
                  <a:pt x="360" y="958"/>
                  <a:pt x="359" y="966"/>
                </a:cubicBezTo>
                <a:cubicBezTo>
                  <a:pt x="358" y="974"/>
                  <a:pt x="371" y="979"/>
                  <a:pt x="371" y="990"/>
                </a:cubicBezTo>
                <a:cubicBezTo>
                  <a:pt x="371" y="1001"/>
                  <a:pt x="350" y="1017"/>
                  <a:pt x="359" y="1032"/>
                </a:cubicBezTo>
                <a:cubicBezTo>
                  <a:pt x="368" y="1047"/>
                  <a:pt x="422" y="1063"/>
                  <a:pt x="425" y="1080"/>
                </a:cubicBezTo>
                <a:cubicBezTo>
                  <a:pt x="428" y="1097"/>
                  <a:pt x="392" y="1104"/>
                  <a:pt x="376" y="1132"/>
                </a:cubicBezTo>
                <a:cubicBezTo>
                  <a:pt x="360" y="1160"/>
                  <a:pt x="347" y="1237"/>
                  <a:pt x="329" y="1248"/>
                </a:cubicBezTo>
                <a:cubicBezTo>
                  <a:pt x="311" y="1259"/>
                  <a:pt x="291" y="1194"/>
                  <a:pt x="269" y="1200"/>
                </a:cubicBezTo>
                <a:cubicBezTo>
                  <a:pt x="247" y="1206"/>
                  <a:pt x="223" y="1251"/>
                  <a:pt x="197" y="1284"/>
                </a:cubicBezTo>
                <a:cubicBezTo>
                  <a:pt x="171" y="1317"/>
                  <a:pt x="139" y="1380"/>
                  <a:pt x="113" y="1398"/>
                </a:cubicBezTo>
                <a:cubicBezTo>
                  <a:pt x="87" y="1416"/>
                  <a:pt x="53" y="1380"/>
                  <a:pt x="41" y="1392"/>
                </a:cubicBezTo>
                <a:cubicBezTo>
                  <a:pt x="29" y="1404"/>
                  <a:pt x="46" y="1454"/>
                  <a:pt x="40" y="1469"/>
                </a:cubicBezTo>
                <a:cubicBezTo>
                  <a:pt x="34" y="1484"/>
                  <a:pt x="10" y="1460"/>
                  <a:pt x="5" y="1482"/>
                </a:cubicBezTo>
                <a:cubicBezTo>
                  <a:pt x="0" y="1504"/>
                  <a:pt x="5" y="1592"/>
                  <a:pt x="11" y="1602"/>
                </a:cubicBezTo>
                <a:cubicBezTo>
                  <a:pt x="17" y="1612"/>
                  <a:pt x="30" y="1547"/>
                  <a:pt x="41" y="1542"/>
                </a:cubicBezTo>
                <a:cubicBezTo>
                  <a:pt x="52" y="1537"/>
                  <a:pt x="61" y="1568"/>
                  <a:pt x="77" y="1572"/>
                </a:cubicBezTo>
                <a:cubicBezTo>
                  <a:pt x="93" y="1576"/>
                  <a:pt x="122" y="1552"/>
                  <a:pt x="136" y="1565"/>
                </a:cubicBezTo>
                <a:cubicBezTo>
                  <a:pt x="150" y="1578"/>
                  <a:pt x="153" y="1618"/>
                  <a:pt x="161" y="1650"/>
                </a:cubicBezTo>
                <a:cubicBezTo>
                  <a:pt x="169" y="1682"/>
                  <a:pt x="174" y="1747"/>
                  <a:pt x="184" y="1758"/>
                </a:cubicBezTo>
                <a:cubicBezTo>
                  <a:pt x="194" y="1769"/>
                  <a:pt x="197" y="1716"/>
                  <a:pt x="221" y="1716"/>
                </a:cubicBezTo>
                <a:cubicBezTo>
                  <a:pt x="245" y="1716"/>
                  <a:pt x="286" y="1727"/>
                  <a:pt x="328" y="1758"/>
                </a:cubicBezTo>
                <a:cubicBezTo>
                  <a:pt x="370" y="1789"/>
                  <a:pt x="448" y="1868"/>
                  <a:pt x="472" y="1902"/>
                </a:cubicBezTo>
                <a:cubicBezTo>
                  <a:pt x="496" y="1936"/>
                  <a:pt x="465" y="1939"/>
                  <a:pt x="473" y="1962"/>
                </a:cubicBezTo>
                <a:cubicBezTo>
                  <a:pt x="481" y="1985"/>
                  <a:pt x="497" y="2018"/>
                  <a:pt x="521" y="2040"/>
                </a:cubicBezTo>
                <a:cubicBezTo>
                  <a:pt x="545" y="2062"/>
                  <a:pt x="593" y="2093"/>
                  <a:pt x="617" y="2094"/>
                </a:cubicBezTo>
                <a:cubicBezTo>
                  <a:pt x="641" y="2095"/>
                  <a:pt x="649" y="2046"/>
                  <a:pt x="665" y="2046"/>
                </a:cubicBezTo>
                <a:cubicBezTo>
                  <a:pt x="681" y="2046"/>
                  <a:pt x="698" y="2081"/>
                  <a:pt x="713" y="2094"/>
                </a:cubicBezTo>
                <a:cubicBezTo>
                  <a:pt x="728" y="2107"/>
                  <a:pt x="739" y="2108"/>
                  <a:pt x="755" y="2124"/>
                </a:cubicBezTo>
                <a:cubicBezTo>
                  <a:pt x="771" y="2140"/>
                  <a:pt x="792" y="2187"/>
                  <a:pt x="809" y="2190"/>
                </a:cubicBezTo>
                <a:cubicBezTo>
                  <a:pt x="826" y="2193"/>
                  <a:pt x="849" y="2142"/>
                  <a:pt x="857" y="2142"/>
                </a:cubicBezTo>
                <a:cubicBezTo>
                  <a:pt x="865" y="2142"/>
                  <a:pt x="850" y="2185"/>
                  <a:pt x="857" y="2190"/>
                </a:cubicBezTo>
                <a:cubicBezTo>
                  <a:pt x="864" y="2195"/>
                  <a:pt x="891" y="2164"/>
                  <a:pt x="899" y="2172"/>
                </a:cubicBezTo>
                <a:cubicBezTo>
                  <a:pt x="907" y="2180"/>
                  <a:pt x="891" y="2229"/>
                  <a:pt x="905" y="2238"/>
                </a:cubicBezTo>
                <a:cubicBezTo>
                  <a:pt x="919" y="2247"/>
                  <a:pt x="975" y="2218"/>
                  <a:pt x="983" y="2226"/>
                </a:cubicBezTo>
                <a:cubicBezTo>
                  <a:pt x="991" y="2234"/>
                  <a:pt x="950" y="2276"/>
                  <a:pt x="953" y="2286"/>
                </a:cubicBezTo>
                <a:cubicBezTo>
                  <a:pt x="956" y="2296"/>
                  <a:pt x="1001" y="2270"/>
                  <a:pt x="1001" y="2286"/>
                </a:cubicBezTo>
                <a:cubicBezTo>
                  <a:pt x="1001" y="2302"/>
                  <a:pt x="969" y="2359"/>
                  <a:pt x="953" y="2383"/>
                </a:cubicBezTo>
                <a:cubicBezTo>
                  <a:pt x="937" y="2407"/>
                  <a:pt x="917" y="2415"/>
                  <a:pt x="905" y="2431"/>
                </a:cubicBezTo>
                <a:cubicBezTo>
                  <a:pt x="893" y="2447"/>
                  <a:pt x="896" y="2464"/>
                  <a:pt x="881" y="2478"/>
                </a:cubicBezTo>
                <a:cubicBezTo>
                  <a:pt x="866" y="2492"/>
                  <a:pt x="835" y="2502"/>
                  <a:pt x="815" y="2514"/>
                </a:cubicBezTo>
                <a:cubicBezTo>
                  <a:pt x="795" y="2526"/>
                  <a:pt x="778" y="2540"/>
                  <a:pt x="761" y="2550"/>
                </a:cubicBezTo>
                <a:cubicBezTo>
                  <a:pt x="744" y="2560"/>
                  <a:pt x="729" y="2563"/>
                  <a:pt x="713" y="2575"/>
                </a:cubicBezTo>
                <a:cubicBezTo>
                  <a:pt x="697" y="2587"/>
                  <a:pt x="692" y="2610"/>
                  <a:pt x="665" y="2623"/>
                </a:cubicBezTo>
                <a:cubicBezTo>
                  <a:pt x="638" y="2636"/>
                  <a:pt x="575" y="2636"/>
                  <a:pt x="551" y="2652"/>
                </a:cubicBezTo>
                <a:cubicBezTo>
                  <a:pt x="527" y="2668"/>
                  <a:pt x="517" y="2692"/>
                  <a:pt x="520" y="2719"/>
                </a:cubicBezTo>
                <a:cubicBezTo>
                  <a:pt x="523" y="2746"/>
                  <a:pt x="577" y="2783"/>
                  <a:pt x="569" y="2815"/>
                </a:cubicBezTo>
                <a:cubicBezTo>
                  <a:pt x="561" y="2847"/>
                  <a:pt x="495" y="2889"/>
                  <a:pt x="472" y="2911"/>
                </a:cubicBezTo>
                <a:cubicBezTo>
                  <a:pt x="449" y="2933"/>
                  <a:pt x="435" y="2927"/>
                  <a:pt x="431" y="2946"/>
                </a:cubicBezTo>
                <a:cubicBezTo>
                  <a:pt x="427" y="2965"/>
                  <a:pt x="453" y="2997"/>
                  <a:pt x="449" y="3024"/>
                </a:cubicBezTo>
                <a:cubicBezTo>
                  <a:pt x="445" y="3051"/>
                  <a:pt x="408" y="3085"/>
                  <a:pt x="407" y="3108"/>
                </a:cubicBezTo>
                <a:cubicBezTo>
                  <a:pt x="406" y="3131"/>
                  <a:pt x="429" y="3149"/>
                  <a:pt x="443" y="3162"/>
                </a:cubicBezTo>
                <a:cubicBezTo>
                  <a:pt x="457" y="3175"/>
                  <a:pt x="478" y="3180"/>
                  <a:pt x="491" y="3186"/>
                </a:cubicBezTo>
                <a:cubicBezTo>
                  <a:pt x="504" y="3192"/>
                  <a:pt x="499" y="3190"/>
                  <a:pt x="520" y="3200"/>
                </a:cubicBezTo>
                <a:cubicBezTo>
                  <a:pt x="541" y="3210"/>
                  <a:pt x="593" y="3240"/>
                  <a:pt x="617" y="3248"/>
                </a:cubicBezTo>
                <a:cubicBezTo>
                  <a:pt x="641" y="3256"/>
                  <a:pt x="653" y="3252"/>
                  <a:pt x="665" y="3248"/>
                </a:cubicBezTo>
              </a:path>
            </a:pathLst>
          </a:custGeom>
          <a:noFill/>
          <a:ln w="25400">
            <a:solidFill>
              <a:srgbClr val="3366FF"/>
            </a:solidFill>
            <a:round/>
            <a:headEnd/>
            <a:tailEnd/>
          </a:ln>
          <a:effectLst/>
        </p:spPr>
        <p:txBody>
          <a:bodyPr/>
          <a:lstStyle/>
          <a:p>
            <a:endParaRPr lang="en-US"/>
          </a:p>
        </p:txBody>
      </p:sp>
      <p:sp>
        <p:nvSpPr>
          <p:cNvPr id="2151" name="Freeform 103"/>
          <p:cNvSpPr>
            <a:spLocks/>
          </p:cNvSpPr>
          <p:nvPr/>
        </p:nvSpPr>
        <p:spPr bwMode="auto">
          <a:xfrm>
            <a:off x="3656013" y="1519238"/>
            <a:ext cx="3433762" cy="874712"/>
          </a:xfrm>
          <a:custGeom>
            <a:avLst/>
            <a:gdLst/>
            <a:ahLst/>
            <a:cxnLst>
              <a:cxn ang="0">
                <a:pos x="0" y="50"/>
              </a:cxn>
              <a:cxn ang="0">
                <a:pos x="66" y="64"/>
              </a:cxn>
              <a:cxn ang="0">
                <a:pos x="96" y="1"/>
              </a:cxn>
              <a:cxn ang="0">
                <a:pos x="132" y="70"/>
              </a:cxn>
              <a:cxn ang="0">
                <a:pos x="228" y="76"/>
              </a:cxn>
              <a:cxn ang="0">
                <a:pos x="276" y="40"/>
              </a:cxn>
              <a:cxn ang="0">
                <a:pos x="366" y="46"/>
              </a:cxn>
              <a:cxn ang="0">
                <a:pos x="414" y="154"/>
              </a:cxn>
              <a:cxn ang="0">
                <a:pos x="456" y="100"/>
              </a:cxn>
              <a:cxn ang="0">
                <a:pos x="456" y="280"/>
              </a:cxn>
              <a:cxn ang="0">
                <a:pos x="600" y="352"/>
              </a:cxn>
              <a:cxn ang="0">
                <a:pos x="684" y="382"/>
              </a:cxn>
              <a:cxn ang="0">
                <a:pos x="769" y="386"/>
              </a:cxn>
              <a:cxn ang="0">
                <a:pos x="865" y="386"/>
              </a:cxn>
              <a:cxn ang="0">
                <a:pos x="900" y="454"/>
              </a:cxn>
              <a:cxn ang="0">
                <a:pos x="924" y="442"/>
              </a:cxn>
              <a:cxn ang="0">
                <a:pos x="948" y="472"/>
              </a:cxn>
              <a:cxn ang="0">
                <a:pos x="1050" y="454"/>
              </a:cxn>
              <a:cxn ang="0">
                <a:pos x="1218" y="382"/>
              </a:cxn>
              <a:cxn ang="0">
                <a:pos x="1278" y="418"/>
              </a:cxn>
              <a:cxn ang="0">
                <a:pos x="1338" y="394"/>
              </a:cxn>
              <a:cxn ang="0">
                <a:pos x="1374" y="460"/>
              </a:cxn>
              <a:cxn ang="0">
                <a:pos x="1442" y="434"/>
              </a:cxn>
              <a:cxn ang="0">
                <a:pos x="1542" y="430"/>
              </a:cxn>
              <a:cxn ang="0">
                <a:pos x="1634" y="386"/>
              </a:cxn>
              <a:cxn ang="0">
                <a:pos x="1730" y="434"/>
              </a:cxn>
              <a:cxn ang="0">
                <a:pos x="1682" y="482"/>
              </a:cxn>
              <a:cxn ang="0">
                <a:pos x="1752" y="502"/>
              </a:cxn>
              <a:cxn ang="0">
                <a:pos x="1806" y="550"/>
              </a:cxn>
              <a:cxn ang="0">
                <a:pos x="1908" y="508"/>
              </a:cxn>
              <a:cxn ang="0">
                <a:pos x="1998" y="502"/>
              </a:cxn>
              <a:cxn ang="0">
                <a:pos x="2163" y="386"/>
              </a:cxn>
            </a:cxnLst>
            <a:rect l="0" t="0" r="r" b="b"/>
            <a:pathLst>
              <a:path w="2163" h="551">
                <a:moveTo>
                  <a:pt x="0" y="50"/>
                </a:moveTo>
                <a:cubicBezTo>
                  <a:pt x="11" y="52"/>
                  <a:pt x="50" y="72"/>
                  <a:pt x="66" y="64"/>
                </a:cubicBezTo>
                <a:cubicBezTo>
                  <a:pt x="82" y="56"/>
                  <a:pt x="85" y="0"/>
                  <a:pt x="96" y="1"/>
                </a:cubicBezTo>
                <a:cubicBezTo>
                  <a:pt x="107" y="2"/>
                  <a:pt x="110" y="58"/>
                  <a:pt x="132" y="70"/>
                </a:cubicBezTo>
                <a:cubicBezTo>
                  <a:pt x="154" y="82"/>
                  <a:pt x="204" y="81"/>
                  <a:pt x="228" y="76"/>
                </a:cubicBezTo>
                <a:cubicBezTo>
                  <a:pt x="252" y="71"/>
                  <a:pt x="253" y="45"/>
                  <a:pt x="276" y="40"/>
                </a:cubicBezTo>
                <a:cubicBezTo>
                  <a:pt x="299" y="35"/>
                  <a:pt x="343" y="27"/>
                  <a:pt x="366" y="46"/>
                </a:cubicBezTo>
                <a:cubicBezTo>
                  <a:pt x="389" y="65"/>
                  <a:pt x="399" y="145"/>
                  <a:pt x="414" y="154"/>
                </a:cubicBezTo>
                <a:cubicBezTo>
                  <a:pt x="429" y="163"/>
                  <a:pt x="449" y="79"/>
                  <a:pt x="456" y="100"/>
                </a:cubicBezTo>
                <a:cubicBezTo>
                  <a:pt x="463" y="121"/>
                  <a:pt x="432" y="238"/>
                  <a:pt x="456" y="280"/>
                </a:cubicBezTo>
                <a:cubicBezTo>
                  <a:pt x="480" y="322"/>
                  <a:pt x="562" y="335"/>
                  <a:pt x="600" y="352"/>
                </a:cubicBezTo>
                <a:cubicBezTo>
                  <a:pt x="638" y="369"/>
                  <a:pt x="656" y="376"/>
                  <a:pt x="684" y="382"/>
                </a:cubicBezTo>
                <a:cubicBezTo>
                  <a:pt x="712" y="388"/>
                  <a:pt x="739" y="385"/>
                  <a:pt x="769" y="386"/>
                </a:cubicBezTo>
                <a:cubicBezTo>
                  <a:pt x="799" y="387"/>
                  <a:pt x="843" y="375"/>
                  <a:pt x="865" y="386"/>
                </a:cubicBezTo>
                <a:cubicBezTo>
                  <a:pt x="887" y="397"/>
                  <a:pt x="890" y="445"/>
                  <a:pt x="900" y="454"/>
                </a:cubicBezTo>
                <a:cubicBezTo>
                  <a:pt x="910" y="463"/>
                  <a:pt x="916" y="439"/>
                  <a:pt x="924" y="442"/>
                </a:cubicBezTo>
                <a:cubicBezTo>
                  <a:pt x="932" y="445"/>
                  <a:pt x="927" y="470"/>
                  <a:pt x="948" y="472"/>
                </a:cubicBezTo>
                <a:cubicBezTo>
                  <a:pt x="969" y="474"/>
                  <a:pt x="1005" y="469"/>
                  <a:pt x="1050" y="454"/>
                </a:cubicBezTo>
                <a:cubicBezTo>
                  <a:pt x="1095" y="439"/>
                  <a:pt x="1180" y="388"/>
                  <a:pt x="1218" y="382"/>
                </a:cubicBezTo>
                <a:cubicBezTo>
                  <a:pt x="1256" y="376"/>
                  <a:pt x="1258" y="416"/>
                  <a:pt x="1278" y="418"/>
                </a:cubicBezTo>
                <a:cubicBezTo>
                  <a:pt x="1298" y="420"/>
                  <a:pt x="1322" y="387"/>
                  <a:pt x="1338" y="394"/>
                </a:cubicBezTo>
                <a:cubicBezTo>
                  <a:pt x="1354" y="401"/>
                  <a:pt x="1357" y="453"/>
                  <a:pt x="1374" y="460"/>
                </a:cubicBezTo>
                <a:cubicBezTo>
                  <a:pt x="1391" y="467"/>
                  <a:pt x="1414" y="439"/>
                  <a:pt x="1442" y="434"/>
                </a:cubicBezTo>
                <a:cubicBezTo>
                  <a:pt x="1470" y="429"/>
                  <a:pt x="1510" y="438"/>
                  <a:pt x="1542" y="430"/>
                </a:cubicBezTo>
                <a:cubicBezTo>
                  <a:pt x="1574" y="422"/>
                  <a:pt x="1603" y="385"/>
                  <a:pt x="1634" y="386"/>
                </a:cubicBezTo>
                <a:cubicBezTo>
                  <a:pt x="1665" y="387"/>
                  <a:pt x="1722" y="418"/>
                  <a:pt x="1730" y="434"/>
                </a:cubicBezTo>
                <a:cubicBezTo>
                  <a:pt x="1738" y="450"/>
                  <a:pt x="1678" y="471"/>
                  <a:pt x="1682" y="482"/>
                </a:cubicBezTo>
                <a:cubicBezTo>
                  <a:pt x="1686" y="493"/>
                  <a:pt x="1731" y="491"/>
                  <a:pt x="1752" y="502"/>
                </a:cubicBezTo>
                <a:cubicBezTo>
                  <a:pt x="1773" y="513"/>
                  <a:pt x="1780" y="549"/>
                  <a:pt x="1806" y="550"/>
                </a:cubicBezTo>
                <a:cubicBezTo>
                  <a:pt x="1832" y="551"/>
                  <a:pt x="1876" y="516"/>
                  <a:pt x="1908" y="508"/>
                </a:cubicBezTo>
                <a:cubicBezTo>
                  <a:pt x="1940" y="500"/>
                  <a:pt x="1956" y="522"/>
                  <a:pt x="1998" y="502"/>
                </a:cubicBezTo>
                <a:cubicBezTo>
                  <a:pt x="2040" y="482"/>
                  <a:pt x="2129" y="410"/>
                  <a:pt x="2163" y="386"/>
                </a:cubicBezTo>
              </a:path>
            </a:pathLst>
          </a:custGeom>
          <a:noFill/>
          <a:ln w="25400">
            <a:solidFill>
              <a:srgbClr val="3366FF"/>
            </a:solidFill>
            <a:round/>
            <a:headEnd/>
            <a:tailEnd/>
          </a:ln>
          <a:effectLst/>
        </p:spPr>
        <p:txBody>
          <a:bodyPr/>
          <a:lstStyle/>
          <a:p>
            <a:endParaRPr lang="en-US"/>
          </a:p>
        </p:txBody>
      </p:sp>
      <p:sp>
        <p:nvSpPr>
          <p:cNvPr id="2152" name="Freeform 104"/>
          <p:cNvSpPr>
            <a:spLocks/>
          </p:cNvSpPr>
          <p:nvPr/>
        </p:nvSpPr>
        <p:spPr bwMode="auto">
          <a:xfrm>
            <a:off x="4341813" y="3840163"/>
            <a:ext cx="1190625" cy="504825"/>
          </a:xfrm>
          <a:custGeom>
            <a:avLst/>
            <a:gdLst/>
            <a:ahLst/>
            <a:cxnLst>
              <a:cxn ang="0">
                <a:pos x="0" y="270"/>
              </a:cxn>
              <a:cxn ang="0">
                <a:pos x="48" y="318"/>
              </a:cxn>
              <a:cxn ang="0">
                <a:pos x="144" y="270"/>
              </a:cxn>
              <a:cxn ang="0">
                <a:pos x="234" y="300"/>
              </a:cxn>
              <a:cxn ang="0">
                <a:pos x="337" y="270"/>
              </a:cxn>
              <a:cxn ang="0">
                <a:pos x="408" y="234"/>
              </a:cxn>
              <a:cxn ang="0">
                <a:pos x="432" y="162"/>
              </a:cxn>
              <a:cxn ang="0">
                <a:pos x="552" y="102"/>
              </a:cxn>
              <a:cxn ang="0">
                <a:pos x="660" y="96"/>
              </a:cxn>
              <a:cxn ang="0">
                <a:pos x="750" y="0"/>
              </a:cxn>
            </a:cxnLst>
            <a:rect l="0" t="0" r="r" b="b"/>
            <a:pathLst>
              <a:path w="750" h="318">
                <a:moveTo>
                  <a:pt x="0" y="270"/>
                </a:moveTo>
                <a:cubicBezTo>
                  <a:pt x="12" y="294"/>
                  <a:pt x="24" y="318"/>
                  <a:pt x="48" y="318"/>
                </a:cubicBezTo>
                <a:cubicBezTo>
                  <a:pt x="72" y="318"/>
                  <a:pt x="113" y="273"/>
                  <a:pt x="144" y="270"/>
                </a:cubicBezTo>
                <a:cubicBezTo>
                  <a:pt x="175" y="267"/>
                  <a:pt x="202" y="300"/>
                  <a:pt x="234" y="300"/>
                </a:cubicBezTo>
                <a:cubicBezTo>
                  <a:pt x="266" y="300"/>
                  <a:pt x="308" y="281"/>
                  <a:pt x="337" y="270"/>
                </a:cubicBezTo>
                <a:cubicBezTo>
                  <a:pt x="366" y="259"/>
                  <a:pt x="392" y="252"/>
                  <a:pt x="408" y="234"/>
                </a:cubicBezTo>
                <a:cubicBezTo>
                  <a:pt x="424" y="216"/>
                  <a:pt x="408" y="184"/>
                  <a:pt x="432" y="162"/>
                </a:cubicBezTo>
                <a:cubicBezTo>
                  <a:pt x="456" y="140"/>
                  <a:pt x="514" y="113"/>
                  <a:pt x="552" y="102"/>
                </a:cubicBezTo>
                <a:cubicBezTo>
                  <a:pt x="590" y="91"/>
                  <a:pt x="627" y="113"/>
                  <a:pt x="660" y="96"/>
                </a:cubicBezTo>
                <a:cubicBezTo>
                  <a:pt x="693" y="79"/>
                  <a:pt x="731" y="20"/>
                  <a:pt x="750" y="0"/>
                </a:cubicBezTo>
              </a:path>
            </a:pathLst>
          </a:custGeom>
          <a:noFill/>
          <a:ln w="25400">
            <a:solidFill>
              <a:srgbClr val="3366FF"/>
            </a:solidFill>
            <a:round/>
            <a:headEnd/>
            <a:tailEnd/>
          </a:ln>
          <a:effectLst/>
        </p:spPr>
        <p:txBody>
          <a:bodyPr/>
          <a:lstStyle/>
          <a:p>
            <a:endParaRPr lang="en-US"/>
          </a:p>
        </p:txBody>
      </p:sp>
      <p:sp>
        <p:nvSpPr>
          <p:cNvPr id="2153" name="Freeform 105"/>
          <p:cNvSpPr>
            <a:spLocks/>
          </p:cNvSpPr>
          <p:nvPr/>
        </p:nvSpPr>
        <p:spPr bwMode="auto">
          <a:xfrm>
            <a:off x="5486400" y="1514475"/>
            <a:ext cx="2414588" cy="5202238"/>
          </a:xfrm>
          <a:custGeom>
            <a:avLst/>
            <a:gdLst/>
            <a:ahLst/>
            <a:cxnLst>
              <a:cxn ang="0">
                <a:pos x="0" y="389"/>
              </a:cxn>
              <a:cxn ang="0">
                <a:pos x="97" y="293"/>
              </a:cxn>
              <a:cxn ang="0">
                <a:pos x="241" y="101"/>
              </a:cxn>
              <a:cxn ang="0">
                <a:pos x="311" y="67"/>
              </a:cxn>
              <a:cxn ang="0">
                <a:pos x="385" y="4"/>
              </a:cxn>
              <a:cxn ang="0">
                <a:pos x="455" y="43"/>
              </a:cxn>
              <a:cxn ang="0">
                <a:pos x="529" y="53"/>
              </a:cxn>
              <a:cxn ang="0">
                <a:pos x="577" y="53"/>
              </a:cxn>
              <a:cxn ang="0">
                <a:pos x="647" y="37"/>
              </a:cxn>
              <a:cxn ang="0">
                <a:pos x="689" y="73"/>
              </a:cxn>
              <a:cxn ang="0">
                <a:pos x="722" y="53"/>
              </a:cxn>
              <a:cxn ang="0">
                <a:pos x="737" y="73"/>
              </a:cxn>
              <a:cxn ang="0">
                <a:pos x="914" y="149"/>
              </a:cxn>
              <a:cxn ang="0">
                <a:pos x="1010" y="245"/>
              </a:cxn>
              <a:cxn ang="0">
                <a:pos x="1106" y="293"/>
              </a:cxn>
              <a:cxn ang="0">
                <a:pos x="1251" y="389"/>
              </a:cxn>
              <a:cxn ang="0">
                <a:pos x="1347" y="485"/>
              </a:cxn>
              <a:cxn ang="0">
                <a:pos x="1301" y="601"/>
              </a:cxn>
              <a:cxn ang="0">
                <a:pos x="1299" y="630"/>
              </a:cxn>
              <a:cxn ang="0">
                <a:pos x="1181" y="667"/>
              </a:cxn>
              <a:cxn ang="0">
                <a:pos x="1085" y="703"/>
              </a:cxn>
              <a:cxn ang="0">
                <a:pos x="1067" y="793"/>
              </a:cxn>
              <a:cxn ang="0">
                <a:pos x="917" y="907"/>
              </a:cxn>
              <a:cxn ang="0">
                <a:pos x="866" y="1062"/>
              </a:cxn>
              <a:cxn ang="0">
                <a:pos x="770" y="1110"/>
              </a:cxn>
              <a:cxn ang="0">
                <a:pos x="770" y="1207"/>
              </a:cxn>
              <a:cxn ang="0">
                <a:pos x="749" y="1327"/>
              </a:cxn>
              <a:cxn ang="0">
                <a:pos x="725" y="1387"/>
              </a:cxn>
              <a:cxn ang="0">
                <a:pos x="722" y="1543"/>
              </a:cxn>
              <a:cxn ang="0">
                <a:pos x="701" y="1663"/>
              </a:cxn>
              <a:cxn ang="0">
                <a:pos x="707" y="1771"/>
              </a:cxn>
              <a:cxn ang="0">
                <a:pos x="674" y="1880"/>
              </a:cxn>
              <a:cxn ang="0">
                <a:pos x="722" y="1928"/>
              </a:cxn>
              <a:cxn ang="0">
                <a:pos x="674" y="1928"/>
              </a:cxn>
              <a:cxn ang="0">
                <a:pos x="722" y="2024"/>
              </a:cxn>
              <a:cxn ang="0">
                <a:pos x="737" y="2089"/>
              </a:cxn>
              <a:cxn ang="0">
                <a:pos x="767" y="2149"/>
              </a:cxn>
              <a:cxn ang="0">
                <a:pos x="815" y="2245"/>
              </a:cxn>
              <a:cxn ang="0">
                <a:pos x="851" y="2287"/>
              </a:cxn>
              <a:cxn ang="0">
                <a:pos x="962" y="2457"/>
              </a:cxn>
              <a:cxn ang="0">
                <a:pos x="1019" y="2467"/>
              </a:cxn>
              <a:cxn ang="0">
                <a:pos x="1109" y="2533"/>
              </a:cxn>
              <a:cxn ang="0">
                <a:pos x="1169" y="2695"/>
              </a:cxn>
              <a:cxn ang="0">
                <a:pos x="1251" y="2793"/>
              </a:cxn>
              <a:cxn ang="0">
                <a:pos x="1421" y="2833"/>
              </a:cxn>
              <a:cxn ang="0">
                <a:pos x="1481" y="2905"/>
              </a:cxn>
              <a:cxn ang="0">
                <a:pos x="1517" y="2947"/>
              </a:cxn>
              <a:cxn ang="0">
                <a:pos x="1505" y="3115"/>
              </a:cxn>
              <a:cxn ang="0">
                <a:pos x="1493" y="3229"/>
              </a:cxn>
              <a:cxn ang="0">
                <a:pos x="1457" y="3277"/>
              </a:cxn>
            </a:cxnLst>
            <a:rect l="0" t="0" r="r" b="b"/>
            <a:pathLst>
              <a:path w="1521" h="3277">
                <a:moveTo>
                  <a:pt x="0" y="389"/>
                </a:moveTo>
                <a:cubicBezTo>
                  <a:pt x="28" y="365"/>
                  <a:pt x="57" y="341"/>
                  <a:pt x="97" y="293"/>
                </a:cubicBezTo>
                <a:cubicBezTo>
                  <a:pt x="137" y="245"/>
                  <a:pt x="205" y="139"/>
                  <a:pt x="241" y="101"/>
                </a:cubicBezTo>
                <a:cubicBezTo>
                  <a:pt x="277" y="63"/>
                  <a:pt x="287" y="83"/>
                  <a:pt x="311" y="67"/>
                </a:cubicBezTo>
                <a:cubicBezTo>
                  <a:pt x="335" y="51"/>
                  <a:pt x="361" y="8"/>
                  <a:pt x="385" y="4"/>
                </a:cubicBezTo>
                <a:cubicBezTo>
                  <a:pt x="409" y="0"/>
                  <a:pt x="431" y="35"/>
                  <a:pt x="455" y="43"/>
                </a:cubicBezTo>
                <a:cubicBezTo>
                  <a:pt x="479" y="51"/>
                  <a:pt x="509" y="51"/>
                  <a:pt x="529" y="53"/>
                </a:cubicBezTo>
                <a:cubicBezTo>
                  <a:pt x="549" y="55"/>
                  <a:pt x="557" y="56"/>
                  <a:pt x="577" y="53"/>
                </a:cubicBezTo>
                <a:cubicBezTo>
                  <a:pt x="597" y="50"/>
                  <a:pt x="628" y="34"/>
                  <a:pt x="647" y="37"/>
                </a:cubicBezTo>
                <a:cubicBezTo>
                  <a:pt x="666" y="40"/>
                  <a:pt x="677" y="70"/>
                  <a:pt x="689" y="73"/>
                </a:cubicBezTo>
                <a:cubicBezTo>
                  <a:pt x="701" y="76"/>
                  <a:pt x="714" y="53"/>
                  <a:pt x="722" y="53"/>
                </a:cubicBezTo>
                <a:cubicBezTo>
                  <a:pt x="730" y="53"/>
                  <a:pt x="705" y="57"/>
                  <a:pt x="737" y="73"/>
                </a:cubicBezTo>
                <a:cubicBezTo>
                  <a:pt x="769" y="89"/>
                  <a:pt x="869" y="120"/>
                  <a:pt x="914" y="149"/>
                </a:cubicBezTo>
                <a:cubicBezTo>
                  <a:pt x="959" y="178"/>
                  <a:pt x="978" y="221"/>
                  <a:pt x="1010" y="245"/>
                </a:cubicBezTo>
                <a:cubicBezTo>
                  <a:pt x="1042" y="269"/>
                  <a:pt x="1066" y="269"/>
                  <a:pt x="1106" y="293"/>
                </a:cubicBezTo>
                <a:cubicBezTo>
                  <a:pt x="1146" y="317"/>
                  <a:pt x="1211" y="357"/>
                  <a:pt x="1251" y="389"/>
                </a:cubicBezTo>
                <a:cubicBezTo>
                  <a:pt x="1291" y="421"/>
                  <a:pt x="1339" y="450"/>
                  <a:pt x="1347" y="485"/>
                </a:cubicBezTo>
                <a:cubicBezTo>
                  <a:pt x="1355" y="520"/>
                  <a:pt x="1309" y="577"/>
                  <a:pt x="1301" y="601"/>
                </a:cubicBezTo>
                <a:cubicBezTo>
                  <a:pt x="1293" y="625"/>
                  <a:pt x="1319" y="619"/>
                  <a:pt x="1299" y="630"/>
                </a:cubicBezTo>
                <a:cubicBezTo>
                  <a:pt x="1279" y="641"/>
                  <a:pt x="1217" y="655"/>
                  <a:pt x="1181" y="667"/>
                </a:cubicBezTo>
                <a:cubicBezTo>
                  <a:pt x="1145" y="679"/>
                  <a:pt x="1104" y="682"/>
                  <a:pt x="1085" y="703"/>
                </a:cubicBezTo>
                <a:cubicBezTo>
                  <a:pt x="1066" y="724"/>
                  <a:pt x="1095" y="759"/>
                  <a:pt x="1067" y="793"/>
                </a:cubicBezTo>
                <a:cubicBezTo>
                  <a:pt x="1039" y="827"/>
                  <a:pt x="950" y="862"/>
                  <a:pt x="917" y="907"/>
                </a:cubicBezTo>
                <a:cubicBezTo>
                  <a:pt x="884" y="952"/>
                  <a:pt x="890" y="1028"/>
                  <a:pt x="866" y="1062"/>
                </a:cubicBezTo>
                <a:cubicBezTo>
                  <a:pt x="842" y="1096"/>
                  <a:pt x="786" y="1086"/>
                  <a:pt x="770" y="1110"/>
                </a:cubicBezTo>
                <a:cubicBezTo>
                  <a:pt x="754" y="1134"/>
                  <a:pt x="773" y="1171"/>
                  <a:pt x="770" y="1207"/>
                </a:cubicBezTo>
                <a:cubicBezTo>
                  <a:pt x="767" y="1243"/>
                  <a:pt x="756" y="1297"/>
                  <a:pt x="749" y="1327"/>
                </a:cubicBezTo>
                <a:cubicBezTo>
                  <a:pt x="742" y="1357"/>
                  <a:pt x="729" y="1351"/>
                  <a:pt x="725" y="1387"/>
                </a:cubicBezTo>
                <a:cubicBezTo>
                  <a:pt x="721" y="1423"/>
                  <a:pt x="726" y="1497"/>
                  <a:pt x="722" y="1543"/>
                </a:cubicBezTo>
                <a:cubicBezTo>
                  <a:pt x="718" y="1589"/>
                  <a:pt x="703" y="1625"/>
                  <a:pt x="701" y="1663"/>
                </a:cubicBezTo>
                <a:cubicBezTo>
                  <a:pt x="699" y="1701"/>
                  <a:pt x="711" y="1735"/>
                  <a:pt x="707" y="1771"/>
                </a:cubicBezTo>
                <a:cubicBezTo>
                  <a:pt x="703" y="1807"/>
                  <a:pt x="672" y="1854"/>
                  <a:pt x="674" y="1880"/>
                </a:cubicBezTo>
                <a:cubicBezTo>
                  <a:pt x="676" y="1906"/>
                  <a:pt x="722" y="1920"/>
                  <a:pt x="722" y="1928"/>
                </a:cubicBezTo>
                <a:cubicBezTo>
                  <a:pt x="722" y="1936"/>
                  <a:pt x="674" y="1912"/>
                  <a:pt x="674" y="1928"/>
                </a:cubicBezTo>
                <a:cubicBezTo>
                  <a:pt x="674" y="1944"/>
                  <a:pt x="712" y="1997"/>
                  <a:pt x="722" y="2024"/>
                </a:cubicBezTo>
                <a:cubicBezTo>
                  <a:pt x="732" y="2051"/>
                  <a:pt x="730" y="2068"/>
                  <a:pt x="737" y="2089"/>
                </a:cubicBezTo>
                <a:cubicBezTo>
                  <a:pt x="744" y="2110"/>
                  <a:pt x="754" y="2123"/>
                  <a:pt x="767" y="2149"/>
                </a:cubicBezTo>
                <a:cubicBezTo>
                  <a:pt x="780" y="2175"/>
                  <a:pt x="801" y="2222"/>
                  <a:pt x="815" y="2245"/>
                </a:cubicBezTo>
                <a:cubicBezTo>
                  <a:pt x="829" y="2268"/>
                  <a:pt x="827" y="2252"/>
                  <a:pt x="851" y="2287"/>
                </a:cubicBezTo>
                <a:cubicBezTo>
                  <a:pt x="875" y="2322"/>
                  <a:pt x="934" y="2427"/>
                  <a:pt x="962" y="2457"/>
                </a:cubicBezTo>
                <a:cubicBezTo>
                  <a:pt x="990" y="2487"/>
                  <a:pt x="995" y="2454"/>
                  <a:pt x="1019" y="2467"/>
                </a:cubicBezTo>
                <a:cubicBezTo>
                  <a:pt x="1043" y="2480"/>
                  <a:pt x="1084" y="2495"/>
                  <a:pt x="1109" y="2533"/>
                </a:cubicBezTo>
                <a:cubicBezTo>
                  <a:pt x="1134" y="2571"/>
                  <a:pt x="1145" y="2652"/>
                  <a:pt x="1169" y="2695"/>
                </a:cubicBezTo>
                <a:cubicBezTo>
                  <a:pt x="1193" y="2738"/>
                  <a:pt x="1209" y="2770"/>
                  <a:pt x="1251" y="2793"/>
                </a:cubicBezTo>
                <a:cubicBezTo>
                  <a:pt x="1293" y="2816"/>
                  <a:pt x="1383" y="2814"/>
                  <a:pt x="1421" y="2833"/>
                </a:cubicBezTo>
                <a:cubicBezTo>
                  <a:pt x="1459" y="2852"/>
                  <a:pt x="1465" y="2886"/>
                  <a:pt x="1481" y="2905"/>
                </a:cubicBezTo>
                <a:cubicBezTo>
                  <a:pt x="1497" y="2924"/>
                  <a:pt x="1513" y="2912"/>
                  <a:pt x="1517" y="2947"/>
                </a:cubicBezTo>
                <a:cubicBezTo>
                  <a:pt x="1521" y="2982"/>
                  <a:pt x="1509" y="3068"/>
                  <a:pt x="1505" y="3115"/>
                </a:cubicBezTo>
                <a:cubicBezTo>
                  <a:pt x="1501" y="3162"/>
                  <a:pt x="1501" y="3202"/>
                  <a:pt x="1493" y="3229"/>
                </a:cubicBezTo>
                <a:cubicBezTo>
                  <a:pt x="1485" y="3256"/>
                  <a:pt x="1464" y="3267"/>
                  <a:pt x="1457" y="3277"/>
                </a:cubicBezTo>
              </a:path>
            </a:pathLst>
          </a:custGeom>
          <a:noFill/>
          <a:ln w="25400">
            <a:solidFill>
              <a:srgbClr val="3366FF"/>
            </a:solidFill>
            <a:round/>
            <a:headEnd/>
            <a:tailEnd/>
          </a:ln>
          <a:effectLst/>
        </p:spPr>
        <p:txBody>
          <a:bodyPr/>
          <a:lstStyle/>
          <a:p>
            <a:endParaRPr lang="en-US"/>
          </a:p>
        </p:txBody>
      </p:sp>
      <p:sp>
        <p:nvSpPr>
          <p:cNvPr id="2154" name="Freeform 106"/>
          <p:cNvSpPr>
            <a:spLocks/>
          </p:cNvSpPr>
          <p:nvPr/>
        </p:nvSpPr>
        <p:spPr bwMode="auto">
          <a:xfrm>
            <a:off x="7999413" y="1773238"/>
            <a:ext cx="1074737" cy="741362"/>
          </a:xfrm>
          <a:custGeom>
            <a:avLst/>
            <a:gdLst/>
            <a:ahLst/>
            <a:cxnLst>
              <a:cxn ang="0">
                <a:pos x="30" y="0"/>
              </a:cxn>
              <a:cxn ang="0">
                <a:pos x="30" y="96"/>
              </a:cxn>
              <a:cxn ang="0">
                <a:pos x="4" y="130"/>
              </a:cxn>
              <a:cxn ang="0">
                <a:pos x="52" y="226"/>
              </a:cxn>
              <a:cxn ang="0">
                <a:pos x="180" y="216"/>
              </a:cxn>
              <a:cxn ang="0">
                <a:pos x="245" y="226"/>
              </a:cxn>
              <a:cxn ang="0">
                <a:pos x="396" y="240"/>
              </a:cxn>
              <a:cxn ang="0">
                <a:pos x="474" y="282"/>
              </a:cxn>
              <a:cxn ang="0">
                <a:pos x="533" y="370"/>
              </a:cxn>
              <a:cxn ang="0">
                <a:pos x="677" y="467"/>
              </a:cxn>
            </a:cxnLst>
            <a:rect l="0" t="0" r="r" b="b"/>
            <a:pathLst>
              <a:path w="677" h="467">
                <a:moveTo>
                  <a:pt x="30" y="0"/>
                </a:moveTo>
                <a:cubicBezTo>
                  <a:pt x="30" y="16"/>
                  <a:pt x="34" y="74"/>
                  <a:pt x="30" y="96"/>
                </a:cubicBezTo>
                <a:cubicBezTo>
                  <a:pt x="26" y="118"/>
                  <a:pt x="0" y="108"/>
                  <a:pt x="4" y="130"/>
                </a:cubicBezTo>
                <a:cubicBezTo>
                  <a:pt x="8" y="152"/>
                  <a:pt x="23" y="212"/>
                  <a:pt x="52" y="226"/>
                </a:cubicBezTo>
                <a:cubicBezTo>
                  <a:pt x="81" y="240"/>
                  <a:pt x="148" y="216"/>
                  <a:pt x="180" y="216"/>
                </a:cubicBezTo>
                <a:cubicBezTo>
                  <a:pt x="212" y="216"/>
                  <a:pt x="209" y="222"/>
                  <a:pt x="245" y="226"/>
                </a:cubicBezTo>
                <a:cubicBezTo>
                  <a:pt x="281" y="230"/>
                  <a:pt x="358" y="231"/>
                  <a:pt x="396" y="240"/>
                </a:cubicBezTo>
                <a:cubicBezTo>
                  <a:pt x="434" y="249"/>
                  <a:pt x="451" y="260"/>
                  <a:pt x="474" y="282"/>
                </a:cubicBezTo>
                <a:cubicBezTo>
                  <a:pt x="497" y="304"/>
                  <a:pt x="499" y="339"/>
                  <a:pt x="533" y="370"/>
                </a:cubicBezTo>
                <a:cubicBezTo>
                  <a:pt x="567" y="401"/>
                  <a:pt x="625" y="438"/>
                  <a:pt x="677" y="467"/>
                </a:cubicBezTo>
              </a:path>
            </a:pathLst>
          </a:custGeom>
          <a:noFill/>
          <a:ln w="25400">
            <a:solidFill>
              <a:srgbClr val="3366FF"/>
            </a:solidFill>
            <a:round/>
            <a:headEnd/>
            <a:tailEnd/>
          </a:ln>
          <a:effectLst/>
        </p:spPr>
        <p:txBody>
          <a:bodyPr/>
          <a:lstStyle/>
          <a:p>
            <a:endParaRPr lang="en-US"/>
          </a:p>
        </p:txBody>
      </p:sp>
      <p:sp>
        <p:nvSpPr>
          <p:cNvPr id="2155" name="Freeform 107"/>
          <p:cNvSpPr>
            <a:spLocks/>
          </p:cNvSpPr>
          <p:nvPr/>
        </p:nvSpPr>
        <p:spPr bwMode="auto">
          <a:xfrm>
            <a:off x="7621588" y="2554288"/>
            <a:ext cx="1052512" cy="3590925"/>
          </a:xfrm>
          <a:custGeom>
            <a:avLst/>
            <a:gdLst/>
            <a:ahLst/>
            <a:cxnLst>
              <a:cxn ang="0">
                <a:pos x="232" y="0"/>
              </a:cxn>
              <a:cxn ang="0">
                <a:pos x="290" y="119"/>
              </a:cxn>
              <a:cxn ang="0">
                <a:pos x="322" y="162"/>
              </a:cxn>
              <a:cxn ang="0">
                <a:pos x="328" y="228"/>
              </a:cxn>
              <a:cxn ang="0">
                <a:pos x="322" y="312"/>
              </a:cxn>
              <a:cxn ang="0">
                <a:pos x="292" y="402"/>
              </a:cxn>
              <a:cxn ang="0">
                <a:pos x="244" y="492"/>
              </a:cxn>
              <a:cxn ang="0">
                <a:pos x="196" y="576"/>
              </a:cxn>
              <a:cxn ang="0">
                <a:pos x="112" y="576"/>
              </a:cxn>
              <a:cxn ang="0">
                <a:pos x="22" y="678"/>
              </a:cxn>
              <a:cxn ang="0">
                <a:pos x="2" y="840"/>
              </a:cxn>
              <a:cxn ang="0">
                <a:pos x="34" y="894"/>
              </a:cxn>
              <a:cxn ang="0">
                <a:pos x="50" y="1032"/>
              </a:cxn>
              <a:cxn ang="0">
                <a:pos x="100" y="1074"/>
              </a:cxn>
              <a:cxn ang="0">
                <a:pos x="190" y="1140"/>
              </a:cxn>
              <a:cxn ang="0">
                <a:pos x="214" y="1104"/>
              </a:cxn>
              <a:cxn ang="0">
                <a:pos x="256" y="1122"/>
              </a:cxn>
              <a:cxn ang="0">
                <a:pos x="280" y="1170"/>
              </a:cxn>
              <a:cxn ang="0">
                <a:pos x="304" y="1200"/>
              </a:cxn>
              <a:cxn ang="0">
                <a:pos x="358" y="1206"/>
              </a:cxn>
              <a:cxn ang="0">
                <a:pos x="334" y="1296"/>
              </a:cxn>
              <a:cxn ang="0">
                <a:pos x="386" y="1369"/>
              </a:cxn>
              <a:cxn ang="0">
                <a:pos x="424" y="1374"/>
              </a:cxn>
              <a:cxn ang="0">
                <a:pos x="430" y="1434"/>
              </a:cxn>
              <a:cxn ang="0">
                <a:pos x="478" y="1446"/>
              </a:cxn>
              <a:cxn ang="0">
                <a:pos x="435" y="1513"/>
              </a:cxn>
              <a:cxn ang="0">
                <a:pos x="386" y="1657"/>
              </a:cxn>
              <a:cxn ang="0">
                <a:pos x="338" y="1802"/>
              </a:cxn>
              <a:cxn ang="0">
                <a:pos x="386" y="1850"/>
              </a:cxn>
              <a:cxn ang="0">
                <a:pos x="394" y="1902"/>
              </a:cxn>
              <a:cxn ang="0">
                <a:pos x="436" y="1920"/>
              </a:cxn>
              <a:cxn ang="0">
                <a:pos x="435" y="2042"/>
              </a:cxn>
              <a:cxn ang="0">
                <a:pos x="472" y="2082"/>
              </a:cxn>
              <a:cxn ang="0">
                <a:pos x="556" y="2208"/>
              </a:cxn>
              <a:cxn ang="0">
                <a:pos x="646" y="2214"/>
              </a:cxn>
              <a:cxn ang="0">
                <a:pos x="658" y="2262"/>
              </a:cxn>
            </a:cxnLst>
            <a:rect l="0" t="0" r="r" b="b"/>
            <a:pathLst>
              <a:path w="663" h="2262">
                <a:moveTo>
                  <a:pt x="232" y="0"/>
                </a:moveTo>
                <a:cubicBezTo>
                  <a:pt x="241" y="19"/>
                  <a:pt x="275" y="92"/>
                  <a:pt x="290" y="119"/>
                </a:cubicBezTo>
                <a:cubicBezTo>
                  <a:pt x="305" y="146"/>
                  <a:pt x="316" y="144"/>
                  <a:pt x="322" y="162"/>
                </a:cubicBezTo>
                <a:cubicBezTo>
                  <a:pt x="328" y="180"/>
                  <a:pt x="328" y="203"/>
                  <a:pt x="328" y="228"/>
                </a:cubicBezTo>
                <a:cubicBezTo>
                  <a:pt x="328" y="253"/>
                  <a:pt x="328" y="283"/>
                  <a:pt x="322" y="312"/>
                </a:cubicBezTo>
                <a:cubicBezTo>
                  <a:pt x="316" y="341"/>
                  <a:pt x="305" y="372"/>
                  <a:pt x="292" y="402"/>
                </a:cubicBezTo>
                <a:cubicBezTo>
                  <a:pt x="279" y="432"/>
                  <a:pt x="260" y="463"/>
                  <a:pt x="244" y="492"/>
                </a:cubicBezTo>
                <a:cubicBezTo>
                  <a:pt x="228" y="521"/>
                  <a:pt x="218" y="562"/>
                  <a:pt x="196" y="576"/>
                </a:cubicBezTo>
                <a:cubicBezTo>
                  <a:pt x="174" y="590"/>
                  <a:pt x="141" y="559"/>
                  <a:pt x="112" y="576"/>
                </a:cubicBezTo>
                <a:cubicBezTo>
                  <a:pt x="83" y="593"/>
                  <a:pt x="40" y="634"/>
                  <a:pt x="22" y="678"/>
                </a:cubicBezTo>
                <a:cubicBezTo>
                  <a:pt x="4" y="722"/>
                  <a:pt x="0" y="804"/>
                  <a:pt x="2" y="840"/>
                </a:cubicBezTo>
                <a:cubicBezTo>
                  <a:pt x="4" y="876"/>
                  <a:pt x="26" y="862"/>
                  <a:pt x="34" y="894"/>
                </a:cubicBezTo>
                <a:cubicBezTo>
                  <a:pt x="42" y="926"/>
                  <a:pt x="39" y="1002"/>
                  <a:pt x="50" y="1032"/>
                </a:cubicBezTo>
                <a:cubicBezTo>
                  <a:pt x="61" y="1062"/>
                  <a:pt x="77" y="1056"/>
                  <a:pt x="100" y="1074"/>
                </a:cubicBezTo>
                <a:cubicBezTo>
                  <a:pt x="123" y="1092"/>
                  <a:pt x="171" y="1135"/>
                  <a:pt x="190" y="1140"/>
                </a:cubicBezTo>
                <a:cubicBezTo>
                  <a:pt x="209" y="1145"/>
                  <a:pt x="203" y="1107"/>
                  <a:pt x="214" y="1104"/>
                </a:cubicBezTo>
                <a:cubicBezTo>
                  <a:pt x="225" y="1101"/>
                  <a:pt x="245" y="1111"/>
                  <a:pt x="256" y="1122"/>
                </a:cubicBezTo>
                <a:cubicBezTo>
                  <a:pt x="267" y="1133"/>
                  <a:pt x="272" y="1157"/>
                  <a:pt x="280" y="1170"/>
                </a:cubicBezTo>
                <a:cubicBezTo>
                  <a:pt x="288" y="1183"/>
                  <a:pt x="291" y="1194"/>
                  <a:pt x="304" y="1200"/>
                </a:cubicBezTo>
                <a:cubicBezTo>
                  <a:pt x="317" y="1206"/>
                  <a:pt x="353" y="1190"/>
                  <a:pt x="358" y="1206"/>
                </a:cubicBezTo>
                <a:cubicBezTo>
                  <a:pt x="363" y="1222"/>
                  <a:pt x="329" y="1269"/>
                  <a:pt x="334" y="1296"/>
                </a:cubicBezTo>
                <a:cubicBezTo>
                  <a:pt x="339" y="1323"/>
                  <a:pt x="371" y="1356"/>
                  <a:pt x="386" y="1369"/>
                </a:cubicBezTo>
                <a:cubicBezTo>
                  <a:pt x="401" y="1382"/>
                  <a:pt x="417" y="1363"/>
                  <a:pt x="424" y="1374"/>
                </a:cubicBezTo>
                <a:cubicBezTo>
                  <a:pt x="431" y="1385"/>
                  <a:pt x="421" y="1422"/>
                  <a:pt x="430" y="1434"/>
                </a:cubicBezTo>
                <a:cubicBezTo>
                  <a:pt x="439" y="1446"/>
                  <a:pt x="477" y="1433"/>
                  <a:pt x="478" y="1446"/>
                </a:cubicBezTo>
                <a:cubicBezTo>
                  <a:pt x="479" y="1459"/>
                  <a:pt x="450" y="1478"/>
                  <a:pt x="435" y="1513"/>
                </a:cubicBezTo>
                <a:cubicBezTo>
                  <a:pt x="420" y="1548"/>
                  <a:pt x="402" y="1609"/>
                  <a:pt x="386" y="1657"/>
                </a:cubicBezTo>
                <a:cubicBezTo>
                  <a:pt x="370" y="1705"/>
                  <a:pt x="338" y="1770"/>
                  <a:pt x="338" y="1802"/>
                </a:cubicBezTo>
                <a:cubicBezTo>
                  <a:pt x="338" y="1834"/>
                  <a:pt x="377" y="1833"/>
                  <a:pt x="386" y="1850"/>
                </a:cubicBezTo>
                <a:cubicBezTo>
                  <a:pt x="395" y="1867"/>
                  <a:pt x="386" y="1890"/>
                  <a:pt x="394" y="1902"/>
                </a:cubicBezTo>
                <a:cubicBezTo>
                  <a:pt x="402" y="1914"/>
                  <a:pt x="429" y="1897"/>
                  <a:pt x="436" y="1920"/>
                </a:cubicBezTo>
                <a:cubicBezTo>
                  <a:pt x="443" y="1943"/>
                  <a:pt x="429" y="2015"/>
                  <a:pt x="435" y="2042"/>
                </a:cubicBezTo>
                <a:cubicBezTo>
                  <a:pt x="441" y="2069"/>
                  <a:pt x="452" y="2054"/>
                  <a:pt x="472" y="2082"/>
                </a:cubicBezTo>
                <a:cubicBezTo>
                  <a:pt x="492" y="2110"/>
                  <a:pt x="527" y="2186"/>
                  <a:pt x="556" y="2208"/>
                </a:cubicBezTo>
                <a:cubicBezTo>
                  <a:pt x="585" y="2230"/>
                  <a:pt x="629" y="2205"/>
                  <a:pt x="646" y="2214"/>
                </a:cubicBezTo>
                <a:cubicBezTo>
                  <a:pt x="663" y="2223"/>
                  <a:pt x="655" y="2252"/>
                  <a:pt x="658" y="2262"/>
                </a:cubicBezTo>
              </a:path>
            </a:pathLst>
          </a:custGeom>
          <a:noFill/>
          <a:ln w="25400">
            <a:solidFill>
              <a:srgbClr val="3366FF"/>
            </a:solidFill>
            <a:round/>
            <a:headEnd/>
            <a:tailEnd/>
          </a:ln>
          <a:effectLst/>
        </p:spPr>
        <p:txBody>
          <a:bodyPr/>
          <a:lstStyle/>
          <a:p>
            <a:endParaRPr lang="en-US"/>
          </a:p>
        </p:txBody>
      </p:sp>
      <p:sp>
        <p:nvSpPr>
          <p:cNvPr id="2156" name="Freeform 108"/>
          <p:cNvSpPr>
            <a:spLocks/>
          </p:cNvSpPr>
          <p:nvPr/>
        </p:nvSpPr>
        <p:spPr bwMode="auto">
          <a:xfrm>
            <a:off x="6075363" y="4249738"/>
            <a:ext cx="938212" cy="3378200"/>
          </a:xfrm>
          <a:custGeom>
            <a:avLst/>
            <a:gdLst/>
            <a:ahLst/>
            <a:cxnLst>
              <a:cxn ang="0">
                <a:pos x="591" y="2128"/>
              </a:cxn>
              <a:cxn ang="0">
                <a:pos x="495" y="1840"/>
              </a:cxn>
              <a:cxn ang="0">
                <a:pos x="480" y="1740"/>
              </a:cxn>
              <a:cxn ang="0">
                <a:pos x="474" y="1656"/>
              </a:cxn>
              <a:cxn ang="0">
                <a:pos x="486" y="1614"/>
              </a:cxn>
              <a:cxn ang="0">
                <a:pos x="462" y="1554"/>
              </a:cxn>
              <a:cxn ang="0">
                <a:pos x="486" y="1518"/>
              </a:cxn>
              <a:cxn ang="0">
                <a:pos x="468" y="1488"/>
              </a:cxn>
              <a:cxn ang="0">
                <a:pos x="402" y="1482"/>
              </a:cxn>
              <a:cxn ang="0">
                <a:pos x="351" y="1359"/>
              </a:cxn>
              <a:cxn ang="0">
                <a:pos x="420" y="1266"/>
              </a:cxn>
              <a:cxn ang="0">
                <a:pos x="408" y="1038"/>
              </a:cxn>
              <a:cxn ang="0">
                <a:pos x="351" y="1118"/>
              </a:cxn>
              <a:cxn ang="0">
                <a:pos x="303" y="1022"/>
              </a:cxn>
              <a:cxn ang="0">
                <a:pos x="255" y="926"/>
              </a:cxn>
              <a:cxn ang="0">
                <a:pos x="206" y="974"/>
              </a:cxn>
              <a:cxn ang="0">
                <a:pos x="158" y="926"/>
              </a:cxn>
              <a:cxn ang="0">
                <a:pos x="150" y="870"/>
              </a:cxn>
              <a:cxn ang="0">
                <a:pos x="120" y="792"/>
              </a:cxn>
              <a:cxn ang="0">
                <a:pos x="110" y="734"/>
              </a:cxn>
              <a:cxn ang="0">
                <a:pos x="14" y="589"/>
              </a:cxn>
              <a:cxn ang="0">
                <a:pos x="14" y="493"/>
              </a:cxn>
              <a:cxn ang="0">
                <a:pos x="0" y="414"/>
              </a:cxn>
              <a:cxn ang="0">
                <a:pos x="62" y="301"/>
              </a:cxn>
              <a:cxn ang="0">
                <a:pos x="14" y="205"/>
              </a:cxn>
              <a:cxn ang="0">
                <a:pos x="62" y="60"/>
              </a:cxn>
              <a:cxn ang="0">
                <a:pos x="78" y="0"/>
              </a:cxn>
            </a:cxnLst>
            <a:rect l="0" t="0" r="r" b="b"/>
            <a:pathLst>
              <a:path w="591" h="2128">
                <a:moveTo>
                  <a:pt x="591" y="2128"/>
                </a:moveTo>
                <a:lnTo>
                  <a:pt x="495" y="1840"/>
                </a:lnTo>
                <a:lnTo>
                  <a:pt x="480" y="1740"/>
                </a:lnTo>
                <a:lnTo>
                  <a:pt x="474" y="1656"/>
                </a:lnTo>
                <a:lnTo>
                  <a:pt x="486" y="1614"/>
                </a:lnTo>
                <a:lnTo>
                  <a:pt x="462" y="1554"/>
                </a:lnTo>
                <a:lnTo>
                  <a:pt x="486" y="1518"/>
                </a:lnTo>
                <a:lnTo>
                  <a:pt x="468" y="1488"/>
                </a:lnTo>
                <a:lnTo>
                  <a:pt x="402" y="1482"/>
                </a:lnTo>
                <a:lnTo>
                  <a:pt x="351" y="1359"/>
                </a:lnTo>
                <a:lnTo>
                  <a:pt x="420" y="1266"/>
                </a:lnTo>
                <a:lnTo>
                  <a:pt x="408" y="1038"/>
                </a:lnTo>
                <a:lnTo>
                  <a:pt x="351" y="1118"/>
                </a:lnTo>
                <a:lnTo>
                  <a:pt x="303" y="1022"/>
                </a:lnTo>
                <a:lnTo>
                  <a:pt x="255" y="926"/>
                </a:lnTo>
                <a:lnTo>
                  <a:pt x="206" y="974"/>
                </a:lnTo>
                <a:lnTo>
                  <a:pt x="158" y="926"/>
                </a:lnTo>
                <a:lnTo>
                  <a:pt x="150" y="870"/>
                </a:lnTo>
                <a:lnTo>
                  <a:pt x="120" y="792"/>
                </a:lnTo>
                <a:lnTo>
                  <a:pt x="110" y="734"/>
                </a:lnTo>
                <a:lnTo>
                  <a:pt x="14" y="589"/>
                </a:lnTo>
                <a:lnTo>
                  <a:pt x="14" y="493"/>
                </a:lnTo>
                <a:lnTo>
                  <a:pt x="0" y="414"/>
                </a:lnTo>
                <a:lnTo>
                  <a:pt x="62" y="301"/>
                </a:lnTo>
                <a:lnTo>
                  <a:pt x="14" y="205"/>
                </a:lnTo>
                <a:lnTo>
                  <a:pt x="62" y="60"/>
                </a:lnTo>
                <a:lnTo>
                  <a:pt x="78" y="0"/>
                </a:lnTo>
              </a:path>
            </a:pathLst>
          </a:custGeom>
          <a:noFill/>
          <a:ln w="25400">
            <a:solidFill>
              <a:srgbClr val="3366FF"/>
            </a:solidFill>
            <a:round/>
            <a:headEnd/>
            <a:tailEnd/>
          </a:ln>
          <a:effectLst/>
        </p:spPr>
        <p:txBody>
          <a:bodyPr/>
          <a:lstStyle/>
          <a:p>
            <a:endParaRPr lang="en-US"/>
          </a:p>
        </p:txBody>
      </p:sp>
      <p:sp>
        <p:nvSpPr>
          <p:cNvPr id="2157" name="Freeform 109"/>
          <p:cNvSpPr>
            <a:spLocks/>
          </p:cNvSpPr>
          <p:nvPr/>
        </p:nvSpPr>
        <p:spPr bwMode="auto">
          <a:xfrm>
            <a:off x="7913688" y="6110288"/>
            <a:ext cx="996950" cy="871537"/>
          </a:xfrm>
          <a:custGeom>
            <a:avLst/>
            <a:gdLst/>
            <a:ahLst/>
            <a:cxnLst>
              <a:cxn ang="0">
                <a:pos x="0" y="40"/>
              </a:cxn>
              <a:cxn ang="0">
                <a:pos x="48" y="10"/>
              </a:cxn>
              <a:cxn ang="0">
                <a:pos x="216" y="100"/>
              </a:cxn>
              <a:cxn ang="0">
                <a:pos x="342" y="130"/>
              </a:cxn>
              <a:cxn ang="0">
                <a:pos x="427" y="141"/>
              </a:cxn>
              <a:cxn ang="0">
                <a:pos x="601" y="243"/>
              </a:cxn>
              <a:cxn ang="0">
                <a:pos x="589" y="549"/>
              </a:cxn>
            </a:cxnLst>
            <a:rect l="0" t="0" r="r" b="b"/>
            <a:pathLst>
              <a:path w="628" h="549">
                <a:moveTo>
                  <a:pt x="0" y="40"/>
                </a:moveTo>
                <a:cubicBezTo>
                  <a:pt x="8" y="35"/>
                  <a:pt x="12" y="0"/>
                  <a:pt x="48" y="10"/>
                </a:cubicBezTo>
                <a:cubicBezTo>
                  <a:pt x="84" y="20"/>
                  <a:pt x="167" y="80"/>
                  <a:pt x="216" y="100"/>
                </a:cubicBezTo>
                <a:cubicBezTo>
                  <a:pt x="265" y="120"/>
                  <a:pt x="307" y="123"/>
                  <a:pt x="342" y="130"/>
                </a:cubicBezTo>
                <a:cubicBezTo>
                  <a:pt x="377" y="137"/>
                  <a:pt x="384" y="122"/>
                  <a:pt x="427" y="141"/>
                </a:cubicBezTo>
                <a:cubicBezTo>
                  <a:pt x="470" y="160"/>
                  <a:pt x="574" y="175"/>
                  <a:pt x="601" y="243"/>
                </a:cubicBezTo>
                <a:cubicBezTo>
                  <a:pt x="628" y="311"/>
                  <a:pt x="591" y="485"/>
                  <a:pt x="589" y="549"/>
                </a:cubicBezTo>
              </a:path>
            </a:pathLst>
          </a:custGeom>
          <a:noFill/>
          <a:ln w="25400">
            <a:solidFill>
              <a:srgbClr val="3366FF"/>
            </a:solidFill>
            <a:round/>
            <a:headEnd/>
            <a:tailEnd/>
          </a:ln>
          <a:effectLst/>
        </p:spPr>
        <p:txBody>
          <a:bodyPr/>
          <a:lstStyle/>
          <a:p>
            <a:endParaRPr lang="en-US"/>
          </a:p>
        </p:txBody>
      </p:sp>
      <p:sp>
        <p:nvSpPr>
          <p:cNvPr id="2158" name="Freeform 110"/>
          <p:cNvSpPr>
            <a:spLocks/>
          </p:cNvSpPr>
          <p:nvPr/>
        </p:nvSpPr>
        <p:spPr bwMode="auto">
          <a:xfrm>
            <a:off x="4456113" y="5716588"/>
            <a:ext cx="1857375" cy="809625"/>
          </a:xfrm>
          <a:custGeom>
            <a:avLst/>
            <a:gdLst/>
            <a:ahLst/>
            <a:cxnLst>
              <a:cxn ang="0">
                <a:pos x="1170" y="0"/>
              </a:cxn>
              <a:cxn ang="0">
                <a:pos x="1152" y="36"/>
              </a:cxn>
              <a:cxn ang="0">
                <a:pos x="1086" y="48"/>
              </a:cxn>
              <a:cxn ang="0">
                <a:pos x="1062" y="78"/>
              </a:cxn>
              <a:cxn ang="0">
                <a:pos x="1020" y="84"/>
              </a:cxn>
              <a:cxn ang="0">
                <a:pos x="966" y="162"/>
              </a:cxn>
              <a:cxn ang="0">
                <a:pos x="852" y="132"/>
              </a:cxn>
              <a:cxn ang="0">
                <a:pos x="810" y="156"/>
              </a:cxn>
              <a:cxn ang="0">
                <a:pos x="750" y="120"/>
              </a:cxn>
              <a:cxn ang="0">
                <a:pos x="698" y="146"/>
              </a:cxn>
              <a:cxn ang="0">
                <a:pos x="576" y="240"/>
              </a:cxn>
              <a:cxn ang="0">
                <a:pos x="576" y="312"/>
              </a:cxn>
              <a:cxn ang="0">
                <a:pos x="546" y="378"/>
              </a:cxn>
              <a:cxn ang="0">
                <a:pos x="504" y="396"/>
              </a:cxn>
              <a:cxn ang="0">
                <a:pos x="444" y="318"/>
              </a:cxn>
              <a:cxn ang="0">
                <a:pos x="420" y="306"/>
              </a:cxn>
              <a:cxn ang="0">
                <a:pos x="348" y="372"/>
              </a:cxn>
              <a:cxn ang="0">
                <a:pos x="288" y="384"/>
              </a:cxn>
              <a:cxn ang="0">
                <a:pos x="180" y="474"/>
              </a:cxn>
              <a:cxn ang="0">
                <a:pos x="0" y="510"/>
              </a:cxn>
            </a:cxnLst>
            <a:rect l="0" t="0" r="r" b="b"/>
            <a:pathLst>
              <a:path w="1170" h="510">
                <a:moveTo>
                  <a:pt x="1170" y="0"/>
                </a:moveTo>
                <a:cubicBezTo>
                  <a:pt x="1167" y="6"/>
                  <a:pt x="1166" y="28"/>
                  <a:pt x="1152" y="36"/>
                </a:cubicBezTo>
                <a:cubicBezTo>
                  <a:pt x="1138" y="44"/>
                  <a:pt x="1101" y="41"/>
                  <a:pt x="1086" y="48"/>
                </a:cubicBezTo>
                <a:cubicBezTo>
                  <a:pt x="1071" y="55"/>
                  <a:pt x="1073" y="72"/>
                  <a:pt x="1062" y="78"/>
                </a:cubicBezTo>
                <a:cubicBezTo>
                  <a:pt x="1051" y="84"/>
                  <a:pt x="1036" y="70"/>
                  <a:pt x="1020" y="84"/>
                </a:cubicBezTo>
                <a:cubicBezTo>
                  <a:pt x="1004" y="98"/>
                  <a:pt x="994" y="154"/>
                  <a:pt x="966" y="162"/>
                </a:cubicBezTo>
                <a:cubicBezTo>
                  <a:pt x="938" y="170"/>
                  <a:pt x="878" y="133"/>
                  <a:pt x="852" y="132"/>
                </a:cubicBezTo>
                <a:cubicBezTo>
                  <a:pt x="826" y="131"/>
                  <a:pt x="827" y="158"/>
                  <a:pt x="810" y="156"/>
                </a:cubicBezTo>
                <a:cubicBezTo>
                  <a:pt x="793" y="154"/>
                  <a:pt x="769" y="122"/>
                  <a:pt x="750" y="120"/>
                </a:cubicBezTo>
                <a:cubicBezTo>
                  <a:pt x="731" y="118"/>
                  <a:pt x="727" y="126"/>
                  <a:pt x="698" y="146"/>
                </a:cubicBezTo>
                <a:cubicBezTo>
                  <a:pt x="669" y="166"/>
                  <a:pt x="596" y="212"/>
                  <a:pt x="576" y="240"/>
                </a:cubicBezTo>
                <a:cubicBezTo>
                  <a:pt x="556" y="268"/>
                  <a:pt x="581" y="289"/>
                  <a:pt x="576" y="312"/>
                </a:cubicBezTo>
                <a:cubicBezTo>
                  <a:pt x="571" y="335"/>
                  <a:pt x="558" y="364"/>
                  <a:pt x="546" y="378"/>
                </a:cubicBezTo>
                <a:cubicBezTo>
                  <a:pt x="534" y="392"/>
                  <a:pt x="521" y="406"/>
                  <a:pt x="504" y="396"/>
                </a:cubicBezTo>
                <a:cubicBezTo>
                  <a:pt x="487" y="386"/>
                  <a:pt x="458" y="333"/>
                  <a:pt x="444" y="318"/>
                </a:cubicBezTo>
                <a:cubicBezTo>
                  <a:pt x="430" y="303"/>
                  <a:pt x="436" y="297"/>
                  <a:pt x="420" y="306"/>
                </a:cubicBezTo>
                <a:cubicBezTo>
                  <a:pt x="404" y="315"/>
                  <a:pt x="370" y="359"/>
                  <a:pt x="348" y="372"/>
                </a:cubicBezTo>
                <a:cubicBezTo>
                  <a:pt x="326" y="385"/>
                  <a:pt x="316" y="367"/>
                  <a:pt x="288" y="384"/>
                </a:cubicBezTo>
                <a:cubicBezTo>
                  <a:pt x="260" y="401"/>
                  <a:pt x="228" y="453"/>
                  <a:pt x="180" y="474"/>
                </a:cubicBezTo>
                <a:cubicBezTo>
                  <a:pt x="132" y="495"/>
                  <a:pt x="37" y="503"/>
                  <a:pt x="0" y="510"/>
                </a:cubicBezTo>
              </a:path>
            </a:pathLst>
          </a:custGeom>
          <a:noFill/>
          <a:ln w="25400">
            <a:solidFill>
              <a:srgbClr val="3366FF"/>
            </a:solidFill>
            <a:round/>
            <a:headEnd/>
            <a:tailEnd/>
          </a:ln>
          <a:effectLst/>
        </p:spPr>
        <p:txBody>
          <a:bodyPr/>
          <a:lstStyle/>
          <a:p>
            <a:endParaRPr lang="en-US"/>
          </a:p>
        </p:txBody>
      </p:sp>
      <p:sp>
        <p:nvSpPr>
          <p:cNvPr id="2159" name="Freeform 111"/>
          <p:cNvSpPr>
            <a:spLocks/>
          </p:cNvSpPr>
          <p:nvPr/>
        </p:nvSpPr>
        <p:spPr bwMode="auto">
          <a:xfrm>
            <a:off x="5289550" y="5108575"/>
            <a:ext cx="976313" cy="461963"/>
          </a:xfrm>
          <a:custGeom>
            <a:avLst/>
            <a:gdLst/>
            <a:ahLst/>
            <a:cxnLst>
              <a:cxn ang="0">
                <a:pos x="615" y="251"/>
              </a:cxn>
              <a:cxn ang="0">
                <a:pos x="509" y="289"/>
              </a:cxn>
              <a:cxn ang="0">
                <a:pos x="509" y="241"/>
              </a:cxn>
              <a:cxn ang="0">
                <a:pos x="453" y="269"/>
              </a:cxn>
              <a:cxn ang="0">
                <a:pos x="365" y="241"/>
              </a:cxn>
              <a:cxn ang="0">
                <a:pos x="269" y="241"/>
              </a:cxn>
              <a:cxn ang="0">
                <a:pos x="225" y="263"/>
              </a:cxn>
              <a:cxn ang="0">
                <a:pos x="124" y="241"/>
              </a:cxn>
              <a:cxn ang="0">
                <a:pos x="76" y="241"/>
              </a:cxn>
              <a:cxn ang="0">
                <a:pos x="45" y="137"/>
              </a:cxn>
              <a:cxn ang="0">
                <a:pos x="3" y="83"/>
              </a:cxn>
              <a:cxn ang="0">
                <a:pos x="28" y="0"/>
              </a:cxn>
            </a:cxnLst>
            <a:rect l="0" t="0" r="r" b="b"/>
            <a:pathLst>
              <a:path w="615" h="291">
                <a:moveTo>
                  <a:pt x="615" y="251"/>
                </a:moveTo>
                <a:cubicBezTo>
                  <a:pt x="599" y="257"/>
                  <a:pt x="527" y="291"/>
                  <a:pt x="509" y="289"/>
                </a:cubicBezTo>
                <a:cubicBezTo>
                  <a:pt x="491" y="287"/>
                  <a:pt x="518" y="244"/>
                  <a:pt x="509" y="241"/>
                </a:cubicBezTo>
                <a:cubicBezTo>
                  <a:pt x="500" y="238"/>
                  <a:pt x="477" y="269"/>
                  <a:pt x="453" y="269"/>
                </a:cubicBezTo>
                <a:cubicBezTo>
                  <a:pt x="429" y="269"/>
                  <a:pt x="396" y="246"/>
                  <a:pt x="365" y="241"/>
                </a:cubicBezTo>
                <a:cubicBezTo>
                  <a:pt x="334" y="236"/>
                  <a:pt x="292" y="237"/>
                  <a:pt x="269" y="241"/>
                </a:cubicBezTo>
                <a:cubicBezTo>
                  <a:pt x="246" y="245"/>
                  <a:pt x="249" y="263"/>
                  <a:pt x="225" y="263"/>
                </a:cubicBezTo>
                <a:cubicBezTo>
                  <a:pt x="201" y="263"/>
                  <a:pt x="149" y="245"/>
                  <a:pt x="124" y="241"/>
                </a:cubicBezTo>
                <a:cubicBezTo>
                  <a:pt x="99" y="237"/>
                  <a:pt x="89" y="258"/>
                  <a:pt x="76" y="241"/>
                </a:cubicBezTo>
                <a:cubicBezTo>
                  <a:pt x="63" y="224"/>
                  <a:pt x="57" y="163"/>
                  <a:pt x="45" y="137"/>
                </a:cubicBezTo>
                <a:cubicBezTo>
                  <a:pt x="33" y="111"/>
                  <a:pt x="6" y="106"/>
                  <a:pt x="3" y="83"/>
                </a:cubicBezTo>
                <a:cubicBezTo>
                  <a:pt x="0" y="60"/>
                  <a:pt x="23" y="17"/>
                  <a:pt x="28" y="0"/>
                </a:cubicBezTo>
              </a:path>
            </a:pathLst>
          </a:custGeom>
          <a:noFill/>
          <a:ln w="25400">
            <a:solidFill>
              <a:srgbClr val="3366FF"/>
            </a:solidFill>
            <a:round/>
            <a:headEnd/>
            <a:tailEnd/>
          </a:ln>
          <a:effectLst/>
        </p:spPr>
        <p:txBody>
          <a:bodyPr/>
          <a:lstStyle/>
          <a:p>
            <a:endParaRPr lang="en-US"/>
          </a:p>
        </p:txBody>
      </p:sp>
      <p:sp>
        <p:nvSpPr>
          <p:cNvPr id="2161" name="Freeform 113"/>
          <p:cNvSpPr>
            <a:spLocks/>
          </p:cNvSpPr>
          <p:nvPr/>
        </p:nvSpPr>
        <p:spPr bwMode="auto">
          <a:xfrm>
            <a:off x="-623888" y="563563"/>
            <a:ext cx="4041776" cy="1482725"/>
          </a:xfrm>
          <a:custGeom>
            <a:avLst/>
            <a:gdLst/>
            <a:ahLst/>
            <a:cxnLst>
              <a:cxn ang="0">
                <a:pos x="2546" y="0"/>
              </a:cxn>
              <a:cxn ang="0">
                <a:pos x="2462" y="60"/>
              </a:cxn>
              <a:cxn ang="0">
                <a:pos x="2384" y="18"/>
              </a:cxn>
              <a:cxn ang="0">
                <a:pos x="2228" y="144"/>
              </a:cxn>
              <a:cxn ang="0">
                <a:pos x="2168" y="162"/>
              </a:cxn>
              <a:cxn ang="0">
                <a:pos x="2084" y="210"/>
              </a:cxn>
              <a:cxn ang="0">
                <a:pos x="1968" y="294"/>
              </a:cxn>
              <a:cxn ang="0">
                <a:pos x="1856" y="398"/>
              </a:cxn>
              <a:cxn ang="0">
                <a:pos x="1778" y="462"/>
              </a:cxn>
              <a:cxn ang="0">
                <a:pos x="1712" y="478"/>
              </a:cxn>
              <a:cxn ang="0">
                <a:pos x="1580" y="576"/>
              </a:cxn>
              <a:cxn ang="0">
                <a:pos x="1478" y="534"/>
              </a:cxn>
              <a:cxn ang="0">
                <a:pos x="1430" y="618"/>
              </a:cxn>
              <a:cxn ang="0">
                <a:pos x="1340" y="636"/>
              </a:cxn>
              <a:cxn ang="0">
                <a:pos x="1280" y="672"/>
              </a:cxn>
              <a:cxn ang="0">
                <a:pos x="1136" y="654"/>
              </a:cxn>
              <a:cxn ang="0">
                <a:pos x="1008" y="662"/>
              </a:cxn>
              <a:cxn ang="0">
                <a:pos x="896" y="726"/>
              </a:cxn>
              <a:cxn ang="0">
                <a:pos x="808" y="694"/>
              </a:cxn>
              <a:cxn ang="0">
                <a:pos x="676" y="707"/>
              </a:cxn>
              <a:cxn ang="0">
                <a:pos x="616" y="782"/>
              </a:cxn>
              <a:cxn ang="0">
                <a:pos x="488" y="814"/>
              </a:cxn>
              <a:cxn ang="0">
                <a:pos x="408" y="798"/>
              </a:cxn>
              <a:cxn ang="0">
                <a:pos x="344" y="862"/>
              </a:cxn>
              <a:cxn ang="0">
                <a:pos x="264" y="862"/>
              </a:cxn>
              <a:cxn ang="0">
                <a:pos x="152" y="870"/>
              </a:cxn>
              <a:cxn ang="0">
                <a:pos x="0" y="934"/>
              </a:cxn>
            </a:cxnLst>
            <a:rect l="0" t="0" r="r" b="b"/>
            <a:pathLst>
              <a:path w="2546" h="934">
                <a:moveTo>
                  <a:pt x="2546" y="0"/>
                </a:moveTo>
                <a:cubicBezTo>
                  <a:pt x="2532" y="9"/>
                  <a:pt x="2489" y="57"/>
                  <a:pt x="2462" y="60"/>
                </a:cubicBezTo>
                <a:cubicBezTo>
                  <a:pt x="2435" y="63"/>
                  <a:pt x="2423" y="4"/>
                  <a:pt x="2384" y="18"/>
                </a:cubicBezTo>
                <a:cubicBezTo>
                  <a:pt x="2345" y="32"/>
                  <a:pt x="2264" y="120"/>
                  <a:pt x="2228" y="144"/>
                </a:cubicBezTo>
                <a:cubicBezTo>
                  <a:pt x="2192" y="168"/>
                  <a:pt x="2192" y="151"/>
                  <a:pt x="2168" y="162"/>
                </a:cubicBezTo>
                <a:cubicBezTo>
                  <a:pt x="2144" y="173"/>
                  <a:pt x="2117" y="188"/>
                  <a:pt x="2084" y="210"/>
                </a:cubicBezTo>
                <a:cubicBezTo>
                  <a:pt x="2051" y="232"/>
                  <a:pt x="2006" y="263"/>
                  <a:pt x="1968" y="294"/>
                </a:cubicBezTo>
                <a:cubicBezTo>
                  <a:pt x="1930" y="325"/>
                  <a:pt x="1888" y="370"/>
                  <a:pt x="1856" y="398"/>
                </a:cubicBezTo>
                <a:cubicBezTo>
                  <a:pt x="1824" y="426"/>
                  <a:pt x="1802" y="449"/>
                  <a:pt x="1778" y="462"/>
                </a:cubicBezTo>
                <a:cubicBezTo>
                  <a:pt x="1754" y="475"/>
                  <a:pt x="1745" y="459"/>
                  <a:pt x="1712" y="478"/>
                </a:cubicBezTo>
                <a:cubicBezTo>
                  <a:pt x="1679" y="497"/>
                  <a:pt x="1619" y="567"/>
                  <a:pt x="1580" y="576"/>
                </a:cubicBezTo>
                <a:cubicBezTo>
                  <a:pt x="1541" y="585"/>
                  <a:pt x="1503" y="527"/>
                  <a:pt x="1478" y="534"/>
                </a:cubicBezTo>
                <a:cubicBezTo>
                  <a:pt x="1453" y="541"/>
                  <a:pt x="1453" y="601"/>
                  <a:pt x="1430" y="618"/>
                </a:cubicBezTo>
                <a:cubicBezTo>
                  <a:pt x="1407" y="635"/>
                  <a:pt x="1365" y="627"/>
                  <a:pt x="1340" y="636"/>
                </a:cubicBezTo>
                <a:cubicBezTo>
                  <a:pt x="1315" y="645"/>
                  <a:pt x="1314" y="669"/>
                  <a:pt x="1280" y="672"/>
                </a:cubicBezTo>
                <a:cubicBezTo>
                  <a:pt x="1246" y="675"/>
                  <a:pt x="1181" y="656"/>
                  <a:pt x="1136" y="654"/>
                </a:cubicBezTo>
                <a:cubicBezTo>
                  <a:pt x="1091" y="652"/>
                  <a:pt x="1048" y="650"/>
                  <a:pt x="1008" y="662"/>
                </a:cubicBezTo>
                <a:cubicBezTo>
                  <a:pt x="968" y="674"/>
                  <a:pt x="929" y="721"/>
                  <a:pt x="896" y="726"/>
                </a:cubicBezTo>
                <a:cubicBezTo>
                  <a:pt x="863" y="731"/>
                  <a:pt x="845" y="697"/>
                  <a:pt x="808" y="694"/>
                </a:cubicBezTo>
                <a:cubicBezTo>
                  <a:pt x="771" y="691"/>
                  <a:pt x="708" y="692"/>
                  <a:pt x="676" y="707"/>
                </a:cubicBezTo>
                <a:cubicBezTo>
                  <a:pt x="644" y="722"/>
                  <a:pt x="647" y="764"/>
                  <a:pt x="616" y="782"/>
                </a:cubicBezTo>
                <a:cubicBezTo>
                  <a:pt x="585" y="800"/>
                  <a:pt x="523" y="811"/>
                  <a:pt x="488" y="814"/>
                </a:cubicBezTo>
                <a:cubicBezTo>
                  <a:pt x="453" y="817"/>
                  <a:pt x="432" y="790"/>
                  <a:pt x="408" y="798"/>
                </a:cubicBezTo>
                <a:cubicBezTo>
                  <a:pt x="384" y="806"/>
                  <a:pt x="368" y="851"/>
                  <a:pt x="344" y="862"/>
                </a:cubicBezTo>
                <a:cubicBezTo>
                  <a:pt x="320" y="873"/>
                  <a:pt x="296" y="861"/>
                  <a:pt x="264" y="862"/>
                </a:cubicBezTo>
                <a:cubicBezTo>
                  <a:pt x="232" y="863"/>
                  <a:pt x="196" y="858"/>
                  <a:pt x="152" y="870"/>
                </a:cubicBezTo>
                <a:cubicBezTo>
                  <a:pt x="108" y="882"/>
                  <a:pt x="32" y="921"/>
                  <a:pt x="0" y="934"/>
                </a:cubicBezTo>
              </a:path>
            </a:pathLst>
          </a:custGeom>
          <a:noFill/>
          <a:ln w="25400">
            <a:solidFill>
              <a:srgbClr val="3366FF"/>
            </a:solidFill>
            <a:round/>
            <a:headEnd/>
            <a:tailEnd/>
          </a:ln>
          <a:effectLst/>
        </p:spPr>
        <p:txBody>
          <a:bodyPr/>
          <a:lstStyle/>
          <a:p>
            <a:endParaRPr lang="en-US"/>
          </a:p>
        </p:txBody>
      </p:sp>
      <p:sp>
        <p:nvSpPr>
          <p:cNvPr id="2162" name="Freeform 114"/>
          <p:cNvSpPr>
            <a:spLocks/>
          </p:cNvSpPr>
          <p:nvPr/>
        </p:nvSpPr>
        <p:spPr bwMode="auto">
          <a:xfrm>
            <a:off x="-85725" y="1849438"/>
            <a:ext cx="466725" cy="5638800"/>
          </a:xfrm>
          <a:custGeom>
            <a:avLst/>
            <a:gdLst/>
            <a:ahLst/>
            <a:cxnLst>
              <a:cxn ang="0">
                <a:pos x="155" y="0"/>
              </a:cxn>
              <a:cxn ang="0">
                <a:pos x="193" y="130"/>
              </a:cxn>
              <a:cxn ang="0">
                <a:pos x="144" y="178"/>
              </a:cxn>
              <a:cxn ang="0">
                <a:pos x="144" y="322"/>
              </a:cxn>
              <a:cxn ang="0">
                <a:pos x="48" y="322"/>
              </a:cxn>
              <a:cxn ang="0">
                <a:pos x="96" y="419"/>
              </a:cxn>
              <a:cxn ang="0">
                <a:pos x="144" y="515"/>
              </a:cxn>
              <a:cxn ang="0">
                <a:pos x="193" y="563"/>
              </a:cxn>
              <a:cxn ang="0">
                <a:pos x="277" y="652"/>
              </a:cxn>
              <a:cxn ang="0">
                <a:pos x="245" y="788"/>
              </a:cxn>
              <a:cxn ang="0">
                <a:pos x="285" y="948"/>
              </a:cxn>
              <a:cxn ang="0">
                <a:pos x="193" y="947"/>
              </a:cxn>
              <a:cxn ang="0">
                <a:pos x="193" y="1044"/>
              </a:cxn>
              <a:cxn ang="0">
                <a:pos x="96" y="1044"/>
              </a:cxn>
              <a:cxn ang="0">
                <a:pos x="96" y="1236"/>
              </a:cxn>
              <a:cxn ang="0">
                <a:pos x="89" y="1452"/>
              </a:cxn>
              <a:cxn ang="0">
                <a:pos x="144" y="1572"/>
              </a:cxn>
              <a:cxn ang="0">
                <a:pos x="48" y="1717"/>
              </a:cxn>
              <a:cxn ang="0">
                <a:pos x="48" y="1861"/>
              </a:cxn>
              <a:cxn ang="0">
                <a:pos x="0" y="2053"/>
              </a:cxn>
              <a:cxn ang="0">
                <a:pos x="48" y="2198"/>
              </a:cxn>
              <a:cxn ang="0">
                <a:pos x="48" y="2342"/>
              </a:cxn>
              <a:cxn ang="0">
                <a:pos x="48" y="2438"/>
              </a:cxn>
              <a:cxn ang="0">
                <a:pos x="144" y="2534"/>
              </a:cxn>
              <a:cxn ang="0">
                <a:pos x="144" y="2678"/>
              </a:cxn>
              <a:cxn ang="0">
                <a:pos x="96" y="2871"/>
              </a:cxn>
              <a:cxn ang="0">
                <a:pos x="193" y="2823"/>
              </a:cxn>
              <a:cxn ang="0">
                <a:pos x="96" y="3015"/>
              </a:cxn>
              <a:cxn ang="0">
                <a:pos x="241" y="3015"/>
              </a:cxn>
              <a:cxn ang="0">
                <a:pos x="193" y="3159"/>
              </a:cxn>
              <a:cxn ang="0">
                <a:pos x="96" y="3159"/>
              </a:cxn>
              <a:cxn ang="0">
                <a:pos x="144" y="3207"/>
              </a:cxn>
              <a:cxn ang="0">
                <a:pos x="96" y="3255"/>
              </a:cxn>
              <a:cxn ang="0">
                <a:pos x="144" y="3544"/>
              </a:cxn>
            </a:cxnLst>
            <a:rect l="0" t="0" r="r" b="b"/>
            <a:pathLst>
              <a:path w="294" h="3552">
                <a:moveTo>
                  <a:pt x="155" y="0"/>
                </a:moveTo>
                <a:cubicBezTo>
                  <a:pt x="162" y="23"/>
                  <a:pt x="195" y="100"/>
                  <a:pt x="193" y="130"/>
                </a:cubicBezTo>
                <a:cubicBezTo>
                  <a:pt x="191" y="160"/>
                  <a:pt x="152" y="146"/>
                  <a:pt x="144" y="178"/>
                </a:cubicBezTo>
                <a:cubicBezTo>
                  <a:pt x="136" y="210"/>
                  <a:pt x="160" y="298"/>
                  <a:pt x="144" y="322"/>
                </a:cubicBezTo>
                <a:cubicBezTo>
                  <a:pt x="128" y="346"/>
                  <a:pt x="56" y="306"/>
                  <a:pt x="48" y="322"/>
                </a:cubicBezTo>
                <a:cubicBezTo>
                  <a:pt x="40" y="338"/>
                  <a:pt x="80" y="387"/>
                  <a:pt x="96" y="419"/>
                </a:cubicBezTo>
                <a:cubicBezTo>
                  <a:pt x="112" y="451"/>
                  <a:pt x="128" y="491"/>
                  <a:pt x="144" y="515"/>
                </a:cubicBezTo>
                <a:cubicBezTo>
                  <a:pt x="160" y="539"/>
                  <a:pt x="171" y="540"/>
                  <a:pt x="193" y="563"/>
                </a:cubicBezTo>
                <a:cubicBezTo>
                  <a:pt x="215" y="586"/>
                  <a:pt x="268" y="615"/>
                  <a:pt x="277" y="652"/>
                </a:cubicBezTo>
                <a:cubicBezTo>
                  <a:pt x="286" y="689"/>
                  <a:pt x="244" y="739"/>
                  <a:pt x="245" y="788"/>
                </a:cubicBezTo>
                <a:cubicBezTo>
                  <a:pt x="246" y="837"/>
                  <a:pt x="294" y="922"/>
                  <a:pt x="285" y="948"/>
                </a:cubicBezTo>
                <a:cubicBezTo>
                  <a:pt x="276" y="974"/>
                  <a:pt x="208" y="931"/>
                  <a:pt x="193" y="947"/>
                </a:cubicBezTo>
                <a:cubicBezTo>
                  <a:pt x="178" y="963"/>
                  <a:pt x="209" y="1028"/>
                  <a:pt x="193" y="1044"/>
                </a:cubicBezTo>
                <a:cubicBezTo>
                  <a:pt x="177" y="1060"/>
                  <a:pt x="112" y="1012"/>
                  <a:pt x="96" y="1044"/>
                </a:cubicBezTo>
                <a:cubicBezTo>
                  <a:pt x="80" y="1076"/>
                  <a:pt x="97" y="1168"/>
                  <a:pt x="96" y="1236"/>
                </a:cubicBezTo>
                <a:cubicBezTo>
                  <a:pt x="95" y="1304"/>
                  <a:pt x="81" y="1396"/>
                  <a:pt x="89" y="1452"/>
                </a:cubicBezTo>
                <a:cubicBezTo>
                  <a:pt x="97" y="1508"/>
                  <a:pt x="151" y="1528"/>
                  <a:pt x="144" y="1572"/>
                </a:cubicBezTo>
                <a:cubicBezTo>
                  <a:pt x="137" y="1616"/>
                  <a:pt x="64" y="1669"/>
                  <a:pt x="48" y="1717"/>
                </a:cubicBezTo>
                <a:cubicBezTo>
                  <a:pt x="32" y="1765"/>
                  <a:pt x="56" y="1805"/>
                  <a:pt x="48" y="1861"/>
                </a:cubicBezTo>
                <a:cubicBezTo>
                  <a:pt x="40" y="1917"/>
                  <a:pt x="0" y="1997"/>
                  <a:pt x="0" y="2053"/>
                </a:cubicBezTo>
                <a:cubicBezTo>
                  <a:pt x="0" y="2109"/>
                  <a:pt x="40" y="2150"/>
                  <a:pt x="48" y="2198"/>
                </a:cubicBezTo>
                <a:cubicBezTo>
                  <a:pt x="56" y="2246"/>
                  <a:pt x="48" y="2302"/>
                  <a:pt x="48" y="2342"/>
                </a:cubicBezTo>
                <a:cubicBezTo>
                  <a:pt x="48" y="2382"/>
                  <a:pt x="32" y="2406"/>
                  <a:pt x="48" y="2438"/>
                </a:cubicBezTo>
                <a:cubicBezTo>
                  <a:pt x="64" y="2470"/>
                  <a:pt x="128" y="2494"/>
                  <a:pt x="144" y="2534"/>
                </a:cubicBezTo>
                <a:cubicBezTo>
                  <a:pt x="160" y="2574"/>
                  <a:pt x="152" y="2622"/>
                  <a:pt x="144" y="2678"/>
                </a:cubicBezTo>
                <a:cubicBezTo>
                  <a:pt x="136" y="2734"/>
                  <a:pt x="88" y="2847"/>
                  <a:pt x="96" y="2871"/>
                </a:cubicBezTo>
                <a:cubicBezTo>
                  <a:pt x="104" y="2895"/>
                  <a:pt x="193" y="2799"/>
                  <a:pt x="193" y="2823"/>
                </a:cubicBezTo>
                <a:cubicBezTo>
                  <a:pt x="193" y="2847"/>
                  <a:pt x="88" y="2983"/>
                  <a:pt x="96" y="3015"/>
                </a:cubicBezTo>
                <a:cubicBezTo>
                  <a:pt x="104" y="3047"/>
                  <a:pt x="225" y="2991"/>
                  <a:pt x="241" y="3015"/>
                </a:cubicBezTo>
                <a:cubicBezTo>
                  <a:pt x="257" y="3039"/>
                  <a:pt x="217" y="3135"/>
                  <a:pt x="193" y="3159"/>
                </a:cubicBezTo>
                <a:cubicBezTo>
                  <a:pt x="169" y="3183"/>
                  <a:pt x="104" y="3151"/>
                  <a:pt x="96" y="3159"/>
                </a:cubicBezTo>
                <a:cubicBezTo>
                  <a:pt x="88" y="3167"/>
                  <a:pt x="144" y="3191"/>
                  <a:pt x="144" y="3207"/>
                </a:cubicBezTo>
                <a:cubicBezTo>
                  <a:pt x="144" y="3223"/>
                  <a:pt x="96" y="3199"/>
                  <a:pt x="96" y="3255"/>
                </a:cubicBezTo>
                <a:cubicBezTo>
                  <a:pt x="96" y="3311"/>
                  <a:pt x="96" y="3552"/>
                  <a:pt x="144" y="3544"/>
                </a:cubicBezTo>
              </a:path>
            </a:pathLst>
          </a:custGeom>
          <a:noFill/>
          <a:ln w="25400">
            <a:solidFill>
              <a:srgbClr val="3366FF"/>
            </a:solidFill>
            <a:round/>
            <a:headEnd/>
            <a:tailEnd/>
          </a:ln>
          <a:effectLst/>
        </p:spPr>
        <p:txBody>
          <a:bodyPr/>
          <a:lstStyle/>
          <a:p>
            <a:endParaRPr lang="en-US"/>
          </a:p>
        </p:txBody>
      </p:sp>
      <p:sp>
        <p:nvSpPr>
          <p:cNvPr id="2163" name="Freeform 115"/>
          <p:cNvSpPr>
            <a:spLocks/>
          </p:cNvSpPr>
          <p:nvPr/>
        </p:nvSpPr>
        <p:spPr bwMode="auto">
          <a:xfrm>
            <a:off x="255588" y="6669088"/>
            <a:ext cx="1490662" cy="730250"/>
          </a:xfrm>
          <a:custGeom>
            <a:avLst/>
            <a:gdLst/>
            <a:ahLst/>
            <a:cxnLst>
              <a:cxn ang="0">
                <a:pos x="939" y="460"/>
              </a:cxn>
              <a:cxn ang="0">
                <a:pos x="864" y="402"/>
              </a:cxn>
              <a:cxn ang="0">
                <a:pos x="843" y="316"/>
              </a:cxn>
              <a:cxn ang="0">
                <a:pos x="798" y="354"/>
              </a:cxn>
              <a:cxn ang="0">
                <a:pos x="756" y="324"/>
              </a:cxn>
              <a:cxn ang="0">
                <a:pos x="750" y="252"/>
              </a:cxn>
              <a:cxn ang="0">
                <a:pos x="603" y="316"/>
              </a:cxn>
              <a:cxn ang="0">
                <a:pos x="651" y="219"/>
              </a:cxn>
              <a:cxn ang="0">
                <a:pos x="555" y="267"/>
              </a:cxn>
              <a:cxn ang="0">
                <a:pos x="507" y="171"/>
              </a:cxn>
              <a:cxn ang="0">
                <a:pos x="411" y="267"/>
              </a:cxn>
              <a:cxn ang="0">
                <a:pos x="362" y="123"/>
              </a:cxn>
              <a:cxn ang="0">
                <a:pos x="266" y="171"/>
              </a:cxn>
              <a:cxn ang="0">
                <a:pos x="266" y="75"/>
              </a:cxn>
              <a:cxn ang="0">
                <a:pos x="170" y="27"/>
              </a:cxn>
              <a:cxn ang="0">
                <a:pos x="122" y="123"/>
              </a:cxn>
              <a:cxn ang="0">
                <a:pos x="60" y="6"/>
              </a:cxn>
              <a:cxn ang="0">
                <a:pos x="0" y="90"/>
              </a:cxn>
            </a:cxnLst>
            <a:rect l="0" t="0" r="r" b="b"/>
            <a:pathLst>
              <a:path w="939" h="460">
                <a:moveTo>
                  <a:pt x="939" y="460"/>
                </a:moveTo>
                <a:cubicBezTo>
                  <a:pt x="926" y="450"/>
                  <a:pt x="880" y="426"/>
                  <a:pt x="864" y="402"/>
                </a:cubicBezTo>
                <a:cubicBezTo>
                  <a:pt x="848" y="378"/>
                  <a:pt x="854" y="324"/>
                  <a:pt x="843" y="316"/>
                </a:cubicBezTo>
                <a:cubicBezTo>
                  <a:pt x="832" y="308"/>
                  <a:pt x="812" y="353"/>
                  <a:pt x="798" y="354"/>
                </a:cubicBezTo>
                <a:cubicBezTo>
                  <a:pt x="784" y="355"/>
                  <a:pt x="764" y="341"/>
                  <a:pt x="756" y="324"/>
                </a:cubicBezTo>
                <a:cubicBezTo>
                  <a:pt x="748" y="307"/>
                  <a:pt x="775" y="253"/>
                  <a:pt x="750" y="252"/>
                </a:cubicBezTo>
                <a:cubicBezTo>
                  <a:pt x="725" y="251"/>
                  <a:pt x="619" y="321"/>
                  <a:pt x="603" y="316"/>
                </a:cubicBezTo>
                <a:cubicBezTo>
                  <a:pt x="587" y="311"/>
                  <a:pt x="659" y="227"/>
                  <a:pt x="651" y="219"/>
                </a:cubicBezTo>
                <a:cubicBezTo>
                  <a:pt x="643" y="211"/>
                  <a:pt x="579" y="275"/>
                  <a:pt x="555" y="267"/>
                </a:cubicBezTo>
                <a:cubicBezTo>
                  <a:pt x="531" y="259"/>
                  <a:pt x="531" y="171"/>
                  <a:pt x="507" y="171"/>
                </a:cubicBezTo>
                <a:cubicBezTo>
                  <a:pt x="483" y="171"/>
                  <a:pt x="435" y="275"/>
                  <a:pt x="411" y="267"/>
                </a:cubicBezTo>
                <a:cubicBezTo>
                  <a:pt x="387" y="259"/>
                  <a:pt x="386" y="139"/>
                  <a:pt x="362" y="123"/>
                </a:cubicBezTo>
                <a:cubicBezTo>
                  <a:pt x="338" y="107"/>
                  <a:pt x="282" y="179"/>
                  <a:pt x="266" y="171"/>
                </a:cubicBezTo>
                <a:cubicBezTo>
                  <a:pt x="250" y="163"/>
                  <a:pt x="282" y="99"/>
                  <a:pt x="266" y="75"/>
                </a:cubicBezTo>
                <a:cubicBezTo>
                  <a:pt x="250" y="51"/>
                  <a:pt x="194" y="19"/>
                  <a:pt x="170" y="27"/>
                </a:cubicBezTo>
                <a:cubicBezTo>
                  <a:pt x="146" y="35"/>
                  <a:pt x="140" y="126"/>
                  <a:pt x="122" y="123"/>
                </a:cubicBezTo>
                <a:cubicBezTo>
                  <a:pt x="104" y="120"/>
                  <a:pt x="80" y="12"/>
                  <a:pt x="60" y="6"/>
                </a:cubicBezTo>
                <a:cubicBezTo>
                  <a:pt x="40" y="0"/>
                  <a:pt x="12" y="73"/>
                  <a:pt x="0" y="90"/>
                </a:cubicBezTo>
              </a:path>
            </a:pathLst>
          </a:custGeom>
          <a:noFill/>
          <a:ln w="25400">
            <a:solidFill>
              <a:srgbClr val="3366FF"/>
            </a:solidFill>
            <a:round/>
            <a:headEnd/>
            <a:tailEnd/>
          </a:ln>
          <a:effectLst/>
        </p:spPr>
        <p:txBody>
          <a:bodyPr/>
          <a:lstStyle/>
          <a:p>
            <a:endParaRPr lang="en-US"/>
          </a:p>
        </p:txBody>
      </p:sp>
      <p:sp>
        <p:nvSpPr>
          <p:cNvPr id="2164" name="Freeform 116"/>
          <p:cNvSpPr>
            <a:spLocks/>
          </p:cNvSpPr>
          <p:nvPr/>
        </p:nvSpPr>
        <p:spPr bwMode="auto">
          <a:xfrm>
            <a:off x="68263" y="4179888"/>
            <a:ext cx="2339975" cy="852487"/>
          </a:xfrm>
          <a:custGeom>
            <a:avLst/>
            <a:gdLst/>
            <a:ahLst/>
            <a:cxnLst>
              <a:cxn ang="0">
                <a:pos x="1442" y="537"/>
              </a:cxn>
              <a:cxn ang="0">
                <a:pos x="1474" y="398"/>
              </a:cxn>
              <a:cxn ang="0">
                <a:pos x="1442" y="345"/>
              </a:cxn>
              <a:cxn ang="0">
                <a:pos x="1468" y="290"/>
              </a:cxn>
              <a:cxn ang="0">
                <a:pos x="1442" y="201"/>
              </a:cxn>
              <a:cxn ang="0">
                <a:pos x="1306" y="146"/>
              </a:cxn>
              <a:cxn ang="0">
                <a:pos x="1204" y="92"/>
              </a:cxn>
              <a:cxn ang="0">
                <a:pos x="1106" y="201"/>
              </a:cxn>
              <a:cxn ang="0">
                <a:pos x="1009" y="201"/>
              </a:cxn>
              <a:cxn ang="0">
                <a:pos x="862" y="134"/>
              </a:cxn>
              <a:cxn ang="0">
                <a:pos x="769" y="201"/>
              </a:cxn>
              <a:cxn ang="0">
                <a:pos x="673" y="153"/>
              </a:cxn>
              <a:cxn ang="0">
                <a:pos x="625" y="201"/>
              </a:cxn>
              <a:cxn ang="0">
                <a:pos x="577" y="153"/>
              </a:cxn>
              <a:cxn ang="0">
                <a:pos x="577" y="104"/>
              </a:cxn>
              <a:cxn ang="0">
                <a:pos x="529" y="104"/>
              </a:cxn>
              <a:cxn ang="0">
                <a:pos x="480" y="153"/>
              </a:cxn>
              <a:cxn ang="0">
                <a:pos x="432" y="104"/>
              </a:cxn>
              <a:cxn ang="0">
                <a:pos x="384" y="104"/>
              </a:cxn>
              <a:cxn ang="0">
                <a:pos x="336" y="56"/>
              </a:cxn>
              <a:cxn ang="0">
                <a:pos x="288" y="104"/>
              </a:cxn>
              <a:cxn ang="0">
                <a:pos x="240" y="104"/>
              </a:cxn>
              <a:cxn ang="0">
                <a:pos x="240" y="56"/>
              </a:cxn>
              <a:cxn ang="0">
                <a:pos x="240" y="8"/>
              </a:cxn>
              <a:cxn ang="0">
                <a:pos x="144" y="8"/>
              </a:cxn>
              <a:cxn ang="0">
                <a:pos x="144" y="56"/>
              </a:cxn>
              <a:cxn ang="0">
                <a:pos x="96" y="56"/>
              </a:cxn>
              <a:cxn ang="0">
                <a:pos x="0" y="8"/>
              </a:cxn>
            </a:cxnLst>
            <a:rect l="0" t="0" r="r" b="b"/>
            <a:pathLst>
              <a:path w="1474" h="537">
                <a:moveTo>
                  <a:pt x="1442" y="537"/>
                </a:moveTo>
                <a:cubicBezTo>
                  <a:pt x="1447" y="514"/>
                  <a:pt x="1474" y="430"/>
                  <a:pt x="1474" y="398"/>
                </a:cubicBezTo>
                <a:cubicBezTo>
                  <a:pt x="1474" y="366"/>
                  <a:pt x="1443" y="363"/>
                  <a:pt x="1442" y="345"/>
                </a:cubicBezTo>
                <a:cubicBezTo>
                  <a:pt x="1441" y="327"/>
                  <a:pt x="1468" y="314"/>
                  <a:pt x="1468" y="290"/>
                </a:cubicBezTo>
                <a:cubicBezTo>
                  <a:pt x="1468" y="266"/>
                  <a:pt x="1469" y="225"/>
                  <a:pt x="1442" y="201"/>
                </a:cubicBezTo>
                <a:cubicBezTo>
                  <a:pt x="1415" y="177"/>
                  <a:pt x="1345" y="164"/>
                  <a:pt x="1306" y="146"/>
                </a:cubicBezTo>
                <a:cubicBezTo>
                  <a:pt x="1267" y="128"/>
                  <a:pt x="1237" y="83"/>
                  <a:pt x="1204" y="92"/>
                </a:cubicBezTo>
                <a:cubicBezTo>
                  <a:pt x="1171" y="101"/>
                  <a:pt x="1139" y="183"/>
                  <a:pt x="1106" y="201"/>
                </a:cubicBezTo>
                <a:cubicBezTo>
                  <a:pt x="1073" y="219"/>
                  <a:pt x="1050" y="212"/>
                  <a:pt x="1009" y="201"/>
                </a:cubicBezTo>
                <a:cubicBezTo>
                  <a:pt x="968" y="190"/>
                  <a:pt x="902" y="134"/>
                  <a:pt x="862" y="134"/>
                </a:cubicBezTo>
                <a:cubicBezTo>
                  <a:pt x="822" y="134"/>
                  <a:pt x="800" y="198"/>
                  <a:pt x="769" y="201"/>
                </a:cubicBezTo>
                <a:cubicBezTo>
                  <a:pt x="738" y="204"/>
                  <a:pt x="697" y="153"/>
                  <a:pt x="673" y="153"/>
                </a:cubicBezTo>
                <a:cubicBezTo>
                  <a:pt x="649" y="153"/>
                  <a:pt x="641" y="201"/>
                  <a:pt x="625" y="201"/>
                </a:cubicBezTo>
                <a:cubicBezTo>
                  <a:pt x="609" y="201"/>
                  <a:pt x="585" y="169"/>
                  <a:pt x="577" y="153"/>
                </a:cubicBezTo>
                <a:cubicBezTo>
                  <a:pt x="569" y="137"/>
                  <a:pt x="585" y="112"/>
                  <a:pt x="577" y="104"/>
                </a:cubicBezTo>
                <a:cubicBezTo>
                  <a:pt x="569" y="96"/>
                  <a:pt x="545" y="96"/>
                  <a:pt x="529" y="104"/>
                </a:cubicBezTo>
                <a:cubicBezTo>
                  <a:pt x="513" y="112"/>
                  <a:pt x="496" y="153"/>
                  <a:pt x="480" y="153"/>
                </a:cubicBezTo>
                <a:cubicBezTo>
                  <a:pt x="464" y="153"/>
                  <a:pt x="448" y="112"/>
                  <a:pt x="432" y="104"/>
                </a:cubicBezTo>
                <a:cubicBezTo>
                  <a:pt x="416" y="96"/>
                  <a:pt x="400" y="112"/>
                  <a:pt x="384" y="104"/>
                </a:cubicBezTo>
                <a:cubicBezTo>
                  <a:pt x="368" y="96"/>
                  <a:pt x="352" y="56"/>
                  <a:pt x="336" y="56"/>
                </a:cubicBezTo>
                <a:cubicBezTo>
                  <a:pt x="320" y="56"/>
                  <a:pt x="304" y="96"/>
                  <a:pt x="288" y="104"/>
                </a:cubicBezTo>
                <a:cubicBezTo>
                  <a:pt x="272" y="112"/>
                  <a:pt x="248" y="112"/>
                  <a:pt x="240" y="104"/>
                </a:cubicBezTo>
                <a:cubicBezTo>
                  <a:pt x="232" y="96"/>
                  <a:pt x="240" y="72"/>
                  <a:pt x="240" y="56"/>
                </a:cubicBezTo>
                <a:cubicBezTo>
                  <a:pt x="240" y="40"/>
                  <a:pt x="256" y="16"/>
                  <a:pt x="240" y="8"/>
                </a:cubicBezTo>
                <a:cubicBezTo>
                  <a:pt x="224" y="0"/>
                  <a:pt x="160" y="0"/>
                  <a:pt x="144" y="8"/>
                </a:cubicBezTo>
                <a:cubicBezTo>
                  <a:pt x="128" y="16"/>
                  <a:pt x="152" y="48"/>
                  <a:pt x="144" y="56"/>
                </a:cubicBezTo>
                <a:cubicBezTo>
                  <a:pt x="136" y="64"/>
                  <a:pt x="120" y="64"/>
                  <a:pt x="96" y="56"/>
                </a:cubicBezTo>
                <a:cubicBezTo>
                  <a:pt x="72" y="48"/>
                  <a:pt x="36" y="28"/>
                  <a:pt x="0" y="8"/>
                </a:cubicBezTo>
              </a:path>
            </a:pathLst>
          </a:custGeom>
          <a:noFill/>
          <a:ln w="25400">
            <a:solidFill>
              <a:srgbClr val="3366FF"/>
            </a:solidFill>
            <a:round/>
            <a:headEnd/>
            <a:tailEnd/>
          </a:ln>
          <a:effectLst/>
        </p:spPr>
        <p:txBody>
          <a:bodyPr/>
          <a:lstStyle/>
          <a:p>
            <a:endParaRPr lang="en-US"/>
          </a:p>
        </p:txBody>
      </p:sp>
      <p:sp>
        <p:nvSpPr>
          <p:cNvPr id="2165" name="Freeform 117"/>
          <p:cNvSpPr>
            <a:spLocks/>
          </p:cNvSpPr>
          <p:nvPr/>
        </p:nvSpPr>
        <p:spPr bwMode="auto">
          <a:xfrm>
            <a:off x="6742113" y="5992813"/>
            <a:ext cx="895350" cy="290512"/>
          </a:xfrm>
          <a:custGeom>
            <a:avLst/>
            <a:gdLst/>
            <a:ahLst/>
            <a:cxnLst>
              <a:cxn ang="0">
                <a:pos x="0" y="180"/>
              </a:cxn>
              <a:cxn ang="0">
                <a:pos x="75" y="165"/>
              </a:cxn>
              <a:cxn ang="0">
                <a:pos x="192" y="72"/>
              </a:cxn>
              <a:cxn ang="0">
                <a:pos x="312" y="42"/>
              </a:cxn>
              <a:cxn ang="0">
                <a:pos x="363" y="20"/>
              </a:cxn>
              <a:cxn ang="0">
                <a:pos x="420" y="60"/>
              </a:cxn>
              <a:cxn ang="0">
                <a:pos x="474" y="18"/>
              </a:cxn>
              <a:cxn ang="0">
                <a:pos x="564" y="0"/>
              </a:cxn>
            </a:cxnLst>
            <a:rect l="0" t="0" r="r" b="b"/>
            <a:pathLst>
              <a:path w="564" h="183">
                <a:moveTo>
                  <a:pt x="0" y="180"/>
                </a:moveTo>
                <a:cubicBezTo>
                  <a:pt x="12" y="177"/>
                  <a:pt x="43" y="183"/>
                  <a:pt x="75" y="165"/>
                </a:cubicBezTo>
                <a:cubicBezTo>
                  <a:pt x="107" y="147"/>
                  <a:pt x="152" y="92"/>
                  <a:pt x="192" y="72"/>
                </a:cubicBezTo>
                <a:cubicBezTo>
                  <a:pt x="232" y="52"/>
                  <a:pt x="284" y="51"/>
                  <a:pt x="312" y="42"/>
                </a:cubicBezTo>
                <a:cubicBezTo>
                  <a:pt x="340" y="33"/>
                  <a:pt x="345" y="17"/>
                  <a:pt x="363" y="20"/>
                </a:cubicBezTo>
                <a:cubicBezTo>
                  <a:pt x="381" y="23"/>
                  <a:pt x="402" y="60"/>
                  <a:pt x="420" y="60"/>
                </a:cubicBezTo>
                <a:cubicBezTo>
                  <a:pt x="438" y="60"/>
                  <a:pt x="450" y="28"/>
                  <a:pt x="474" y="18"/>
                </a:cubicBezTo>
                <a:cubicBezTo>
                  <a:pt x="498" y="8"/>
                  <a:pt x="545" y="4"/>
                  <a:pt x="564" y="0"/>
                </a:cubicBezTo>
              </a:path>
            </a:pathLst>
          </a:custGeom>
          <a:noFill/>
          <a:ln w="25400">
            <a:solidFill>
              <a:srgbClr val="3366FF"/>
            </a:solidFill>
            <a:round/>
            <a:headEnd/>
            <a:tailEnd/>
          </a:ln>
          <a:effectLst/>
        </p:spPr>
        <p:txBody>
          <a:bodyPr/>
          <a:lstStyle/>
          <a:p>
            <a:endParaRPr lang="en-US"/>
          </a:p>
        </p:txBody>
      </p:sp>
      <p:sp>
        <p:nvSpPr>
          <p:cNvPr id="2166" name="Oval 118" descr="75%"/>
          <p:cNvSpPr>
            <a:spLocks noChangeArrowheads="1"/>
          </p:cNvSpPr>
          <p:nvPr/>
        </p:nvSpPr>
        <p:spPr bwMode="auto">
          <a:xfrm>
            <a:off x="4552950" y="5251450"/>
            <a:ext cx="90488"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167" name="Oval 119" descr="75%"/>
          <p:cNvSpPr>
            <a:spLocks noChangeArrowheads="1"/>
          </p:cNvSpPr>
          <p:nvPr/>
        </p:nvSpPr>
        <p:spPr bwMode="auto">
          <a:xfrm>
            <a:off x="6861175" y="6100763"/>
            <a:ext cx="90488"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168" name="Oval 120" descr="75%"/>
          <p:cNvSpPr>
            <a:spLocks noChangeArrowheads="1"/>
          </p:cNvSpPr>
          <p:nvPr/>
        </p:nvSpPr>
        <p:spPr bwMode="auto">
          <a:xfrm>
            <a:off x="5792788" y="1827213"/>
            <a:ext cx="90487"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169" name="Oval 121" descr="75%"/>
          <p:cNvSpPr>
            <a:spLocks noChangeArrowheads="1"/>
          </p:cNvSpPr>
          <p:nvPr/>
        </p:nvSpPr>
        <p:spPr bwMode="auto">
          <a:xfrm>
            <a:off x="4953000" y="4268788"/>
            <a:ext cx="90488"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170" name="Oval 122" descr="75%"/>
          <p:cNvSpPr>
            <a:spLocks noChangeArrowheads="1"/>
          </p:cNvSpPr>
          <p:nvPr/>
        </p:nvSpPr>
        <p:spPr bwMode="auto">
          <a:xfrm>
            <a:off x="3349625" y="458788"/>
            <a:ext cx="90488"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171" name="Oval 123" descr="75%"/>
          <p:cNvSpPr>
            <a:spLocks noChangeArrowheads="1"/>
          </p:cNvSpPr>
          <p:nvPr/>
        </p:nvSpPr>
        <p:spPr bwMode="auto">
          <a:xfrm>
            <a:off x="6938963" y="681038"/>
            <a:ext cx="90487"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172" name="Oval 124" descr="75%"/>
          <p:cNvSpPr>
            <a:spLocks noChangeArrowheads="1"/>
          </p:cNvSpPr>
          <p:nvPr/>
        </p:nvSpPr>
        <p:spPr bwMode="auto">
          <a:xfrm>
            <a:off x="6421438" y="2916238"/>
            <a:ext cx="90487"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173" name="Oval 125" descr="75%"/>
          <p:cNvSpPr>
            <a:spLocks noChangeArrowheads="1"/>
          </p:cNvSpPr>
          <p:nvPr/>
        </p:nvSpPr>
        <p:spPr bwMode="auto">
          <a:xfrm>
            <a:off x="8234363" y="6483350"/>
            <a:ext cx="90487"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174" name="Oval 126" descr="75%"/>
          <p:cNvSpPr>
            <a:spLocks noChangeArrowheads="1"/>
          </p:cNvSpPr>
          <p:nvPr/>
        </p:nvSpPr>
        <p:spPr bwMode="auto">
          <a:xfrm>
            <a:off x="373063" y="3048000"/>
            <a:ext cx="90487"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175" name="Oval 127" descr="75%"/>
          <p:cNvSpPr>
            <a:spLocks noChangeArrowheads="1"/>
          </p:cNvSpPr>
          <p:nvPr/>
        </p:nvSpPr>
        <p:spPr bwMode="auto">
          <a:xfrm>
            <a:off x="5010150" y="604838"/>
            <a:ext cx="90488"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176" name="Oval 128" descr="75%"/>
          <p:cNvSpPr>
            <a:spLocks noChangeArrowheads="1"/>
          </p:cNvSpPr>
          <p:nvPr/>
        </p:nvSpPr>
        <p:spPr bwMode="auto">
          <a:xfrm>
            <a:off x="68263" y="1827213"/>
            <a:ext cx="90487"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177" name="Oval 129" descr="75%"/>
          <p:cNvSpPr>
            <a:spLocks noChangeArrowheads="1"/>
          </p:cNvSpPr>
          <p:nvPr/>
        </p:nvSpPr>
        <p:spPr bwMode="auto">
          <a:xfrm>
            <a:off x="7089775" y="5567363"/>
            <a:ext cx="90488"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178" name="Oval 130" descr="75%"/>
          <p:cNvSpPr>
            <a:spLocks noChangeArrowheads="1"/>
          </p:cNvSpPr>
          <p:nvPr/>
        </p:nvSpPr>
        <p:spPr bwMode="auto">
          <a:xfrm>
            <a:off x="6173788" y="4727575"/>
            <a:ext cx="90487"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179" name="Oval 131" descr="75%"/>
          <p:cNvSpPr>
            <a:spLocks noChangeArrowheads="1"/>
          </p:cNvSpPr>
          <p:nvPr/>
        </p:nvSpPr>
        <p:spPr bwMode="auto">
          <a:xfrm>
            <a:off x="3808413" y="3963988"/>
            <a:ext cx="90487"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180" name="Oval 132" descr="75%"/>
          <p:cNvSpPr>
            <a:spLocks noChangeArrowheads="1"/>
          </p:cNvSpPr>
          <p:nvPr/>
        </p:nvSpPr>
        <p:spPr bwMode="auto">
          <a:xfrm>
            <a:off x="2816225" y="5260975"/>
            <a:ext cx="90488"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181" name="Oval 133" descr="75%"/>
          <p:cNvSpPr>
            <a:spLocks noChangeArrowheads="1"/>
          </p:cNvSpPr>
          <p:nvPr/>
        </p:nvSpPr>
        <p:spPr bwMode="auto">
          <a:xfrm>
            <a:off x="3656013" y="6407150"/>
            <a:ext cx="90487"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182" name="Oval 134" descr="75%"/>
          <p:cNvSpPr>
            <a:spLocks noChangeArrowheads="1"/>
          </p:cNvSpPr>
          <p:nvPr/>
        </p:nvSpPr>
        <p:spPr bwMode="auto">
          <a:xfrm>
            <a:off x="5716588" y="7016750"/>
            <a:ext cx="90487"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184" name="Oval 136" descr="75%"/>
          <p:cNvSpPr>
            <a:spLocks noChangeArrowheads="1"/>
          </p:cNvSpPr>
          <p:nvPr/>
        </p:nvSpPr>
        <p:spPr bwMode="auto">
          <a:xfrm>
            <a:off x="68263" y="4498975"/>
            <a:ext cx="90487"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185" name="Oval 137" descr="75%"/>
          <p:cNvSpPr>
            <a:spLocks noChangeArrowheads="1"/>
          </p:cNvSpPr>
          <p:nvPr/>
        </p:nvSpPr>
        <p:spPr bwMode="auto">
          <a:xfrm>
            <a:off x="5410200" y="2055813"/>
            <a:ext cx="90488"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187" name="Oval 139" descr="75%"/>
          <p:cNvSpPr>
            <a:spLocks noChangeArrowheads="1"/>
          </p:cNvSpPr>
          <p:nvPr/>
        </p:nvSpPr>
        <p:spPr bwMode="auto">
          <a:xfrm>
            <a:off x="2662238" y="3735388"/>
            <a:ext cx="90487"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188" name="Oval 140" descr="75%"/>
          <p:cNvSpPr>
            <a:spLocks noChangeArrowheads="1"/>
          </p:cNvSpPr>
          <p:nvPr/>
        </p:nvSpPr>
        <p:spPr bwMode="auto">
          <a:xfrm>
            <a:off x="5410200" y="2971800"/>
            <a:ext cx="90488"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189" name="Oval 141" descr="75%"/>
          <p:cNvSpPr>
            <a:spLocks noChangeArrowheads="1"/>
          </p:cNvSpPr>
          <p:nvPr/>
        </p:nvSpPr>
        <p:spPr bwMode="auto">
          <a:xfrm>
            <a:off x="5029200" y="1444625"/>
            <a:ext cx="90488"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190" name="Oval 142" descr="75%"/>
          <p:cNvSpPr>
            <a:spLocks noChangeArrowheads="1"/>
          </p:cNvSpPr>
          <p:nvPr/>
        </p:nvSpPr>
        <p:spPr bwMode="auto">
          <a:xfrm>
            <a:off x="1976438" y="1444625"/>
            <a:ext cx="90487"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140" name="Freeform 92"/>
          <p:cNvSpPr>
            <a:spLocks/>
          </p:cNvSpPr>
          <p:nvPr/>
        </p:nvSpPr>
        <p:spPr bwMode="auto">
          <a:xfrm>
            <a:off x="150813" y="-314325"/>
            <a:ext cx="9958387" cy="5627688"/>
          </a:xfrm>
          <a:custGeom>
            <a:avLst/>
            <a:gdLst/>
            <a:ahLst/>
            <a:cxnLst>
              <a:cxn ang="0">
                <a:pos x="0" y="1375"/>
              </a:cxn>
              <a:cxn ang="0">
                <a:pos x="132" y="1525"/>
              </a:cxn>
              <a:cxn ang="0">
                <a:pos x="372" y="1651"/>
              </a:cxn>
              <a:cxn ang="0">
                <a:pos x="459" y="1787"/>
              </a:cxn>
              <a:cxn ang="0">
                <a:pos x="635" y="1857"/>
              </a:cxn>
              <a:cxn ang="0">
                <a:pos x="813" y="1974"/>
              </a:cxn>
              <a:cxn ang="0">
                <a:pos x="909" y="2118"/>
              </a:cxn>
              <a:cxn ang="0">
                <a:pos x="1054" y="2118"/>
              </a:cxn>
              <a:cxn ang="0">
                <a:pos x="1140" y="2208"/>
              </a:cxn>
              <a:cxn ang="0">
                <a:pos x="1294" y="2310"/>
              </a:cxn>
              <a:cxn ang="0">
                <a:pos x="1449" y="2412"/>
              </a:cxn>
              <a:cxn ang="0">
                <a:pos x="1527" y="2672"/>
              </a:cxn>
              <a:cxn ang="0">
                <a:pos x="1727" y="2743"/>
              </a:cxn>
              <a:cxn ang="0">
                <a:pos x="1871" y="2984"/>
              </a:cxn>
              <a:cxn ang="0">
                <a:pos x="2096" y="3114"/>
              </a:cxn>
              <a:cxn ang="0">
                <a:pos x="2159" y="3272"/>
              </a:cxn>
              <a:cxn ang="0">
                <a:pos x="2400" y="3416"/>
              </a:cxn>
              <a:cxn ang="0">
                <a:pos x="2780" y="3531"/>
              </a:cxn>
              <a:cxn ang="0">
                <a:pos x="2976" y="3499"/>
              </a:cxn>
              <a:cxn ang="0">
                <a:pos x="3052" y="3403"/>
              </a:cxn>
              <a:cxn ang="0">
                <a:pos x="3172" y="3347"/>
              </a:cxn>
              <a:cxn ang="0">
                <a:pos x="3325" y="3234"/>
              </a:cxn>
              <a:cxn ang="0">
                <a:pos x="3410" y="3176"/>
              </a:cxn>
              <a:cxn ang="0">
                <a:pos x="3698" y="3224"/>
              </a:cxn>
              <a:cxn ang="0">
                <a:pos x="3987" y="3224"/>
              </a:cxn>
              <a:cxn ang="0">
                <a:pos x="4275" y="3176"/>
              </a:cxn>
              <a:cxn ang="0">
                <a:pos x="4323" y="3080"/>
              </a:cxn>
              <a:cxn ang="0">
                <a:pos x="4612" y="2984"/>
              </a:cxn>
              <a:cxn ang="0">
                <a:pos x="4667" y="2833"/>
              </a:cxn>
              <a:cxn ang="0">
                <a:pos x="4804" y="2743"/>
              </a:cxn>
              <a:cxn ang="0">
                <a:pos x="4804" y="2599"/>
              </a:cxn>
              <a:cxn ang="0">
                <a:pos x="4962" y="2443"/>
              </a:cxn>
              <a:cxn ang="0">
                <a:pos x="5116" y="2166"/>
              </a:cxn>
              <a:cxn ang="0">
                <a:pos x="5124" y="1813"/>
              </a:cxn>
              <a:cxn ang="0">
                <a:pos x="5178" y="1579"/>
              </a:cxn>
              <a:cxn ang="0">
                <a:pos x="5562" y="1423"/>
              </a:cxn>
              <a:cxn ang="0">
                <a:pos x="5692" y="1323"/>
              </a:cxn>
              <a:cxn ang="0">
                <a:pos x="6022" y="1133"/>
              </a:cxn>
              <a:cxn ang="0">
                <a:pos x="6071" y="951"/>
              </a:cxn>
              <a:cxn ang="0">
                <a:pos x="6198" y="868"/>
              </a:cxn>
              <a:cxn ang="0">
                <a:pos x="6205" y="44"/>
              </a:cxn>
              <a:cxn ang="0">
                <a:pos x="5790" y="601"/>
              </a:cxn>
              <a:cxn ang="0">
                <a:pos x="5454" y="739"/>
              </a:cxn>
              <a:cxn ang="0">
                <a:pos x="5076" y="901"/>
              </a:cxn>
              <a:cxn ang="0">
                <a:pos x="4890" y="919"/>
              </a:cxn>
              <a:cxn ang="0">
                <a:pos x="4764" y="943"/>
              </a:cxn>
              <a:cxn ang="0">
                <a:pos x="4692" y="931"/>
              </a:cxn>
              <a:cxn ang="0">
                <a:pos x="4518" y="847"/>
              </a:cxn>
              <a:cxn ang="0">
                <a:pos x="4404" y="721"/>
              </a:cxn>
              <a:cxn ang="0">
                <a:pos x="4275" y="676"/>
              </a:cxn>
              <a:cxn ang="0">
                <a:pos x="3999" y="473"/>
              </a:cxn>
              <a:cxn ang="0">
                <a:pos x="3845" y="438"/>
              </a:cxn>
              <a:cxn ang="0">
                <a:pos x="3788" y="354"/>
              </a:cxn>
              <a:cxn ang="0">
                <a:pos x="3746" y="311"/>
              </a:cxn>
            </a:cxnLst>
            <a:rect l="0" t="0" r="r" b="b"/>
            <a:pathLst>
              <a:path w="6273" h="3545">
                <a:moveTo>
                  <a:pt x="0" y="1375"/>
                </a:moveTo>
                <a:cubicBezTo>
                  <a:pt x="22" y="1401"/>
                  <a:pt x="70" y="1479"/>
                  <a:pt x="132" y="1525"/>
                </a:cubicBezTo>
                <a:cubicBezTo>
                  <a:pt x="194" y="1571"/>
                  <a:pt x="318" y="1607"/>
                  <a:pt x="372" y="1651"/>
                </a:cubicBezTo>
                <a:cubicBezTo>
                  <a:pt x="426" y="1695"/>
                  <a:pt x="415" y="1753"/>
                  <a:pt x="459" y="1787"/>
                </a:cubicBezTo>
                <a:cubicBezTo>
                  <a:pt x="503" y="1821"/>
                  <a:pt x="576" y="1826"/>
                  <a:pt x="635" y="1857"/>
                </a:cubicBezTo>
                <a:cubicBezTo>
                  <a:pt x="694" y="1888"/>
                  <a:pt x="767" y="1931"/>
                  <a:pt x="813" y="1974"/>
                </a:cubicBezTo>
                <a:cubicBezTo>
                  <a:pt x="859" y="2017"/>
                  <a:pt x="869" y="2094"/>
                  <a:pt x="909" y="2118"/>
                </a:cubicBezTo>
                <a:cubicBezTo>
                  <a:pt x="949" y="2142"/>
                  <a:pt x="1016" y="2103"/>
                  <a:pt x="1054" y="2118"/>
                </a:cubicBezTo>
                <a:cubicBezTo>
                  <a:pt x="1092" y="2133"/>
                  <a:pt x="1100" y="2176"/>
                  <a:pt x="1140" y="2208"/>
                </a:cubicBezTo>
                <a:cubicBezTo>
                  <a:pt x="1180" y="2240"/>
                  <a:pt x="1243" y="2276"/>
                  <a:pt x="1294" y="2310"/>
                </a:cubicBezTo>
                <a:cubicBezTo>
                  <a:pt x="1345" y="2344"/>
                  <a:pt x="1410" y="2352"/>
                  <a:pt x="1449" y="2412"/>
                </a:cubicBezTo>
                <a:cubicBezTo>
                  <a:pt x="1488" y="2472"/>
                  <a:pt x="1481" y="2617"/>
                  <a:pt x="1527" y="2672"/>
                </a:cubicBezTo>
                <a:cubicBezTo>
                  <a:pt x="1573" y="2727"/>
                  <a:pt x="1670" y="2691"/>
                  <a:pt x="1727" y="2743"/>
                </a:cubicBezTo>
                <a:cubicBezTo>
                  <a:pt x="1784" y="2795"/>
                  <a:pt x="1810" y="2922"/>
                  <a:pt x="1871" y="2984"/>
                </a:cubicBezTo>
                <a:cubicBezTo>
                  <a:pt x="1932" y="3046"/>
                  <a:pt x="2048" y="3066"/>
                  <a:pt x="2096" y="3114"/>
                </a:cubicBezTo>
                <a:cubicBezTo>
                  <a:pt x="2144" y="3162"/>
                  <a:pt x="2108" y="3222"/>
                  <a:pt x="2159" y="3272"/>
                </a:cubicBezTo>
                <a:cubicBezTo>
                  <a:pt x="2210" y="3322"/>
                  <a:pt x="2296" y="3373"/>
                  <a:pt x="2400" y="3416"/>
                </a:cubicBezTo>
                <a:cubicBezTo>
                  <a:pt x="2504" y="3459"/>
                  <a:pt x="2684" y="3517"/>
                  <a:pt x="2780" y="3531"/>
                </a:cubicBezTo>
                <a:cubicBezTo>
                  <a:pt x="2876" y="3545"/>
                  <a:pt x="2931" y="3520"/>
                  <a:pt x="2976" y="3499"/>
                </a:cubicBezTo>
                <a:cubicBezTo>
                  <a:pt x="3021" y="3478"/>
                  <a:pt x="3019" y="3428"/>
                  <a:pt x="3052" y="3403"/>
                </a:cubicBezTo>
                <a:cubicBezTo>
                  <a:pt x="3085" y="3378"/>
                  <a:pt x="3126" y="3375"/>
                  <a:pt x="3172" y="3347"/>
                </a:cubicBezTo>
                <a:cubicBezTo>
                  <a:pt x="3218" y="3319"/>
                  <a:pt x="3285" y="3262"/>
                  <a:pt x="3325" y="3234"/>
                </a:cubicBezTo>
                <a:cubicBezTo>
                  <a:pt x="3365" y="3206"/>
                  <a:pt x="3348" y="3178"/>
                  <a:pt x="3410" y="3176"/>
                </a:cubicBezTo>
                <a:cubicBezTo>
                  <a:pt x="3472" y="3174"/>
                  <a:pt x="3602" y="3216"/>
                  <a:pt x="3698" y="3224"/>
                </a:cubicBezTo>
                <a:cubicBezTo>
                  <a:pt x="3794" y="3232"/>
                  <a:pt x="3891" y="3232"/>
                  <a:pt x="3987" y="3224"/>
                </a:cubicBezTo>
                <a:cubicBezTo>
                  <a:pt x="4083" y="3216"/>
                  <a:pt x="4219" y="3200"/>
                  <a:pt x="4275" y="3176"/>
                </a:cubicBezTo>
                <a:cubicBezTo>
                  <a:pt x="4331" y="3152"/>
                  <a:pt x="4267" y="3112"/>
                  <a:pt x="4323" y="3080"/>
                </a:cubicBezTo>
                <a:cubicBezTo>
                  <a:pt x="4379" y="3048"/>
                  <a:pt x="4555" y="3025"/>
                  <a:pt x="4612" y="2984"/>
                </a:cubicBezTo>
                <a:cubicBezTo>
                  <a:pt x="4669" y="2943"/>
                  <a:pt x="4635" y="2873"/>
                  <a:pt x="4667" y="2833"/>
                </a:cubicBezTo>
                <a:cubicBezTo>
                  <a:pt x="4699" y="2793"/>
                  <a:pt x="4781" y="2782"/>
                  <a:pt x="4804" y="2743"/>
                </a:cubicBezTo>
                <a:cubicBezTo>
                  <a:pt x="4827" y="2704"/>
                  <a:pt x="4778" y="2649"/>
                  <a:pt x="4804" y="2599"/>
                </a:cubicBezTo>
                <a:cubicBezTo>
                  <a:pt x="4830" y="2549"/>
                  <a:pt x="4910" y="2515"/>
                  <a:pt x="4962" y="2443"/>
                </a:cubicBezTo>
                <a:cubicBezTo>
                  <a:pt x="5014" y="2371"/>
                  <a:pt x="5089" y="2271"/>
                  <a:pt x="5116" y="2166"/>
                </a:cubicBezTo>
                <a:cubicBezTo>
                  <a:pt x="5143" y="2061"/>
                  <a:pt x="5114" y="1911"/>
                  <a:pt x="5124" y="1813"/>
                </a:cubicBezTo>
                <a:cubicBezTo>
                  <a:pt x="5134" y="1715"/>
                  <a:pt x="5105" y="1644"/>
                  <a:pt x="5178" y="1579"/>
                </a:cubicBezTo>
                <a:cubicBezTo>
                  <a:pt x="5251" y="1514"/>
                  <a:pt x="5476" y="1466"/>
                  <a:pt x="5562" y="1423"/>
                </a:cubicBezTo>
                <a:cubicBezTo>
                  <a:pt x="5648" y="1380"/>
                  <a:pt x="5615" y="1371"/>
                  <a:pt x="5692" y="1323"/>
                </a:cubicBezTo>
                <a:cubicBezTo>
                  <a:pt x="5769" y="1275"/>
                  <a:pt x="5959" y="1195"/>
                  <a:pt x="6022" y="1133"/>
                </a:cubicBezTo>
                <a:cubicBezTo>
                  <a:pt x="6085" y="1071"/>
                  <a:pt x="6042" y="995"/>
                  <a:pt x="6071" y="951"/>
                </a:cubicBezTo>
                <a:cubicBezTo>
                  <a:pt x="6100" y="907"/>
                  <a:pt x="6176" y="1019"/>
                  <a:pt x="6198" y="868"/>
                </a:cubicBezTo>
                <a:cubicBezTo>
                  <a:pt x="6220" y="717"/>
                  <a:pt x="6273" y="88"/>
                  <a:pt x="6205" y="44"/>
                </a:cubicBezTo>
                <a:cubicBezTo>
                  <a:pt x="6137" y="0"/>
                  <a:pt x="5915" y="485"/>
                  <a:pt x="5790" y="601"/>
                </a:cubicBezTo>
                <a:cubicBezTo>
                  <a:pt x="5665" y="717"/>
                  <a:pt x="5573" y="689"/>
                  <a:pt x="5454" y="739"/>
                </a:cubicBezTo>
                <a:cubicBezTo>
                  <a:pt x="5335" y="789"/>
                  <a:pt x="5170" y="871"/>
                  <a:pt x="5076" y="901"/>
                </a:cubicBezTo>
                <a:cubicBezTo>
                  <a:pt x="4982" y="931"/>
                  <a:pt x="4942" y="912"/>
                  <a:pt x="4890" y="919"/>
                </a:cubicBezTo>
                <a:cubicBezTo>
                  <a:pt x="4838" y="926"/>
                  <a:pt x="4797" y="941"/>
                  <a:pt x="4764" y="943"/>
                </a:cubicBezTo>
                <a:cubicBezTo>
                  <a:pt x="4731" y="945"/>
                  <a:pt x="4733" y="947"/>
                  <a:pt x="4692" y="931"/>
                </a:cubicBezTo>
                <a:cubicBezTo>
                  <a:pt x="4651" y="915"/>
                  <a:pt x="4566" y="882"/>
                  <a:pt x="4518" y="847"/>
                </a:cubicBezTo>
                <a:cubicBezTo>
                  <a:pt x="4470" y="812"/>
                  <a:pt x="4444" y="749"/>
                  <a:pt x="4404" y="721"/>
                </a:cubicBezTo>
                <a:cubicBezTo>
                  <a:pt x="4364" y="693"/>
                  <a:pt x="4342" y="717"/>
                  <a:pt x="4275" y="676"/>
                </a:cubicBezTo>
                <a:cubicBezTo>
                  <a:pt x="4208" y="635"/>
                  <a:pt x="4071" y="513"/>
                  <a:pt x="3999" y="473"/>
                </a:cubicBezTo>
                <a:cubicBezTo>
                  <a:pt x="3927" y="433"/>
                  <a:pt x="3880" y="458"/>
                  <a:pt x="3845" y="438"/>
                </a:cubicBezTo>
                <a:cubicBezTo>
                  <a:pt x="3810" y="418"/>
                  <a:pt x="3805" y="375"/>
                  <a:pt x="3788" y="354"/>
                </a:cubicBezTo>
                <a:cubicBezTo>
                  <a:pt x="3771" y="333"/>
                  <a:pt x="3753" y="318"/>
                  <a:pt x="3746" y="311"/>
                </a:cubicBezTo>
              </a:path>
            </a:pathLst>
          </a:custGeom>
          <a:noFill/>
          <a:ln w="12700">
            <a:solidFill>
              <a:schemeClr val="tx1"/>
            </a:solidFill>
            <a:round/>
            <a:headEnd/>
            <a:tailEnd/>
          </a:ln>
          <a:effectLst/>
        </p:spPr>
        <p:txBody>
          <a:bodyPr/>
          <a:lstStyle/>
          <a:p>
            <a:endParaRPr lang="en-US"/>
          </a:p>
        </p:txBody>
      </p:sp>
      <p:sp>
        <p:nvSpPr>
          <p:cNvPr id="2139" name="Freeform 91"/>
          <p:cNvSpPr>
            <a:spLocks/>
          </p:cNvSpPr>
          <p:nvPr/>
        </p:nvSpPr>
        <p:spPr bwMode="auto">
          <a:xfrm>
            <a:off x="-582613" y="1362075"/>
            <a:ext cx="8886826" cy="6342063"/>
          </a:xfrm>
          <a:custGeom>
            <a:avLst/>
            <a:gdLst/>
            <a:ahLst/>
            <a:cxnLst>
              <a:cxn ang="0">
                <a:pos x="834" y="2077"/>
              </a:cxn>
              <a:cxn ang="0">
                <a:pos x="1223" y="2234"/>
              </a:cxn>
              <a:cxn ang="0">
                <a:pos x="1539" y="2444"/>
              </a:cxn>
              <a:cxn ang="0">
                <a:pos x="1948" y="2889"/>
              </a:cxn>
              <a:cxn ang="0">
                <a:pos x="2199" y="3238"/>
              </a:cxn>
              <a:cxn ang="0">
                <a:pos x="2466" y="3428"/>
              </a:cxn>
              <a:cxn ang="0">
                <a:pos x="2796" y="3639"/>
              </a:cxn>
              <a:cxn ang="0">
                <a:pos x="3102" y="3899"/>
              </a:cxn>
              <a:cxn ang="0">
                <a:pos x="3343" y="3659"/>
              </a:cxn>
              <a:cxn ang="0">
                <a:pos x="3246" y="3322"/>
              </a:cxn>
              <a:cxn ang="0">
                <a:pos x="3113" y="2915"/>
              </a:cxn>
              <a:cxn ang="0">
                <a:pos x="2970" y="2483"/>
              </a:cxn>
              <a:cxn ang="0">
                <a:pos x="2853" y="2501"/>
              </a:cxn>
              <a:cxn ang="0">
                <a:pos x="2621" y="2487"/>
              </a:cxn>
              <a:cxn ang="0">
                <a:pos x="2396" y="2459"/>
              </a:cxn>
              <a:cxn ang="0">
                <a:pos x="1948" y="2312"/>
              </a:cxn>
              <a:cxn ang="0">
                <a:pos x="1804" y="2168"/>
              </a:cxn>
              <a:cxn ang="0">
                <a:pos x="1660" y="2024"/>
              </a:cxn>
              <a:cxn ang="0">
                <a:pos x="1490" y="1770"/>
              </a:cxn>
              <a:cxn ang="0">
                <a:pos x="1279" y="1616"/>
              </a:cxn>
              <a:cxn ang="0">
                <a:pos x="1005" y="1573"/>
              </a:cxn>
              <a:cxn ang="0">
                <a:pos x="907" y="1440"/>
              </a:cxn>
              <a:cxn ang="0">
                <a:pos x="814" y="1271"/>
              </a:cxn>
              <a:cxn ang="0">
                <a:pos x="622" y="1223"/>
              </a:cxn>
              <a:cxn ang="0">
                <a:pos x="678" y="1063"/>
              </a:cxn>
              <a:cxn ang="0">
                <a:pos x="949" y="1054"/>
              </a:cxn>
              <a:cxn ang="0">
                <a:pos x="1265" y="738"/>
              </a:cxn>
              <a:cxn ang="0">
                <a:pos x="1564" y="389"/>
              </a:cxn>
              <a:cxn ang="0">
                <a:pos x="1687" y="140"/>
              </a:cxn>
              <a:cxn ang="0">
                <a:pos x="1692" y="1"/>
              </a:cxn>
              <a:cxn ang="0">
                <a:pos x="1926" y="139"/>
              </a:cxn>
              <a:cxn ang="0">
                <a:pos x="2256" y="225"/>
              </a:cxn>
              <a:cxn ang="0">
                <a:pos x="2501" y="253"/>
              </a:cxn>
              <a:cxn ang="0">
                <a:pos x="2670" y="293"/>
              </a:cxn>
              <a:cxn ang="0">
                <a:pos x="2766" y="341"/>
              </a:cxn>
              <a:cxn ang="0">
                <a:pos x="2862" y="389"/>
              </a:cxn>
              <a:cxn ang="0">
                <a:pos x="3102" y="533"/>
              </a:cxn>
              <a:cxn ang="0">
                <a:pos x="3343" y="581"/>
              </a:cxn>
              <a:cxn ang="0">
                <a:pos x="3775" y="485"/>
              </a:cxn>
              <a:cxn ang="0">
                <a:pos x="4075" y="358"/>
              </a:cxn>
              <a:cxn ang="0">
                <a:pos x="4377" y="302"/>
              </a:cxn>
              <a:cxn ang="0">
                <a:pos x="4641" y="341"/>
              </a:cxn>
              <a:cxn ang="0">
                <a:pos x="4929" y="389"/>
              </a:cxn>
              <a:cxn ang="0">
                <a:pos x="5314" y="533"/>
              </a:cxn>
            </a:cxnLst>
            <a:rect l="0" t="0" r="r" b="b"/>
            <a:pathLst>
              <a:path w="5598" h="3995">
                <a:moveTo>
                  <a:pt x="0" y="1861"/>
                </a:moveTo>
                <a:cubicBezTo>
                  <a:pt x="138" y="1897"/>
                  <a:pt x="651" y="2030"/>
                  <a:pt x="834" y="2077"/>
                </a:cubicBezTo>
                <a:cubicBezTo>
                  <a:pt x="1017" y="2124"/>
                  <a:pt x="1033" y="2117"/>
                  <a:pt x="1098" y="2143"/>
                </a:cubicBezTo>
                <a:cubicBezTo>
                  <a:pt x="1163" y="2169"/>
                  <a:pt x="1185" y="2193"/>
                  <a:pt x="1223" y="2234"/>
                </a:cubicBezTo>
                <a:cubicBezTo>
                  <a:pt x="1261" y="2275"/>
                  <a:pt x="1275" y="2353"/>
                  <a:pt x="1328" y="2388"/>
                </a:cubicBezTo>
                <a:cubicBezTo>
                  <a:pt x="1381" y="2423"/>
                  <a:pt x="1460" y="2369"/>
                  <a:pt x="1539" y="2444"/>
                </a:cubicBezTo>
                <a:cubicBezTo>
                  <a:pt x="1618" y="2519"/>
                  <a:pt x="1736" y="2767"/>
                  <a:pt x="1804" y="2841"/>
                </a:cubicBezTo>
                <a:cubicBezTo>
                  <a:pt x="1872" y="2915"/>
                  <a:pt x="1893" y="2844"/>
                  <a:pt x="1948" y="2889"/>
                </a:cubicBezTo>
                <a:cubicBezTo>
                  <a:pt x="2003" y="2934"/>
                  <a:pt x="2094" y="3054"/>
                  <a:pt x="2136" y="3112"/>
                </a:cubicBezTo>
                <a:cubicBezTo>
                  <a:pt x="2178" y="3170"/>
                  <a:pt x="2166" y="3211"/>
                  <a:pt x="2199" y="3238"/>
                </a:cubicBezTo>
                <a:cubicBezTo>
                  <a:pt x="2232" y="3265"/>
                  <a:pt x="2289" y="3242"/>
                  <a:pt x="2333" y="3274"/>
                </a:cubicBezTo>
                <a:cubicBezTo>
                  <a:pt x="2377" y="3306"/>
                  <a:pt x="2418" y="3389"/>
                  <a:pt x="2466" y="3428"/>
                </a:cubicBezTo>
                <a:cubicBezTo>
                  <a:pt x="2514" y="3467"/>
                  <a:pt x="2566" y="3470"/>
                  <a:pt x="2621" y="3505"/>
                </a:cubicBezTo>
                <a:cubicBezTo>
                  <a:pt x="2676" y="3540"/>
                  <a:pt x="2748" y="3573"/>
                  <a:pt x="2796" y="3639"/>
                </a:cubicBezTo>
                <a:cubicBezTo>
                  <a:pt x="2844" y="3705"/>
                  <a:pt x="2859" y="3856"/>
                  <a:pt x="2910" y="3899"/>
                </a:cubicBezTo>
                <a:cubicBezTo>
                  <a:pt x="2961" y="3942"/>
                  <a:pt x="3012" y="3890"/>
                  <a:pt x="3102" y="3899"/>
                </a:cubicBezTo>
                <a:cubicBezTo>
                  <a:pt x="3192" y="3908"/>
                  <a:pt x="3410" y="3995"/>
                  <a:pt x="3450" y="3955"/>
                </a:cubicBezTo>
                <a:cubicBezTo>
                  <a:pt x="3490" y="3915"/>
                  <a:pt x="3373" y="3723"/>
                  <a:pt x="3343" y="3659"/>
                </a:cubicBezTo>
                <a:cubicBezTo>
                  <a:pt x="3313" y="3595"/>
                  <a:pt x="3283" y="3624"/>
                  <a:pt x="3267" y="3568"/>
                </a:cubicBezTo>
                <a:cubicBezTo>
                  <a:pt x="3251" y="3512"/>
                  <a:pt x="3267" y="3406"/>
                  <a:pt x="3246" y="3322"/>
                </a:cubicBezTo>
                <a:cubicBezTo>
                  <a:pt x="3225" y="3238"/>
                  <a:pt x="3163" y="3131"/>
                  <a:pt x="3141" y="3063"/>
                </a:cubicBezTo>
                <a:cubicBezTo>
                  <a:pt x="3119" y="2995"/>
                  <a:pt x="3095" y="3010"/>
                  <a:pt x="3113" y="2915"/>
                </a:cubicBezTo>
                <a:cubicBezTo>
                  <a:pt x="3131" y="2820"/>
                  <a:pt x="3274" y="2567"/>
                  <a:pt x="3250" y="2495"/>
                </a:cubicBezTo>
                <a:cubicBezTo>
                  <a:pt x="3226" y="2423"/>
                  <a:pt x="3016" y="2485"/>
                  <a:pt x="2970" y="2483"/>
                </a:cubicBezTo>
                <a:cubicBezTo>
                  <a:pt x="2924" y="2481"/>
                  <a:pt x="2991" y="2477"/>
                  <a:pt x="2972" y="2480"/>
                </a:cubicBezTo>
                <a:cubicBezTo>
                  <a:pt x="2953" y="2483"/>
                  <a:pt x="2894" y="2501"/>
                  <a:pt x="2853" y="2501"/>
                </a:cubicBezTo>
                <a:cubicBezTo>
                  <a:pt x="2812" y="2501"/>
                  <a:pt x="2765" y="2482"/>
                  <a:pt x="2726" y="2480"/>
                </a:cubicBezTo>
                <a:cubicBezTo>
                  <a:pt x="2687" y="2478"/>
                  <a:pt x="2650" y="2487"/>
                  <a:pt x="2621" y="2487"/>
                </a:cubicBezTo>
                <a:cubicBezTo>
                  <a:pt x="2592" y="2487"/>
                  <a:pt x="2588" y="2485"/>
                  <a:pt x="2551" y="2480"/>
                </a:cubicBezTo>
                <a:cubicBezTo>
                  <a:pt x="2514" y="2475"/>
                  <a:pt x="2444" y="2477"/>
                  <a:pt x="2396" y="2459"/>
                </a:cubicBezTo>
                <a:cubicBezTo>
                  <a:pt x="2348" y="2441"/>
                  <a:pt x="2338" y="2398"/>
                  <a:pt x="2263" y="2374"/>
                </a:cubicBezTo>
                <a:cubicBezTo>
                  <a:pt x="2188" y="2350"/>
                  <a:pt x="2015" y="2331"/>
                  <a:pt x="1948" y="2312"/>
                </a:cubicBezTo>
                <a:cubicBezTo>
                  <a:pt x="1881" y="2293"/>
                  <a:pt x="1886" y="2286"/>
                  <a:pt x="1862" y="2262"/>
                </a:cubicBezTo>
                <a:cubicBezTo>
                  <a:pt x="1838" y="2238"/>
                  <a:pt x="1826" y="2188"/>
                  <a:pt x="1804" y="2168"/>
                </a:cubicBezTo>
                <a:cubicBezTo>
                  <a:pt x="1782" y="2148"/>
                  <a:pt x="1753" y="2166"/>
                  <a:pt x="1729" y="2142"/>
                </a:cubicBezTo>
                <a:cubicBezTo>
                  <a:pt x="1705" y="2118"/>
                  <a:pt x="1683" y="2068"/>
                  <a:pt x="1660" y="2024"/>
                </a:cubicBezTo>
                <a:cubicBezTo>
                  <a:pt x="1637" y="1980"/>
                  <a:pt x="1616" y="1917"/>
                  <a:pt x="1588" y="1875"/>
                </a:cubicBezTo>
                <a:cubicBezTo>
                  <a:pt x="1560" y="1833"/>
                  <a:pt x="1513" y="1813"/>
                  <a:pt x="1490" y="1770"/>
                </a:cubicBezTo>
                <a:cubicBezTo>
                  <a:pt x="1467" y="1727"/>
                  <a:pt x="1483" y="1642"/>
                  <a:pt x="1448" y="1616"/>
                </a:cubicBezTo>
                <a:cubicBezTo>
                  <a:pt x="1413" y="1590"/>
                  <a:pt x="1326" y="1623"/>
                  <a:pt x="1279" y="1616"/>
                </a:cubicBezTo>
                <a:cubicBezTo>
                  <a:pt x="1232" y="1609"/>
                  <a:pt x="1213" y="1580"/>
                  <a:pt x="1167" y="1573"/>
                </a:cubicBezTo>
                <a:cubicBezTo>
                  <a:pt x="1121" y="1566"/>
                  <a:pt x="1051" y="1586"/>
                  <a:pt x="1005" y="1573"/>
                </a:cubicBezTo>
                <a:cubicBezTo>
                  <a:pt x="959" y="1560"/>
                  <a:pt x="906" y="1517"/>
                  <a:pt x="890" y="1495"/>
                </a:cubicBezTo>
                <a:cubicBezTo>
                  <a:pt x="874" y="1473"/>
                  <a:pt x="915" y="1455"/>
                  <a:pt x="907" y="1440"/>
                </a:cubicBezTo>
                <a:cubicBezTo>
                  <a:pt x="899" y="1425"/>
                  <a:pt x="859" y="1433"/>
                  <a:pt x="844" y="1405"/>
                </a:cubicBezTo>
                <a:cubicBezTo>
                  <a:pt x="829" y="1377"/>
                  <a:pt x="834" y="1297"/>
                  <a:pt x="814" y="1271"/>
                </a:cubicBezTo>
                <a:cubicBezTo>
                  <a:pt x="794" y="1245"/>
                  <a:pt x="758" y="1255"/>
                  <a:pt x="726" y="1247"/>
                </a:cubicBezTo>
                <a:cubicBezTo>
                  <a:pt x="694" y="1239"/>
                  <a:pt x="641" y="1250"/>
                  <a:pt x="622" y="1223"/>
                </a:cubicBezTo>
                <a:cubicBezTo>
                  <a:pt x="603" y="1196"/>
                  <a:pt x="605" y="1114"/>
                  <a:pt x="614" y="1087"/>
                </a:cubicBezTo>
                <a:cubicBezTo>
                  <a:pt x="623" y="1060"/>
                  <a:pt x="641" y="1056"/>
                  <a:pt x="678" y="1063"/>
                </a:cubicBezTo>
                <a:cubicBezTo>
                  <a:pt x="715" y="1070"/>
                  <a:pt x="793" y="1128"/>
                  <a:pt x="838" y="1127"/>
                </a:cubicBezTo>
                <a:cubicBezTo>
                  <a:pt x="883" y="1126"/>
                  <a:pt x="893" y="1099"/>
                  <a:pt x="949" y="1054"/>
                </a:cubicBezTo>
                <a:cubicBezTo>
                  <a:pt x="1005" y="1009"/>
                  <a:pt x="1121" y="910"/>
                  <a:pt x="1174" y="857"/>
                </a:cubicBezTo>
                <a:cubicBezTo>
                  <a:pt x="1227" y="804"/>
                  <a:pt x="1237" y="778"/>
                  <a:pt x="1265" y="738"/>
                </a:cubicBezTo>
                <a:cubicBezTo>
                  <a:pt x="1293" y="698"/>
                  <a:pt x="1292" y="676"/>
                  <a:pt x="1342" y="618"/>
                </a:cubicBezTo>
                <a:cubicBezTo>
                  <a:pt x="1392" y="560"/>
                  <a:pt x="1501" y="454"/>
                  <a:pt x="1564" y="389"/>
                </a:cubicBezTo>
                <a:cubicBezTo>
                  <a:pt x="1627" y="324"/>
                  <a:pt x="1702" y="270"/>
                  <a:pt x="1722" y="229"/>
                </a:cubicBezTo>
                <a:cubicBezTo>
                  <a:pt x="1742" y="188"/>
                  <a:pt x="1704" y="168"/>
                  <a:pt x="1687" y="140"/>
                </a:cubicBezTo>
                <a:cubicBezTo>
                  <a:pt x="1670" y="112"/>
                  <a:pt x="1619" y="84"/>
                  <a:pt x="1620" y="61"/>
                </a:cubicBezTo>
                <a:cubicBezTo>
                  <a:pt x="1621" y="38"/>
                  <a:pt x="1666" y="2"/>
                  <a:pt x="1692" y="1"/>
                </a:cubicBezTo>
                <a:cubicBezTo>
                  <a:pt x="1718" y="0"/>
                  <a:pt x="1737" y="32"/>
                  <a:pt x="1776" y="55"/>
                </a:cubicBezTo>
                <a:cubicBezTo>
                  <a:pt x="1815" y="78"/>
                  <a:pt x="1870" y="125"/>
                  <a:pt x="1926" y="139"/>
                </a:cubicBezTo>
                <a:cubicBezTo>
                  <a:pt x="1982" y="153"/>
                  <a:pt x="2060" y="126"/>
                  <a:pt x="2115" y="140"/>
                </a:cubicBezTo>
                <a:cubicBezTo>
                  <a:pt x="2170" y="154"/>
                  <a:pt x="2211" y="206"/>
                  <a:pt x="2256" y="225"/>
                </a:cubicBezTo>
                <a:cubicBezTo>
                  <a:pt x="2301" y="244"/>
                  <a:pt x="2348" y="248"/>
                  <a:pt x="2389" y="253"/>
                </a:cubicBezTo>
                <a:cubicBezTo>
                  <a:pt x="2430" y="258"/>
                  <a:pt x="2470" y="238"/>
                  <a:pt x="2501" y="253"/>
                </a:cubicBezTo>
                <a:cubicBezTo>
                  <a:pt x="2532" y="268"/>
                  <a:pt x="2545" y="334"/>
                  <a:pt x="2573" y="341"/>
                </a:cubicBezTo>
                <a:cubicBezTo>
                  <a:pt x="2601" y="348"/>
                  <a:pt x="2654" y="285"/>
                  <a:pt x="2670" y="293"/>
                </a:cubicBezTo>
                <a:cubicBezTo>
                  <a:pt x="2686" y="301"/>
                  <a:pt x="2654" y="381"/>
                  <a:pt x="2670" y="389"/>
                </a:cubicBezTo>
                <a:cubicBezTo>
                  <a:pt x="2686" y="397"/>
                  <a:pt x="2750" y="333"/>
                  <a:pt x="2766" y="341"/>
                </a:cubicBezTo>
                <a:cubicBezTo>
                  <a:pt x="2782" y="349"/>
                  <a:pt x="2750" y="429"/>
                  <a:pt x="2766" y="437"/>
                </a:cubicBezTo>
                <a:cubicBezTo>
                  <a:pt x="2782" y="445"/>
                  <a:pt x="2838" y="381"/>
                  <a:pt x="2862" y="389"/>
                </a:cubicBezTo>
                <a:cubicBezTo>
                  <a:pt x="2886" y="397"/>
                  <a:pt x="2870" y="461"/>
                  <a:pt x="2910" y="485"/>
                </a:cubicBezTo>
                <a:cubicBezTo>
                  <a:pt x="2950" y="509"/>
                  <a:pt x="3062" y="517"/>
                  <a:pt x="3102" y="533"/>
                </a:cubicBezTo>
                <a:cubicBezTo>
                  <a:pt x="3142" y="549"/>
                  <a:pt x="3110" y="573"/>
                  <a:pt x="3150" y="581"/>
                </a:cubicBezTo>
                <a:cubicBezTo>
                  <a:pt x="3190" y="589"/>
                  <a:pt x="3274" y="578"/>
                  <a:pt x="3343" y="581"/>
                </a:cubicBezTo>
                <a:cubicBezTo>
                  <a:pt x="3412" y="584"/>
                  <a:pt x="3490" y="613"/>
                  <a:pt x="3562" y="597"/>
                </a:cubicBezTo>
                <a:cubicBezTo>
                  <a:pt x="3634" y="581"/>
                  <a:pt x="3707" y="520"/>
                  <a:pt x="3775" y="485"/>
                </a:cubicBezTo>
                <a:cubicBezTo>
                  <a:pt x="3843" y="450"/>
                  <a:pt x="3918" y="410"/>
                  <a:pt x="3968" y="389"/>
                </a:cubicBezTo>
                <a:cubicBezTo>
                  <a:pt x="4018" y="368"/>
                  <a:pt x="4037" y="375"/>
                  <a:pt x="4075" y="358"/>
                </a:cubicBezTo>
                <a:cubicBezTo>
                  <a:pt x="4113" y="341"/>
                  <a:pt x="4144" y="297"/>
                  <a:pt x="4194" y="288"/>
                </a:cubicBezTo>
                <a:cubicBezTo>
                  <a:pt x="4244" y="279"/>
                  <a:pt x="4327" y="301"/>
                  <a:pt x="4377" y="302"/>
                </a:cubicBezTo>
                <a:cubicBezTo>
                  <a:pt x="4427" y="303"/>
                  <a:pt x="4453" y="287"/>
                  <a:pt x="4497" y="293"/>
                </a:cubicBezTo>
                <a:cubicBezTo>
                  <a:pt x="4541" y="299"/>
                  <a:pt x="4586" y="343"/>
                  <a:pt x="4641" y="341"/>
                </a:cubicBezTo>
                <a:cubicBezTo>
                  <a:pt x="4696" y="339"/>
                  <a:pt x="4777" y="274"/>
                  <a:pt x="4825" y="282"/>
                </a:cubicBezTo>
                <a:cubicBezTo>
                  <a:pt x="4873" y="290"/>
                  <a:pt x="4886" y="364"/>
                  <a:pt x="4929" y="389"/>
                </a:cubicBezTo>
                <a:cubicBezTo>
                  <a:pt x="4972" y="414"/>
                  <a:pt x="5022" y="411"/>
                  <a:pt x="5086" y="435"/>
                </a:cubicBezTo>
                <a:cubicBezTo>
                  <a:pt x="5150" y="459"/>
                  <a:pt x="5229" y="502"/>
                  <a:pt x="5314" y="533"/>
                </a:cubicBezTo>
                <a:cubicBezTo>
                  <a:pt x="5399" y="564"/>
                  <a:pt x="5539" y="601"/>
                  <a:pt x="5598" y="619"/>
                </a:cubicBezTo>
              </a:path>
            </a:pathLst>
          </a:custGeom>
          <a:noFill/>
          <a:ln w="12700">
            <a:solidFill>
              <a:schemeClr val="tx1"/>
            </a:solidFill>
            <a:round/>
            <a:headEnd/>
            <a:tailEnd/>
          </a:ln>
          <a:effectLst/>
        </p:spPr>
        <p:txBody>
          <a:bodyPr/>
          <a:lstStyle/>
          <a:p>
            <a:endParaRPr lang="en-US"/>
          </a:p>
        </p:txBody>
      </p:sp>
      <p:sp>
        <p:nvSpPr>
          <p:cNvPr id="2142" name="Freeform 94"/>
          <p:cNvSpPr>
            <a:spLocks/>
          </p:cNvSpPr>
          <p:nvPr/>
        </p:nvSpPr>
        <p:spPr bwMode="auto">
          <a:xfrm>
            <a:off x="2362200" y="568325"/>
            <a:ext cx="4829175" cy="2879725"/>
          </a:xfrm>
          <a:custGeom>
            <a:avLst/>
            <a:gdLst/>
            <a:ahLst/>
            <a:cxnLst>
              <a:cxn ang="0">
                <a:pos x="0" y="1814"/>
              </a:cxn>
              <a:cxn ang="0">
                <a:pos x="45" y="1562"/>
              </a:cxn>
              <a:cxn ang="0">
                <a:pos x="21" y="1336"/>
              </a:cxn>
              <a:cxn ang="0">
                <a:pos x="113" y="1245"/>
              </a:cxn>
              <a:cxn ang="0">
                <a:pos x="42" y="1146"/>
              </a:cxn>
              <a:cxn ang="0">
                <a:pos x="45" y="745"/>
              </a:cxn>
              <a:cxn ang="0">
                <a:pos x="113" y="542"/>
              </a:cxn>
              <a:cxn ang="0">
                <a:pos x="162" y="388"/>
              </a:cxn>
              <a:cxn ang="0">
                <a:pos x="334" y="264"/>
              </a:cxn>
              <a:cxn ang="0">
                <a:pos x="443" y="135"/>
              </a:cxn>
              <a:cxn ang="0">
                <a:pos x="622" y="72"/>
              </a:cxn>
              <a:cxn ang="0">
                <a:pos x="665" y="15"/>
              </a:cxn>
              <a:cxn ang="0">
                <a:pos x="827" y="165"/>
              </a:cxn>
              <a:cxn ang="0">
                <a:pos x="863" y="249"/>
              </a:cxn>
              <a:cxn ang="0">
                <a:pos x="1007" y="489"/>
              </a:cxn>
              <a:cxn ang="0">
                <a:pos x="1103" y="649"/>
              </a:cxn>
              <a:cxn ang="0">
                <a:pos x="1151" y="793"/>
              </a:cxn>
              <a:cxn ang="0">
                <a:pos x="1180" y="978"/>
              </a:cxn>
              <a:cxn ang="0">
                <a:pos x="1151" y="1129"/>
              </a:cxn>
              <a:cxn ang="0">
                <a:pos x="1173" y="1216"/>
              </a:cxn>
              <a:cxn ang="0">
                <a:pos x="1152" y="1315"/>
              </a:cxn>
              <a:cxn ang="0">
                <a:pos x="1151" y="1466"/>
              </a:cxn>
              <a:cxn ang="0">
                <a:pos x="1247" y="1610"/>
              </a:cxn>
              <a:cxn ang="0">
                <a:pos x="1335" y="1631"/>
              </a:cxn>
              <a:cxn ang="0">
                <a:pos x="1426" y="1694"/>
              </a:cxn>
              <a:cxn ang="0">
                <a:pos x="1581" y="1694"/>
              </a:cxn>
              <a:cxn ang="0">
                <a:pos x="1651" y="1659"/>
              </a:cxn>
              <a:cxn ang="0">
                <a:pos x="1707" y="1617"/>
              </a:cxn>
              <a:cxn ang="0">
                <a:pos x="1872" y="1610"/>
              </a:cxn>
              <a:cxn ang="0">
                <a:pos x="2017" y="1466"/>
              </a:cxn>
              <a:cxn ang="0">
                <a:pos x="2257" y="1370"/>
              </a:cxn>
              <a:cxn ang="0">
                <a:pos x="2445" y="1469"/>
              </a:cxn>
              <a:cxn ang="0">
                <a:pos x="2545" y="1514"/>
              </a:cxn>
              <a:cxn ang="0">
                <a:pos x="2594" y="1514"/>
              </a:cxn>
              <a:cxn ang="0">
                <a:pos x="2655" y="1434"/>
              </a:cxn>
              <a:cxn ang="0">
                <a:pos x="2738" y="1226"/>
              </a:cxn>
              <a:cxn ang="0">
                <a:pos x="2882" y="1081"/>
              </a:cxn>
              <a:cxn ang="0">
                <a:pos x="2979" y="992"/>
              </a:cxn>
              <a:cxn ang="0">
                <a:pos x="3042" y="872"/>
              </a:cxn>
            </a:cxnLst>
            <a:rect l="0" t="0" r="r" b="b"/>
            <a:pathLst>
              <a:path w="3042" h="1814">
                <a:moveTo>
                  <a:pt x="0" y="1814"/>
                </a:moveTo>
                <a:cubicBezTo>
                  <a:pt x="7" y="1772"/>
                  <a:pt x="41" y="1642"/>
                  <a:pt x="45" y="1562"/>
                </a:cubicBezTo>
                <a:cubicBezTo>
                  <a:pt x="49" y="1482"/>
                  <a:pt x="10" y="1389"/>
                  <a:pt x="21" y="1336"/>
                </a:cubicBezTo>
                <a:cubicBezTo>
                  <a:pt x="32" y="1283"/>
                  <a:pt x="110" y="1277"/>
                  <a:pt x="113" y="1245"/>
                </a:cubicBezTo>
                <a:cubicBezTo>
                  <a:pt x="116" y="1213"/>
                  <a:pt x="53" y="1229"/>
                  <a:pt x="42" y="1146"/>
                </a:cubicBezTo>
                <a:cubicBezTo>
                  <a:pt x="31" y="1063"/>
                  <a:pt x="33" y="846"/>
                  <a:pt x="45" y="745"/>
                </a:cubicBezTo>
                <a:cubicBezTo>
                  <a:pt x="57" y="644"/>
                  <a:pt x="94" y="601"/>
                  <a:pt x="113" y="542"/>
                </a:cubicBezTo>
                <a:cubicBezTo>
                  <a:pt x="132" y="483"/>
                  <a:pt x="125" y="434"/>
                  <a:pt x="162" y="388"/>
                </a:cubicBezTo>
                <a:cubicBezTo>
                  <a:pt x="199" y="342"/>
                  <a:pt x="287" y="306"/>
                  <a:pt x="334" y="264"/>
                </a:cubicBezTo>
                <a:cubicBezTo>
                  <a:pt x="381" y="222"/>
                  <a:pt x="395" y="167"/>
                  <a:pt x="443" y="135"/>
                </a:cubicBezTo>
                <a:cubicBezTo>
                  <a:pt x="491" y="103"/>
                  <a:pt x="585" y="92"/>
                  <a:pt x="622" y="72"/>
                </a:cubicBezTo>
                <a:cubicBezTo>
                  <a:pt x="659" y="52"/>
                  <a:pt x="631" y="0"/>
                  <a:pt x="665" y="15"/>
                </a:cubicBezTo>
                <a:cubicBezTo>
                  <a:pt x="699" y="30"/>
                  <a:pt x="794" y="126"/>
                  <a:pt x="827" y="165"/>
                </a:cubicBezTo>
                <a:cubicBezTo>
                  <a:pt x="860" y="204"/>
                  <a:pt x="833" y="195"/>
                  <a:pt x="863" y="249"/>
                </a:cubicBezTo>
                <a:cubicBezTo>
                  <a:pt x="893" y="303"/>
                  <a:pt x="967" y="422"/>
                  <a:pt x="1007" y="489"/>
                </a:cubicBezTo>
                <a:cubicBezTo>
                  <a:pt x="1047" y="556"/>
                  <a:pt x="1079" y="598"/>
                  <a:pt x="1103" y="649"/>
                </a:cubicBezTo>
                <a:cubicBezTo>
                  <a:pt x="1127" y="700"/>
                  <a:pt x="1138" y="738"/>
                  <a:pt x="1151" y="793"/>
                </a:cubicBezTo>
                <a:cubicBezTo>
                  <a:pt x="1164" y="848"/>
                  <a:pt x="1180" y="922"/>
                  <a:pt x="1180" y="978"/>
                </a:cubicBezTo>
                <a:cubicBezTo>
                  <a:pt x="1180" y="1034"/>
                  <a:pt x="1152" y="1089"/>
                  <a:pt x="1151" y="1129"/>
                </a:cubicBezTo>
                <a:cubicBezTo>
                  <a:pt x="1150" y="1169"/>
                  <a:pt x="1173" y="1185"/>
                  <a:pt x="1173" y="1216"/>
                </a:cubicBezTo>
                <a:cubicBezTo>
                  <a:pt x="1173" y="1247"/>
                  <a:pt x="1156" y="1273"/>
                  <a:pt x="1152" y="1315"/>
                </a:cubicBezTo>
                <a:cubicBezTo>
                  <a:pt x="1148" y="1357"/>
                  <a:pt x="1135" y="1417"/>
                  <a:pt x="1151" y="1466"/>
                </a:cubicBezTo>
                <a:cubicBezTo>
                  <a:pt x="1167" y="1515"/>
                  <a:pt x="1216" y="1583"/>
                  <a:pt x="1247" y="1610"/>
                </a:cubicBezTo>
                <a:cubicBezTo>
                  <a:pt x="1278" y="1637"/>
                  <a:pt x="1305" y="1617"/>
                  <a:pt x="1335" y="1631"/>
                </a:cubicBezTo>
                <a:cubicBezTo>
                  <a:pt x="1365" y="1645"/>
                  <a:pt x="1385" y="1683"/>
                  <a:pt x="1426" y="1694"/>
                </a:cubicBezTo>
                <a:cubicBezTo>
                  <a:pt x="1467" y="1705"/>
                  <a:pt x="1544" y="1700"/>
                  <a:pt x="1581" y="1694"/>
                </a:cubicBezTo>
                <a:cubicBezTo>
                  <a:pt x="1618" y="1688"/>
                  <a:pt x="1630" y="1672"/>
                  <a:pt x="1651" y="1659"/>
                </a:cubicBezTo>
                <a:cubicBezTo>
                  <a:pt x="1672" y="1646"/>
                  <a:pt x="1670" y="1625"/>
                  <a:pt x="1707" y="1617"/>
                </a:cubicBezTo>
                <a:cubicBezTo>
                  <a:pt x="1744" y="1609"/>
                  <a:pt x="1820" y="1635"/>
                  <a:pt x="1872" y="1610"/>
                </a:cubicBezTo>
                <a:cubicBezTo>
                  <a:pt x="1924" y="1585"/>
                  <a:pt x="1953" y="1506"/>
                  <a:pt x="2017" y="1466"/>
                </a:cubicBezTo>
                <a:cubicBezTo>
                  <a:pt x="2081" y="1426"/>
                  <a:pt x="2186" y="1369"/>
                  <a:pt x="2257" y="1370"/>
                </a:cubicBezTo>
                <a:cubicBezTo>
                  <a:pt x="2328" y="1371"/>
                  <a:pt x="2397" y="1445"/>
                  <a:pt x="2445" y="1469"/>
                </a:cubicBezTo>
                <a:cubicBezTo>
                  <a:pt x="2493" y="1493"/>
                  <a:pt x="2520" y="1507"/>
                  <a:pt x="2545" y="1514"/>
                </a:cubicBezTo>
                <a:cubicBezTo>
                  <a:pt x="2570" y="1521"/>
                  <a:pt x="2576" y="1527"/>
                  <a:pt x="2594" y="1514"/>
                </a:cubicBezTo>
                <a:cubicBezTo>
                  <a:pt x="2612" y="1501"/>
                  <a:pt x="2631" y="1482"/>
                  <a:pt x="2655" y="1434"/>
                </a:cubicBezTo>
                <a:cubicBezTo>
                  <a:pt x="2679" y="1386"/>
                  <a:pt x="2700" y="1285"/>
                  <a:pt x="2738" y="1226"/>
                </a:cubicBezTo>
                <a:cubicBezTo>
                  <a:pt x="2776" y="1167"/>
                  <a:pt x="2842" y="1120"/>
                  <a:pt x="2882" y="1081"/>
                </a:cubicBezTo>
                <a:cubicBezTo>
                  <a:pt x="2922" y="1042"/>
                  <a:pt x="2952" y="1027"/>
                  <a:pt x="2979" y="992"/>
                </a:cubicBezTo>
                <a:cubicBezTo>
                  <a:pt x="3006" y="957"/>
                  <a:pt x="3029" y="897"/>
                  <a:pt x="3042" y="872"/>
                </a:cubicBezTo>
              </a:path>
            </a:pathLst>
          </a:custGeom>
          <a:noFill/>
          <a:ln w="12700">
            <a:solidFill>
              <a:schemeClr val="tx2"/>
            </a:solidFill>
            <a:round/>
            <a:headEnd/>
            <a:tailEnd/>
          </a:ln>
          <a:effectLst/>
        </p:spPr>
        <p:txBody>
          <a:bodyPr/>
          <a:lstStyle/>
          <a:p>
            <a:endParaRPr lang="en-US"/>
          </a:p>
        </p:txBody>
      </p:sp>
      <p:sp>
        <p:nvSpPr>
          <p:cNvPr id="2145" name="Freeform 97"/>
          <p:cNvSpPr>
            <a:spLocks/>
          </p:cNvSpPr>
          <p:nvPr/>
        </p:nvSpPr>
        <p:spPr bwMode="auto">
          <a:xfrm>
            <a:off x="3427413" y="179388"/>
            <a:ext cx="3073400" cy="3173412"/>
          </a:xfrm>
          <a:custGeom>
            <a:avLst/>
            <a:gdLst/>
            <a:ahLst/>
            <a:cxnLst>
              <a:cxn ang="0">
                <a:pos x="0" y="248"/>
              </a:cxn>
              <a:cxn ang="0">
                <a:pos x="162" y="332"/>
              </a:cxn>
              <a:cxn ang="0">
                <a:pos x="402" y="452"/>
              </a:cxn>
              <a:cxn ang="0">
                <a:pos x="540" y="452"/>
              </a:cxn>
              <a:cxn ang="0">
                <a:pos x="684" y="446"/>
              </a:cxn>
              <a:cxn ang="0">
                <a:pos x="828" y="416"/>
              </a:cxn>
              <a:cxn ang="0">
                <a:pos x="966" y="314"/>
              </a:cxn>
              <a:cxn ang="0">
                <a:pos x="1242" y="188"/>
              </a:cxn>
              <a:cxn ang="0">
                <a:pos x="1470" y="80"/>
              </a:cxn>
              <a:cxn ang="0">
                <a:pos x="1675" y="0"/>
              </a:cxn>
              <a:cxn ang="0">
                <a:pos x="1661" y="78"/>
              </a:cxn>
              <a:cxn ang="0">
                <a:pos x="1689" y="155"/>
              </a:cxn>
              <a:cxn ang="0">
                <a:pos x="1682" y="268"/>
              </a:cxn>
              <a:cxn ang="0">
                <a:pos x="1730" y="413"/>
              </a:cxn>
              <a:cxn ang="0">
                <a:pos x="1730" y="557"/>
              </a:cxn>
              <a:cxn ang="0">
                <a:pos x="1778" y="605"/>
              </a:cxn>
              <a:cxn ang="0">
                <a:pos x="1760" y="710"/>
              </a:cxn>
              <a:cxn ang="0">
                <a:pos x="1753" y="857"/>
              </a:cxn>
              <a:cxn ang="0">
                <a:pos x="1675" y="991"/>
              </a:cxn>
              <a:cxn ang="0">
                <a:pos x="1717" y="1082"/>
              </a:cxn>
              <a:cxn ang="0">
                <a:pos x="1778" y="1134"/>
              </a:cxn>
              <a:cxn ang="0">
                <a:pos x="1778" y="1230"/>
              </a:cxn>
              <a:cxn ang="0">
                <a:pos x="1730" y="1278"/>
              </a:cxn>
              <a:cxn ang="0">
                <a:pos x="1746" y="1384"/>
              </a:cxn>
              <a:cxn ang="0">
                <a:pos x="1826" y="1471"/>
              </a:cxn>
              <a:cxn ang="0">
                <a:pos x="1858" y="1595"/>
              </a:cxn>
              <a:cxn ang="0">
                <a:pos x="1921" y="1686"/>
              </a:cxn>
              <a:cxn ang="0">
                <a:pos x="1923" y="1759"/>
              </a:cxn>
              <a:cxn ang="0">
                <a:pos x="1928" y="1869"/>
              </a:cxn>
              <a:cxn ang="0">
                <a:pos x="1874" y="1999"/>
              </a:cxn>
            </a:cxnLst>
            <a:rect l="0" t="0" r="r" b="b"/>
            <a:pathLst>
              <a:path w="1936" h="1999">
                <a:moveTo>
                  <a:pt x="0" y="248"/>
                </a:moveTo>
                <a:cubicBezTo>
                  <a:pt x="27" y="262"/>
                  <a:pt x="95" y="298"/>
                  <a:pt x="162" y="332"/>
                </a:cubicBezTo>
                <a:cubicBezTo>
                  <a:pt x="229" y="366"/>
                  <a:pt x="339" y="432"/>
                  <a:pt x="402" y="452"/>
                </a:cubicBezTo>
                <a:cubicBezTo>
                  <a:pt x="465" y="472"/>
                  <a:pt x="493" y="453"/>
                  <a:pt x="540" y="452"/>
                </a:cubicBezTo>
                <a:cubicBezTo>
                  <a:pt x="587" y="451"/>
                  <a:pt x="636" y="452"/>
                  <a:pt x="684" y="446"/>
                </a:cubicBezTo>
                <a:cubicBezTo>
                  <a:pt x="732" y="440"/>
                  <a:pt x="781" y="438"/>
                  <a:pt x="828" y="416"/>
                </a:cubicBezTo>
                <a:cubicBezTo>
                  <a:pt x="875" y="394"/>
                  <a:pt x="897" y="352"/>
                  <a:pt x="966" y="314"/>
                </a:cubicBezTo>
                <a:cubicBezTo>
                  <a:pt x="1035" y="276"/>
                  <a:pt x="1158" y="227"/>
                  <a:pt x="1242" y="188"/>
                </a:cubicBezTo>
                <a:cubicBezTo>
                  <a:pt x="1326" y="149"/>
                  <a:pt x="1398" y="111"/>
                  <a:pt x="1470" y="80"/>
                </a:cubicBezTo>
                <a:cubicBezTo>
                  <a:pt x="1542" y="49"/>
                  <a:pt x="1643" y="0"/>
                  <a:pt x="1675" y="0"/>
                </a:cubicBezTo>
                <a:cubicBezTo>
                  <a:pt x="1707" y="0"/>
                  <a:pt x="1659" y="52"/>
                  <a:pt x="1661" y="78"/>
                </a:cubicBezTo>
                <a:cubicBezTo>
                  <a:pt x="1663" y="104"/>
                  <a:pt x="1686" y="123"/>
                  <a:pt x="1689" y="155"/>
                </a:cubicBezTo>
                <a:cubicBezTo>
                  <a:pt x="1692" y="187"/>
                  <a:pt x="1675" y="225"/>
                  <a:pt x="1682" y="268"/>
                </a:cubicBezTo>
                <a:cubicBezTo>
                  <a:pt x="1689" y="311"/>
                  <a:pt x="1722" y="365"/>
                  <a:pt x="1730" y="413"/>
                </a:cubicBezTo>
                <a:cubicBezTo>
                  <a:pt x="1738" y="461"/>
                  <a:pt x="1722" y="525"/>
                  <a:pt x="1730" y="557"/>
                </a:cubicBezTo>
                <a:cubicBezTo>
                  <a:pt x="1738" y="589"/>
                  <a:pt x="1773" y="580"/>
                  <a:pt x="1778" y="605"/>
                </a:cubicBezTo>
                <a:cubicBezTo>
                  <a:pt x="1783" y="630"/>
                  <a:pt x="1764" y="668"/>
                  <a:pt x="1760" y="710"/>
                </a:cubicBezTo>
                <a:cubicBezTo>
                  <a:pt x="1756" y="752"/>
                  <a:pt x="1767" y="810"/>
                  <a:pt x="1753" y="857"/>
                </a:cubicBezTo>
                <a:cubicBezTo>
                  <a:pt x="1739" y="904"/>
                  <a:pt x="1681" y="954"/>
                  <a:pt x="1675" y="991"/>
                </a:cubicBezTo>
                <a:cubicBezTo>
                  <a:pt x="1669" y="1028"/>
                  <a:pt x="1700" y="1058"/>
                  <a:pt x="1717" y="1082"/>
                </a:cubicBezTo>
                <a:cubicBezTo>
                  <a:pt x="1734" y="1106"/>
                  <a:pt x="1768" y="1109"/>
                  <a:pt x="1778" y="1134"/>
                </a:cubicBezTo>
                <a:cubicBezTo>
                  <a:pt x="1788" y="1159"/>
                  <a:pt x="1786" y="1206"/>
                  <a:pt x="1778" y="1230"/>
                </a:cubicBezTo>
                <a:cubicBezTo>
                  <a:pt x="1770" y="1254"/>
                  <a:pt x="1735" y="1252"/>
                  <a:pt x="1730" y="1278"/>
                </a:cubicBezTo>
                <a:cubicBezTo>
                  <a:pt x="1725" y="1304"/>
                  <a:pt x="1730" y="1352"/>
                  <a:pt x="1746" y="1384"/>
                </a:cubicBezTo>
                <a:cubicBezTo>
                  <a:pt x="1762" y="1416"/>
                  <a:pt x="1807" y="1436"/>
                  <a:pt x="1826" y="1471"/>
                </a:cubicBezTo>
                <a:cubicBezTo>
                  <a:pt x="1845" y="1506"/>
                  <a:pt x="1842" y="1559"/>
                  <a:pt x="1858" y="1595"/>
                </a:cubicBezTo>
                <a:cubicBezTo>
                  <a:pt x="1874" y="1631"/>
                  <a:pt x="1910" y="1659"/>
                  <a:pt x="1921" y="1686"/>
                </a:cubicBezTo>
                <a:cubicBezTo>
                  <a:pt x="1932" y="1713"/>
                  <a:pt x="1922" y="1729"/>
                  <a:pt x="1923" y="1759"/>
                </a:cubicBezTo>
                <a:cubicBezTo>
                  <a:pt x="1924" y="1789"/>
                  <a:pt x="1936" y="1829"/>
                  <a:pt x="1928" y="1869"/>
                </a:cubicBezTo>
                <a:cubicBezTo>
                  <a:pt x="1920" y="1909"/>
                  <a:pt x="1885" y="1972"/>
                  <a:pt x="1874" y="1999"/>
                </a:cubicBezTo>
              </a:path>
            </a:pathLst>
          </a:custGeom>
          <a:noFill/>
          <a:ln w="12700">
            <a:solidFill>
              <a:schemeClr val="tx1"/>
            </a:solidFill>
            <a:round/>
            <a:headEnd/>
            <a:tailEnd/>
          </a:ln>
          <a:effectLst/>
        </p:spPr>
        <p:txBody>
          <a:bodyPr/>
          <a:lstStyle/>
          <a:p>
            <a:endParaRPr lang="en-US"/>
          </a:p>
        </p:txBody>
      </p:sp>
      <p:pic>
        <p:nvPicPr>
          <p:cNvPr id="2218" name="Picture 170" descr="us 106th division"/>
          <p:cNvPicPr>
            <a:picLocks noChangeAspect="1" noChangeArrowheads="1"/>
          </p:cNvPicPr>
          <p:nvPr/>
        </p:nvPicPr>
        <p:blipFill>
          <a:blip r:embed="rId7"/>
          <a:srcRect/>
          <a:stretch>
            <a:fillRect/>
          </a:stretch>
        </p:blipFill>
        <p:spPr bwMode="auto">
          <a:xfrm>
            <a:off x="7167563" y="3130550"/>
            <a:ext cx="534987" cy="287338"/>
          </a:xfrm>
          <a:prstGeom prst="rect">
            <a:avLst/>
          </a:prstGeom>
          <a:noFill/>
          <a:ln w="9525">
            <a:noFill/>
            <a:miter lim="800000"/>
            <a:headEnd/>
            <a:tailEnd/>
          </a:ln>
        </p:spPr>
      </p:pic>
      <p:pic>
        <p:nvPicPr>
          <p:cNvPr id="2219" name="Picture 171" descr="cca us 9th armoured division"/>
          <p:cNvPicPr>
            <a:picLocks noChangeAspect="1" noChangeArrowheads="1"/>
          </p:cNvPicPr>
          <p:nvPr/>
        </p:nvPicPr>
        <p:blipFill>
          <a:blip r:embed="rId8"/>
          <a:srcRect/>
          <a:stretch>
            <a:fillRect/>
          </a:stretch>
        </p:blipFill>
        <p:spPr bwMode="auto">
          <a:xfrm>
            <a:off x="7242175" y="6176963"/>
            <a:ext cx="336550" cy="217487"/>
          </a:xfrm>
          <a:prstGeom prst="rect">
            <a:avLst/>
          </a:prstGeom>
          <a:noFill/>
        </p:spPr>
      </p:pic>
      <p:pic>
        <p:nvPicPr>
          <p:cNvPr id="2221" name="Picture 173" descr="ccr us 9th armoured division"/>
          <p:cNvPicPr>
            <a:picLocks noChangeAspect="1" noChangeArrowheads="1"/>
          </p:cNvPicPr>
          <p:nvPr/>
        </p:nvPicPr>
        <p:blipFill>
          <a:blip r:embed="rId9"/>
          <a:srcRect/>
          <a:stretch>
            <a:fillRect/>
          </a:stretch>
        </p:blipFill>
        <p:spPr bwMode="auto">
          <a:xfrm>
            <a:off x="5487988" y="4573588"/>
            <a:ext cx="336550" cy="217487"/>
          </a:xfrm>
          <a:prstGeom prst="rect">
            <a:avLst/>
          </a:prstGeom>
          <a:noFill/>
        </p:spPr>
      </p:pic>
      <p:pic>
        <p:nvPicPr>
          <p:cNvPr id="2222" name="Picture 174" descr="us 28th division"/>
          <p:cNvPicPr>
            <a:picLocks noChangeAspect="1" noChangeArrowheads="1"/>
          </p:cNvPicPr>
          <p:nvPr/>
        </p:nvPicPr>
        <p:blipFill>
          <a:blip r:embed="rId10"/>
          <a:srcRect/>
          <a:stretch>
            <a:fillRect/>
          </a:stretch>
        </p:blipFill>
        <p:spPr bwMode="auto">
          <a:xfrm>
            <a:off x="6175375" y="4497388"/>
            <a:ext cx="444500" cy="287337"/>
          </a:xfrm>
          <a:prstGeom prst="rect">
            <a:avLst/>
          </a:prstGeom>
          <a:noFill/>
        </p:spPr>
      </p:pic>
      <p:pic>
        <p:nvPicPr>
          <p:cNvPr id="2223" name="Picture 175" descr="us 78th division"/>
          <p:cNvPicPr>
            <a:picLocks noChangeAspect="1" noChangeArrowheads="1"/>
          </p:cNvPicPr>
          <p:nvPr/>
        </p:nvPicPr>
        <p:blipFill>
          <a:blip r:embed="rId11"/>
          <a:srcRect/>
          <a:stretch>
            <a:fillRect/>
          </a:stretch>
        </p:blipFill>
        <p:spPr bwMode="auto">
          <a:xfrm>
            <a:off x="6556375" y="452438"/>
            <a:ext cx="444500" cy="287337"/>
          </a:xfrm>
          <a:prstGeom prst="rect">
            <a:avLst/>
          </a:prstGeom>
          <a:noFill/>
        </p:spPr>
      </p:pic>
      <p:pic>
        <p:nvPicPr>
          <p:cNvPr id="2224" name="Picture 176" descr="us 99th division"/>
          <p:cNvPicPr>
            <a:picLocks noChangeAspect="1" noChangeArrowheads="1"/>
          </p:cNvPicPr>
          <p:nvPr/>
        </p:nvPicPr>
        <p:blipFill>
          <a:blip r:embed="rId12"/>
          <a:srcRect/>
          <a:stretch>
            <a:fillRect/>
          </a:stretch>
        </p:blipFill>
        <p:spPr bwMode="auto">
          <a:xfrm>
            <a:off x="7319963" y="1520825"/>
            <a:ext cx="444500" cy="287338"/>
          </a:xfrm>
          <a:prstGeom prst="rect">
            <a:avLst/>
          </a:prstGeom>
          <a:noFill/>
        </p:spPr>
      </p:pic>
      <p:pic>
        <p:nvPicPr>
          <p:cNvPr id="2225" name="Picture 177" descr="us 4th division"/>
          <p:cNvPicPr>
            <a:picLocks noChangeAspect="1" noChangeArrowheads="1"/>
          </p:cNvPicPr>
          <p:nvPr/>
        </p:nvPicPr>
        <p:blipFill>
          <a:blip r:embed="rId13"/>
          <a:srcRect/>
          <a:stretch>
            <a:fillRect/>
          </a:stretch>
        </p:blipFill>
        <p:spPr bwMode="auto">
          <a:xfrm>
            <a:off x="8235950" y="6602413"/>
            <a:ext cx="444500" cy="287337"/>
          </a:xfrm>
          <a:prstGeom prst="rect">
            <a:avLst/>
          </a:prstGeom>
          <a:noFill/>
        </p:spPr>
      </p:pic>
      <p:sp>
        <p:nvSpPr>
          <p:cNvPr id="2229" name="Freeform 181"/>
          <p:cNvSpPr>
            <a:spLocks/>
          </p:cNvSpPr>
          <p:nvPr/>
        </p:nvSpPr>
        <p:spPr bwMode="auto">
          <a:xfrm>
            <a:off x="6564313" y="-295275"/>
            <a:ext cx="2284412" cy="7618413"/>
          </a:xfrm>
          <a:custGeom>
            <a:avLst/>
            <a:gdLst/>
            <a:ahLst/>
            <a:cxnLst>
              <a:cxn ang="0">
                <a:pos x="1389" y="4799"/>
              </a:cxn>
              <a:cxn ang="0">
                <a:pos x="1439" y="4302"/>
              </a:cxn>
              <a:cxn ang="0">
                <a:pos x="1389" y="4222"/>
              </a:cxn>
              <a:cxn ang="0">
                <a:pos x="1277" y="4194"/>
              </a:cxn>
              <a:cxn ang="0">
                <a:pos x="1109" y="4194"/>
              </a:cxn>
              <a:cxn ang="0">
                <a:pos x="911" y="4080"/>
              </a:cxn>
              <a:cxn ang="0">
                <a:pos x="833" y="4104"/>
              </a:cxn>
              <a:cxn ang="0">
                <a:pos x="731" y="3996"/>
              </a:cxn>
              <a:cxn ang="0">
                <a:pos x="599" y="3978"/>
              </a:cxn>
              <a:cxn ang="0">
                <a:pos x="432" y="3859"/>
              </a:cxn>
              <a:cxn ang="0">
                <a:pos x="437" y="3708"/>
              </a:cxn>
              <a:cxn ang="0">
                <a:pos x="245" y="3582"/>
              </a:cxn>
              <a:cxn ang="0">
                <a:pos x="131" y="3342"/>
              </a:cxn>
              <a:cxn ang="0">
                <a:pos x="35" y="3060"/>
              </a:cxn>
              <a:cxn ang="0">
                <a:pos x="89" y="2826"/>
              </a:cxn>
              <a:cxn ang="0">
                <a:pos x="569" y="2496"/>
              </a:cxn>
              <a:cxn ang="0">
                <a:pos x="695" y="2412"/>
              </a:cxn>
              <a:cxn ang="0">
                <a:pos x="863" y="2040"/>
              </a:cxn>
              <a:cxn ang="0">
                <a:pos x="840" y="1907"/>
              </a:cxn>
              <a:cxn ang="0">
                <a:pos x="688" y="1763"/>
              </a:cxn>
              <a:cxn ang="0">
                <a:pos x="752" y="1515"/>
              </a:cxn>
              <a:cxn ang="0">
                <a:pos x="812" y="1048"/>
              </a:cxn>
              <a:cxn ang="0">
                <a:pos x="624" y="859"/>
              </a:cxn>
              <a:cxn ang="0">
                <a:pos x="464" y="851"/>
              </a:cxn>
              <a:cxn ang="0">
                <a:pos x="448" y="795"/>
              </a:cxn>
              <a:cxn ang="0">
                <a:pos x="427" y="712"/>
              </a:cxn>
              <a:cxn ang="0">
                <a:pos x="263" y="588"/>
              </a:cxn>
              <a:cxn ang="0">
                <a:pos x="293" y="504"/>
              </a:cxn>
              <a:cxn ang="0">
                <a:pos x="347" y="306"/>
              </a:cxn>
              <a:cxn ang="0">
                <a:pos x="413" y="0"/>
              </a:cxn>
            </a:cxnLst>
            <a:rect l="0" t="0" r="r" b="b"/>
            <a:pathLst>
              <a:path w="1439" h="4799">
                <a:moveTo>
                  <a:pt x="1389" y="4799"/>
                </a:moveTo>
                <a:cubicBezTo>
                  <a:pt x="1397" y="4716"/>
                  <a:pt x="1439" y="4398"/>
                  <a:pt x="1439" y="4302"/>
                </a:cubicBezTo>
                <a:cubicBezTo>
                  <a:pt x="1439" y="4206"/>
                  <a:pt x="1416" y="4240"/>
                  <a:pt x="1389" y="4222"/>
                </a:cubicBezTo>
                <a:cubicBezTo>
                  <a:pt x="1362" y="4204"/>
                  <a:pt x="1324" y="4199"/>
                  <a:pt x="1277" y="4194"/>
                </a:cubicBezTo>
                <a:cubicBezTo>
                  <a:pt x="1230" y="4189"/>
                  <a:pt x="1170" y="4213"/>
                  <a:pt x="1109" y="4194"/>
                </a:cubicBezTo>
                <a:cubicBezTo>
                  <a:pt x="1048" y="4175"/>
                  <a:pt x="957" y="4095"/>
                  <a:pt x="911" y="4080"/>
                </a:cubicBezTo>
                <a:cubicBezTo>
                  <a:pt x="865" y="4065"/>
                  <a:pt x="863" y="4118"/>
                  <a:pt x="833" y="4104"/>
                </a:cubicBezTo>
                <a:cubicBezTo>
                  <a:pt x="803" y="4090"/>
                  <a:pt x="770" y="4017"/>
                  <a:pt x="731" y="3996"/>
                </a:cubicBezTo>
                <a:cubicBezTo>
                  <a:pt x="692" y="3975"/>
                  <a:pt x="649" y="4001"/>
                  <a:pt x="599" y="3978"/>
                </a:cubicBezTo>
                <a:cubicBezTo>
                  <a:pt x="549" y="3955"/>
                  <a:pt x="459" y="3904"/>
                  <a:pt x="432" y="3859"/>
                </a:cubicBezTo>
                <a:cubicBezTo>
                  <a:pt x="405" y="3814"/>
                  <a:pt x="468" y="3754"/>
                  <a:pt x="437" y="3708"/>
                </a:cubicBezTo>
                <a:cubicBezTo>
                  <a:pt x="406" y="3662"/>
                  <a:pt x="296" y="3643"/>
                  <a:pt x="245" y="3582"/>
                </a:cubicBezTo>
                <a:cubicBezTo>
                  <a:pt x="194" y="3521"/>
                  <a:pt x="166" y="3429"/>
                  <a:pt x="131" y="3342"/>
                </a:cubicBezTo>
                <a:cubicBezTo>
                  <a:pt x="96" y="3255"/>
                  <a:pt x="42" y="3146"/>
                  <a:pt x="35" y="3060"/>
                </a:cubicBezTo>
                <a:cubicBezTo>
                  <a:pt x="28" y="2974"/>
                  <a:pt x="0" y="2920"/>
                  <a:pt x="89" y="2826"/>
                </a:cubicBezTo>
                <a:cubicBezTo>
                  <a:pt x="178" y="2732"/>
                  <a:pt x="468" y="2565"/>
                  <a:pt x="569" y="2496"/>
                </a:cubicBezTo>
                <a:cubicBezTo>
                  <a:pt x="670" y="2427"/>
                  <a:pt x="646" y="2488"/>
                  <a:pt x="695" y="2412"/>
                </a:cubicBezTo>
                <a:cubicBezTo>
                  <a:pt x="744" y="2336"/>
                  <a:pt x="839" y="2124"/>
                  <a:pt x="863" y="2040"/>
                </a:cubicBezTo>
                <a:cubicBezTo>
                  <a:pt x="887" y="1956"/>
                  <a:pt x="869" y="1953"/>
                  <a:pt x="840" y="1907"/>
                </a:cubicBezTo>
                <a:cubicBezTo>
                  <a:pt x="811" y="1861"/>
                  <a:pt x="703" y="1828"/>
                  <a:pt x="688" y="1763"/>
                </a:cubicBezTo>
                <a:cubicBezTo>
                  <a:pt x="673" y="1698"/>
                  <a:pt x="731" y="1634"/>
                  <a:pt x="752" y="1515"/>
                </a:cubicBezTo>
                <a:cubicBezTo>
                  <a:pt x="773" y="1396"/>
                  <a:pt x="833" y="1157"/>
                  <a:pt x="812" y="1048"/>
                </a:cubicBezTo>
                <a:cubicBezTo>
                  <a:pt x="791" y="939"/>
                  <a:pt x="682" y="892"/>
                  <a:pt x="624" y="859"/>
                </a:cubicBezTo>
                <a:cubicBezTo>
                  <a:pt x="566" y="826"/>
                  <a:pt x="493" y="862"/>
                  <a:pt x="464" y="851"/>
                </a:cubicBezTo>
                <a:cubicBezTo>
                  <a:pt x="435" y="840"/>
                  <a:pt x="454" y="818"/>
                  <a:pt x="448" y="795"/>
                </a:cubicBezTo>
                <a:cubicBezTo>
                  <a:pt x="442" y="772"/>
                  <a:pt x="458" y="746"/>
                  <a:pt x="427" y="712"/>
                </a:cubicBezTo>
                <a:cubicBezTo>
                  <a:pt x="396" y="678"/>
                  <a:pt x="285" y="623"/>
                  <a:pt x="263" y="588"/>
                </a:cubicBezTo>
                <a:cubicBezTo>
                  <a:pt x="241" y="553"/>
                  <a:pt x="279" y="551"/>
                  <a:pt x="293" y="504"/>
                </a:cubicBezTo>
                <a:cubicBezTo>
                  <a:pt x="307" y="457"/>
                  <a:pt x="327" y="390"/>
                  <a:pt x="347" y="306"/>
                </a:cubicBezTo>
                <a:cubicBezTo>
                  <a:pt x="367" y="222"/>
                  <a:pt x="399" y="64"/>
                  <a:pt x="413" y="0"/>
                </a:cubicBezTo>
              </a:path>
            </a:pathLst>
          </a:custGeom>
          <a:noFill/>
          <a:ln w="25400">
            <a:solidFill>
              <a:srgbClr val="FF0000"/>
            </a:solidFill>
            <a:round/>
            <a:headEnd/>
            <a:tailEnd/>
          </a:ln>
          <a:effectLst/>
        </p:spPr>
        <p:txBody>
          <a:bodyPr/>
          <a:lstStyle/>
          <a:p>
            <a:endParaRPr lang="en-US"/>
          </a:p>
        </p:txBody>
      </p:sp>
      <p:pic>
        <p:nvPicPr>
          <p:cNvPr id="2231" name="Picture 183" descr="german 2nd ss panzer division"/>
          <p:cNvPicPr>
            <a:picLocks noChangeAspect="1" noChangeArrowheads="1"/>
          </p:cNvPicPr>
          <p:nvPr/>
        </p:nvPicPr>
        <p:blipFill>
          <a:blip r:embed="rId14"/>
          <a:srcRect/>
          <a:stretch>
            <a:fillRect/>
          </a:stretch>
        </p:blipFill>
        <p:spPr bwMode="auto">
          <a:xfrm>
            <a:off x="6708775" y="4573588"/>
            <a:ext cx="444500" cy="287337"/>
          </a:xfrm>
          <a:prstGeom prst="rect">
            <a:avLst/>
          </a:prstGeom>
          <a:noFill/>
        </p:spPr>
      </p:pic>
      <p:pic>
        <p:nvPicPr>
          <p:cNvPr id="2232" name="Picture 184" descr="german 3rd fj division"/>
          <p:cNvPicPr>
            <a:picLocks noChangeAspect="1" noChangeArrowheads="1"/>
          </p:cNvPicPr>
          <p:nvPr/>
        </p:nvPicPr>
        <p:blipFill>
          <a:blip r:embed="rId15"/>
          <a:srcRect/>
          <a:stretch>
            <a:fillRect/>
          </a:stretch>
        </p:blipFill>
        <p:spPr bwMode="auto">
          <a:xfrm>
            <a:off x="7854950" y="2381250"/>
            <a:ext cx="439738" cy="287338"/>
          </a:xfrm>
          <a:prstGeom prst="rect">
            <a:avLst/>
          </a:prstGeom>
          <a:noFill/>
          <a:ln w="9525">
            <a:noFill/>
            <a:miter lim="800000"/>
            <a:headEnd/>
            <a:tailEnd/>
          </a:ln>
        </p:spPr>
      </p:pic>
      <p:pic>
        <p:nvPicPr>
          <p:cNvPr id="2233" name="Picture 185" descr="german 5th fj division"/>
          <p:cNvPicPr>
            <a:picLocks noChangeAspect="1" noChangeArrowheads="1"/>
          </p:cNvPicPr>
          <p:nvPr/>
        </p:nvPicPr>
        <p:blipFill>
          <a:blip r:embed="rId16"/>
          <a:srcRect/>
          <a:stretch>
            <a:fillRect/>
          </a:stretch>
        </p:blipFill>
        <p:spPr bwMode="auto">
          <a:xfrm>
            <a:off x="7318375" y="5338763"/>
            <a:ext cx="441325" cy="287337"/>
          </a:xfrm>
          <a:prstGeom prst="rect">
            <a:avLst/>
          </a:prstGeom>
          <a:noFill/>
        </p:spPr>
      </p:pic>
      <p:pic>
        <p:nvPicPr>
          <p:cNvPr id="2234" name="Picture 186" descr="german 12th division"/>
          <p:cNvPicPr>
            <a:picLocks noChangeAspect="1" noChangeArrowheads="1"/>
          </p:cNvPicPr>
          <p:nvPr/>
        </p:nvPicPr>
        <p:blipFill>
          <a:blip r:embed="rId17"/>
          <a:srcRect/>
          <a:stretch>
            <a:fillRect/>
          </a:stretch>
        </p:blipFill>
        <p:spPr bwMode="auto">
          <a:xfrm>
            <a:off x="7929563" y="1827213"/>
            <a:ext cx="447675" cy="287337"/>
          </a:xfrm>
          <a:prstGeom prst="rect">
            <a:avLst/>
          </a:prstGeom>
          <a:noFill/>
        </p:spPr>
      </p:pic>
      <p:pic>
        <p:nvPicPr>
          <p:cNvPr id="2236" name="Picture 188" descr="german 18th division"/>
          <p:cNvPicPr>
            <a:picLocks noChangeAspect="1" noChangeArrowheads="1"/>
          </p:cNvPicPr>
          <p:nvPr/>
        </p:nvPicPr>
        <p:blipFill>
          <a:blip r:embed="rId18"/>
          <a:srcRect/>
          <a:stretch>
            <a:fillRect/>
          </a:stretch>
        </p:blipFill>
        <p:spPr bwMode="auto">
          <a:xfrm>
            <a:off x="7854950" y="3124200"/>
            <a:ext cx="447675" cy="287338"/>
          </a:xfrm>
          <a:prstGeom prst="rect">
            <a:avLst/>
          </a:prstGeom>
          <a:noFill/>
        </p:spPr>
      </p:pic>
      <p:pic>
        <p:nvPicPr>
          <p:cNvPr id="2237" name="Picture 189" descr="german 26th division"/>
          <p:cNvPicPr>
            <a:picLocks noChangeAspect="1" noChangeArrowheads="1"/>
          </p:cNvPicPr>
          <p:nvPr/>
        </p:nvPicPr>
        <p:blipFill>
          <a:blip r:embed="rId19"/>
          <a:srcRect/>
          <a:stretch>
            <a:fillRect/>
          </a:stretch>
        </p:blipFill>
        <p:spPr bwMode="auto">
          <a:xfrm>
            <a:off x="6861175" y="4879975"/>
            <a:ext cx="447675" cy="287338"/>
          </a:xfrm>
          <a:prstGeom prst="rect">
            <a:avLst/>
          </a:prstGeom>
          <a:noFill/>
        </p:spPr>
      </p:pic>
      <p:pic>
        <p:nvPicPr>
          <p:cNvPr id="2238" name="Picture 190" descr="german 62nd division"/>
          <p:cNvPicPr>
            <a:picLocks noChangeAspect="1" noChangeArrowheads="1"/>
          </p:cNvPicPr>
          <p:nvPr/>
        </p:nvPicPr>
        <p:blipFill>
          <a:blip r:embed="rId20"/>
          <a:srcRect/>
          <a:stretch>
            <a:fillRect/>
          </a:stretch>
        </p:blipFill>
        <p:spPr bwMode="auto">
          <a:xfrm>
            <a:off x="7472363" y="3657600"/>
            <a:ext cx="484187" cy="287338"/>
          </a:xfrm>
          <a:prstGeom prst="rect">
            <a:avLst/>
          </a:prstGeom>
          <a:noFill/>
        </p:spPr>
      </p:pic>
      <p:pic>
        <p:nvPicPr>
          <p:cNvPr id="2239" name="Picture 191" descr="german 116th panzer division"/>
          <p:cNvPicPr>
            <a:picLocks noChangeAspect="1" noChangeArrowheads="1"/>
          </p:cNvPicPr>
          <p:nvPr/>
        </p:nvPicPr>
        <p:blipFill>
          <a:blip r:embed="rId21"/>
          <a:srcRect/>
          <a:stretch>
            <a:fillRect/>
          </a:stretch>
        </p:blipFill>
        <p:spPr bwMode="auto">
          <a:xfrm>
            <a:off x="7167563" y="3963988"/>
            <a:ext cx="444500" cy="287337"/>
          </a:xfrm>
          <a:prstGeom prst="rect">
            <a:avLst/>
          </a:prstGeom>
          <a:noFill/>
        </p:spPr>
      </p:pic>
      <p:pic>
        <p:nvPicPr>
          <p:cNvPr id="2240" name="Picture 192" descr="german 150th panzer brigade"/>
          <p:cNvPicPr>
            <a:picLocks noChangeAspect="1" noChangeArrowheads="1"/>
          </p:cNvPicPr>
          <p:nvPr/>
        </p:nvPicPr>
        <p:blipFill>
          <a:blip r:embed="rId22"/>
          <a:srcRect/>
          <a:stretch>
            <a:fillRect/>
          </a:stretch>
        </p:blipFill>
        <p:spPr bwMode="auto">
          <a:xfrm>
            <a:off x="8388350" y="1901825"/>
            <a:ext cx="334963" cy="217488"/>
          </a:xfrm>
          <a:prstGeom prst="rect">
            <a:avLst/>
          </a:prstGeom>
          <a:noFill/>
        </p:spPr>
      </p:pic>
      <p:pic>
        <p:nvPicPr>
          <p:cNvPr id="2241" name="Picture 193" descr="german 212th division"/>
          <p:cNvPicPr>
            <a:picLocks noChangeAspect="1" noChangeArrowheads="1"/>
          </p:cNvPicPr>
          <p:nvPr/>
        </p:nvPicPr>
        <p:blipFill>
          <a:blip r:embed="rId23"/>
          <a:srcRect/>
          <a:stretch>
            <a:fillRect/>
          </a:stretch>
        </p:blipFill>
        <p:spPr bwMode="auto">
          <a:xfrm>
            <a:off x="8234363" y="5948363"/>
            <a:ext cx="484187" cy="287337"/>
          </a:xfrm>
          <a:prstGeom prst="rect">
            <a:avLst/>
          </a:prstGeom>
          <a:noFill/>
        </p:spPr>
      </p:pic>
      <p:pic>
        <p:nvPicPr>
          <p:cNvPr id="2242" name="Picture 194" descr="german 272nd division"/>
          <p:cNvPicPr>
            <a:picLocks noChangeAspect="1" noChangeArrowheads="1"/>
          </p:cNvPicPr>
          <p:nvPr/>
        </p:nvPicPr>
        <p:blipFill>
          <a:blip r:embed="rId24"/>
          <a:srcRect/>
          <a:stretch>
            <a:fillRect/>
          </a:stretch>
        </p:blipFill>
        <p:spPr bwMode="auto">
          <a:xfrm>
            <a:off x="7091363" y="452438"/>
            <a:ext cx="536575" cy="287337"/>
          </a:xfrm>
          <a:prstGeom prst="rect">
            <a:avLst/>
          </a:prstGeom>
          <a:noFill/>
        </p:spPr>
      </p:pic>
      <p:pic>
        <p:nvPicPr>
          <p:cNvPr id="2243" name="Picture 195" descr="german 276th division"/>
          <p:cNvPicPr>
            <a:picLocks noChangeAspect="1" noChangeArrowheads="1"/>
          </p:cNvPicPr>
          <p:nvPr/>
        </p:nvPicPr>
        <p:blipFill>
          <a:blip r:embed="rId25"/>
          <a:srcRect/>
          <a:stretch>
            <a:fillRect/>
          </a:stretch>
        </p:blipFill>
        <p:spPr bwMode="auto">
          <a:xfrm>
            <a:off x="7777163" y="5795963"/>
            <a:ext cx="484187" cy="287337"/>
          </a:xfrm>
          <a:prstGeom prst="rect">
            <a:avLst/>
          </a:prstGeom>
          <a:noFill/>
        </p:spPr>
      </p:pic>
      <p:pic>
        <p:nvPicPr>
          <p:cNvPr id="2244" name="Picture 196" descr="german 277th division"/>
          <p:cNvPicPr>
            <a:picLocks noChangeAspect="1" noChangeArrowheads="1"/>
          </p:cNvPicPr>
          <p:nvPr/>
        </p:nvPicPr>
        <p:blipFill>
          <a:blip r:embed="rId26"/>
          <a:srcRect/>
          <a:stretch>
            <a:fillRect/>
          </a:stretch>
        </p:blipFill>
        <p:spPr bwMode="auto">
          <a:xfrm>
            <a:off x="7854950" y="1520825"/>
            <a:ext cx="484188" cy="287338"/>
          </a:xfrm>
          <a:prstGeom prst="rect">
            <a:avLst/>
          </a:prstGeom>
          <a:noFill/>
          <a:ln w="9525">
            <a:noFill/>
            <a:miter lim="800000"/>
            <a:headEnd/>
            <a:tailEnd/>
          </a:ln>
        </p:spPr>
      </p:pic>
      <p:pic>
        <p:nvPicPr>
          <p:cNvPr id="2245" name="Picture 197" descr="german 326th division"/>
          <p:cNvPicPr>
            <a:picLocks noChangeAspect="1" noChangeArrowheads="1"/>
          </p:cNvPicPr>
          <p:nvPr/>
        </p:nvPicPr>
        <p:blipFill>
          <a:blip r:embed="rId27"/>
          <a:srcRect/>
          <a:stretch>
            <a:fillRect/>
          </a:stretch>
        </p:blipFill>
        <p:spPr bwMode="auto">
          <a:xfrm>
            <a:off x="7319963" y="757238"/>
            <a:ext cx="484187" cy="287337"/>
          </a:xfrm>
          <a:prstGeom prst="rect">
            <a:avLst/>
          </a:prstGeom>
          <a:noFill/>
        </p:spPr>
      </p:pic>
      <p:pic>
        <p:nvPicPr>
          <p:cNvPr id="2246" name="Picture 198" descr="german 352nd division"/>
          <p:cNvPicPr>
            <a:picLocks noChangeAspect="1" noChangeArrowheads="1"/>
          </p:cNvPicPr>
          <p:nvPr/>
        </p:nvPicPr>
        <p:blipFill>
          <a:blip r:embed="rId28"/>
          <a:srcRect/>
          <a:stretch>
            <a:fillRect/>
          </a:stretch>
        </p:blipFill>
        <p:spPr bwMode="auto">
          <a:xfrm>
            <a:off x="7318375" y="5643563"/>
            <a:ext cx="536575" cy="287337"/>
          </a:xfrm>
          <a:prstGeom prst="rect">
            <a:avLst/>
          </a:prstGeom>
          <a:noFill/>
        </p:spPr>
      </p:pic>
      <p:pic>
        <p:nvPicPr>
          <p:cNvPr id="2247" name="Picture 199" descr="german 560th division"/>
          <p:cNvPicPr>
            <a:picLocks noChangeAspect="1" noChangeArrowheads="1"/>
          </p:cNvPicPr>
          <p:nvPr/>
        </p:nvPicPr>
        <p:blipFill>
          <a:blip r:embed="rId29"/>
          <a:srcRect/>
          <a:stretch>
            <a:fillRect/>
          </a:stretch>
        </p:blipFill>
        <p:spPr bwMode="auto">
          <a:xfrm>
            <a:off x="6708775" y="4268788"/>
            <a:ext cx="484188" cy="287337"/>
          </a:xfrm>
          <a:prstGeom prst="rect">
            <a:avLst/>
          </a:prstGeom>
          <a:noFill/>
        </p:spPr>
      </p:pic>
      <p:pic>
        <p:nvPicPr>
          <p:cNvPr id="2257" name="Picture 209" descr="german 12th ss panzer division"/>
          <p:cNvPicPr>
            <a:picLocks noChangeAspect="1" noChangeArrowheads="1"/>
          </p:cNvPicPr>
          <p:nvPr/>
        </p:nvPicPr>
        <p:blipFill>
          <a:blip r:embed="rId30"/>
          <a:srcRect/>
          <a:stretch>
            <a:fillRect/>
          </a:stretch>
        </p:blipFill>
        <p:spPr bwMode="auto">
          <a:xfrm>
            <a:off x="8081963" y="1139825"/>
            <a:ext cx="444500" cy="287338"/>
          </a:xfrm>
          <a:prstGeom prst="rect">
            <a:avLst/>
          </a:prstGeom>
          <a:noFill/>
        </p:spPr>
      </p:pic>
      <p:pic>
        <p:nvPicPr>
          <p:cNvPr id="2258" name="Picture 210" descr="german 1st ss panzer division"/>
          <p:cNvPicPr>
            <a:picLocks noChangeAspect="1" noChangeArrowheads="1"/>
          </p:cNvPicPr>
          <p:nvPr/>
        </p:nvPicPr>
        <p:blipFill>
          <a:blip r:embed="rId31"/>
          <a:srcRect/>
          <a:stretch>
            <a:fillRect/>
          </a:stretch>
        </p:blipFill>
        <p:spPr bwMode="auto">
          <a:xfrm>
            <a:off x="8158163" y="2132013"/>
            <a:ext cx="444500" cy="287337"/>
          </a:xfrm>
          <a:prstGeom prst="rect">
            <a:avLst/>
          </a:prstGeom>
          <a:noFill/>
        </p:spPr>
      </p:pic>
      <p:pic>
        <p:nvPicPr>
          <p:cNvPr id="2260" name="Picture 212" descr="german lehr panzer division"/>
          <p:cNvPicPr>
            <a:picLocks noChangeAspect="1" noChangeArrowheads="1"/>
          </p:cNvPicPr>
          <p:nvPr/>
        </p:nvPicPr>
        <p:blipFill>
          <a:blip r:embed="rId32"/>
          <a:srcRect/>
          <a:stretch>
            <a:fillRect/>
          </a:stretch>
        </p:blipFill>
        <p:spPr bwMode="auto">
          <a:xfrm>
            <a:off x="7319963" y="4956175"/>
            <a:ext cx="444500" cy="287338"/>
          </a:xfrm>
          <a:prstGeom prst="rect">
            <a:avLst/>
          </a:prstGeom>
          <a:noFill/>
        </p:spPr>
      </p:pic>
      <p:pic>
        <p:nvPicPr>
          <p:cNvPr id="2276" name="Picture 228" descr="german 26th division"/>
          <p:cNvPicPr>
            <a:picLocks noChangeAspect="1" noChangeArrowheads="1"/>
          </p:cNvPicPr>
          <p:nvPr/>
        </p:nvPicPr>
        <p:blipFill>
          <a:blip r:embed="rId19"/>
          <a:srcRect/>
          <a:stretch>
            <a:fillRect/>
          </a:stretch>
        </p:blipFill>
        <p:spPr bwMode="auto">
          <a:xfrm>
            <a:off x="6480175" y="4879975"/>
            <a:ext cx="447675" cy="287338"/>
          </a:xfrm>
          <a:prstGeom prst="rect">
            <a:avLst/>
          </a:prstGeom>
          <a:noFill/>
        </p:spPr>
      </p:pic>
      <p:sp>
        <p:nvSpPr>
          <p:cNvPr id="2277" name="Freeform 229"/>
          <p:cNvSpPr>
            <a:spLocks/>
          </p:cNvSpPr>
          <p:nvPr/>
        </p:nvSpPr>
        <p:spPr bwMode="auto">
          <a:xfrm>
            <a:off x="6345238" y="-66675"/>
            <a:ext cx="2495550" cy="7426325"/>
          </a:xfrm>
          <a:custGeom>
            <a:avLst/>
            <a:gdLst/>
            <a:ahLst/>
            <a:cxnLst>
              <a:cxn ang="0">
                <a:pos x="1522" y="4678"/>
              </a:cxn>
              <a:cxn ang="0">
                <a:pos x="1572" y="4181"/>
              </a:cxn>
              <a:cxn ang="0">
                <a:pos x="1522" y="4101"/>
              </a:cxn>
              <a:cxn ang="0">
                <a:pos x="1397" y="4116"/>
              </a:cxn>
              <a:cxn ang="0">
                <a:pos x="1163" y="4110"/>
              </a:cxn>
              <a:cxn ang="0">
                <a:pos x="1019" y="4050"/>
              </a:cxn>
              <a:cxn ang="0">
                <a:pos x="917" y="4026"/>
              </a:cxn>
              <a:cxn ang="0">
                <a:pos x="755" y="3934"/>
              </a:cxn>
              <a:cxn ang="0">
                <a:pos x="659" y="3864"/>
              </a:cxn>
              <a:cxn ang="0">
                <a:pos x="521" y="3738"/>
              </a:cxn>
              <a:cxn ang="0">
                <a:pos x="515" y="3546"/>
              </a:cxn>
              <a:cxn ang="0">
                <a:pos x="378" y="3461"/>
              </a:cxn>
              <a:cxn ang="0">
                <a:pos x="59" y="3246"/>
              </a:cxn>
              <a:cxn ang="0">
                <a:pos x="23" y="2976"/>
              </a:cxn>
              <a:cxn ang="0">
                <a:pos x="131" y="2718"/>
              </a:cxn>
              <a:cxn ang="0">
                <a:pos x="575" y="2376"/>
              </a:cxn>
              <a:cxn ang="0">
                <a:pos x="737" y="2268"/>
              </a:cxn>
              <a:cxn ang="0">
                <a:pos x="811" y="2214"/>
              </a:cxn>
              <a:cxn ang="0">
                <a:pos x="863" y="2118"/>
              </a:cxn>
              <a:cxn ang="0">
                <a:pos x="971" y="1908"/>
              </a:cxn>
              <a:cxn ang="0">
                <a:pos x="923" y="1740"/>
              </a:cxn>
              <a:cxn ang="0">
                <a:pos x="755" y="1704"/>
              </a:cxn>
              <a:cxn ang="0">
                <a:pos x="629" y="1584"/>
              </a:cxn>
              <a:cxn ang="0">
                <a:pos x="827" y="1368"/>
              </a:cxn>
              <a:cxn ang="0">
                <a:pos x="839" y="1200"/>
              </a:cxn>
              <a:cxn ang="0">
                <a:pos x="845" y="942"/>
              </a:cxn>
              <a:cxn ang="0">
                <a:pos x="803" y="732"/>
              </a:cxn>
              <a:cxn ang="0">
                <a:pos x="611" y="696"/>
              </a:cxn>
              <a:cxn ang="0">
                <a:pos x="581" y="674"/>
              </a:cxn>
              <a:cxn ang="0">
                <a:pos x="560" y="591"/>
              </a:cxn>
              <a:cxn ang="0">
                <a:pos x="455" y="522"/>
              </a:cxn>
              <a:cxn ang="0">
                <a:pos x="407" y="382"/>
              </a:cxn>
              <a:cxn ang="0">
                <a:pos x="455" y="156"/>
              </a:cxn>
              <a:cxn ang="0">
                <a:pos x="485" y="0"/>
              </a:cxn>
            </a:cxnLst>
            <a:rect l="0" t="0" r="r" b="b"/>
            <a:pathLst>
              <a:path w="1572" h="4678">
                <a:moveTo>
                  <a:pt x="1522" y="4678"/>
                </a:moveTo>
                <a:cubicBezTo>
                  <a:pt x="1530" y="4595"/>
                  <a:pt x="1572" y="4277"/>
                  <a:pt x="1572" y="4181"/>
                </a:cubicBezTo>
                <a:cubicBezTo>
                  <a:pt x="1572" y="4085"/>
                  <a:pt x="1551" y="4112"/>
                  <a:pt x="1522" y="4101"/>
                </a:cubicBezTo>
                <a:cubicBezTo>
                  <a:pt x="1493" y="4090"/>
                  <a:pt x="1457" y="4115"/>
                  <a:pt x="1397" y="4116"/>
                </a:cubicBezTo>
                <a:cubicBezTo>
                  <a:pt x="1337" y="4117"/>
                  <a:pt x="1226" y="4121"/>
                  <a:pt x="1163" y="4110"/>
                </a:cubicBezTo>
                <a:cubicBezTo>
                  <a:pt x="1100" y="4099"/>
                  <a:pt x="1060" y="4064"/>
                  <a:pt x="1019" y="4050"/>
                </a:cubicBezTo>
                <a:cubicBezTo>
                  <a:pt x="978" y="4036"/>
                  <a:pt x="961" y="4045"/>
                  <a:pt x="917" y="4026"/>
                </a:cubicBezTo>
                <a:cubicBezTo>
                  <a:pt x="873" y="4007"/>
                  <a:pt x="798" y="3961"/>
                  <a:pt x="755" y="3934"/>
                </a:cubicBezTo>
                <a:cubicBezTo>
                  <a:pt x="712" y="3907"/>
                  <a:pt x="698" y="3897"/>
                  <a:pt x="659" y="3864"/>
                </a:cubicBezTo>
                <a:cubicBezTo>
                  <a:pt x="620" y="3831"/>
                  <a:pt x="545" y="3791"/>
                  <a:pt x="521" y="3738"/>
                </a:cubicBezTo>
                <a:cubicBezTo>
                  <a:pt x="497" y="3685"/>
                  <a:pt x="539" y="3592"/>
                  <a:pt x="515" y="3546"/>
                </a:cubicBezTo>
                <a:cubicBezTo>
                  <a:pt x="491" y="3500"/>
                  <a:pt x="454" y="3511"/>
                  <a:pt x="378" y="3461"/>
                </a:cubicBezTo>
                <a:cubicBezTo>
                  <a:pt x="302" y="3411"/>
                  <a:pt x="118" y="3327"/>
                  <a:pt x="59" y="3246"/>
                </a:cubicBezTo>
                <a:cubicBezTo>
                  <a:pt x="0" y="3165"/>
                  <a:pt x="11" y="3064"/>
                  <a:pt x="23" y="2976"/>
                </a:cubicBezTo>
                <a:cubicBezTo>
                  <a:pt x="35" y="2888"/>
                  <a:pt x="39" y="2818"/>
                  <a:pt x="131" y="2718"/>
                </a:cubicBezTo>
                <a:cubicBezTo>
                  <a:pt x="223" y="2618"/>
                  <a:pt x="474" y="2451"/>
                  <a:pt x="575" y="2376"/>
                </a:cubicBezTo>
                <a:cubicBezTo>
                  <a:pt x="676" y="2301"/>
                  <a:pt x="698" y="2295"/>
                  <a:pt x="737" y="2268"/>
                </a:cubicBezTo>
                <a:cubicBezTo>
                  <a:pt x="776" y="2241"/>
                  <a:pt x="790" y="2239"/>
                  <a:pt x="811" y="2214"/>
                </a:cubicBezTo>
                <a:cubicBezTo>
                  <a:pt x="832" y="2189"/>
                  <a:pt x="836" y="2169"/>
                  <a:pt x="863" y="2118"/>
                </a:cubicBezTo>
                <a:cubicBezTo>
                  <a:pt x="890" y="2067"/>
                  <a:pt x="961" y="1971"/>
                  <a:pt x="971" y="1908"/>
                </a:cubicBezTo>
                <a:cubicBezTo>
                  <a:pt x="981" y="1845"/>
                  <a:pt x="959" y="1774"/>
                  <a:pt x="923" y="1740"/>
                </a:cubicBezTo>
                <a:cubicBezTo>
                  <a:pt x="887" y="1706"/>
                  <a:pt x="804" y="1730"/>
                  <a:pt x="755" y="1704"/>
                </a:cubicBezTo>
                <a:cubicBezTo>
                  <a:pt x="706" y="1678"/>
                  <a:pt x="617" y="1640"/>
                  <a:pt x="629" y="1584"/>
                </a:cubicBezTo>
                <a:cubicBezTo>
                  <a:pt x="641" y="1528"/>
                  <a:pt x="792" y="1432"/>
                  <a:pt x="827" y="1368"/>
                </a:cubicBezTo>
                <a:cubicBezTo>
                  <a:pt x="862" y="1304"/>
                  <a:pt x="836" y="1271"/>
                  <a:pt x="839" y="1200"/>
                </a:cubicBezTo>
                <a:cubicBezTo>
                  <a:pt x="842" y="1129"/>
                  <a:pt x="851" y="1020"/>
                  <a:pt x="845" y="942"/>
                </a:cubicBezTo>
                <a:cubicBezTo>
                  <a:pt x="839" y="864"/>
                  <a:pt x="842" y="773"/>
                  <a:pt x="803" y="732"/>
                </a:cubicBezTo>
                <a:cubicBezTo>
                  <a:pt x="764" y="691"/>
                  <a:pt x="648" y="706"/>
                  <a:pt x="611" y="696"/>
                </a:cubicBezTo>
                <a:cubicBezTo>
                  <a:pt x="574" y="686"/>
                  <a:pt x="589" y="691"/>
                  <a:pt x="581" y="674"/>
                </a:cubicBezTo>
                <a:cubicBezTo>
                  <a:pt x="573" y="657"/>
                  <a:pt x="581" y="616"/>
                  <a:pt x="560" y="591"/>
                </a:cubicBezTo>
                <a:cubicBezTo>
                  <a:pt x="539" y="566"/>
                  <a:pt x="480" y="557"/>
                  <a:pt x="455" y="522"/>
                </a:cubicBezTo>
                <a:cubicBezTo>
                  <a:pt x="430" y="487"/>
                  <a:pt x="407" y="443"/>
                  <a:pt x="407" y="382"/>
                </a:cubicBezTo>
                <a:cubicBezTo>
                  <a:pt x="407" y="321"/>
                  <a:pt x="442" y="220"/>
                  <a:pt x="455" y="156"/>
                </a:cubicBezTo>
                <a:cubicBezTo>
                  <a:pt x="468" y="92"/>
                  <a:pt x="479" y="32"/>
                  <a:pt x="485" y="0"/>
                </a:cubicBezTo>
              </a:path>
            </a:pathLst>
          </a:custGeom>
          <a:noFill/>
          <a:ln w="25400">
            <a:solidFill>
              <a:srgbClr val="FF0000"/>
            </a:solidFill>
            <a:round/>
            <a:headEnd/>
            <a:tailEnd/>
          </a:ln>
          <a:effectLst/>
        </p:spPr>
        <p:txBody>
          <a:bodyPr/>
          <a:lstStyle/>
          <a:p>
            <a:endParaRPr lang="en-US"/>
          </a:p>
        </p:txBody>
      </p:sp>
      <p:sp>
        <p:nvSpPr>
          <p:cNvPr id="2278" name="AutoShape 230"/>
          <p:cNvSpPr>
            <a:spLocks noChangeArrowheads="1"/>
          </p:cNvSpPr>
          <p:nvPr/>
        </p:nvSpPr>
        <p:spPr bwMode="auto">
          <a:xfrm>
            <a:off x="8235950" y="1292225"/>
            <a:ext cx="762000" cy="1527175"/>
          </a:xfrm>
          <a:prstGeom prst="leftArrow">
            <a:avLst>
              <a:gd name="adj1" fmla="val 50000"/>
              <a:gd name="adj2" fmla="val 25000"/>
            </a:avLst>
          </a:prstGeom>
          <a:noFill/>
          <a:ln w="38100">
            <a:solidFill>
              <a:srgbClr val="FF0000"/>
            </a:solidFill>
            <a:miter lim="800000"/>
            <a:headEnd/>
            <a:tailEnd/>
          </a:ln>
          <a:effectLst/>
        </p:spPr>
        <p:txBody>
          <a:bodyPr wrap="none" anchor="ctr"/>
          <a:lstStyle/>
          <a:p>
            <a:endParaRPr lang="en-US"/>
          </a:p>
        </p:txBody>
      </p:sp>
      <p:sp>
        <p:nvSpPr>
          <p:cNvPr id="2279" name="AutoShape 231"/>
          <p:cNvSpPr>
            <a:spLocks noChangeArrowheads="1"/>
          </p:cNvSpPr>
          <p:nvPr/>
        </p:nvSpPr>
        <p:spPr bwMode="auto">
          <a:xfrm>
            <a:off x="7167563" y="4268788"/>
            <a:ext cx="762000" cy="765175"/>
          </a:xfrm>
          <a:prstGeom prst="leftArrow">
            <a:avLst>
              <a:gd name="adj1" fmla="val 50000"/>
              <a:gd name="adj2" fmla="val 25000"/>
            </a:avLst>
          </a:prstGeom>
          <a:noFill/>
          <a:ln w="38100">
            <a:solidFill>
              <a:srgbClr val="FF0000"/>
            </a:solidFill>
            <a:miter lim="800000"/>
            <a:headEnd/>
            <a:tailEnd/>
          </a:ln>
          <a:effectLst/>
        </p:spPr>
        <p:txBody>
          <a:bodyPr wrap="none" anchor="ctr"/>
          <a:lstStyle/>
          <a:p>
            <a:endParaRPr lang="en-US"/>
          </a:p>
        </p:txBody>
      </p:sp>
      <p:sp>
        <p:nvSpPr>
          <p:cNvPr id="2280" name="AutoShape 232"/>
          <p:cNvSpPr>
            <a:spLocks noChangeArrowheads="1"/>
          </p:cNvSpPr>
          <p:nvPr/>
        </p:nvSpPr>
        <p:spPr bwMode="auto">
          <a:xfrm rot="18479564">
            <a:off x="7866856" y="4950619"/>
            <a:ext cx="468313" cy="1374775"/>
          </a:xfrm>
          <a:prstGeom prst="leftArrow">
            <a:avLst>
              <a:gd name="adj1" fmla="val 50000"/>
              <a:gd name="adj2" fmla="val 25000"/>
            </a:avLst>
          </a:prstGeom>
          <a:noFill/>
          <a:ln w="38100">
            <a:solidFill>
              <a:srgbClr val="FF0000"/>
            </a:solidFill>
            <a:miter lim="800000"/>
            <a:headEnd/>
            <a:tailEnd/>
          </a:ln>
          <a:effectLst/>
        </p:spPr>
        <p:txBody>
          <a:bodyPr wrap="none" anchor="ctr"/>
          <a:lstStyle/>
          <a:p>
            <a:endParaRPr lang="en-US"/>
          </a:p>
        </p:txBody>
      </p:sp>
      <p:sp>
        <p:nvSpPr>
          <p:cNvPr id="2281" name="AutoShape 233"/>
          <p:cNvSpPr>
            <a:spLocks noChangeArrowheads="1"/>
          </p:cNvSpPr>
          <p:nvPr/>
        </p:nvSpPr>
        <p:spPr bwMode="auto">
          <a:xfrm>
            <a:off x="7777163" y="3505200"/>
            <a:ext cx="762000" cy="612775"/>
          </a:xfrm>
          <a:prstGeom prst="leftArrow">
            <a:avLst>
              <a:gd name="adj1" fmla="val 50000"/>
              <a:gd name="adj2" fmla="val 31088"/>
            </a:avLst>
          </a:prstGeom>
          <a:noFill/>
          <a:ln w="38100">
            <a:solidFill>
              <a:srgbClr val="FF0000"/>
            </a:solidFill>
            <a:miter lim="800000"/>
            <a:headEnd/>
            <a:tailEnd/>
          </a:ln>
          <a:effectLst/>
        </p:spPr>
        <p:txBody>
          <a:bodyPr wrap="none" anchor="ctr"/>
          <a:lstStyle/>
          <a:p>
            <a:endParaRPr lang="en-US"/>
          </a:p>
        </p:txBody>
      </p:sp>
      <p:sp>
        <p:nvSpPr>
          <p:cNvPr id="2284" name="Freeform 236"/>
          <p:cNvSpPr>
            <a:spLocks/>
          </p:cNvSpPr>
          <p:nvPr/>
        </p:nvSpPr>
        <p:spPr bwMode="auto">
          <a:xfrm>
            <a:off x="4383088" y="-319088"/>
            <a:ext cx="4362450" cy="7453313"/>
          </a:xfrm>
          <a:custGeom>
            <a:avLst/>
            <a:gdLst/>
            <a:ahLst/>
            <a:cxnLst>
              <a:cxn ang="0">
                <a:pos x="2691" y="4313"/>
              </a:cxn>
              <a:cxn ang="0">
                <a:pos x="2243" y="4197"/>
              </a:cxn>
              <a:cxn ang="0">
                <a:pos x="1871" y="4113"/>
              </a:cxn>
              <a:cxn ang="0">
                <a:pos x="1493" y="4053"/>
              </a:cxn>
              <a:cxn ang="0">
                <a:pos x="1295" y="3939"/>
              </a:cxn>
              <a:cxn ang="0">
                <a:pos x="1121" y="3777"/>
              </a:cxn>
              <a:cxn ang="0">
                <a:pos x="905" y="3723"/>
              </a:cxn>
              <a:cxn ang="0">
                <a:pos x="665" y="3669"/>
              </a:cxn>
              <a:cxn ang="0">
                <a:pos x="515" y="3381"/>
              </a:cxn>
              <a:cxn ang="0">
                <a:pos x="555" y="3289"/>
              </a:cxn>
              <a:cxn ang="0">
                <a:pos x="347" y="3159"/>
              </a:cxn>
              <a:cxn ang="0">
                <a:pos x="329" y="3015"/>
              </a:cxn>
              <a:cxn ang="0">
                <a:pos x="641" y="2919"/>
              </a:cxn>
              <a:cxn ang="0">
                <a:pos x="905" y="2931"/>
              </a:cxn>
              <a:cxn ang="0">
                <a:pos x="1139" y="2813"/>
              </a:cxn>
              <a:cxn ang="0">
                <a:pos x="1331" y="2553"/>
              </a:cxn>
              <a:cxn ang="0">
                <a:pos x="1463" y="2339"/>
              </a:cxn>
              <a:cxn ang="0">
                <a:pos x="1487" y="2163"/>
              </a:cxn>
              <a:cxn ang="0">
                <a:pos x="1493" y="2019"/>
              </a:cxn>
              <a:cxn ang="0">
                <a:pos x="1361" y="1887"/>
              </a:cxn>
              <a:cxn ang="0">
                <a:pos x="1205" y="1857"/>
              </a:cxn>
              <a:cxn ang="0">
                <a:pos x="1007" y="1809"/>
              </a:cxn>
              <a:cxn ang="0">
                <a:pos x="701" y="1761"/>
              </a:cxn>
              <a:cxn ang="0">
                <a:pos x="479" y="1701"/>
              </a:cxn>
              <a:cxn ang="0">
                <a:pos x="131" y="1701"/>
              </a:cxn>
              <a:cxn ang="0">
                <a:pos x="29" y="1581"/>
              </a:cxn>
              <a:cxn ang="0">
                <a:pos x="149" y="1407"/>
              </a:cxn>
              <a:cxn ang="0">
                <a:pos x="503" y="1467"/>
              </a:cxn>
              <a:cxn ang="0">
                <a:pos x="809" y="1419"/>
              </a:cxn>
              <a:cxn ang="0">
                <a:pos x="1157" y="1389"/>
              </a:cxn>
              <a:cxn ang="0">
                <a:pos x="1451" y="1365"/>
              </a:cxn>
              <a:cxn ang="0">
                <a:pos x="1751" y="1011"/>
              </a:cxn>
              <a:cxn ang="0">
                <a:pos x="1733" y="855"/>
              </a:cxn>
              <a:cxn ang="0">
                <a:pos x="1649" y="639"/>
              </a:cxn>
              <a:cxn ang="0">
                <a:pos x="1709" y="87"/>
              </a:cxn>
            </a:cxnLst>
            <a:rect l="0" t="0" r="r" b="b"/>
            <a:pathLst>
              <a:path w="2748" h="4695">
                <a:moveTo>
                  <a:pt x="2705" y="4695"/>
                </a:moveTo>
                <a:cubicBezTo>
                  <a:pt x="2703" y="4631"/>
                  <a:pt x="2748" y="4383"/>
                  <a:pt x="2691" y="4313"/>
                </a:cubicBezTo>
                <a:cubicBezTo>
                  <a:pt x="2634" y="4243"/>
                  <a:pt x="2437" y="4296"/>
                  <a:pt x="2363" y="4277"/>
                </a:cubicBezTo>
                <a:cubicBezTo>
                  <a:pt x="2289" y="4258"/>
                  <a:pt x="2289" y="4211"/>
                  <a:pt x="2243" y="4197"/>
                </a:cubicBezTo>
                <a:cubicBezTo>
                  <a:pt x="2197" y="4183"/>
                  <a:pt x="2149" y="4205"/>
                  <a:pt x="2087" y="4191"/>
                </a:cubicBezTo>
                <a:cubicBezTo>
                  <a:pt x="2025" y="4177"/>
                  <a:pt x="1949" y="4130"/>
                  <a:pt x="1871" y="4113"/>
                </a:cubicBezTo>
                <a:cubicBezTo>
                  <a:pt x="1793" y="4096"/>
                  <a:pt x="1682" y="4099"/>
                  <a:pt x="1619" y="4089"/>
                </a:cubicBezTo>
                <a:cubicBezTo>
                  <a:pt x="1556" y="4079"/>
                  <a:pt x="1522" y="4071"/>
                  <a:pt x="1493" y="4053"/>
                </a:cubicBezTo>
                <a:cubicBezTo>
                  <a:pt x="1464" y="4035"/>
                  <a:pt x="1478" y="4000"/>
                  <a:pt x="1445" y="3981"/>
                </a:cubicBezTo>
                <a:cubicBezTo>
                  <a:pt x="1412" y="3962"/>
                  <a:pt x="1329" y="3963"/>
                  <a:pt x="1295" y="3939"/>
                </a:cubicBezTo>
                <a:cubicBezTo>
                  <a:pt x="1261" y="3915"/>
                  <a:pt x="1270" y="3864"/>
                  <a:pt x="1241" y="3837"/>
                </a:cubicBezTo>
                <a:cubicBezTo>
                  <a:pt x="1212" y="3810"/>
                  <a:pt x="1160" y="3794"/>
                  <a:pt x="1121" y="3777"/>
                </a:cubicBezTo>
                <a:cubicBezTo>
                  <a:pt x="1082" y="3760"/>
                  <a:pt x="1043" y="3744"/>
                  <a:pt x="1007" y="3735"/>
                </a:cubicBezTo>
                <a:cubicBezTo>
                  <a:pt x="971" y="3726"/>
                  <a:pt x="934" y="3735"/>
                  <a:pt x="905" y="3723"/>
                </a:cubicBezTo>
                <a:cubicBezTo>
                  <a:pt x="876" y="3711"/>
                  <a:pt x="873" y="3672"/>
                  <a:pt x="833" y="3663"/>
                </a:cubicBezTo>
                <a:cubicBezTo>
                  <a:pt x="793" y="3654"/>
                  <a:pt x="704" y="3681"/>
                  <a:pt x="665" y="3669"/>
                </a:cubicBezTo>
                <a:cubicBezTo>
                  <a:pt x="626" y="3657"/>
                  <a:pt x="624" y="3639"/>
                  <a:pt x="599" y="3591"/>
                </a:cubicBezTo>
                <a:cubicBezTo>
                  <a:pt x="574" y="3543"/>
                  <a:pt x="522" y="3420"/>
                  <a:pt x="515" y="3381"/>
                </a:cubicBezTo>
                <a:cubicBezTo>
                  <a:pt x="508" y="3342"/>
                  <a:pt x="550" y="3372"/>
                  <a:pt x="557" y="3357"/>
                </a:cubicBezTo>
                <a:cubicBezTo>
                  <a:pt x="564" y="3342"/>
                  <a:pt x="598" y="3300"/>
                  <a:pt x="555" y="3289"/>
                </a:cubicBezTo>
                <a:cubicBezTo>
                  <a:pt x="512" y="3278"/>
                  <a:pt x="334" y="3313"/>
                  <a:pt x="299" y="3291"/>
                </a:cubicBezTo>
                <a:cubicBezTo>
                  <a:pt x="264" y="3269"/>
                  <a:pt x="334" y="3192"/>
                  <a:pt x="347" y="3159"/>
                </a:cubicBezTo>
                <a:cubicBezTo>
                  <a:pt x="360" y="3126"/>
                  <a:pt x="380" y="3117"/>
                  <a:pt x="377" y="3093"/>
                </a:cubicBezTo>
                <a:cubicBezTo>
                  <a:pt x="374" y="3069"/>
                  <a:pt x="325" y="3041"/>
                  <a:pt x="329" y="3015"/>
                </a:cubicBezTo>
                <a:cubicBezTo>
                  <a:pt x="333" y="2989"/>
                  <a:pt x="349" y="2953"/>
                  <a:pt x="401" y="2937"/>
                </a:cubicBezTo>
                <a:cubicBezTo>
                  <a:pt x="453" y="2921"/>
                  <a:pt x="566" y="2924"/>
                  <a:pt x="641" y="2919"/>
                </a:cubicBezTo>
                <a:cubicBezTo>
                  <a:pt x="716" y="2914"/>
                  <a:pt x="807" y="2905"/>
                  <a:pt x="851" y="2907"/>
                </a:cubicBezTo>
                <a:cubicBezTo>
                  <a:pt x="895" y="2909"/>
                  <a:pt x="880" y="2937"/>
                  <a:pt x="905" y="2931"/>
                </a:cubicBezTo>
                <a:cubicBezTo>
                  <a:pt x="930" y="2925"/>
                  <a:pt x="962" y="2891"/>
                  <a:pt x="1001" y="2871"/>
                </a:cubicBezTo>
                <a:cubicBezTo>
                  <a:pt x="1040" y="2851"/>
                  <a:pt x="1092" y="2837"/>
                  <a:pt x="1139" y="2813"/>
                </a:cubicBezTo>
                <a:cubicBezTo>
                  <a:pt x="1186" y="2789"/>
                  <a:pt x="1255" y="2772"/>
                  <a:pt x="1287" y="2729"/>
                </a:cubicBezTo>
                <a:cubicBezTo>
                  <a:pt x="1319" y="2686"/>
                  <a:pt x="1311" y="2591"/>
                  <a:pt x="1331" y="2553"/>
                </a:cubicBezTo>
                <a:cubicBezTo>
                  <a:pt x="1351" y="2515"/>
                  <a:pt x="1387" y="2535"/>
                  <a:pt x="1409" y="2499"/>
                </a:cubicBezTo>
                <a:cubicBezTo>
                  <a:pt x="1431" y="2463"/>
                  <a:pt x="1446" y="2378"/>
                  <a:pt x="1463" y="2339"/>
                </a:cubicBezTo>
                <a:cubicBezTo>
                  <a:pt x="1480" y="2300"/>
                  <a:pt x="1507" y="2294"/>
                  <a:pt x="1511" y="2265"/>
                </a:cubicBezTo>
                <a:cubicBezTo>
                  <a:pt x="1515" y="2236"/>
                  <a:pt x="1488" y="2191"/>
                  <a:pt x="1487" y="2163"/>
                </a:cubicBezTo>
                <a:cubicBezTo>
                  <a:pt x="1486" y="2135"/>
                  <a:pt x="1504" y="2121"/>
                  <a:pt x="1505" y="2097"/>
                </a:cubicBezTo>
                <a:cubicBezTo>
                  <a:pt x="1506" y="2073"/>
                  <a:pt x="1514" y="2036"/>
                  <a:pt x="1493" y="2019"/>
                </a:cubicBezTo>
                <a:cubicBezTo>
                  <a:pt x="1472" y="2002"/>
                  <a:pt x="1401" y="2017"/>
                  <a:pt x="1379" y="1995"/>
                </a:cubicBezTo>
                <a:cubicBezTo>
                  <a:pt x="1357" y="1973"/>
                  <a:pt x="1377" y="1903"/>
                  <a:pt x="1361" y="1887"/>
                </a:cubicBezTo>
                <a:cubicBezTo>
                  <a:pt x="1345" y="1871"/>
                  <a:pt x="1309" y="1904"/>
                  <a:pt x="1283" y="1899"/>
                </a:cubicBezTo>
                <a:cubicBezTo>
                  <a:pt x="1257" y="1894"/>
                  <a:pt x="1238" y="1862"/>
                  <a:pt x="1205" y="1857"/>
                </a:cubicBezTo>
                <a:cubicBezTo>
                  <a:pt x="1172" y="1852"/>
                  <a:pt x="1118" y="1877"/>
                  <a:pt x="1085" y="1869"/>
                </a:cubicBezTo>
                <a:cubicBezTo>
                  <a:pt x="1052" y="1861"/>
                  <a:pt x="1023" y="1844"/>
                  <a:pt x="1007" y="1809"/>
                </a:cubicBezTo>
                <a:cubicBezTo>
                  <a:pt x="991" y="1774"/>
                  <a:pt x="1040" y="1667"/>
                  <a:pt x="989" y="1659"/>
                </a:cubicBezTo>
                <a:cubicBezTo>
                  <a:pt x="938" y="1651"/>
                  <a:pt x="775" y="1742"/>
                  <a:pt x="701" y="1761"/>
                </a:cubicBezTo>
                <a:cubicBezTo>
                  <a:pt x="627" y="1780"/>
                  <a:pt x="582" y="1783"/>
                  <a:pt x="545" y="1773"/>
                </a:cubicBezTo>
                <a:cubicBezTo>
                  <a:pt x="508" y="1763"/>
                  <a:pt x="509" y="1731"/>
                  <a:pt x="479" y="1701"/>
                </a:cubicBezTo>
                <a:cubicBezTo>
                  <a:pt x="449" y="1671"/>
                  <a:pt x="423" y="1593"/>
                  <a:pt x="365" y="1593"/>
                </a:cubicBezTo>
                <a:cubicBezTo>
                  <a:pt x="307" y="1593"/>
                  <a:pt x="189" y="1681"/>
                  <a:pt x="131" y="1701"/>
                </a:cubicBezTo>
                <a:cubicBezTo>
                  <a:pt x="73" y="1721"/>
                  <a:pt x="34" y="1733"/>
                  <a:pt x="17" y="1713"/>
                </a:cubicBezTo>
                <a:cubicBezTo>
                  <a:pt x="0" y="1693"/>
                  <a:pt x="13" y="1614"/>
                  <a:pt x="29" y="1581"/>
                </a:cubicBezTo>
                <a:cubicBezTo>
                  <a:pt x="45" y="1548"/>
                  <a:pt x="93" y="1544"/>
                  <a:pt x="113" y="1515"/>
                </a:cubicBezTo>
                <a:cubicBezTo>
                  <a:pt x="133" y="1486"/>
                  <a:pt x="113" y="1424"/>
                  <a:pt x="149" y="1407"/>
                </a:cubicBezTo>
                <a:cubicBezTo>
                  <a:pt x="185" y="1390"/>
                  <a:pt x="270" y="1403"/>
                  <a:pt x="329" y="1413"/>
                </a:cubicBezTo>
                <a:cubicBezTo>
                  <a:pt x="388" y="1423"/>
                  <a:pt x="455" y="1456"/>
                  <a:pt x="503" y="1467"/>
                </a:cubicBezTo>
                <a:cubicBezTo>
                  <a:pt x="551" y="1478"/>
                  <a:pt x="566" y="1487"/>
                  <a:pt x="617" y="1479"/>
                </a:cubicBezTo>
                <a:cubicBezTo>
                  <a:pt x="668" y="1471"/>
                  <a:pt x="756" y="1441"/>
                  <a:pt x="809" y="1419"/>
                </a:cubicBezTo>
                <a:cubicBezTo>
                  <a:pt x="862" y="1397"/>
                  <a:pt x="877" y="1352"/>
                  <a:pt x="935" y="1347"/>
                </a:cubicBezTo>
                <a:cubicBezTo>
                  <a:pt x="993" y="1342"/>
                  <a:pt x="1102" y="1386"/>
                  <a:pt x="1157" y="1389"/>
                </a:cubicBezTo>
                <a:cubicBezTo>
                  <a:pt x="1212" y="1392"/>
                  <a:pt x="1216" y="1369"/>
                  <a:pt x="1265" y="1365"/>
                </a:cubicBezTo>
                <a:cubicBezTo>
                  <a:pt x="1314" y="1361"/>
                  <a:pt x="1372" y="1368"/>
                  <a:pt x="1451" y="1365"/>
                </a:cubicBezTo>
                <a:cubicBezTo>
                  <a:pt x="1530" y="1362"/>
                  <a:pt x="1689" y="1404"/>
                  <a:pt x="1739" y="1345"/>
                </a:cubicBezTo>
                <a:cubicBezTo>
                  <a:pt x="1789" y="1286"/>
                  <a:pt x="1746" y="1080"/>
                  <a:pt x="1751" y="1011"/>
                </a:cubicBezTo>
                <a:cubicBezTo>
                  <a:pt x="1756" y="942"/>
                  <a:pt x="1772" y="959"/>
                  <a:pt x="1769" y="933"/>
                </a:cubicBezTo>
                <a:cubicBezTo>
                  <a:pt x="1766" y="907"/>
                  <a:pt x="1751" y="875"/>
                  <a:pt x="1733" y="855"/>
                </a:cubicBezTo>
                <a:cubicBezTo>
                  <a:pt x="1715" y="835"/>
                  <a:pt x="1675" y="849"/>
                  <a:pt x="1661" y="813"/>
                </a:cubicBezTo>
                <a:cubicBezTo>
                  <a:pt x="1647" y="777"/>
                  <a:pt x="1652" y="705"/>
                  <a:pt x="1649" y="639"/>
                </a:cubicBezTo>
                <a:cubicBezTo>
                  <a:pt x="1646" y="573"/>
                  <a:pt x="1633" y="509"/>
                  <a:pt x="1643" y="417"/>
                </a:cubicBezTo>
                <a:cubicBezTo>
                  <a:pt x="1653" y="325"/>
                  <a:pt x="1701" y="156"/>
                  <a:pt x="1709" y="87"/>
                </a:cubicBezTo>
                <a:cubicBezTo>
                  <a:pt x="1717" y="18"/>
                  <a:pt x="1695" y="18"/>
                  <a:pt x="1691" y="0"/>
                </a:cubicBezTo>
              </a:path>
            </a:pathLst>
          </a:custGeom>
          <a:noFill/>
          <a:ln w="25400">
            <a:solidFill>
              <a:srgbClr val="FF0000"/>
            </a:solidFill>
            <a:round/>
            <a:headEnd/>
            <a:tailEnd/>
          </a:ln>
          <a:effectLst/>
        </p:spPr>
        <p:txBody>
          <a:bodyPr/>
          <a:lstStyle/>
          <a:p>
            <a:endParaRPr lang="en-US"/>
          </a:p>
        </p:txBody>
      </p:sp>
      <p:pic>
        <p:nvPicPr>
          <p:cNvPr id="2217" name="Picture 169" descr="us 2nd division"/>
          <p:cNvPicPr>
            <a:picLocks noChangeAspect="1" noChangeArrowheads="1"/>
          </p:cNvPicPr>
          <p:nvPr/>
        </p:nvPicPr>
        <p:blipFill>
          <a:blip r:embed="rId33"/>
          <a:srcRect/>
          <a:stretch>
            <a:fillRect/>
          </a:stretch>
        </p:blipFill>
        <p:spPr bwMode="auto">
          <a:xfrm>
            <a:off x="7243763" y="1216025"/>
            <a:ext cx="444500" cy="287338"/>
          </a:xfrm>
          <a:prstGeom prst="rect">
            <a:avLst/>
          </a:prstGeom>
          <a:noFill/>
        </p:spPr>
      </p:pic>
      <p:pic>
        <p:nvPicPr>
          <p:cNvPr id="2285" name="Picture 237" descr="german kampgruppe peiper"/>
          <p:cNvPicPr>
            <a:picLocks noChangeAspect="1" noChangeArrowheads="1"/>
          </p:cNvPicPr>
          <p:nvPr/>
        </p:nvPicPr>
        <p:blipFill>
          <a:blip r:embed="rId34"/>
          <a:srcRect/>
          <a:stretch>
            <a:fillRect/>
          </a:stretch>
        </p:blipFill>
        <p:spPr bwMode="auto">
          <a:xfrm>
            <a:off x="7548563" y="2132013"/>
            <a:ext cx="334962" cy="217487"/>
          </a:xfrm>
          <a:prstGeom prst="rect">
            <a:avLst/>
          </a:prstGeom>
          <a:noFill/>
        </p:spPr>
      </p:pic>
      <p:pic>
        <p:nvPicPr>
          <p:cNvPr id="2286" name="Picture 238" descr="german 3rd panzergrenadier division"/>
          <p:cNvPicPr>
            <a:picLocks noChangeAspect="1" noChangeArrowheads="1"/>
          </p:cNvPicPr>
          <p:nvPr/>
        </p:nvPicPr>
        <p:blipFill>
          <a:blip r:embed="rId35"/>
          <a:srcRect/>
          <a:stretch>
            <a:fillRect/>
          </a:stretch>
        </p:blipFill>
        <p:spPr bwMode="auto">
          <a:xfrm>
            <a:off x="9304338" y="452438"/>
            <a:ext cx="441325" cy="287337"/>
          </a:xfrm>
          <a:prstGeom prst="rect">
            <a:avLst/>
          </a:prstGeom>
          <a:noFill/>
        </p:spPr>
      </p:pic>
      <p:pic>
        <p:nvPicPr>
          <p:cNvPr id="2287" name="Picture 239" descr="german 9th ss panzer division"/>
          <p:cNvPicPr>
            <a:picLocks noChangeAspect="1" noChangeArrowheads="1"/>
          </p:cNvPicPr>
          <p:nvPr/>
        </p:nvPicPr>
        <p:blipFill>
          <a:blip r:embed="rId36"/>
          <a:srcRect/>
          <a:stretch>
            <a:fillRect/>
          </a:stretch>
        </p:blipFill>
        <p:spPr bwMode="auto">
          <a:xfrm>
            <a:off x="9380538" y="1444625"/>
            <a:ext cx="444500" cy="287338"/>
          </a:xfrm>
          <a:prstGeom prst="rect">
            <a:avLst/>
          </a:prstGeom>
          <a:noFill/>
        </p:spPr>
      </p:pic>
      <p:pic>
        <p:nvPicPr>
          <p:cNvPr id="2289" name="Picture 241" descr="us 1st division"/>
          <p:cNvPicPr>
            <a:picLocks noChangeAspect="1" noChangeArrowheads="1"/>
          </p:cNvPicPr>
          <p:nvPr/>
        </p:nvPicPr>
        <p:blipFill>
          <a:blip r:embed="rId37"/>
          <a:srcRect/>
          <a:stretch>
            <a:fillRect/>
          </a:stretch>
        </p:blipFill>
        <p:spPr bwMode="auto">
          <a:xfrm>
            <a:off x="4343400" y="-387350"/>
            <a:ext cx="446088" cy="287337"/>
          </a:xfrm>
          <a:prstGeom prst="rect">
            <a:avLst/>
          </a:prstGeom>
          <a:noFill/>
        </p:spPr>
      </p:pic>
      <p:pic>
        <p:nvPicPr>
          <p:cNvPr id="2290" name="Picture 242" descr="us 30th division"/>
          <p:cNvPicPr>
            <a:picLocks noChangeAspect="1" noChangeArrowheads="1"/>
          </p:cNvPicPr>
          <p:nvPr/>
        </p:nvPicPr>
        <p:blipFill>
          <a:blip r:embed="rId38"/>
          <a:srcRect/>
          <a:stretch>
            <a:fillRect/>
          </a:stretch>
        </p:blipFill>
        <p:spPr bwMode="auto">
          <a:xfrm>
            <a:off x="3121025" y="-255588"/>
            <a:ext cx="446088" cy="287338"/>
          </a:xfrm>
          <a:prstGeom prst="rect">
            <a:avLst/>
          </a:prstGeom>
          <a:noFill/>
        </p:spPr>
      </p:pic>
      <p:pic>
        <p:nvPicPr>
          <p:cNvPr id="2291" name="Picture 243" descr="us 82nd airborne division"/>
          <p:cNvPicPr>
            <a:picLocks noChangeAspect="1" noChangeArrowheads="1"/>
          </p:cNvPicPr>
          <p:nvPr/>
        </p:nvPicPr>
        <p:blipFill>
          <a:blip r:embed="rId39"/>
          <a:srcRect/>
          <a:stretch>
            <a:fillRect/>
          </a:stretch>
        </p:blipFill>
        <p:spPr bwMode="auto">
          <a:xfrm>
            <a:off x="-541338" y="4268788"/>
            <a:ext cx="477838" cy="287337"/>
          </a:xfrm>
          <a:prstGeom prst="rect">
            <a:avLst/>
          </a:prstGeom>
          <a:noFill/>
        </p:spPr>
      </p:pic>
      <p:pic>
        <p:nvPicPr>
          <p:cNvPr id="2292" name="Picture 244" descr="us 9th division"/>
          <p:cNvPicPr>
            <a:picLocks noChangeAspect="1" noChangeArrowheads="1"/>
          </p:cNvPicPr>
          <p:nvPr/>
        </p:nvPicPr>
        <p:blipFill>
          <a:blip r:embed="rId40"/>
          <a:srcRect/>
          <a:stretch>
            <a:fillRect/>
          </a:stretch>
        </p:blipFill>
        <p:spPr bwMode="auto">
          <a:xfrm>
            <a:off x="5562600" y="-387350"/>
            <a:ext cx="482600" cy="287337"/>
          </a:xfrm>
          <a:prstGeom prst="rect">
            <a:avLst/>
          </a:prstGeom>
          <a:noFill/>
        </p:spPr>
      </p:pic>
      <p:pic>
        <p:nvPicPr>
          <p:cNvPr id="2294" name="Picture 246" descr="german fuhrer belgeit brigade"/>
          <p:cNvPicPr>
            <a:picLocks noChangeAspect="1" noChangeArrowheads="1"/>
          </p:cNvPicPr>
          <p:nvPr/>
        </p:nvPicPr>
        <p:blipFill>
          <a:blip r:embed="rId41"/>
          <a:srcRect/>
          <a:stretch>
            <a:fillRect/>
          </a:stretch>
        </p:blipFill>
        <p:spPr bwMode="auto">
          <a:xfrm>
            <a:off x="9304338" y="3657600"/>
            <a:ext cx="334962" cy="217488"/>
          </a:xfrm>
          <a:prstGeom prst="rect">
            <a:avLst/>
          </a:prstGeom>
          <a:noFill/>
        </p:spPr>
      </p:pic>
      <p:pic>
        <p:nvPicPr>
          <p:cNvPr id="2295" name="Picture 247" descr="ccb us 10th armoured division"/>
          <p:cNvPicPr>
            <a:picLocks noChangeAspect="1" noChangeArrowheads="1"/>
          </p:cNvPicPr>
          <p:nvPr/>
        </p:nvPicPr>
        <p:blipFill>
          <a:blip r:embed="rId42"/>
          <a:srcRect/>
          <a:stretch>
            <a:fillRect/>
          </a:stretch>
        </p:blipFill>
        <p:spPr bwMode="auto">
          <a:xfrm>
            <a:off x="4724400" y="7016750"/>
            <a:ext cx="334963" cy="217488"/>
          </a:xfrm>
          <a:prstGeom prst="rect">
            <a:avLst/>
          </a:prstGeom>
          <a:noFill/>
        </p:spPr>
      </p:pic>
      <p:pic>
        <p:nvPicPr>
          <p:cNvPr id="2296" name="Picture 248" descr="cca 10th armoured division"/>
          <p:cNvPicPr>
            <a:picLocks noChangeAspect="1" noChangeArrowheads="1"/>
          </p:cNvPicPr>
          <p:nvPr/>
        </p:nvPicPr>
        <p:blipFill>
          <a:blip r:embed="rId43"/>
          <a:srcRect/>
          <a:stretch>
            <a:fillRect/>
          </a:stretch>
        </p:blipFill>
        <p:spPr bwMode="auto">
          <a:xfrm>
            <a:off x="7624763" y="7016750"/>
            <a:ext cx="334962" cy="217488"/>
          </a:xfrm>
          <a:prstGeom prst="rect">
            <a:avLst/>
          </a:prstGeom>
          <a:noFill/>
        </p:spPr>
      </p:pic>
      <p:sp>
        <p:nvSpPr>
          <p:cNvPr id="2297" name="AutoShape 249"/>
          <p:cNvSpPr>
            <a:spLocks noChangeArrowheads="1"/>
          </p:cNvSpPr>
          <p:nvPr/>
        </p:nvSpPr>
        <p:spPr bwMode="auto">
          <a:xfrm rot="38847554">
            <a:off x="7124700" y="4692650"/>
            <a:ext cx="468313" cy="1757363"/>
          </a:xfrm>
          <a:prstGeom prst="leftArrow">
            <a:avLst>
              <a:gd name="adj1" fmla="val 50000"/>
              <a:gd name="adj2" fmla="val 25000"/>
            </a:avLst>
          </a:prstGeom>
          <a:noFill/>
          <a:ln w="38100">
            <a:solidFill>
              <a:srgbClr val="FF0000"/>
            </a:solidFill>
            <a:miter lim="800000"/>
            <a:headEnd/>
            <a:tailEnd/>
          </a:ln>
          <a:effectLst/>
        </p:spPr>
        <p:txBody>
          <a:bodyPr wrap="none" anchor="ctr"/>
          <a:lstStyle/>
          <a:p>
            <a:endParaRPr lang="en-US"/>
          </a:p>
        </p:txBody>
      </p:sp>
      <p:sp>
        <p:nvSpPr>
          <p:cNvPr id="2298" name="AutoShape 250"/>
          <p:cNvSpPr>
            <a:spLocks noChangeArrowheads="1"/>
          </p:cNvSpPr>
          <p:nvPr/>
        </p:nvSpPr>
        <p:spPr bwMode="auto">
          <a:xfrm>
            <a:off x="5624513" y="4176713"/>
            <a:ext cx="762000" cy="1008062"/>
          </a:xfrm>
          <a:prstGeom prst="leftArrow">
            <a:avLst>
              <a:gd name="adj1" fmla="val 50000"/>
              <a:gd name="adj2" fmla="val 25000"/>
            </a:avLst>
          </a:prstGeom>
          <a:noFill/>
          <a:ln w="38100">
            <a:solidFill>
              <a:srgbClr val="FF0000"/>
            </a:solidFill>
            <a:miter lim="800000"/>
            <a:headEnd/>
            <a:tailEnd/>
          </a:ln>
          <a:effectLst/>
        </p:spPr>
        <p:txBody>
          <a:bodyPr wrap="none" anchor="ctr"/>
          <a:lstStyle/>
          <a:p>
            <a:endParaRPr lang="en-US"/>
          </a:p>
        </p:txBody>
      </p:sp>
      <p:sp>
        <p:nvSpPr>
          <p:cNvPr id="2299" name="AutoShape 251"/>
          <p:cNvSpPr>
            <a:spLocks noChangeArrowheads="1"/>
          </p:cNvSpPr>
          <p:nvPr/>
        </p:nvSpPr>
        <p:spPr bwMode="auto">
          <a:xfrm>
            <a:off x="5106988" y="1978025"/>
            <a:ext cx="1449387" cy="306388"/>
          </a:xfrm>
          <a:prstGeom prst="leftArrow">
            <a:avLst>
              <a:gd name="adj1" fmla="val 50000"/>
              <a:gd name="adj2" fmla="val 118264"/>
            </a:avLst>
          </a:prstGeom>
          <a:noFill/>
          <a:ln w="38100">
            <a:solidFill>
              <a:srgbClr val="FF0000"/>
            </a:solidFill>
            <a:miter lim="800000"/>
            <a:headEnd/>
            <a:tailEnd/>
          </a:ln>
          <a:effectLst/>
        </p:spPr>
        <p:txBody>
          <a:bodyPr wrap="none" anchor="ctr"/>
          <a:lstStyle/>
          <a:p>
            <a:endParaRPr lang="en-US"/>
          </a:p>
        </p:txBody>
      </p:sp>
      <p:sp>
        <p:nvSpPr>
          <p:cNvPr id="2301" name="AutoShape 253"/>
          <p:cNvSpPr>
            <a:spLocks noChangeArrowheads="1"/>
          </p:cNvSpPr>
          <p:nvPr/>
        </p:nvSpPr>
        <p:spPr bwMode="auto">
          <a:xfrm rot="9387019">
            <a:off x="7167563" y="2894013"/>
            <a:ext cx="763587" cy="457200"/>
          </a:xfrm>
          <a:custGeom>
            <a:avLst/>
            <a:gdLst>
              <a:gd name="G0" fmla="+- 0 0 0"/>
              <a:gd name="G1" fmla="+- -7723158 0 0"/>
              <a:gd name="G2" fmla="+- 0 0 -7723158"/>
              <a:gd name="G3" fmla="+- 10800 0 0"/>
              <a:gd name="G4" fmla="+- 0 0 0"/>
              <a:gd name="T0" fmla="*/ 360 256 1"/>
              <a:gd name="T1" fmla="*/ 0 256 1"/>
              <a:gd name="G5" fmla="+- G2 T0 T1"/>
              <a:gd name="G6" fmla="?: G2 G2 G5"/>
              <a:gd name="G7" fmla="+- 0 0 G6"/>
              <a:gd name="G8" fmla="+- 5400 0 0"/>
              <a:gd name="G9" fmla="+- 0 0 -7723158"/>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7723158"/>
              <a:gd name="G36" fmla="sin G34 -7723158"/>
              <a:gd name="G37" fmla="+/ -7723158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6374 w 21600"/>
              <a:gd name="T5" fmla="*/ 1550 h 21600"/>
              <a:gd name="T6" fmla="*/ 7016 w 21600"/>
              <a:gd name="T7" fmla="*/ 3637 h 21600"/>
              <a:gd name="T8" fmla="*/ 13587 w 21600"/>
              <a:gd name="T9" fmla="*/ 6175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9920" y="5399"/>
                  <a:pt x="9055" y="5614"/>
                  <a:pt x="8277" y="6025"/>
                </a:cubicBezTo>
                <a:lnTo>
                  <a:pt x="5755" y="1250"/>
                </a:lnTo>
                <a:cubicBezTo>
                  <a:pt x="7310" y="429"/>
                  <a:pt x="9041"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38100">
            <a:solidFill>
              <a:srgbClr val="FF0000"/>
            </a:solidFill>
            <a:miter lim="800000"/>
            <a:headEnd/>
            <a:tailEnd/>
          </a:ln>
          <a:effectLst/>
        </p:spPr>
        <p:txBody>
          <a:bodyPr wrap="none" anchor="ctr"/>
          <a:lstStyle/>
          <a:p>
            <a:endParaRPr lang="en-US"/>
          </a:p>
        </p:txBody>
      </p:sp>
      <p:sp>
        <p:nvSpPr>
          <p:cNvPr id="2302" name="AutoShape 254"/>
          <p:cNvSpPr>
            <a:spLocks noChangeArrowheads="1"/>
          </p:cNvSpPr>
          <p:nvPr/>
        </p:nvSpPr>
        <p:spPr bwMode="auto">
          <a:xfrm>
            <a:off x="7700963" y="1292225"/>
            <a:ext cx="381000" cy="533400"/>
          </a:xfrm>
          <a:prstGeom prst="leftArrow">
            <a:avLst>
              <a:gd name="adj1" fmla="val 50000"/>
              <a:gd name="adj2" fmla="val 25000"/>
            </a:avLst>
          </a:prstGeom>
          <a:noFill/>
          <a:ln w="38100">
            <a:solidFill>
              <a:srgbClr val="FF0000"/>
            </a:solidFill>
            <a:miter lim="800000"/>
            <a:headEnd/>
            <a:tailEnd/>
          </a:ln>
          <a:effectLst/>
        </p:spPr>
        <p:txBody>
          <a:bodyPr wrap="none" anchor="ctr"/>
          <a:lstStyle/>
          <a:p>
            <a:endParaRPr lang="en-US"/>
          </a:p>
        </p:txBody>
      </p:sp>
      <p:sp>
        <p:nvSpPr>
          <p:cNvPr id="2303" name="AutoShape 255"/>
          <p:cNvSpPr>
            <a:spLocks noChangeArrowheads="1"/>
          </p:cNvSpPr>
          <p:nvPr/>
        </p:nvSpPr>
        <p:spPr bwMode="auto">
          <a:xfrm>
            <a:off x="7815263" y="2817813"/>
            <a:ext cx="381000" cy="306387"/>
          </a:xfrm>
          <a:prstGeom prst="leftArrow">
            <a:avLst>
              <a:gd name="adj1" fmla="val 50000"/>
              <a:gd name="adj2" fmla="val 31088"/>
            </a:avLst>
          </a:prstGeom>
          <a:noFill/>
          <a:ln w="38100">
            <a:solidFill>
              <a:srgbClr val="0000FF"/>
            </a:solidFill>
            <a:miter lim="800000"/>
            <a:headEnd/>
            <a:tailEnd/>
          </a:ln>
          <a:effectLst/>
        </p:spPr>
        <p:txBody>
          <a:bodyPr wrap="none" anchor="ctr"/>
          <a:lstStyle/>
          <a:p>
            <a:endParaRPr lang="en-US"/>
          </a:p>
        </p:txBody>
      </p:sp>
      <p:sp>
        <p:nvSpPr>
          <p:cNvPr id="2304" name="AutoShape 256"/>
          <p:cNvSpPr>
            <a:spLocks noChangeArrowheads="1"/>
          </p:cNvSpPr>
          <p:nvPr/>
        </p:nvSpPr>
        <p:spPr bwMode="auto">
          <a:xfrm rot="10117778">
            <a:off x="2435225" y="2971800"/>
            <a:ext cx="1373188" cy="306388"/>
          </a:xfrm>
          <a:prstGeom prst="leftArrow">
            <a:avLst>
              <a:gd name="adj1" fmla="val 50000"/>
              <a:gd name="adj2" fmla="val 112046"/>
            </a:avLst>
          </a:prstGeom>
          <a:noFill/>
          <a:ln w="38100">
            <a:solidFill>
              <a:srgbClr val="0000FF"/>
            </a:solidFill>
            <a:prstDash val="dash"/>
            <a:miter lim="800000"/>
            <a:headEnd/>
            <a:tailEnd/>
          </a:ln>
          <a:effectLst/>
        </p:spPr>
        <p:txBody>
          <a:bodyPr wrap="none" anchor="ctr"/>
          <a:lstStyle/>
          <a:p>
            <a:endParaRPr lang="en-US"/>
          </a:p>
        </p:txBody>
      </p:sp>
      <p:sp>
        <p:nvSpPr>
          <p:cNvPr id="2305" name="AutoShape 257"/>
          <p:cNvSpPr>
            <a:spLocks noChangeArrowheads="1"/>
          </p:cNvSpPr>
          <p:nvPr/>
        </p:nvSpPr>
        <p:spPr bwMode="auto">
          <a:xfrm rot="7458351">
            <a:off x="2511425" y="5794375"/>
            <a:ext cx="1373188" cy="306388"/>
          </a:xfrm>
          <a:prstGeom prst="leftArrow">
            <a:avLst>
              <a:gd name="adj1" fmla="val 50000"/>
              <a:gd name="adj2" fmla="val 112046"/>
            </a:avLst>
          </a:prstGeom>
          <a:noFill/>
          <a:ln w="38100">
            <a:solidFill>
              <a:srgbClr val="0000FF"/>
            </a:solidFill>
            <a:prstDash val="dash"/>
            <a:miter lim="800000"/>
            <a:headEnd/>
            <a:tailEnd/>
          </a:ln>
          <a:effectLst/>
        </p:spPr>
        <p:txBody>
          <a:bodyPr wrap="none" anchor="ctr"/>
          <a:lstStyle/>
          <a:p>
            <a:endParaRPr lang="en-US"/>
          </a:p>
        </p:txBody>
      </p:sp>
      <p:sp>
        <p:nvSpPr>
          <p:cNvPr id="2306" name="AutoShape 258"/>
          <p:cNvSpPr>
            <a:spLocks noChangeArrowheads="1"/>
          </p:cNvSpPr>
          <p:nvPr/>
        </p:nvSpPr>
        <p:spPr bwMode="auto">
          <a:xfrm rot="15446160">
            <a:off x="3962400" y="985838"/>
            <a:ext cx="763587" cy="306388"/>
          </a:xfrm>
          <a:prstGeom prst="leftArrow">
            <a:avLst>
              <a:gd name="adj1" fmla="val 50000"/>
              <a:gd name="adj2" fmla="val 62306"/>
            </a:avLst>
          </a:prstGeom>
          <a:noFill/>
          <a:ln w="38100">
            <a:solidFill>
              <a:srgbClr val="0000FF"/>
            </a:solidFill>
            <a:prstDash val="dash"/>
            <a:miter lim="800000"/>
            <a:headEnd/>
            <a:tailEnd/>
          </a:ln>
          <a:effectLst/>
        </p:spPr>
        <p:txBody>
          <a:bodyPr wrap="none" anchor="ctr"/>
          <a:lstStyle/>
          <a:p>
            <a:endParaRPr lang="en-US"/>
          </a:p>
        </p:txBody>
      </p:sp>
      <p:sp>
        <p:nvSpPr>
          <p:cNvPr id="2307" name="AutoShape 259"/>
          <p:cNvSpPr>
            <a:spLocks noChangeArrowheads="1"/>
          </p:cNvSpPr>
          <p:nvPr/>
        </p:nvSpPr>
        <p:spPr bwMode="auto">
          <a:xfrm rot="13150358">
            <a:off x="5487988" y="528638"/>
            <a:ext cx="663575" cy="687387"/>
          </a:xfrm>
          <a:prstGeom prst="leftArrow">
            <a:avLst>
              <a:gd name="adj1" fmla="val 50000"/>
              <a:gd name="adj2" fmla="val 25000"/>
            </a:avLst>
          </a:prstGeom>
          <a:noFill/>
          <a:ln w="38100">
            <a:solidFill>
              <a:srgbClr val="0000FF"/>
            </a:solidFill>
            <a:prstDash val="dash"/>
            <a:miter lim="800000"/>
            <a:headEnd/>
            <a:tailEnd/>
          </a:ln>
          <a:effectLst/>
        </p:spPr>
        <p:txBody>
          <a:bodyPr wrap="none" anchor="ctr"/>
          <a:lstStyle/>
          <a:p>
            <a:endParaRPr lang="en-US"/>
          </a:p>
        </p:txBody>
      </p:sp>
      <p:sp>
        <p:nvSpPr>
          <p:cNvPr id="2308" name="AutoShape 260"/>
          <p:cNvSpPr>
            <a:spLocks noChangeArrowheads="1"/>
          </p:cNvSpPr>
          <p:nvPr/>
        </p:nvSpPr>
        <p:spPr bwMode="auto">
          <a:xfrm rot="5697611">
            <a:off x="4076700" y="6056313"/>
            <a:ext cx="1373187" cy="230188"/>
          </a:xfrm>
          <a:prstGeom prst="leftArrow">
            <a:avLst>
              <a:gd name="adj1" fmla="val 50000"/>
              <a:gd name="adj2" fmla="val 149138"/>
            </a:avLst>
          </a:prstGeom>
          <a:noFill/>
          <a:ln w="38100">
            <a:solidFill>
              <a:srgbClr val="0000FF"/>
            </a:solidFill>
            <a:prstDash val="dash"/>
            <a:miter lim="800000"/>
            <a:headEnd/>
            <a:tailEnd/>
          </a:ln>
          <a:effectLst/>
        </p:spPr>
        <p:txBody>
          <a:bodyPr wrap="none" anchor="ctr"/>
          <a:lstStyle/>
          <a:p>
            <a:endParaRPr lang="en-US"/>
          </a:p>
        </p:txBody>
      </p:sp>
      <p:pic>
        <p:nvPicPr>
          <p:cNvPr id="2314" name="Picture 266" descr="remnants us 28th and 106th divisions"/>
          <p:cNvPicPr>
            <a:picLocks noChangeAspect="1" noChangeArrowheads="1"/>
          </p:cNvPicPr>
          <p:nvPr/>
        </p:nvPicPr>
        <p:blipFill>
          <a:blip r:embed="rId44"/>
          <a:srcRect/>
          <a:stretch>
            <a:fillRect/>
          </a:stretch>
        </p:blipFill>
        <p:spPr bwMode="auto">
          <a:xfrm>
            <a:off x="6403975" y="3505200"/>
            <a:ext cx="334963" cy="215900"/>
          </a:xfrm>
          <a:prstGeom prst="rect">
            <a:avLst/>
          </a:prstGeom>
          <a:noFill/>
        </p:spPr>
      </p:pic>
      <p:pic>
        <p:nvPicPr>
          <p:cNvPr id="2315" name="Picture 267" descr="german fuhrer grenadier brigade"/>
          <p:cNvPicPr>
            <a:picLocks noChangeAspect="1" noChangeArrowheads="1"/>
          </p:cNvPicPr>
          <p:nvPr/>
        </p:nvPicPr>
        <p:blipFill>
          <a:blip r:embed="rId45"/>
          <a:srcRect/>
          <a:stretch>
            <a:fillRect/>
          </a:stretch>
        </p:blipFill>
        <p:spPr bwMode="auto">
          <a:xfrm>
            <a:off x="9144000" y="3276600"/>
            <a:ext cx="331788" cy="215900"/>
          </a:xfrm>
          <a:prstGeom prst="rect">
            <a:avLst/>
          </a:prstGeom>
          <a:noFill/>
        </p:spPr>
      </p:pic>
      <p:pic>
        <p:nvPicPr>
          <p:cNvPr id="2288" name="Picture 240" descr="us 101st airborne division"/>
          <p:cNvPicPr>
            <a:picLocks noChangeAspect="1" noChangeArrowheads="1"/>
          </p:cNvPicPr>
          <p:nvPr/>
        </p:nvPicPr>
        <p:blipFill>
          <a:blip r:embed="rId46"/>
          <a:srcRect/>
          <a:stretch>
            <a:fillRect/>
          </a:stretch>
        </p:blipFill>
        <p:spPr bwMode="auto">
          <a:xfrm>
            <a:off x="908050" y="7016750"/>
            <a:ext cx="477838" cy="287338"/>
          </a:xfrm>
          <a:prstGeom prst="rect">
            <a:avLst/>
          </a:prstGeom>
          <a:noFill/>
        </p:spPr>
      </p:pic>
      <p:pic>
        <p:nvPicPr>
          <p:cNvPr id="2316" name="Picture 268" descr="ccr us 3rd armoured division"/>
          <p:cNvPicPr>
            <a:picLocks noChangeAspect="1" noChangeArrowheads="1"/>
          </p:cNvPicPr>
          <p:nvPr/>
        </p:nvPicPr>
        <p:blipFill>
          <a:blip r:embed="rId47"/>
          <a:srcRect/>
          <a:stretch>
            <a:fillRect/>
          </a:stretch>
        </p:blipFill>
        <p:spPr bwMode="auto">
          <a:xfrm>
            <a:off x="2968625" y="-539750"/>
            <a:ext cx="349250" cy="225425"/>
          </a:xfrm>
          <a:prstGeom prst="rect">
            <a:avLst/>
          </a:prstGeom>
          <a:noFill/>
        </p:spPr>
      </p:pic>
      <p:pic>
        <p:nvPicPr>
          <p:cNvPr id="2317" name="Picture 269" descr="ccb us 3rd armoured division"/>
          <p:cNvPicPr>
            <a:picLocks noChangeAspect="1" noChangeArrowheads="1"/>
          </p:cNvPicPr>
          <p:nvPr/>
        </p:nvPicPr>
        <p:blipFill>
          <a:blip r:embed="rId48"/>
          <a:srcRect/>
          <a:stretch>
            <a:fillRect/>
          </a:stretch>
        </p:blipFill>
        <p:spPr bwMode="auto">
          <a:xfrm>
            <a:off x="3579813" y="-217488"/>
            <a:ext cx="334962" cy="217488"/>
          </a:xfrm>
          <a:prstGeom prst="rect">
            <a:avLst/>
          </a:prstGeom>
          <a:noFill/>
        </p:spPr>
      </p:pic>
      <p:pic>
        <p:nvPicPr>
          <p:cNvPr id="2318" name="Picture 270" descr="german 2nd ss panzer division"/>
          <p:cNvPicPr>
            <a:picLocks noChangeAspect="1" noChangeArrowheads="1"/>
          </p:cNvPicPr>
          <p:nvPr/>
        </p:nvPicPr>
        <p:blipFill>
          <a:blip r:embed="rId49"/>
          <a:srcRect/>
          <a:stretch>
            <a:fillRect/>
          </a:stretch>
        </p:blipFill>
        <p:spPr bwMode="auto">
          <a:xfrm>
            <a:off x="9144000" y="1520825"/>
            <a:ext cx="444500" cy="287338"/>
          </a:xfrm>
          <a:prstGeom prst="rect">
            <a:avLst/>
          </a:prstGeom>
          <a:noFill/>
        </p:spPr>
      </p:pic>
      <p:pic>
        <p:nvPicPr>
          <p:cNvPr id="2319" name="Picture 271" descr="cca us 3rd armoured division"/>
          <p:cNvPicPr>
            <a:picLocks noChangeAspect="1" noChangeArrowheads="1"/>
          </p:cNvPicPr>
          <p:nvPr/>
        </p:nvPicPr>
        <p:blipFill>
          <a:blip r:embed="rId50"/>
          <a:srcRect/>
          <a:stretch>
            <a:fillRect/>
          </a:stretch>
        </p:blipFill>
        <p:spPr bwMode="auto">
          <a:xfrm>
            <a:off x="5029200" y="-387350"/>
            <a:ext cx="338138" cy="219075"/>
          </a:xfrm>
          <a:prstGeom prst="rect">
            <a:avLst/>
          </a:prstGeom>
          <a:noFill/>
        </p:spPr>
      </p:pic>
      <p:sp>
        <p:nvSpPr>
          <p:cNvPr id="2322" name="AutoShape 274"/>
          <p:cNvSpPr>
            <a:spLocks noChangeArrowheads="1"/>
          </p:cNvSpPr>
          <p:nvPr/>
        </p:nvSpPr>
        <p:spPr bwMode="auto">
          <a:xfrm>
            <a:off x="3960813" y="4421188"/>
            <a:ext cx="762000" cy="460375"/>
          </a:xfrm>
          <a:prstGeom prst="leftArrow">
            <a:avLst>
              <a:gd name="adj1" fmla="val 50000"/>
              <a:gd name="adj2" fmla="val 41379"/>
            </a:avLst>
          </a:prstGeom>
          <a:noFill/>
          <a:ln w="38100">
            <a:solidFill>
              <a:srgbClr val="FF0000"/>
            </a:solidFill>
            <a:miter lim="800000"/>
            <a:headEnd/>
            <a:tailEnd/>
          </a:ln>
          <a:effectLst/>
        </p:spPr>
        <p:txBody>
          <a:bodyPr wrap="none" anchor="ctr"/>
          <a:lstStyle/>
          <a:p>
            <a:endParaRPr lang="en-US"/>
          </a:p>
        </p:txBody>
      </p:sp>
      <p:sp>
        <p:nvSpPr>
          <p:cNvPr id="2323" name="AutoShape 275"/>
          <p:cNvSpPr>
            <a:spLocks noChangeArrowheads="1"/>
          </p:cNvSpPr>
          <p:nvPr/>
        </p:nvSpPr>
        <p:spPr bwMode="auto">
          <a:xfrm>
            <a:off x="5029200" y="5413375"/>
            <a:ext cx="762000" cy="534988"/>
          </a:xfrm>
          <a:prstGeom prst="leftArrow">
            <a:avLst>
              <a:gd name="adj1" fmla="val 50000"/>
              <a:gd name="adj2" fmla="val 35608"/>
            </a:avLst>
          </a:prstGeom>
          <a:noFill/>
          <a:ln w="38100">
            <a:solidFill>
              <a:srgbClr val="FF0000"/>
            </a:solidFill>
            <a:miter lim="800000"/>
            <a:headEnd/>
            <a:tailEnd/>
          </a:ln>
          <a:effectLst/>
        </p:spPr>
        <p:txBody>
          <a:bodyPr wrap="none" anchor="ctr"/>
          <a:lstStyle/>
          <a:p>
            <a:endParaRPr lang="en-US"/>
          </a:p>
        </p:txBody>
      </p:sp>
      <p:sp>
        <p:nvSpPr>
          <p:cNvPr id="2324" name="AutoShape 276"/>
          <p:cNvSpPr>
            <a:spLocks noChangeArrowheads="1"/>
          </p:cNvSpPr>
          <p:nvPr/>
        </p:nvSpPr>
        <p:spPr bwMode="auto">
          <a:xfrm>
            <a:off x="5716588" y="2208213"/>
            <a:ext cx="762000" cy="304800"/>
          </a:xfrm>
          <a:prstGeom prst="leftArrow">
            <a:avLst>
              <a:gd name="adj1" fmla="val 50000"/>
              <a:gd name="adj2" fmla="val 62500"/>
            </a:avLst>
          </a:prstGeom>
          <a:noFill/>
          <a:ln w="38100">
            <a:solidFill>
              <a:srgbClr val="FF0000"/>
            </a:solidFill>
            <a:miter lim="800000"/>
            <a:headEnd/>
            <a:tailEnd/>
          </a:ln>
          <a:effectLst/>
        </p:spPr>
        <p:txBody>
          <a:bodyPr wrap="none" anchor="ctr"/>
          <a:lstStyle/>
          <a:p>
            <a:endParaRPr lang="en-US"/>
          </a:p>
        </p:txBody>
      </p:sp>
      <p:sp>
        <p:nvSpPr>
          <p:cNvPr id="2325" name="AutoShape 277"/>
          <p:cNvSpPr>
            <a:spLocks noChangeArrowheads="1"/>
          </p:cNvSpPr>
          <p:nvPr/>
        </p:nvSpPr>
        <p:spPr bwMode="auto">
          <a:xfrm rot="4917234">
            <a:off x="6938169" y="1978819"/>
            <a:ext cx="300037" cy="758825"/>
          </a:xfrm>
          <a:prstGeom prst="leftArrow">
            <a:avLst>
              <a:gd name="adj1" fmla="val 50000"/>
              <a:gd name="adj2" fmla="val 25000"/>
            </a:avLst>
          </a:prstGeom>
          <a:noFill/>
          <a:ln w="38100">
            <a:solidFill>
              <a:srgbClr val="FF0000"/>
            </a:solidFill>
            <a:miter lim="800000"/>
            <a:headEnd/>
            <a:tailEnd/>
          </a:ln>
          <a:effectLst/>
        </p:spPr>
        <p:txBody>
          <a:bodyPr wrap="none" anchor="ctr"/>
          <a:lstStyle/>
          <a:p>
            <a:endParaRPr lang="en-US"/>
          </a:p>
        </p:txBody>
      </p:sp>
      <p:sp>
        <p:nvSpPr>
          <p:cNvPr id="2326" name="AutoShape 278"/>
          <p:cNvSpPr>
            <a:spLocks noChangeArrowheads="1"/>
          </p:cNvSpPr>
          <p:nvPr/>
        </p:nvSpPr>
        <p:spPr bwMode="auto">
          <a:xfrm rot="377809">
            <a:off x="4727575" y="3810000"/>
            <a:ext cx="762000" cy="536575"/>
          </a:xfrm>
          <a:prstGeom prst="leftArrow">
            <a:avLst>
              <a:gd name="adj1" fmla="val 50000"/>
              <a:gd name="adj2" fmla="val 35503"/>
            </a:avLst>
          </a:prstGeom>
          <a:noFill/>
          <a:ln w="38100">
            <a:solidFill>
              <a:srgbClr val="FF0000"/>
            </a:solidFill>
            <a:miter lim="800000"/>
            <a:headEnd/>
            <a:tailEnd/>
          </a:ln>
          <a:effectLst/>
        </p:spPr>
        <p:txBody>
          <a:bodyPr wrap="none" anchor="ctr"/>
          <a:lstStyle/>
          <a:p>
            <a:endParaRPr lang="en-US"/>
          </a:p>
        </p:txBody>
      </p:sp>
      <p:sp>
        <p:nvSpPr>
          <p:cNvPr id="2327" name="AutoShape 279"/>
          <p:cNvSpPr>
            <a:spLocks noChangeArrowheads="1"/>
          </p:cNvSpPr>
          <p:nvPr/>
        </p:nvSpPr>
        <p:spPr bwMode="auto">
          <a:xfrm>
            <a:off x="6938963" y="3200400"/>
            <a:ext cx="381000" cy="460375"/>
          </a:xfrm>
          <a:prstGeom prst="leftArrow">
            <a:avLst>
              <a:gd name="adj1" fmla="val 50000"/>
              <a:gd name="adj2" fmla="val 25000"/>
            </a:avLst>
          </a:prstGeom>
          <a:noFill/>
          <a:ln w="38100">
            <a:solidFill>
              <a:srgbClr val="FF0000"/>
            </a:solidFill>
            <a:miter lim="800000"/>
            <a:headEnd/>
            <a:tailEnd/>
          </a:ln>
          <a:effectLst/>
        </p:spPr>
        <p:txBody>
          <a:bodyPr wrap="none" anchor="ctr"/>
          <a:lstStyle/>
          <a:p>
            <a:endParaRPr lang="en-US"/>
          </a:p>
        </p:txBody>
      </p:sp>
      <p:sp>
        <p:nvSpPr>
          <p:cNvPr id="2329" name="AutoShape 281"/>
          <p:cNvSpPr>
            <a:spLocks noChangeArrowheads="1"/>
          </p:cNvSpPr>
          <p:nvPr/>
        </p:nvSpPr>
        <p:spPr bwMode="auto">
          <a:xfrm rot="15446160">
            <a:off x="4173538" y="1155700"/>
            <a:ext cx="414338" cy="687387"/>
          </a:xfrm>
          <a:prstGeom prst="leftArrow">
            <a:avLst>
              <a:gd name="adj1" fmla="val 50000"/>
              <a:gd name="adj2" fmla="val 25000"/>
            </a:avLst>
          </a:prstGeom>
          <a:noFill/>
          <a:ln w="38100">
            <a:solidFill>
              <a:srgbClr val="0000FF"/>
            </a:solidFill>
            <a:miter lim="800000"/>
            <a:headEnd/>
            <a:tailEnd/>
          </a:ln>
          <a:effectLst/>
        </p:spPr>
        <p:txBody>
          <a:bodyPr wrap="none" anchor="ctr"/>
          <a:lstStyle/>
          <a:p>
            <a:endParaRPr lang="en-US"/>
          </a:p>
        </p:txBody>
      </p:sp>
      <p:sp>
        <p:nvSpPr>
          <p:cNvPr id="2330" name="AutoShape 282"/>
          <p:cNvSpPr>
            <a:spLocks noChangeArrowheads="1"/>
          </p:cNvSpPr>
          <p:nvPr/>
        </p:nvSpPr>
        <p:spPr bwMode="auto">
          <a:xfrm>
            <a:off x="5868988" y="985838"/>
            <a:ext cx="414337" cy="611187"/>
          </a:xfrm>
          <a:prstGeom prst="leftArrow">
            <a:avLst>
              <a:gd name="adj1" fmla="val 50000"/>
              <a:gd name="adj2" fmla="val 25000"/>
            </a:avLst>
          </a:prstGeom>
          <a:noFill/>
          <a:ln w="38100">
            <a:solidFill>
              <a:srgbClr val="0000FF"/>
            </a:solidFill>
            <a:prstDash val="dash"/>
            <a:miter lim="800000"/>
            <a:headEnd/>
            <a:tailEnd/>
          </a:ln>
          <a:effectLst/>
        </p:spPr>
        <p:txBody>
          <a:bodyPr wrap="none" anchor="ctr"/>
          <a:lstStyle/>
          <a:p>
            <a:endParaRPr lang="en-US"/>
          </a:p>
        </p:txBody>
      </p:sp>
      <p:sp>
        <p:nvSpPr>
          <p:cNvPr id="2331" name="AutoShape 283"/>
          <p:cNvSpPr>
            <a:spLocks noChangeArrowheads="1"/>
          </p:cNvSpPr>
          <p:nvPr/>
        </p:nvSpPr>
        <p:spPr bwMode="auto">
          <a:xfrm rot="10012588">
            <a:off x="3273425" y="5099050"/>
            <a:ext cx="687388" cy="306388"/>
          </a:xfrm>
          <a:prstGeom prst="leftArrow">
            <a:avLst>
              <a:gd name="adj1" fmla="val 50000"/>
              <a:gd name="adj2" fmla="val 56088"/>
            </a:avLst>
          </a:prstGeom>
          <a:noFill/>
          <a:ln w="38100">
            <a:solidFill>
              <a:srgbClr val="0000FF"/>
            </a:solidFill>
            <a:prstDash val="dash"/>
            <a:miter lim="800000"/>
            <a:headEnd/>
            <a:tailEnd/>
          </a:ln>
          <a:effectLst/>
        </p:spPr>
        <p:txBody>
          <a:bodyPr wrap="none" anchor="ctr"/>
          <a:lstStyle/>
          <a:p>
            <a:endParaRPr lang="en-US"/>
          </a:p>
        </p:txBody>
      </p:sp>
      <p:sp>
        <p:nvSpPr>
          <p:cNvPr id="2332" name="AutoShape 284"/>
          <p:cNvSpPr>
            <a:spLocks noChangeArrowheads="1"/>
          </p:cNvSpPr>
          <p:nvPr/>
        </p:nvSpPr>
        <p:spPr bwMode="auto">
          <a:xfrm rot="17206146">
            <a:off x="7307262" y="5195888"/>
            <a:ext cx="358775" cy="1403350"/>
          </a:xfrm>
          <a:prstGeom prst="leftArrow">
            <a:avLst>
              <a:gd name="adj1" fmla="val 50000"/>
              <a:gd name="adj2" fmla="val 25000"/>
            </a:avLst>
          </a:prstGeom>
          <a:noFill/>
          <a:ln w="38100">
            <a:solidFill>
              <a:srgbClr val="FF0000"/>
            </a:solidFill>
            <a:miter lim="800000"/>
            <a:headEnd/>
            <a:tailEnd/>
          </a:ln>
          <a:effectLst/>
        </p:spPr>
        <p:txBody>
          <a:bodyPr wrap="none" anchor="ctr"/>
          <a:lstStyle/>
          <a:p>
            <a:endParaRPr lang="en-US"/>
          </a:p>
        </p:txBody>
      </p:sp>
      <p:sp>
        <p:nvSpPr>
          <p:cNvPr id="2335" name="Freeform 287"/>
          <p:cNvSpPr>
            <a:spLocks/>
          </p:cNvSpPr>
          <p:nvPr/>
        </p:nvSpPr>
        <p:spPr bwMode="auto">
          <a:xfrm>
            <a:off x="3367088" y="-311150"/>
            <a:ext cx="5127625" cy="7826375"/>
          </a:xfrm>
          <a:custGeom>
            <a:avLst/>
            <a:gdLst/>
            <a:ahLst/>
            <a:cxnLst>
              <a:cxn ang="0">
                <a:pos x="3204" y="4591"/>
              </a:cxn>
              <a:cxn ang="0">
                <a:pos x="3047" y="4296"/>
              </a:cxn>
              <a:cxn ang="0">
                <a:pos x="2743" y="4244"/>
              </a:cxn>
              <a:cxn ang="0">
                <a:pos x="2505" y="4282"/>
              </a:cxn>
              <a:cxn ang="0">
                <a:pos x="2148" y="4084"/>
              </a:cxn>
              <a:cxn ang="0">
                <a:pos x="1959" y="4072"/>
              </a:cxn>
              <a:cxn ang="0">
                <a:pos x="1671" y="3937"/>
              </a:cxn>
              <a:cxn ang="0">
                <a:pos x="1323" y="3880"/>
              </a:cxn>
              <a:cxn ang="0">
                <a:pos x="1146" y="4018"/>
              </a:cxn>
              <a:cxn ang="0">
                <a:pos x="939" y="4090"/>
              </a:cxn>
              <a:cxn ang="0">
                <a:pos x="579" y="3928"/>
              </a:cxn>
              <a:cxn ang="0">
                <a:pos x="600" y="3643"/>
              </a:cxn>
              <a:cxn ang="0">
                <a:pos x="831" y="3280"/>
              </a:cxn>
              <a:cxn ang="0">
                <a:pos x="354" y="3310"/>
              </a:cxn>
              <a:cxn ang="0">
                <a:pos x="18" y="3166"/>
              </a:cxn>
              <a:cxn ang="0">
                <a:pos x="129" y="2977"/>
              </a:cxn>
              <a:cxn ang="0">
                <a:pos x="525" y="2917"/>
              </a:cxn>
              <a:cxn ang="0">
                <a:pos x="243" y="2491"/>
              </a:cxn>
              <a:cxn ang="0">
                <a:pos x="555" y="2380"/>
              </a:cxn>
              <a:cxn ang="0">
                <a:pos x="732" y="2560"/>
              </a:cxn>
              <a:cxn ang="0">
                <a:pos x="1125" y="2599"/>
              </a:cxn>
              <a:cxn ang="0">
                <a:pos x="1353" y="2569"/>
              </a:cxn>
              <a:cxn ang="0">
                <a:pos x="1797" y="2452"/>
              </a:cxn>
              <a:cxn ang="0">
                <a:pos x="1890" y="2218"/>
              </a:cxn>
              <a:cxn ang="0">
                <a:pos x="1893" y="2002"/>
              </a:cxn>
              <a:cxn ang="0">
                <a:pos x="1758" y="2020"/>
              </a:cxn>
              <a:cxn ang="0">
                <a:pos x="1551" y="1972"/>
              </a:cxn>
              <a:cxn ang="0">
                <a:pos x="1323" y="1969"/>
              </a:cxn>
              <a:cxn ang="0">
                <a:pos x="1203" y="2005"/>
              </a:cxn>
              <a:cxn ang="0">
                <a:pos x="1131" y="1712"/>
              </a:cxn>
              <a:cxn ang="0">
                <a:pos x="1023" y="1573"/>
              </a:cxn>
              <a:cxn ang="0">
                <a:pos x="751" y="1510"/>
              </a:cxn>
              <a:cxn ang="0">
                <a:pos x="967" y="1408"/>
              </a:cxn>
              <a:cxn ang="0">
                <a:pos x="1245" y="1504"/>
              </a:cxn>
              <a:cxn ang="0">
                <a:pos x="1563" y="1384"/>
              </a:cxn>
              <a:cxn ang="0">
                <a:pos x="1785" y="1402"/>
              </a:cxn>
              <a:cxn ang="0">
                <a:pos x="1980" y="1396"/>
              </a:cxn>
              <a:cxn ang="0">
                <a:pos x="2121" y="1354"/>
              </a:cxn>
              <a:cxn ang="0">
                <a:pos x="2205" y="1270"/>
              </a:cxn>
              <a:cxn ang="0">
                <a:pos x="2268" y="898"/>
              </a:cxn>
              <a:cxn ang="0">
                <a:pos x="2304" y="418"/>
              </a:cxn>
              <a:cxn ang="0">
                <a:pos x="2219" y="0"/>
              </a:cxn>
            </a:cxnLst>
            <a:rect l="0" t="0" r="r" b="b"/>
            <a:pathLst>
              <a:path w="3230" h="4930">
                <a:moveTo>
                  <a:pt x="3027" y="4930"/>
                </a:moveTo>
                <a:cubicBezTo>
                  <a:pt x="3057" y="4874"/>
                  <a:pt x="3178" y="4696"/>
                  <a:pt x="3204" y="4591"/>
                </a:cubicBezTo>
                <a:cubicBezTo>
                  <a:pt x="3230" y="4486"/>
                  <a:pt x="3212" y="4349"/>
                  <a:pt x="3186" y="4300"/>
                </a:cubicBezTo>
                <a:cubicBezTo>
                  <a:pt x="3160" y="4251"/>
                  <a:pt x="3107" y="4284"/>
                  <a:pt x="3047" y="4296"/>
                </a:cubicBezTo>
                <a:cubicBezTo>
                  <a:pt x="2987" y="4308"/>
                  <a:pt x="2874" y="4381"/>
                  <a:pt x="2823" y="4372"/>
                </a:cubicBezTo>
                <a:cubicBezTo>
                  <a:pt x="2772" y="4363"/>
                  <a:pt x="2770" y="4264"/>
                  <a:pt x="2743" y="4244"/>
                </a:cubicBezTo>
                <a:cubicBezTo>
                  <a:pt x="2716" y="4224"/>
                  <a:pt x="2703" y="4246"/>
                  <a:pt x="2663" y="4252"/>
                </a:cubicBezTo>
                <a:cubicBezTo>
                  <a:pt x="2623" y="4258"/>
                  <a:pt x="2563" y="4288"/>
                  <a:pt x="2505" y="4282"/>
                </a:cubicBezTo>
                <a:cubicBezTo>
                  <a:pt x="2447" y="4276"/>
                  <a:pt x="2372" y="4246"/>
                  <a:pt x="2313" y="4213"/>
                </a:cubicBezTo>
                <a:cubicBezTo>
                  <a:pt x="2254" y="4180"/>
                  <a:pt x="2191" y="4100"/>
                  <a:pt x="2148" y="4084"/>
                </a:cubicBezTo>
                <a:cubicBezTo>
                  <a:pt x="2105" y="4068"/>
                  <a:pt x="2086" y="4119"/>
                  <a:pt x="2055" y="4117"/>
                </a:cubicBezTo>
                <a:cubicBezTo>
                  <a:pt x="2024" y="4115"/>
                  <a:pt x="2006" y="4088"/>
                  <a:pt x="1959" y="4072"/>
                </a:cubicBezTo>
                <a:cubicBezTo>
                  <a:pt x="1912" y="4056"/>
                  <a:pt x="1821" y="4043"/>
                  <a:pt x="1773" y="4021"/>
                </a:cubicBezTo>
                <a:cubicBezTo>
                  <a:pt x="1725" y="3999"/>
                  <a:pt x="1709" y="3958"/>
                  <a:pt x="1671" y="3937"/>
                </a:cubicBezTo>
                <a:cubicBezTo>
                  <a:pt x="1633" y="3916"/>
                  <a:pt x="1606" y="3902"/>
                  <a:pt x="1548" y="3892"/>
                </a:cubicBezTo>
                <a:cubicBezTo>
                  <a:pt x="1490" y="3882"/>
                  <a:pt x="1377" y="3877"/>
                  <a:pt x="1323" y="3880"/>
                </a:cubicBezTo>
                <a:cubicBezTo>
                  <a:pt x="1269" y="3883"/>
                  <a:pt x="1251" y="3890"/>
                  <a:pt x="1221" y="3913"/>
                </a:cubicBezTo>
                <a:cubicBezTo>
                  <a:pt x="1191" y="3936"/>
                  <a:pt x="1178" y="4000"/>
                  <a:pt x="1146" y="4018"/>
                </a:cubicBezTo>
                <a:cubicBezTo>
                  <a:pt x="1114" y="4036"/>
                  <a:pt x="1064" y="4006"/>
                  <a:pt x="1029" y="4018"/>
                </a:cubicBezTo>
                <a:cubicBezTo>
                  <a:pt x="994" y="4030"/>
                  <a:pt x="993" y="4092"/>
                  <a:pt x="939" y="4090"/>
                </a:cubicBezTo>
                <a:cubicBezTo>
                  <a:pt x="885" y="4088"/>
                  <a:pt x="765" y="4033"/>
                  <a:pt x="705" y="4006"/>
                </a:cubicBezTo>
                <a:cubicBezTo>
                  <a:pt x="645" y="3979"/>
                  <a:pt x="611" y="3964"/>
                  <a:pt x="579" y="3928"/>
                </a:cubicBezTo>
                <a:cubicBezTo>
                  <a:pt x="547" y="3892"/>
                  <a:pt x="509" y="3840"/>
                  <a:pt x="513" y="3793"/>
                </a:cubicBezTo>
                <a:cubicBezTo>
                  <a:pt x="517" y="3746"/>
                  <a:pt x="523" y="3678"/>
                  <a:pt x="600" y="3643"/>
                </a:cubicBezTo>
                <a:cubicBezTo>
                  <a:pt x="677" y="3608"/>
                  <a:pt x="937" y="3646"/>
                  <a:pt x="975" y="3586"/>
                </a:cubicBezTo>
                <a:cubicBezTo>
                  <a:pt x="1013" y="3526"/>
                  <a:pt x="877" y="3336"/>
                  <a:pt x="831" y="3280"/>
                </a:cubicBezTo>
                <a:cubicBezTo>
                  <a:pt x="785" y="3224"/>
                  <a:pt x="778" y="3245"/>
                  <a:pt x="699" y="3250"/>
                </a:cubicBezTo>
                <a:cubicBezTo>
                  <a:pt x="620" y="3255"/>
                  <a:pt x="447" y="3308"/>
                  <a:pt x="354" y="3310"/>
                </a:cubicBezTo>
                <a:cubicBezTo>
                  <a:pt x="261" y="3312"/>
                  <a:pt x="195" y="3288"/>
                  <a:pt x="139" y="3264"/>
                </a:cubicBezTo>
                <a:cubicBezTo>
                  <a:pt x="83" y="3240"/>
                  <a:pt x="36" y="3202"/>
                  <a:pt x="18" y="3166"/>
                </a:cubicBezTo>
                <a:cubicBezTo>
                  <a:pt x="0" y="3130"/>
                  <a:pt x="11" y="3081"/>
                  <a:pt x="30" y="3049"/>
                </a:cubicBezTo>
                <a:cubicBezTo>
                  <a:pt x="49" y="3017"/>
                  <a:pt x="85" y="2979"/>
                  <a:pt x="129" y="2977"/>
                </a:cubicBezTo>
                <a:cubicBezTo>
                  <a:pt x="173" y="2975"/>
                  <a:pt x="228" y="3047"/>
                  <a:pt x="294" y="3037"/>
                </a:cubicBezTo>
                <a:cubicBezTo>
                  <a:pt x="360" y="3027"/>
                  <a:pt x="515" y="2972"/>
                  <a:pt x="525" y="2917"/>
                </a:cubicBezTo>
                <a:cubicBezTo>
                  <a:pt x="535" y="2862"/>
                  <a:pt x="401" y="2778"/>
                  <a:pt x="354" y="2707"/>
                </a:cubicBezTo>
                <a:cubicBezTo>
                  <a:pt x="307" y="2636"/>
                  <a:pt x="230" y="2550"/>
                  <a:pt x="243" y="2491"/>
                </a:cubicBezTo>
                <a:cubicBezTo>
                  <a:pt x="256" y="2432"/>
                  <a:pt x="383" y="2368"/>
                  <a:pt x="435" y="2350"/>
                </a:cubicBezTo>
                <a:cubicBezTo>
                  <a:pt x="487" y="2332"/>
                  <a:pt x="514" y="2362"/>
                  <a:pt x="555" y="2380"/>
                </a:cubicBezTo>
                <a:cubicBezTo>
                  <a:pt x="596" y="2398"/>
                  <a:pt x="652" y="2425"/>
                  <a:pt x="681" y="2455"/>
                </a:cubicBezTo>
                <a:cubicBezTo>
                  <a:pt x="710" y="2485"/>
                  <a:pt x="706" y="2529"/>
                  <a:pt x="732" y="2560"/>
                </a:cubicBezTo>
                <a:cubicBezTo>
                  <a:pt x="758" y="2591"/>
                  <a:pt x="775" y="2638"/>
                  <a:pt x="840" y="2644"/>
                </a:cubicBezTo>
                <a:cubicBezTo>
                  <a:pt x="905" y="2650"/>
                  <a:pt x="1061" y="2617"/>
                  <a:pt x="1125" y="2599"/>
                </a:cubicBezTo>
                <a:cubicBezTo>
                  <a:pt x="1189" y="2581"/>
                  <a:pt x="1189" y="2541"/>
                  <a:pt x="1227" y="2536"/>
                </a:cubicBezTo>
                <a:cubicBezTo>
                  <a:pt x="1265" y="2531"/>
                  <a:pt x="1292" y="2564"/>
                  <a:pt x="1353" y="2569"/>
                </a:cubicBezTo>
                <a:cubicBezTo>
                  <a:pt x="1414" y="2574"/>
                  <a:pt x="1519" y="2588"/>
                  <a:pt x="1593" y="2569"/>
                </a:cubicBezTo>
                <a:cubicBezTo>
                  <a:pt x="1667" y="2550"/>
                  <a:pt x="1758" y="2490"/>
                  <a:pt x="1797" y="2452"/>
                </a:cubicBezTo>
                <a:cubicBezTo>
                  <a:pt x="1836" y="2414"/>
                  <a:pt x="1815" y="2377"/>
                  <a:pt x="1830" y="2338"/>
                </a:cubicBezTo>
                <a:cubicBezTo>
                  <a:pt x="1845" y="2299"/>
                  <a:pt x="1864" y="2265"/>
                  <a:pt x="1890" y="2218"/>
                </a:cubicBezTo>
                <a:cubicBezTo>
                  <a:pt x="1916" y="2171"/>
                  <a:pt x="1989" y="2092"/>
                  <a:pt x="1989" y="2056"/>
                </a:cubicBezTo>
                <a:cubicBezTo>
                  <a:pt x="1989" y="2020"/>
                  <a:pt x="1923" y="2012"/>
                  <a:pt x="1893" y="2002"/>
                </a:cubicBezTo>
                <a:cubicBezTo>
                  <a:pt x="1863" y="1992"/>
                  <a:pt x="1828" y="1993"/>
                  <a:pt x="1806" y="1996"/>
                </a:cubicBezTo>
                <a:cubicBezTo>
                  <a:pt x="1784" y="1999"/>
                  <a:pt x="1784" y="2023"/>
                  <a:pt x="1758" y="2020"/>
                </a:cubicBezTo>
                <a:cubicBezTo>
                  <a:pt x="1732" y="2017"/>
                  <a:pt x="1681" y="1984"/>
                  <a:pt x="1647" y="1976"/>
                </a:cubicBezTo>
                <a:cubicBezTo>
                  <a:pt x="1613" y="1968"/>
                  <a:pt x="1587" y="1977"/>
                  <a:pt x="1551" y="1972"/>
                </a:cubicBezTo>
                <a:cubicBezTo>
                  <a:pt x="1515" y="1967"/>
                  <a:pt x="1469" y="1948"/>
                  <a:pt x="1431" y="1948"/>
                </a:cubicBezTo>
                <a:cubicBezTo>
                  <a:pt x="1393" y="1948"/>
                  <a:pt x="1353" y="1963"/>
                  <a:pt x="1323" y="1969"/>
                </a:cubicBezTo>
                <a:cubicBezTo>
                  <a:pt x="1293" y="1975"/>
                  <a:pt x="1268" y="1981"/>
                  <a:pt x="1248" y="1987"/>
                </a:cubicBezTo>
                <a:cubicBezTo>
                  <a:pt x="1228" y="1993"/>
                  <a:pt x="1218" y="2034"/>
                  <a:pt x="1203" y="2005"/>
                </a:cubicBezTo>
                <a:cubicBezTo>
                  <a:pt x="1188" y="1976"/>
                  <a:pt x="1170" y="1862"/>
                  <a:pt x="1158" y="1813"/>
                </a:cubicBezTo>
                <a:cubicBezTo>
                  <a:pt x="1146" y="1764"/>
                  <a:pt x="1146" y="1756"/>
                  <a:pt x="1131" y="1712"/>
                </a:cubicBezTo>
                <a:cubicBezTo>
                  <a:pt x="1116" y="1668"/>
                  <a:pt x="1089" y="1575"/>
                  <a:pt x="1071" y="1552"/>
                </a:cubicBezTo>
                <a:cubicBezTo>
                  <a:pt x="1053" y="1529"/>
                  <a:pt x="1062" y="1566"/>
                  <a:pt x="1023" y="1573"/>
                </a:cubicBezTo>
                <a:cubicBezTo>
                  <a:pt x="984" y="1580"/>
                  <a:pt x="884" y="1606"/>
                  <a:pt x="839" y="1596"/>
                </a:cubicBezTo>
                <a:cubicBezTo>
                  <a:pt x="794" y="1586"/>
                  <a:pt x="754" y="1538"/>
                  <a:pt x="751" y="1510"/>
                </a:cubicBezTo>
                <a:cubicBezTo>
                  <a:pt x="748" y="1482"/>
                  <a:pt x="786" y="1446"/>
                  <a:pt x="822" y="1429"/>
                </a:cubicBezTo>
                <a:cubicBezTo>
                  <a:pt x="858" y="1412"/>
                  <a:pt x="926" y="1395"/>
                  <a:pt x="967" y="1408"/>
                </a:cubicBezTo>
                <a:cubicBezTo>
                  <a:pt x="1008" y="1421"/>
                  <a:pt x="1025" y="1491"/>
                  <a:pt x="1071" y="1507"/>
                </a:cubicBezTo>
                <a:cubicBezTo>
                  <a:pt x="1117" y="1523"/>
                  <a:pt x="1189" y="1521"/>
                  <a:pt x="1245" y="1504"/>
                </a:cubicBezTo>
                <a:cubicBezTo>
                  <a:pt x="1301" y="1487"/>
                  <a:pt x="1354" y="1422"/>
                  <a:pt x="1407" y="1402"/>
                </a:cubicBezTo>
                <a:cubicBezTo>
                  <a:pt x="1460" y="1382"/>
                  <a:pt x="1511" y="1381"/>
                  <a:pt x="1563" y="1384"/>
                </a:cubicBezTo>
                <a:cubicBezTo>
                  <a:pt x="1615" y="1387"/>
                  <a:pt x="1682" y="1417"/>
                  <a:pt x="1719" y="1420"/>
                </a:cubicBezTo>
                <a:cubicBezTo>
                  <a:pt x="1756" y="1423"/>
                  <a:pt x="1755" y="1403"/>
                  <a:pt x="1785" y="1402"/>
                </a:cubicBezTo>
                <a:cubicBezTo>
                  <a:pt x="1815" y="1401"/>
                  <a:pt x="1867" y="1415"/>
                  <a:pt x="1899" y="1414"/>
                </a:cubicBezTo>
                <a:cubicBezTo>
                  <a:pt x="1931" y="1413"/>
                  <a:pt x="1954" y="1396"/>
                  <a:pt x="1980" y="1396"/>
                </a:cubicBezTo>
                <a:cubicBezTo>
                  <a:pt x="2006" y="1396"/>
                  <a:pt x="2032" y="1421"/>
                  <a:pt x="2055" y="1414"/>
                </a:cubicBezTo>
                <a:cubicBezTo>
                  <a:pt x="2078" y="1407"/>
                  <a:pt x="2101" y="1366"/>
                  <a:pt x="2121" y="1354"/>
                </a:cubicBezTo>
                <a:cubicBezTo>
                  <a:pt x="2141" y="1342"/>
                  <a:pt x="2161" y="1356"/>
                  <a:pt x="2175" y="1342"/>
                </a:cubicBezTo>
                <a:cubicBezTo>
                  <a:pt x="2189" y="1328"/>
                  <a:pt x="2194" y="1320"/>
                  <a:pt x="2205" y="1270"/>
                </a:cubicBezTo>
                <a:cubicBezTo>
                  <a:pt x="2216" y="1220"/>
                  <a:pt x="2231" y="1104"/>
                  <a:pt x="2241" y="1042"/>
                </a:cubicBezTo>
                <a:cubicBezTo>
                  <a:pt x="2251" y="980"/>
                  <a:pt x="2259" y="954"/>
                  <a:pt x="2268" y="898"/>
                </a:cubicBezTo>
                <a:cubicBezTo>
                  <a:pt x="2277" y="842"/>
                  <a:pt x="2289" y="783"/>
                  <a:pt x="2295" y="703"/>
                </a:cubicBezTo>
                <a:cubicBezTo>
                  <a:pt x="2301" y="623"/>
                  <a:pt x="2295" y="521"/>
                  <a:pt x="2304" y="418"/>
                </a:cubicBezTo>
                <a:cubicBezTo>
                  <a:pt x="2313" y="315"/>
                  <a:pt x="2361" y="152"/>
                  <a:pt x="2347" y="82"/>
                </a:cubicBezTo>
                <a:cubicBezTo>
                  <a:pt x="2333" y="12"/>
                  <a:pt x="2246" y="17"/>
                  <a:pt x="2219" y="0"/>
                </a:cubicBezTo>
              </a:path>
            </a:pathLst>
          </a:custGeom>
          <a:noFill/>
          <a:ln w="25400">
            <a:solidFill>
              <a:srgbClr val="FF0000"/>
            </a:solidFill>
            <a:round/>
            <a:headEnd/>
            <a:tailEnd/>
          </a:ln>
          <a:effectLst/>
        </p:spPr>
        <p:txBody>
          <a:bodyPr/>
          <a:lstStyle/>
          <a:p>
            <a:endParaRPr lang="en-US"/>
          </a:p>
        </p:txBody>
      </p:sp>
      <p:sp>
        <p:nvSpPr>
          <p:cNvPr id="2343" name="Line 295"/>
          <p:cNvSpPr>
            <a:spLocks noChangeShapeType="1"/>
          </p:cNvSpPr>
          <p:nvPr/>
        </p:nvSpPr>
        <p:spPr bwMode="auto">
          <a:xfrm>
            <a:off x="9539288" y="450850"/>
            <a:ext cx="0" cy="3663950"/>
          </a:xfrm>
          <a:prstGeom prst="line">
            <a:avLst/>
          </a:prstGeom>
          <a:noFill/>
          <a:ln w="9525">
            <a:solidFill>
              <a:schemeClr val="tx1"/>
            </a:solidFill>
            <a:round/>
            <a:headEnd/>
            <a:tailEnd/>
          </a:ln>
          <a:effectLst/>
        </p:spPr>
        <p:txBody>
          <a:bodyPr/>
          <a:lstStyle/>
          <a:p>
            <a:endParaRPr lang="en-US"/>
          </a:p>
        </p:txBody>
      </p:sp>
      <p:pic>
        <p:nvPicPr>
          <p:cNvPr id="2346" name="Picture 298" descr="us 26th division"/>
          <p:cNvPicPr>
            <a:picLocks noChangeAspect="1" noChangeArrowheads="1"/>
          </p:cNvPicPr>
          <p:nvPr/>
        </p:nvPicPr>
        <p:blipFill>
          <a:blip r:embed="rId51"/>
          <a:srcRect/>
          <a:stretch>
            <a:fillRect/>
          </a:stretch>
        </p:blipFill>
        <p:spPr bwMode="auto">
          <a:xfrm>
            <a:off x="5106988" y="7016750"/>
            <a:ext cx="447675" cy="287338"/>
          </a:xfrm>
          <a:prstGeom prst="rect">
            <a:avLst/>
          </a:prstGeom>
          <a:noFill/>
        </p:spPr>
      </p:pic>
      <p:pic>
        <p:nvPicPr>
          <p:cNvPr id="2347" name="Picture 299" descr="us 80th division"/>
          <p:cNvPicPr>
            <a:picLocks noChangeAspect="1" noChangeArrowheads="1"/>
          </p:cNvPicPr>
          <p:nvPr/>
        </p:nvPicPr>
        <p:blipFill>
          <a:blip r:embed="rId52"/>
          <a:srcRect/>
          <a:stretch>
            <a:fillRect/>
          </a:stretch>
        </p:blipFill>
        <p:spPr bwMode="auto">
          <a:xfrm>
            <a:off x="6022975" y="7016750"/>
            <a:ext cx="482600" cy="287338"/>
          </a:xfrm>
          <a:prstGeom prst="rect">
            <a:avLst/>
          </a:prstGeom>
          <a:noFill/>
        </p:spPr>
      </p:pic>
      <p:pic>
        <p:nvPicPr>
          <p:cNvPr id="2348" name="Picture 300" descr="german 79th division"/>
          <p:cNvPicPr>
            <a:picLocks noChangeAspect="1" noChangeArrowheads="1"/>
          </p:cNvPicPr>
          <p:nvPr/>
        </p:nvPicPr>
        <p:blipFill>
          <a:blip r:embed="rId53"/>
          <a:srcRect/>
          <a:stretch>
            <a:fillRect/>
          </a:stretch>
        </p:blipFill>
        <p:spPr bwMode="auto">
          <a:xfrm>
            <a:off x="9304338" y="4802188"/>
            <a:ext cx="444500" cy="287337"/>
          </a:xfrm>
          <a:prstGeom prst="rect">
            <a:avLst/>
          </a:prstGeom>
          <a:noFill/>
        </p:spPr>
      </p:pic>
      <p:pic>
        <p:nvPicPr>
          <p:cNvPr id="2349" name="Picture 301" descr="us 4th armoured division"/>
          <p:cNvPicPr>
            <a:picLocks noChangeAspect="1" noChangeArrowheads="1"/>
          </p:cNvPicPr>
          <p:nvPr/>
        </p:nvPicPr>
        <p:blipFill>
          <a:blip r:embed="rId54"/>
          <a:srcRect/>
          <a:stretch>
            <a:fillRect/>
          </a:stretch>
        </p:blipFill>
        <p:spPr bwMode="auto">
          <a:xfrm>
            <a:off x="4724400" y="7092950"/>
            <a:ext cx="444500" cy="287338"/>
          </a:xfrm>
          <a:prstGeom prst="rect">
            <a:avLst/>
          </a:prstGeom>
          <a:noFill/>
        </p:spPr>
      </p:pic>
      <p:pic>
        <p:nvPicPr>
          <p:cNvPr id="2350" name="Picture 302" descr="german 11th panzer division"/>
          <p:cNvPicPr>
            <a:picLocks noChangeAspect="1" noChangeArrowheads="1"/>
          </p:cNvPicPr>
          <p:nvPr/>
        </p:nvPicPr>
        <p:blipFill>
          <a:blip r:embed="rId55"/>
          <a:srcRect/>
          <a:stretch>
            <a:fillRect/>
          </a:stretch>
        </p:blipFill>
        <p:spPr bwMode="auto">
          <a:xfrm>
            <a:off x="9228138" y="5260975"/>
            <a:ext cx="446087" cy="287338"/>
          </a:xfrm>
          <a:prstGeom prst="rect">
            <a:avLst/>
          </a:prstGeom>
          <a:noFill/>
        </p:spPr>
      </p:pic>
      <p:pic>
        <p:nvPicPr>
          <p:cNvPr id="2351" name="Picture 303" descr="british 29th armoured brigade"/>
          <p:cNvPicPr>
            <a:picLocks noChangeAspect="1" noChangeArrowheads="1"/>
          </p:cNvPicPr>
          <p:nvPr/>
        </p:nvPicPr>
        <p:blipFill>
          <a:blip r:embed="rId56"/>
          <a:srcRect/>
          <a:stretch>
            <a:fillRect/>
          </a:stretch>
        </p:blipFill>
        <p:spPr bwMode="auto">
          <a:xfrm>
            <a:off x="0" y="3124200"/>
            <a:ext cx="334963" cy="215900"/>
          </a:xfrm>
          <a:prstGeom prst="rect">
            <a:avLst/>
          </a:prstGeom>
          <a:noFill/>
        </p:spPr>
      </p:pic>
      <p:pic>
        <p:nvPicPr>
          <p:cNvPr id="2352" name="Picture 304" descr="british 84th division"/>
          <p:cNvPicPr>
            <a:picLocks noChangeAspect="1" noChangeArrowheads="1"/>
          </p:cNvPicPr>
          <p:nvPr/>
        </p:nvPicPr>
        <p:blipFill>
          <a:blip r:embed="rId57"/>
          <a:srcRect/>
          <a:stretch>
            <a:fillRect/>
          </a:stretch>
        </p:blipFill>
        <p:spPr bwMode="auto">
          <a:xfrm>
            <a:off x="2205038" y="-255588"/>
            <a:ext cx="446087" cy="287338"/>
          </a:xfrm>
          <a:prstGeom prst="rect">
            <a:avLst/>
          </a:prstGeom>
          <a:noFill/>
        </p:spPr>
      </p:pic>
      <p:pic>
        <p:nvPicPr>
          <p:cNvPr id="2353" name="Picture 305" descr="german 9th panzer division"/>
          <p:cNvPicPr>
            <a:picLocks noChangeAspect="1" noChangeArrowheads="1"/>
          </p:cNvPicPr>
          <p:nvPr/>
        </p:nvPicPr>
        <p:blipFill>
          <a:blip r:embed="rId58"/>
          <a:srcRect/>
          <a:stretch>
            <a:fillRect/>
          </a:stretch>
        </p:blipFill>
        <p:spPr bwMode="auto">
          <a:xfrm>
            <a:off x="9228138" y="2894013"/>
            <a:ext cx="444500" cy="287337"/>
          </a:xfrm>
          <a:prstGeom prst="rect">
            <a:avLst/>
          </a:prstGeom>
          <a:noFill/>
        </p:spPr>
      </p:pic>
      <p:pic>
        <p:nvPicPr>
          <p:cNvPr id="2354" name="Picture 306" descr="us 9th division"/>
          <p:cNvPicPr>
            <a:picLocks noChangeAspect="1" noChangeArrowheads="1"/>
          </p:cNvPicPr>
          <p:nvPr/>
        </p:nvPicPr>
        <p:blipFill>
          <a:blip r:embed="rId59"/>
          <a:srcRect/>
          <a:stretch>
            <a:fillRect/>
          </a:stretch>
        </p:blipFill>
        <p:spPr bwMode="auto">
          <a:xfrm>
            <a:off x="6403975" y="909638"/>
            <a:ext cx="482600" cy="287337"/>
          </a:xfrm>
          <a:prstGeom prst="rect">
            <a:avLst/>
          </a:prstGeom>
          <a:noFill/>
        </p:spPr>
      </p:pic>
      <p:pic>
        <p:nvPicPr>
          <p:cNvPr id="2355" name="Picture 307" descr="german 15th panzergrenadier division"/>
          <p:cNvPicPr>
            <a:picLocks noChangeAspect="1" noChangeArrowheads="1"/>
          </p:cNvPicPr>
          <p:nvPr/>
        </p:nvPicPr>
        <p:blipFill>
          <a:blip r:embed="rId60"/>
          <a:srcRect/>
          <a:stretch>
            <a:fillRect/>
          </a:stretch>
        </p:blipFill>
        <p:spPr bwMode="auto">
          <a:xfrm>
            <a:off x="9380538" y="1901825"/>
            <a:ext cx="449262" cy="287338"/>
          </a:xfrm>
          <a:prstGeom prst="rect">
            <a:avLst/>
          </a:prstGeom>
          <a:noFill/>
        </p:spPr>
      </p:pic>
      <p:pic>
        <p:nvPicPr>
          <p:cNvPr id="2356" name="Picture 308" descr="british 34th armoured brigade"/>
          <p:cNvPicPr>
            <a:picLocks noChangeAspect="1" noChangeArrowheads="1"/>
          </p:cNvPicPr>
          <p:nvPr/>
        </p:nvPicPr>
        <p:blipFill>
          <a:blip r:embed="rId61"/>
          <a:srcRect/>
          <a:stretch>
            <a:fillRect/>
          </a:stretch>
        </p:blipFill>
        <p:spPr bwMode="auto">
          <a:xfrm>
            <a:off x="2663825" y="528638"/>
            <a:ext cx="334963" cy="215900"/>
          </a:xfrm>
          <a:prstGeom prst="rect">
            <a:avLst/>
          </a:prstGeom>
          <a:noFill/>
        </p:spPr>
      </p:pic>
      <p:pic>
        <p:nvPicPr>
          <p:cNvPr id="2357" name="Picture 309" descr="british 43rd division"/>
          <p:cNvPicPr>
            <a:picLocks noChangeAspect="1" noChangeArrowheads="1"/>
          </p:cNvPicPr>
          <p:nvPr/>
        </p:nvPicPr>
        <p:blipFill>
          <a:blip r:embed="rId62"/>
          <a:srcRect/>
          <a:stretch>
            <a:fillRect/>
          </a:stretch>
        </p:blipFill>
        <p:spPr bwMode="auto">
          <a:xfrm>
            <a:off x="1900238" y="833438"/>
            <a:ext cx="536575" cy="287337"/>
          </a:xfrm>
          <a:prstGeom prst="rect">
            <a:avLst/>
          </a:prstGeom>
          <a:noFill/>
        </p:spPr>
      </p:pic>
      <p:pic>
        <p:nvPicPr>
          <p:cNvPr id="2358" name="Picture 310" descr="british 53rd division"/>
          <p:cNvPicPr>
            <a:picLocks noChangeAspect="1" noChangeArrowheads="1"/>
          </p:cNvPicPr>
          <p:nvPr/>
        </p:nvPicPr>
        <p:blipFill>
          <a:blip r:embed="rId63"/>
          <a:srcRect/>
          <a:stretch>
            <a:fillRect/>
          </a:stretch>
        </p:blipFill>
        <p:spPr bwMode="auto">
          <a:xfrm>
            <a:off x="0" y="1520825"/>
            <a:ext cx="536575" cy="287338"/>
          </a:xfrm>
          <a:prstGeom prst="rect">
            <a:avLst/>
          </a:prstGeom>
          <a:noFill/>
        </p:spPr>
      </p:pic>
      <p:sp>
        <p:nvSpPr>
          <p:cNvPr id="2359" name="Freeform 311"/>
          <p:cNvSpPr>
            <a:spLocks/>
          </p:cNvSpPr>
          <p:nvPr/>
        </p:nvSpPr>
        <p:spPr bwMode="auto">
          <a:xfrm>
            <a:off x="2336800" y="-307975"/>
            <a:ext cx="6315075" cy="7826375"/>
          </a:xfrm>
          <a:custGeom>
            <a:avLst/>
            <a:gdLst/>
            <a:ahLst/>
            <a:cxnLst>
              <a:cxn ang="0">
                <a:pos x="3940" y="4649"/>
              </a:cxn>
              <a:cxn ang="0">
                <a:pos x="3700" y="4382"/>
              </a:cxn>
              <a:cxn ang="0">
                <a:pos x="3418" y="4418"/>
              </a:cxn>
              <a:cxn ang="0">
                <a:pos x="3193" y="4376"/>
              </a:cxn>
              <a:cxn ang="0">
                <a:pos x="3022" y="4307"/>
              </a:cxn>
              <a:cxn ang="0">
                <a:pos x="2851" y="4214"/>
              </a:cxn>
              <a:cxn ang="0">
                <a:pos x="2680" y="4242"/>
              </a:cxn>
              <a:cxn ang="0">
                <a:pos x="2263" y="4286"/>
              </a:cxn>
              <a:cxn ang="0">
                <a:pos x="2032" y="4326"/>
              </a:cxn>
              <a:cxn ang="0">
                <a:pos x="1879" y="4268"/>
              </a:cxn>
              <a:cxn ang="0">
                <a:pos x="1537" y="4220"/>
              </a:cxn>
              <a:cxn ang="0">
                <a:pos x="1111" y="4304"/>
              </a:cxn>
              <a:cxn ang="0">
                <a:pos x="787" y="3908"/>
              </a:cxn>
              <a:cxn ang="0">
                <a:pos x="598" y="3815"/>
              </a:cxn>
              <a:cxn ang="0">
                <a:pos x="451" y="3671"/>
              </a:cxn>
              <a:cxn ang="0">
                <a:pos x="310" y="3518"/>
              </a:cxn>
              <a:cxn ang="0">
                <a:pos x="460" y="3272"/>
              </a:cxn>
              <a:cxn ang="0">
                <a:pos x="337" y="3020"/>
              </a:cxn>
              <a:cxn ang="0">
                <a:pos x="28" y="2849"/>
              </a:cxn>
              <a:cxn ang="0">
                <a:pos x="70" y="2669"/>
              </a:cxn>
              <a:cxn ang="0">
                <a:pos x="388" y="2597"/>
              </a:cxn>
              <a:cxn ang="0">
                <a:pos x="730" y="2213"/>
              </a:cxn>
              <a:cxn ang="0">
                <a:pos x="1084" y="2350"/>
              </a:cxn>
              <a:cxn ang="0">
                <a:pos x="1339" y="2390"/>
              </a:cxn>
              <a:cxn ang="0">
                <a:pos x="1477" y="2345"/>
              </a:cxn>
              <a:cxn ang="0">
                <a:pos x="1627" y="2417"/>
              </a:cxn>
              <a:cxn ang="0">
                <a:pos x="1966" y="2660"/>
              </a:cxn>
              <a:cxn ang="0">
                <a:pos x="2239" y="2615"/>
              </a:cxn>
              <a:cxn ang="0">
                <a:pos x="2443" y="2615"/>
              </a:cxn>
              <a:cxn ang="0">
                <a:pos x="2578" y="2426"/>
              </a:cxn>
              <a:cxn ang="0">
                <a:pos x="2425" y="2243"/>
              </a:cxn>
              <a:cxn ang="0">
                <a:pos x="2278" y="2171"/>
              </a:cxn>
              <a:cxn ang="0">
                <a:pos x="2227" y="1991"/>
              </a:cxn>
              <a:cxn ang="0">
                <a:pos x="2044" y="2051"/>
              </a:cxn>
              <a:cxn ang="0">
                <a:pos x="1858" y="2123"/>
              </a:cxn>
              <a:cxn ang="0">
                <a:pos x="1777" y="1784"/>
              </a:cxn>
              <a:cxn ang="0">
                <a:pos x="1771" y="1589"/>
              </a:cxn>
              <a:cxn ang="0">
                <a:pos x="2077" y="1424"/>
              </a:cxn>
              <a:cxn ang="0">
                <a:pos x="2308" y="1409"/>
              </a:cxn>
              <a:cxn ang="0">
                <a:pos x="2500" y="1427"/>
              </a:cxn>
              <a:cxn ang="0">
                <a:pos x="2716" y="1418"/>
              </a:cxn>
              <a:cxn ang="0">
                <a:pos x="2839" y="1352"/>
              </a:cxn>
              <a:cxn ang="0">
                <a:pos x="2887" y="1142"/>
              </a:cxn>
              <a:cxn ang="0">
                <a:pos x="2941" y="953"/>
              </a:cxn>
              <a:cxn ang="0">
                <a:pos x="2953" y="407"/>
              </a:cxn>
              <a:cxn ang="0">
                <a:pos x="2868" y="0"/>
              </a:cxn>
            </a:cxnLst>
            <a:rect l="0" t="0" r="r" b="b"/>
            <a:pathLst>
              <a:path w="3978" h="4930">
                <a:moveTo>
                  <a:pt x="3676" y="4930"/>
                </a:moveTo>
                <a:cubicBezTo>
                  <a:pt x="3720" y="4883"/>
                  <a:pt x="3902" y="4735"/>
                  <a:pt x="3940" y="4649"/>
                </a:cubicBezTo>
                <a:cubicBezTo>
                  <a:pt x="3978" y="4563"/>
                  <a:pt x="3944" y="4456"/>
                  <a:pt x="3904" y="4412"/>
                </a:cubicBezTo>
                <a:cubicBezTo>
                  <a:pt x="3864" y="4368"/>
                  <a:pt x="3770" y="4381"/>
                  <a:pt x="3700" y="4382"/>
                </a:cubicBezTo>
                <a:cubicBezTo>
                  <a:pt x="3630" y="4383"/>
                  <a:pt x="3531" y="4412"/>
                  <a:pt x="3484" y="4418"/>
                </a:cubicBezTo>
                <a:cubicBezTo>
                  <a:pt x="3437" y="4424"/>
                  <a:pt x="3444" y="4420"/>
                  <a:pt x="3418" y="4418"/>
                </a:cubicBezTo>
                <a:cubicBezTo>
                  <a:pt x="3392" y="4416"/>
                  <a:pt x="3362" y="4410"/>
                  <a:pt x="3325" y="4403"/>
                </a:cubicBezTo>
                <a:cubicBezTo>
                  <a:pt x="3288" y="4396"/>
                  <a:pt x="3222" y="4387"/>
                  <a:pt x="3193" y="4376"/>
                </a:cubicBezTo>
                <a:cubicBezTo>
                  <a:pt x="3164" y="4365"/>
                  <a:pt x="3176" y="4348"/>
                  <a:pt x="3148" y="4337"/>
                </a:cubicBezTo>
                <a:cubicBezTo>
                  <a:pt x="3120" y="4326"/>
                  <a:pt x="3056" y="4322"/>
                  <a:pt x="3022" y="4307"/>
                </a:cubicBezTo>
                <a:cubicBezTo>
                  <a:pt x="2988" y="4292"/>
                  <a:pt x="2969" y="4265"/>
                  <a:pt x="2941" y="4250"/>
                </a:cubicBezTo>
                <a:cubicBezTo>
                  <a:pt x="2913" y="4235"/>
                  <a:pt x="2876" y="4222"/>
                  <a:pt x="2851" y="4214"/>
                </a:cubicBezTo>
                <a:cubicBezTo>
                  <a:pt x="2826" y="4206"/>
                  <a:pt x="2819" y="4194"/>
                  <a:pt x="2791" y="4199"/>
                </a:cubicBezTo>
                <a:cubicBezTo>
                  <a:pt x="2763" y="4204"/>
                  <a:pt x="2730" y="4223"/>
                  <a:pt x="2680" y="4242"/>
                </a:cubicBezTo>
                <a:cubicBezTo>
                  <a:pt x="2630" y="4261"/>
                  <a:pt x="2560" y="4309"/>
                  <a:pt x="2491" y="4316"/>
                </a:cubicBezTo>
                <a:cubicBezTo>
                  <a:pt x="2422" y="4323"/>
                  <a:pt x="2328" y="4272"/>
                  <a:pt x="2263" y="4286"/>
                </a:cubicBezTo>
                <a:cubicBezTo>
                  <a:pt x="2198" y="4300"/>
                  <a:pt x="2136" y="4396"/>
                  <a:pt x="2098" y="4403"/>
                </a:cubicBezTo>
                <a:cubicBezTo>
                  <a:pt x="2060" y="4410"/>
                  <a:pt x="2053" y="4344"/>
                  <a:pt x="2032" y="4326"/>
                </a:cubicBezTo>
                <a:cubicBezTo>
                  <a:pt x="2011" y="4308"/>
                  <a:pt x="1994" y="4305"/>
                  <a:pt x="1969" y="4295"/>
                </a:cubicBezTo>
                <a:cubicBezTo>
                  <a:pt x="1944" y="4285"/>
                  <a:pt x="1904" y="4282"/>
                  <a:pt x="1879" y="4268"/>
                </a:cubicBezTo>
                <a:cubicBezTo>
                  <a:pt x="1854" y="4254"/>
                  <a:pt x="1876" y="4216"/>
                  <a:pt x="1819" y="4208"/>
                </a:cubicBezTo>
                <a:cubicBezTo>
                  <a:pt x="1762" y="4200"/>
                  <a:pt x="1602" y="4207"/>
                  <a:pt x="1537" y="4220"/>
                </a:cubicBezTo>
                <a:cubicBezTo>
                  <a:pt x="1472" y="4233"/>
                  <a:pt x="1497" y="4275"/>
                  <a:pt x="1426" y="4289"/>
                </a:cubicBezTo>
                <a:cubicBezTo>
                  <a:pt x="1355" y="4303"/>
                  <a:pt x="1191" y="4351"/>
                  <a:pt x="1111" y="4304"/>
                </a:cubicBezTo>
                <a:cubicBezTo>
                  <a:pt x="1031" y="4257"/>
                  <a:pt x="997" y="4073"/>
                  <a:pt x="943" y="4007"/>
                </a:cubicBezTo>
                <a:cubicBezTo>
                  <a:pt x="889" y="3941"/>
                  <a:pt x="827" y="3936"/>
                  <a:pt x="787" y="3908"/>
                </a:cubicBezTo>
                <a:cubicBezTo>
                  <a:pt x="747" y="3880"/>
                  <a:pt x="734" y="3854"/>
                  <a:pt x="703" y="3839"/>
                </a:cubicBezTo>
                <a:cubicBezTo>
                  <a:pt x="672" y="3824"/>
                  <a:pt x="628" y="3831"/>
                  <a:pt x="598" y="3815"/>
                </a:cubicBezTo>
                <a:cubicBezTo>
                  <a:pt x="568" y="3799"/>
                  <a:pt x="548" y="3767"/>
                  <a:pt x="523" y="3743"/>
                </a:cubicBezTo>
                <a:cubicBezTo>
                  <a:pt x="498" y="3719"/>
                  <a:pt x="477" y="3690"/>
                  <a:pt x="451" y="3671"/>
                </a:cubicBezTo>
                <a:cubicBezTo>
                  <a:pt x="425" y="3652"/>
                  <a:pt x="390" y="3654"/>
                  <a:pt x="367" y="3629"/>
                </a:cubicBezTo>
                <a:cubicBezTo>
                  <a:pt x="344" y="3604"/>
                  <a:pt x="290" y="3562"/>
                  <a:pt x="310" y="3518"/>
                </a:cubicBezTo>
                <a:cubicBezTo>
                  <a:pt x="330" y="3474"/>
                  <a:pt x="462" y="3406"/>
                  <a:pt x="487" y="3365"/>
                </a:cubicBezTo>
                <a:cubicBezTo>
                  <a:pt x="512" y="3324"/>
                  <a:pt x="468" y="3305"/>
                  <a:pt x="460" y="3272"/>
                </a:cubicBezTo>
                <a:cubicBezTo>
                  <a:pt x="452" y="3239"/>
                  <a:pt x="460" y="3206"/>
                  <a:pt x="439" y="3164"/>
                </a:cubicBezTo>
                <a:cubicBezTo>
                  <a:pt x="418" y="3122"/>
                  <a:pt x="380" y="3063"/>
                  <a:pt x="337" y="3020"/>
                </a:cubicBezTo>
                <a:cubicBezTo>
                  <a:pt x="294" y="2977"/>
                  <a:pt x="232" y="2934"/>
                  <a:pt x="181" y="2906"/>
                </a:cubicBezTo>
                <a:cubicBezTo>
                  <a:pt x="130" y="2878"/>
                  <a:pt x="56" y="2876"/>
                  <a:pt x="28" y="2849"/>
                </a:cubicBezTo>
                <a:cubicBezTo>
                  <a:pt x="0" y="2822"/>
                  <a:pt x="3" y="2774"/>
                  <a:pt x="10" y="2744"/>
                </a:cubicBezTo>
                <a:cubicBezTo>
                  <a:pt x="17" y="2714"/>
                  <a:pt x="34" y="2685"/>
                  <a:pt x="70" y="2669"/>
                </a:cubicBezTo>
                <a:cubicBezTo>
                  <a:pt x="106" y="2653"/>
                  <a:pt x="173" y="2660"/>
                  <a:pt x="226" y="2648"/>
                </a:cubicBezTo>
                <a:cubicBezTo>
                  <a:pt x="279" y="2636"/>
                  <a:pt x="349" y="2658"/>
                  <a:pt x="388" y="2597"/>
                </a:cubicBezTo>
                <a:cubicBezTo>
                  <a:pt x="427" y="2536"/>
                  <a:pt x="403" y="2346"/>
                  <a:pt x="460" y="2282"/>
                </a:cubicBezTo>
                <a:cubicBezTo>
                  <a:pt x="517" y="2218"/>
                  <a:pt x="656" y="2202"/>
                  <a:pt x="730" y="2213"/>
                </a:cubicBezTo>
                <a:cubicBezTo>
                  <a:pt x="804" y="2224"/>
                  <a:pt x="845" y="2328"/>
                  <a:pt x="904" y="2351"/>
                </a:cubicBezTo>
                <a:cubicBezTo>
                  <a:pt x="963" y="2374"/>
                  <a:pt x="1039" y="2345"/>
                  <a:pt x="1084" y="2350"/>
                </a:cubicBezTo>
                <a:cubicBezTo>
                  <a:pt x="1129" y="2355"/>
                  <a:pt x="1135" y="2373"/>
                  <a:pt x="1177" y="2380"/>
                </a:cubicBezTo>
                <a:cubicBezTo>
                  <a:pt x="1219" y="2387"/>
                  <a:pt x="1303" y="2394"/>
                  <a:pt x="1339" y="2390"/>
                </a:cubicBezTo>
                <a:cubicBezTo>
                  <a:pt x="1375" y="2386"/>
                  <a:pt x="1373" y="2361"/>
                  <a:pt x="1396" y="2354"/>
                </a:cubicBezTo>
                <a:cubicBezTo>
                  <a:pt x="1419" y="2347"/>
                  <a:pt x="1454" y="2339"/>
                  <a:pt x="1477" y="2345"/>
                </a:cubicBezTo>
                <a:cubicBezTo>
                  <a:pt x="1500" y="2351"/>
                  <a:pt x="1512" y="2378"/>
                  <a:pt x="1537" y="2390"/>
                </a:cubicBezTo>
                <a:cubicBezTo>
                  <a:pt x="1562" y="2402"/>
                  <a:pt x="1586" y="2388"/>
                  <a:pt x="1627" y="2417"/>
                </a:cubicBezTo>
                <a:cubicBezTo>
                  <a:pt x="1668" y="2446"/>
                  <a:pt x="1730" y="2527"/>
                  <a:pt x="1786" y="2567"/>
                </a:cubicBezTo>
                <a:cubicBezTo>
                  <a:pt x="1842" y="2607"/>
                  <a:pt x="1917" y="2646"/>
                  <a:pt x="1966" y="2660"/>
                </a:cubicBezTo>
                <a:cubicBezTo>
                  <a:pt x="2015" y="2674"/>
                  <a:pt x="2035" y="2658"/>
                  <a:pt x="2080" y="2651"/>
                </a:cubicBezTo>
                <a:cubicBezTo>
                  <a:pt x="2125" y="2644"/>
                  <a:pt x="2194" y="2616"/>
                  <a:pt x="2239" y="2615"/>
                </a:cubicBezTo>
                <a:cubicBezTo>
                  <a:pt x="2284" y="2614"/>
                  <a:pt x="2319" y="2645"/>
                  <a:pt x="2353" y="2645"/>
                </a:cubicBezTo>
                <a:cubicBezTo>
                  <a:pt x="2387" y="2645"/>
                  <a:pt x="2414" y="2635"/>
                  <a:pt x="2443" y="2615"/>
                </a:cubicBezTo>
                <a:cubicBezTo>
                  <a:pt x="2472" y="2595"/>
                  <a:pt x="2505" y="2556"/>
                  <a:pt x="2527" y="2525"/>
                </a:cubicBezTo>
                <a:cubicBezTo>
                  <a:pt x="2549" y="2494"/>
                  <a:pt x="2576" y="2469"/>
                  <a:pt x="2578" y="2426"/>
                </a:cubicBezTo>
                <a:cubicBezTo>
                  <a:pt x="2580" y="2383"/>
                  <a:pt x="2564" y="2297"/>
                  <a:pt x="2539" y="2267"/>
                </a:cubicBezTo>
                <a:cubicBezTo>
                  <a:pt x="2514" y="2237"/>
                  <a:pt x="2454" y="2254"/>
                  <a:pt x="2425" y="2243"/>
                </a:cubicBezTo>
                <a:cubicBezTo>
                  <a:pt x="2396" y="2232"/>
                  <a:pt x="2392" y="2213"/>
                  <a:pt x="2368" y="2201"/>
                </a:cubicBezTo>
                <a:cubicBezTo>
                  <a:pt x="2344" y="2189"/>
                  <a:pt x="2290" y="2202"/>
                  <a:pt x="2278" y="2171"/>
                </a:cubicBezTo>
                <a:cubicBezTo>
                  <a:pt x="2266" y="2140"/>
                  <a:pt x="2301" y="2042"/>
                  <a:pt x="2293" y="2012"/>
                </a:cubicBezTo>
                <a:cubicBezTo>
                  <a:pt x="2285" y="1982"/>
                  <a:pt x="2250" y="1990"/>
                  <a:pt x="2227" y="1991"/>
                </a:cubicBezTo>
                <a:cubicBezTo>
                  <a:pt x="2204" y="1992"/>
                  <a:pt x="2186" y="2008"/>
                  <a:pt x="2156" y="2018"/>
                </a:cubicBezTo>
                <a:cubicBezTo>
                  <a:pt x="2126" y="2028"/>
                  <a:pt x="2080" y="2041"/>
                  <a:pt x="2044" y="2051"/>
                </a:cubicBezTo>
                <a:cubicBezTo>
                  <a:pt x="2008" y="2061"/>
                  <a:pt x="1970" y="2066"/>
                  <a:pt x="1939" y="2078"/>
                </a:cubicBezTo>
                <a:cubicBezTo>
                  <a:pt x="1908" y="2090"/>
                  <a:pt x="1878" y="2156"/>
                  <a:pt x="1858" y="2123"/>
                </a:cubicBezTo>
                <a:cubicBezTo>
                  <a:pt x="1838" y="2090"/>
                  <a:pt x="1832" y="1933"/>
                  <a:pt x="1819" y="1877"/>
                </a:cubicBezTo>
                <a:cubicBezTo>
                  <a:pt x="1806" y="1821"/>
                  <a:pt x="1783" y="1813"/>
                  <a:pt x="1777" y="1784"/>
                </a:cubicBezTo>
                <a:cubicBezTo>
                  <a:pt x="1771" y="1755"/>
                  <a:pt x="1784" y="1732"/>
                  <a:pt x="1783" y="1700"/>
                </a:cubicBezTo>
                <a:cubicBezTo>
                  <a:pt x="1782" y="1668"/>
                  <a:pt x="1753" y="1622"/>
                  <a:pt x="1771" y="1589"/>
                </a:cubicBezTo>
                <a:cubicBezTo>
                  <a:pt x="1789" y="1556"/>
                  <a:pt x="1843" y="1532"/>
                  <a:pt x="1894" y="1504"/>
                </a:cubicBezTo>
                <a:cubicBezTo>
                  <a:pt x="1945" y="1476"/>
                  <a:pt x="2025" y="1440"/>
                  <a:pt x="2077" y="1424"/>
                </a:cubicBezTo>
                <a:cubicBezTo>
                  <a:pt x="2129" y="1408"/>
                  <a:pt x="2168" y="1408"/>
                  <a:pt x="2206" y="1406"/>
                </a:cubicBezTo>
                <a:cubicBezTo>
                  <a:pt x="2244" y="1404"/>
                  <a:pt x="2275" y="1408"/>
                  <a:pt x="2308" y="1409"/>
                </a:cubicBezTo>
                <a:cubicBezTo>
                  <a:pt x="2341" y="1410"/>
                  <a:pt x="2375" y="1412"/>
                  <a:pt x="2407" y="1415"/>
                </a:cubicBezTo>
                <a:cubicBezTo>
                  <a:pt x="2439" y="1418"/>
                  <a:pt x="2467" y="1426"/>
                  <a:pt x="2500" y="1427"/>
                </a:cubicBezTo>
                <a:cubicBezTo>
                  <a:pt x="2533" y="1428"/>
                  <a:pt x="2572" y="1426"/>
                  <a:pt x="2608" y="1424"/>
                </a:cubicBezTo>
                <a:cubicBezTo>
                  <a:pt x="2644" y="1422"/>
                  <a:pt x="2687" y="1420"/>
                  <a:pt x="2716" y="1418"/>
                </a:cubicBezTo>
                <a:cubicBezTo>
                  <a:pt x="2745" y="1416"/>
                  <a:pt x="2765" y="1420"/>
                  <a:pt x="2785" y="1409"/>
                </a:cubicBezTo>
                <a:cubicBezTo>
                  <a:pt x="2805" y="1398"/>
                  <a:pt x="2828" y="1375"/>
                  <a:pt x="2839" y="1352"/>
                </a:cubicBezTo>
                <a:cubicBezTo>
                  <a:pt x="2850" y="1329"/>
                  <a:pt x="2846" y="1305"/>
                  <a:pt x="2854" y="1270"/>
                </a:cubicBezTo>
                <a:cubicBezTo>
                  <a:pt x="2862" y="1235"/>
                  <a:pt x="2875" y="1180"/>
                  <a:pt x="2887" y="1142"/>
                </a:cubicBezTo>
                <a:cubicBezTo>
                  <a:pt x="2899" y="1104"/>
                  <a:pt x="2917" y="1074"/>
                  <a:pt x="2926" y="1043"/>
                </a:cubicBezTo>
                <a:cubicBezTo>
                  <a:pt x="2935" y="1012"/>
                  <a:pt x="2938" y="993"/>
                  <a:pt x="2941" y="953"/>
                </a:cubicBezTo>
                <a:cubicBezTo>
                  <a:pt x="2944" y="913"/>
                  <a:pt x="2945" y="894"/>
                  <a:pt x="2947" y="803"/>
                </a:cubicBezTo>
                <a:cubicBezTo>
                  <a:pt x="2949" y="712"/>
                  <a:pt x="2945" y="527"/>
                  <a:pt x="2953" y="407"/>
                </a:cubicBezTo>
                <a:cubicBezTo>
                  <a:pt x="2961" y="287"/>
                  <a:pt x="3010" y="150"/>
                  <a:pt x="2996" y="82"/>
                </a:cubicBezTo>
                <a:cubicBezTo>
                  <a:pt x="2982" y="14"/>
                  <a:pt x="2895" y="17"/>
                  <a:pt x="2868" y="0"/>
                </a:cubicBezTo>
              </a:path>
            </a:pathLst>
          </a:custGeom>
          <a:noFill/>
          <a:ln w="25400">
            <a:solidFill>
              <a:srgbClr val="FF0000"/>
            </a:solidFill>
            <a:round/>
            <a:headEnd/>
            <a:tailEnd/>
          </a:ln>
          <a:effectLst/>
        </p:spPr>
        <p:txBody>
          <a:bodyPr/>
          <a:lstStyle/>
          <a:p>
            <a:endParaRPr lang="en-US"/>
          </a:p>
        </p:txBody>
      </p:sp>
      <p:sp>
        <p:nvSpPr>
          <p:cNvPr id="2360" name="Freeform 312"/>
          <p:cNvSpPr>
            <a:spLocks/>
          </p:cNvSpPr>
          <p:nvPr/>
        </p:nvSpPr>
        <p:spPr bwMode="auto">
          <a:xfrm>
            <a:off x="4143375" y="4953000"/>
            <a:ext cx="819150" cy="635000"/>
          </a:xfrm>
          <a:custGeom>
            <a:avLst/>
            <a:gdLst/>
            <a:ahLst/>
            <a:cxnLst>
              <a:cxn ang="0">
                <a:pos x="45" y="51"/>
              </a:cxn>
              <a:cxn ang="0">
                <a:pos x="194" y="2"/>
              </a:cxn>
              <a:cxn ang="0">
                <a:pos x="411" y="42"/>
              </a:cxn>
              <a:cxn ang="0">
                <a:pos x="510" y="252"/>
              </a:cxn>
              <a:cxn ang="0">
                <a:pos x="374" y="383"/>
              </a:cxn>
              <a:cxn ang="0">
                <a:pos x="84" y="357"/>
              </a:cxn>
              <a:cxn ang="0">
                <a:pos x="6" y="222"/>
              </a:cxn>
              <a:cxn ang="0">
                <a:pos x="45" y="51"/>
              </a:cxn>
            </a:cxnLst>
            <a:rect l="0" t="0" r="r" b="b"/>
            <a:pathLst>
              <a:path w="516" h="400">
                <a:moveTo>
                  <a:pt x="45" y="51"/>
                </a:moveTo>
                <a:cubicBezTo>
                  <a:pt x="76" y="14"/>
                  <a:pt x="133" y="4"/>
                  <a:pt x="194" y="2"/>
                </a:cubicBezTo>
                <a:cubicBezTo>
                  <a:pt x="255" y="0"/>
                  <a:pt x="358" y="0"/>
                  <a:pt x="411" y="42"/>
                </a:cubicBezTo>
                <a:cubicBezTo>
                  <a:pt x="464" y="84"/>
                  <a:pt x="516" y="195"/>
                  <a:pt x="510" y="252"/>
                </a:cubicBezTo>
                <a:cubicBezTo>
                  <a:pt x="504" y="309"/>
                  <a:pt x="445" y="366"/>
                  <a:pt x="374" y="383"/>
                </a:cubicBezTo>
                <a:cubicBezTo>
                  <a:pt x="303" y="400"/>
                  <a:pt x="145" y="384"/>
                  <a:pt x="84" y="357"/>
                </a:cubicBezTo>
                <a:cubicBezTo>
                  <a:pt x="23" y="330"/>
                  <a:pt x="12" y="273"/>
                  <a:pt x="6" y="222"/>
                </a:cubicBezTo>
                <a:cubicBezTo>
                  <a:pt x="0" y="171"/>
                  <a:pt x="14" y="88"/>
                  <a:pt x="45" y="51"/>
                </a:cubicBezTo>
                <a:close/>
              </a:path>
            </a:pathLst>
          </a:custGeom>
          <a:noFill/>
          <a:ln w="38100">
            <a:solidFill>
              <a:srgbClr val="FF0000"/>
            </a:solidFill>
            <a:round/>
            <a:headEnd/>
            <a:tailEnd/>
          </a:ln>
          <a:effectLst/>
        </p:spPr>
        <p:txBody>
          <a:bodyPr/>
          <a:lstStyle/>
          <a:p>
            <a:endParaRPr lang="en-US"/>
          </a:p>
        </p:txBody>
      </p:sp>
      <p:sp>
        <p:nvSpPr>
          <p:cNvPr id="2361" name="Oval 313"/>
          <p:cNvSpPr>
            <a:spLocks noChangeArrowheads="1"/>
          </p:cNvSpPr>
          <p:nvPr/>
        </p:nvSpPr>
        <p:spPr bwMode="auto">
          <a:xfrm>
            <a:off x="4548188" y="1920875"/>
            <a:ext cx="457200" cy="306388"/>
          </a:xfrm>
          <a:prstGeom prst="ellipse">
            <a:avLst/>
          </a:prstGeom>
          <a:noFill/>
          <a:ln w="38100">
            <a:solidFill>
              <a:srgbClr val="FF0000"/>
            </a:solidFill>
            <a:round/>
            <a:headEnd/>
            <a:tailEnd/>
          </a:ln>
          <a:effectLst/>
        </p:spPr>
        <p:txBody>
          <a:bodyPr wrap="none" anchor="ctr"/>
          <a:lstStyle/>
          <a:p>
            <a:endParaRPr lang="en-US"/>
          </a:p>
        </p:txBody>
      </p:sp>
      <p:pic>
        <p:nvPicPr>
          <p:cNvPr id="2362" name="Picture 314" descr="red uh oh movement"/>
          <p:cNvPicPr>
            <a:picLocks noChangeAspect="1" noChangeArrowheads="1"/>
          </p:cNvPicPr>
          <p:nvPr/>
        </p:nvPicPr>
        <p:blipFill>
          <a:blip r:embed="rId64"/>
          <a:srcRect/>
          <a:stretch>
            <a:fillRect/>
          </a:stretch>
        </p:blipFill>
        <p:spPr bwMode="auto">
          <a:xfrm rot="6952070" flipV="1">
            <a:off x="7034213" y="2089150"/>
            <a:ext cx="685800" cy="609600"/>
          </a:xfrm>
          <a:prstGeom prst="rect">
            <a:avLst/>
          </a:prstGeom>
          <a:noFill/>
        </p:spPr>
      </p:pic>
      <p:sp>
        <p:nvSpPr>
          <p:cNvPr id="2363" name="AutoShape 315"/>
          <p:cNvSpPr>
            <a:spLocks noChangeArrowheads="1"/>
          </p:cNvSpPr>
          <p:nvPr/>
        </p:nvSpPr>
        <p:spPr bwMode="auto">
          <a:xfrm rot="16200000">
            <a:off x="4725194" y="1291431"/>
            <a:ext cx="304800" cy="306388"/>
          </a:xfrm>
          <a:prstGeom prst="leftArrow">
            <a:avLst>
              <a:gd name="adj1" fmla="val 50000"/>
              <a:gd name="adj2" fmla="val 25000"/>
            </a:avLst>
          </a:prstGeom>
          <a:noFill/>
          <a:ln w="38100">
            <a:solidFill>
              <a:srgbClr val="0000FF"/>
            </a:solidFill>
            <a:miter lim="800000"/>
            <a:headEnd/>
            <a:tailEnd/>
          </a:ln>
          <a:effectLst/>
        </p:spPr>
        <p:txBody>
          <a:bodyPr wrap="none" anchor="ctr"/>
          <a:lstStyle/>
          <a:p>
            <a:endParaRPr lang="en-US"/>
          </a:p>
        </p:txBody>
      </p:sp>
      <p:sp>
        <p:nvSpPr>
          <p:cNvPr id="2364" name="AutoShape 316"/>
          <p:cNvSpPr>
            <a:spLocks noChangeArrowheads="1"/>
          </p:cNvSpPr>
          <p:nvPr/>
        </p:nvSpPr>
        <p:spPr bwMode="auto">
          <a:xfrm rot="-761975">
            <a:off x="5794375" y="2451100"/>
            <a:ext cx="922338" cy="382588"/>
          </a:xfrm>
          <a:prstGeom prst="leftArrow">
            <a:avLst>
              <a:gd name="adj1" fmla="val 50000"/>
              <a:gd name="adj2" fmla="val 60270"/>
            </a:avLst>
          </a:prstGeom>
          <a:noFill/>
          <a:ln w="38100">
            <a:solidFill>
              <a:srgbClr val="FF0000"/>
            </a:solidFill>
            <a:miter lim="800000"/>
            <a:headEnd/>
            <a:tailEnd/>
          </a:ln>
          <a:effectLst/>
        </p:spPr>
        <p:txBody>
          <a:bodyPr wrap="none" anchor="ctr"/>
          <a:lstStyle/>
          <a:p>
            <a:endParaRPr lang="en-US"/>
          </a:p>
        </p:txBody>
      </p:sp>
      <p:sp>
        <p:nvSpPr>
          <p:cNvPr id="2365" name="AutoShape 317"/>
          <p:cNvSpPr>
            <a:spLocks noChangeArrowheads="1"/>
          </p:cNvSpPr>
          <p:nvPr/>
        </p:nvSpPr>
        <p:spPr bwMode="auto">
          <a:xfrm rot="5400000">
            <a:off x="4725194" y="2588419"/>
            <a:ext cx="304800" cy="306388"/>
          </a:xfrm>
          <a:prstGeom prst="leftArrow">
            <a:avLst>
              <a:gd name="adj1" fmla="val 50000"/>
              <a:gd name="adj2" fmla="val 25000"/>
            </a:avLst>
          </a:prstGeom>
          <a:noFill/>
          <a:ln w="38100">
            <a:solidFill>
              <a:srgbClr val="0000FF"/>
            </a:solidFill>
            <a:miter lim="800000"/>
            <a:headEnd/>
            <a:tailEnd/>
          </a:ln>
          <a:effectLst/>
        </p:spPr>
        <p:txBody>
          <a:bodyPr wrap="none" anchor="ctr"/>
          <a:lstStyle/>
          <a:p>
            <a:endParaRPr lang="en-US"/>
          </a:p>
        </p:txBody>
      </p:sp>
      <p:sp>
        <p:nvSpPr>
          <p:cNvPr id="2366" name="AutoShape 318"/>
          <p:cNvSpPr>
            <a:spLocks noChangeArrowheads="1"/>
          </p:cNvSpPr>
          <p:nvPr/>
        </p:nvSpPr>
        <p:spPr bwMode="auto">
          <a:xfrm flipH="1">
            <a:off x="3732213" y="1825625"/>
            <a:ext cx="304800" cy="306388"/>
          </a:xfrm>
          <a:prstGeom prst="leftArrow">
            <a:avLst>
              <a:gd name="adj1" fmla="val 50000"/>
              <a:gd name="adj2" fmla="val 25000"/>
            </a:avLst>
          </a:prstGeom>
          <a:noFill/>
          <a:ln w="38100">
            <a:solidFill>
              <a:srgbClr val="0000FF"/>
            </a:solidFill>
            <a:miter lim="800000"/>
            <a:headEnd/>
            <a:tailEnd/>
          </a:ln>
          <a:effectLst/>
        </p:spPr>
        <p:txBody>
          <a:bodyPr wrap="none" anchor="ctr"/>
          <a:lstStyle/>
          <a:p>
            <a:endParaRPr lang="en-US"/>
          </a:p>
        </p:txBody>
      </p:sp>
      <p:pic>
        <p:nvPicPr>
          <p:cNvPr id="2367" name="Picture 319" descr="red uh oh movement"/>
          <p:cNvPicPr>
            <a:picLocks noChangeAspect="1" noChangeArrowheads="1"/>
          </p:cNvPicPr>
          <p:nvPr/>
        </p:nvPicPr>
        <p:blipFill>
          <a:blip r:embed="rId64"/>
          <a:srcRect/>
          <a:stretch>
            <a:fillRect/>
          </a:stretch>
        </p:blipFill>
        <p:spPr bwMode="auto">
          <a:xfrm rot="5754847" flipV="1">
            <a:off x="5372100" y="5072063"/>
            <a:ext cx="446088" cy="519112"/>
          </a:xfrm>
          <a:prstGeom prst="rect">
            <a:avLst/>
          </a:prstGeom>
          <a:noFill/>
        </p:spPr>
      </p:pic>
      <p:pic>
        <p:nvPicPr>
          <p:cNvPr id="2368" name="Picture 320" descr="red uh oh movement"/>
          <p:cNvPicPr>
            <a:picLocks noChangeAspect="1" noChangeArrowheads="1"/>
          </p:cNvPicPr>
          <p:nvPr/>
        </p:nvPicPr>
        <p:blipFill>
          <a:blip r:embed="rId64"/>
          <a:srcRect/>
          <a:stretch>
            <a:fillRect/>
          </a:stretch>
        </p:blipFill>
        <p:spPr bwMode="auto">
          <a:xfrm rot="7057229" flipV="1">
            <a:off x="3540125" y="3468688"/>
            <a:ext cx="446088" cy="519112"/>
          </a:xfrm>
          <a:prstGeom prst="rect">
            <a:avLst/>
          </a:prstGeom>
          <a:noFill/>
        </p:spPr>
      </p:pic>
      <p:sp>
        <p:nvSpPr>
          <p:cNvPr id="2369" name="AutoShape 321"/>
          <p:cNvSpPr>
            <a:spLocks noChangeArrowheads="1"/>
          </p:cNvSpPr>
          <p:nvPr/>
        </p:nvSpPr>
        <p:spPr bwMode="auto">
          <a:xfrm rot="2289038">
            <a:off x="2882900" y="4367213"/>
            <a:ext cx="846138" cy="382587"/>
          </a:xfrm>
          <a:prstGeom prst="leftArrow">
            <a:avLst>
              <a:gd name="adj1" fmla="val 50000"/>
              <a:gd name="adj2" fmla="val 55291"/>
            </a:avLst>
          </a:prstGeom>
          <a:noFill/>
          <a:ln w="38100">
            <a:solidFill>
              <a:srgbClr val="FF0000"/>
            </a:solidFill>
            <a:miter lim="800000"/>
            <a:headEnd/>
            <a:tailEnd/>
          </a:ln>
          <a:effectLst/>
        </p:spPr>
        <p:txBody>
          <a:bodyPr wrap="none" anchor="ctr"/>
          <a:lstStyle/>
          <a:p>
            <a:endParaRPr lang="en-US"/>
          </a:p>
        </p:txBody>
      </p:sp>
      <p:sp>
        <p:nvSpPr>
          <p:cNvPr id="2371" name="AutoShape 323"/>
          <p:cNvSpPr>
            <a:spLocks noChangeArrowheads="1"/>
          </p:cNvSpPr>
          <p:nvPr/>
        </p:nvSpPr>
        <p:spPr bwMode="auto">
          <a:xfrm rot="483795">
            <a:off x="3656013" y="5489575"/>
            <a:ext cx="1144587" cy="382588"/>
          </a:xfrm>
          <a:prstGeom prst="leftArrow">
            <a:avLst>
              <a:gd name="adj1" fmla="val 50000"/>
              <a:gd name="adj2" fmla="val 74792"/>
            </a:avLst>
          </a:prstGeom>
          <a:noFill/>
          <a:ln w="38100">
            <a:solidFill>
              <a:srgbClr val="FF0000"/>
            </a:solidFill>
            <a:prstDash val="dash"/>
            <a:miter lim="800000"/>
            <a:headEnd/>
            <a:tailEnd/>
          </a:ln>
          <a:effectLst/>
        </p:spPr>
        <p:txBody>
          <a:bodyPr wrap="none" anchor="ctr"/>
          <a:lstStyle/>
          <a:p>
            <a:endParaRPr lang="en-US"/>
          </a:p>
        </p:txBody>
      </p:sp>
      <p:sp>
        <p:nvSpPr>
          <p:cNvPr id="2372" name="AutoShape 324"/>
          <p:cNvSpPr>
            <a:spLocks noChangeArrowheads="1"/>
          </p:cNvSpPr>
          <p:nvPr/>
        </p:nvSpPr>
        <p:spPr bwMode="auto">
          <a:xfrm rot="40708553">
            <a:off x="4665663" y="5786438"/>
            <a:ext cx="468312" cy="539750"/>
          </a:xfrm>
          <a:prstGeom prst="leftArrow">
            <a:avLst>
              <a:gd name="adj1" fmla="val 50000"/>
              <a:gd name="adj2" fmla="val 25000"/>
            </a:avLst>
          </a:prstGeom>
          <a:noFill/>
          <a:ln w="38100">
            <a:solidFill>
              <a:srgbClr val="FF0000"/>
            </a:solidFill>
            <a:miter lim="800000"/>
            <a:headEnd/>
            <a:tailEnd/>
          </a:ln>
          <a:effectLst/>
        </p:spPr>
        <p:txBody>
          <a:bodyPr wrap="none" anchor="ctr"/>
          <a:lstStyle/>
          <a:p>
            <a:endParaRPr lang="en-US"/>
          </a:p>
        </p:txBody>
      </p:sp>
      <p:sp>
        <p:nvSpPr>
          <p:cNvPr id="2373" name="AutoShape 325"/>
          <p:cNvSpPr>
            <a:spLocks noChangeArrowheads="1"/>
          </p:cNvSpPr>
          <p:nvPr/>
        </p:nvSpPr>
        <p:spPr bwMode="auto">
          <a:xfrm rot="59794171">
            <a:off x="6169819" y="5036344"/>
            <a:ext cx="468313" cy="1679575"/>
          </a:xfrm>
          <a:prstGeom prst="leftArrow">
            <a:avLst>
              <a:gd name="adj1" fmla="val 50000"/>
              <a:gd name="adj2" fmla="val 25000"/>
            </a:avLst>
          </a:prstGeom>
          <a:noFill/>
          <a:ln w="38100">
            <a:solidFill>
              <a:srgbClr val="FF0000"/>
            </a:solidFill>
            <a:miter lim="800000"/>
            <a:headEnd/>
            <a:tailEnd/>
          </a:ln>
          <a:effectLst/>
        </p:spPr>
        <p:txBody>
          <a:bodyPr wrap="none" anchor="ctr"/>
          <a:lstStyle/>
          <a:p>
            <a:endParaRPr lang="en-US"/>
          </a:p>
        </p:txBody>
      </p:sp>
      <p:sp>
        <p:nvSpPr>
          <p:cNvPr id="2374" name="AutoShape 326"/>
          <p:cNvSpPr>
            <a:spLocks noChangeArrowheads="1"/>
          </p:cNvSpPr>
          <p:nvPr/>
        </p:nvSpPr>
        <p:spPr bwMode="auto">
          <a:xfrm rot="16200000">
            <a:off x="2205832" y="2817019"/>
            <a:ext cx="611187" cy="612775"/>
          </a:xfrm>
          <a:prstGeom prst="leftArrow">
            <a:avLst>
              <a:gd name="adj1" fmla="val 50000"/>
              <a:gd name="adj2" fmla="val 25000"/>
            </a:avLst>
          </a:prstGeom>
          <a:noFill/>
          <a:ln w="38100">
            <a:solidFill>
              <a:srgbClr val="0000FF"/>
            </a:solidFill>
            <a:prstDash val="dash"/>
            <a:miter lim="800000"/>
            <a:headEnd/>
            <a:tailEnd/>
          </a:ln>
          <a:effectLst/>
        </p:spPr>
        <p:txBody>
          <a:bodyPr wrap="none" anchor="ctr"/>
          <a:lstStyle/>
          <a:p>
            <a:endParaRPr lang="en-US"/>
          </a:p>
        </p:txBody>
      </p:sp>
      <p:pic>
        <p:nvPicPr>
          <p:cNvPr id="2377" name="Picture 329" descr="ccr us 5th armoured division"/>
          <p:cNvPicPr>
            <a:picLocks noChangeAspect="1" noChangeArrowheads="1"/>
          </p:cNvPicPr>
          <p:nvPr/>
        </p:nvPicPr>
        <p:blipFill>
          <a:blip r:embed="rId65"/>
          <a:srcRect/>
          <a:stretch>
            <a:fillRect/>
          </a:stretch>
        </p:blipFill>
        <p:spPr bwMode="auto">
          <a:xfrm>
            <a:off x="6251575" y="-387350"/>
            <a:ext cx="338138" cy="219075"/>
          </a:xfrm>
          <a:prstGeom prst="rect">
            <a:avLst/>
          </a:prstGeom>
          <a:noFill/>
        </p:spPr>
      </p:pic>
      <p:pic>
        <p:nvPicPr>
          <p:cNvPr id="2379" name="Picture 331" descr="us 5th division"/>
          <p:cNvPicPr>
            <a:picLocks noChangeAspect="1" noChangeArrowheads="1"/>
          </p:cNvPicPr>
          <p:nvPr/>
        </p:nvPicPr>
        <p:blipFill>
          <a:blip r:embed="rId66"/>
          <a:srcRect/>
          <a:stretch>
            <a:fillRect/>
          </a:stretch>
        </p:blipFill>
        <p:spPr bwMode="auto">
          <a:xfrm>
            <a:off x="7854950" y="7245350"/>
            <a:ext cx="446088" cy="287338"/>
          </a:xfrm>
          <a:prstGeom prst="rect">
            <a:avLst/>
          </a:prstGeom>
          <a:noFill/>
          <a:ln w="9525">
            <a:noFill/>
            <a:miter lim="800000"/>
            <a:headEnd/>
            <a:tailEnd/>
          </a:ln>
        </p:spPr>
      </p:pic>
      <p:pic>
        <p:nvPicPr>
          <p:cNvPr id="2380" name="Picture 332" descr="us 10th armoured division"/>
          <p:cNvPicPr>
            <a:picLocks noChangeAspect="1" noChangeArrowheads="1"/>
          </p:cNvPicPr>
          <p:nvPr/>
        </p:nvPicPr>
        <p:blipFill>
          <a:blip r:embed="rId67"/>
          <a:srcRect/>
          <a:stretch>
            <a:fillRect/>
          </a:stretch>
        </p:blipFill>
        <p:spPr bwMode="auto">
          <a:xfrm>
            <a:off x="6784975" y="7016750"/>
            <a:ext cx="442913" cy="287338"/>
          </a:xfrm>
          <a:prstGeom prst="rect">
            <a:avLst/>
          </a:prstGeom>
          <a:noFill/>
          <a:ln w="9525">
            <a:noFill/>
            <a:miter lim="800000"/>
            <a:headEnd/>
            <a:tailEnd/>
          </a:ln>
        </p:spPr>
      </p:pic>
      <p:pic>
        <p:nvPicPr>
          <p:cNvPr id="2381" name="Picture 333" descr="british 75th division"/>
          <p:cNvPicPr>
            <a:picLocks noChangeAspect="1" noChangeArrowheads="1"/>
          </p:cNvPicPr>
          <p:nvPr/>
        </p:nvPicPr>
        <p:blipFill>
          <a:blip r:embed="rId68"/>
          <a:srcRect/>
          <a:stretch>
            <a:fillRect/>
          </a:stretch>
        </p:blipFill>
        <p:spPr bwMode="auto">
          <a:xfrm>
            <a:off x="2359025" y="-463550"/>
            <a:ext cx="447675" cy="287337"/>
          </a:xfrm>
          <a:prstGeom prst="rect">
            <a:avLst/>
          </a:prstGeom>
          <a:noFill/>
        </p:spPr>
      </p:pic>
      <p:pic>
        <p:nvPicPr>
          <p:cNvPr id="2382" name="Picture 334" descr="us 2nd armoured division"/>
          <p:cNvPicPr>
            <a:picLocks noChangeAspect="1" noChangeArrowheads="1"/>
          </p:cNvPicPr>
          <p:nvPr/>
        </p:nvPicPr>
        <p:blipFill>
          <a:blip r:embed="rId69"/>
          <a:srcRect/>
          <a:stretch>
            <a:fillRect/>
          </a:stretch>
        </p:blipFill>
        <p:spPr bwMode="auto">
          <a:xfrm>
            <a:off x="3351213" y="-539750"/>
            <a:ext cx="446087" cy="288925"/>
          </a:xfrm>
          <a:prstGeom prst="rect">
            <a:avLst/>
          </a:prstGeom>
          <a:noFill/>
        </p:spPr>
      </p:pic>
      <p:pic>
        <p:nvPicPr>
          <p:cNvPr id="2383" name="Picture 335" descr="german 167th division"/>
          <p:cNvPicPr>
            <a:picLocks noChangeAspect="1" noChangeArrowheads="1"/>
          </p:cNvPicPr>
          <p:nvPr/>
        </p:nvPicPr>
        <p:blipFill>
          <a:blip r:embed="rId70"/>
          <a:srcRect/>
          <a:stretch>
            <a:fillRect/>
          </a:stretch>
        </p:blipFill>
        <p:spPr bwMode="auto">
          <a:xfrm>
            <a:off x="9144000" y="3810000"/>
            <a:ext cx="482600" cy="287338"/>
          </a:xfrm>
          <a:prstGeom prst="rect">
            <a:avLst/>
          </a:prstGeom>
          <a:noFill/>
        </p:spPr>
      </p:pic>
      <p:pic>
        <p:nvPicPr>
          <p:cNvPr id="2384" name="Picture 336" descr="german 9th division"/>
          <p:cNvPicPr>
            <a:picLocks noChangeAspect="1" noChangeArrowheads="1"/>
          </p:cNvPicPr>
          <p:nvPr/>
        </p:nvPicPr>
        <p:blipFill>
          <a:blip r:embed="rId71"/>
          <a:srcRect/>
          <a:stretch>
            <a:fillRect/>
          </a:stretch>
        </p:blipFill>
        <p:spPr bwMode="auto">
          <a:xfrm>
            <a:off x="9220200" y="4421188"/>
            <a:ext cx="446088" cy="287337"/>
          </a:xfrm>
          <a:prstGeom prst="rect">
            <a:avLst/>
          </a:prstGeom>
          <a:noFill/>
        </p:spPr>
      </p:pic>
      <p:pic>
        <p:nvPicPr>
          <p:cNvPr id="2220" name="Picture 172" descr="ccb us 9th armoured division"/>
          <p:cNvPicPr>
            <a:picLocks noChangeAspect="1" noChangeArrowheads="1"/>
          </p:cNvPicPr>
          <p:nvPr/>
        </p:nvPicPr>
        <p:blipFill>
          <a:blip r:embed="rId72"/>
          <a:srcRect/>
          <a:stretch>
            <a:fillRect/>
          </a:stretch>
        </p:blipFill>
        <p:spPr bwMode="auto">
          <a:xfrm>
            <a:off x="6708775" y="1444625"/>
            <a:ext cx="336550" cy="217488"/>
          </a:xfrm>
          <a:prstGeom prst="rect">
            <a:avLst/>
          </a:prstGeom>
          <a:noFill/>
        </p:spPr>
      </p:pic>
      <p:sp>
        <p:nvSpPr>
          <p:cNvPr id="2385" name="Freeform 337"/>
          <p:cNvSpPr>
            <a:spLocks/>
          </p:cNvSpPr>
          <p:nvPr/>
        </p:nvSpPr>
        <p:spPr bwMode="auto">
          <a:xfrm>
            <a:off x="436563" y="-307975"/>
            <a:ext cx="8191500" cy="7913688"/>
          </a:xfrm>
          <a:custGeom>
            <a:avLst/>
            <a:gdLst/>
            <a:ahLst/>
            <a:cxnLst>
              <a:cxn ang="0">
                <a:pos x="5136" y="4649"/>
              </a:cxn>
              <a:cxn ang="0">
                <a:pos x="4870" y="4361"/>
              </a:cxn>
              <a:cxn ang="0">
                <a:pos x="4609" y="4322"/>
              </a:cxn>
              <a:cxn ang="0">
                <a:pos x="4381" y="4298"/>
              </a:cxn>
              <a:cxn ang="0">
                <a:pos x="4150" y="4214"/>
              </a:cxn>
              <a:cxn ang="0">
                <a:pos x="3987" y="4199"/>
              </a:cxn>
              <a:cxn ang="0">
                <a:pos x="3781" y="4182"/>
              </a:cxn>
              <a:cxn ang="0">
                <a:pos x="3664" y="4103"/>
              </a:cxn>
              <a:cxn ang="0">
                <a:pos x="3364" y="4076"/>
              </a:cxn>
              <a:cxn ang="0">
                <a:pos x="3112" y="3995"/>
              </a:cxn>
              <a:cxn ang="0">
                <a:pos x="2989" y="4184"/>
              </a:cxn>
              <a:cxn ang="0">
                <a:pos x="2605" y="4067"/>
              </a:cxn>
              <a:cxn ang="0">
                <a:pos x="2359" y="4022"/>
              </a:cxn>
              <a:cxn ang="0">
                <a:pos x="2209" y="3968"/>
              </a:cxn>
              <a:cxn ang="0">
                <a:pos x="2002" y="3854"/>
              </a:cxn>
              <a:cxn ang="0">
                <a:pos x="1723" y="3713"/>
              </a:cxn>
              <a:cxn ang="0">
                <a:pos x="1525" y="3581"/>
              </a:cxn>
              <a:cxn ang="0">
                <a:pos x="1300" y="3380"/>
              </a:cxn>
              <a:cxn ang="0">
                <a:pos x="1144" y="3302"/>
              </a:cxn>
              <a:cxn ang="0">
                <a:pos x="634" y="2936"/>
              </a:cxn>
              <a:cxn ang="0">
                <a:pos x="70" y="2642"/>
              </a:cxn>
              <a:cxn ang="0">
                <a:pos x="421" y="2471"/>
              </a:cxn>
              <a:cxn ang="0">
                <a:pos x="1093" y="2612"/>
              </a:cxn>
              <a:cxn ang="0">
                <a:pos x="1417" y="2542"/>
              </a:cxn>
              <a:cxn ang="0">
                <a:pos x="1654" y="2315"/>
              </a:cxn>
              <a:cxn ang="0">
                <a:pos x="1822" y="2234"/>
              </a:cxn>
              <a:cxn ang="0">
                <a:pos x="2105" y="2146"/>
              </a:cxn>
              <a:cxn ang="0">
                <a:pos x="2347" y="2111"/>
              </a:cxn>
              <a:cxn ang="0">
                <a:pos x="2469" y="2194"/>
              </a:cxn>
              <a:cxn ang="0">
                <a:pos x="2842" y="2300"/>
              </a:cxn>
              <a:cxn ang="0">
                <a:pos x="3054" y="2123"/>
              </a:cxn>
              <a:cxn ang="0">
                <a:pos x="3043" y="1847"/>
              </a:cxn>
              <a:cxn ang="0">
                <a:pos x="2967" y="1589"/>
              </a:cxn>
              <a:cxn ang="0">
                <a:pos x="3172" y="1505"/>
              </a:cxn>
              <a:cxn ang="0">
                <a:pos x="3402" y="1406"/>
              </a:cxn>
              <a:cxn ang="0">
                <a:pos x="3597" y="1422"/>
              </a:cxn>
              <a:cxn ang="0">
                <a:pos x="3817" y="1434"/>
              </a:cxn>
              <a:cxn ang="0">
                <a:pos x="3981" y="1409"/>
              </a:cxn>
              <a:cxn ang="0">
                <a:pos x="4078" y="1292"/>
              </a:cxn>
              <a:cxn ang="0">
                <a:pos x="4122" y="1043"/>
              </a:cxn>
              <a:cxn ang="0">
                <a:pos x="4143" y="803"/>
              </a:cxn>
              <a:cxn ang="0">
                <a:pos x="4192" y="82"/>
              </a:cxn>
            </a:cxnLst>
            <a:rect l="0" t="0" r="r" b="b"/>
            <a:pathLst>
              <a:path w="5160" h="4985">
                <a:moveTo>
                  <a:pt x="4930" y="4985"/>
                </a:moveTo>
                <a:cubicBezTo>
                  <a:pt x="4964" y="4930"/>
                  <a:pt x="5112" y="4747"/>
                  <a:pt x="5136" y="4649"/>
                </a:cubicBezTo>
                <a:cubicBezTo>
                  <a:pt x="5160" y="4551"/>
                  <a:pt x="5117" y="4445"/>
                  <a:pt x="5073" y="4397"/>
                </a:cubicBezTo>
                <a:cubicBezTo>
                  <a:pt x="5029" y="4349"/>
                  <a:pt x="4929" y="4370"/>
                  <a:pt x="4870" y="4361"/>
                </a:cubicBezTo>
                <a:cubicBezTo>
                  <a:pt x="4811" y="4352"/>
                  <a:pt x="4764" y="4348"/>
                  <a:pt x="4721" y="4342"/>
                </a:cubicBezTo>
                <a:cubicBezTo>
                  <a:pt x="4678" y="4336"/>
                  <a:pt x="4642" y="4331"/>
                  <a:pt x="4609" y="4322"/>
                </a:cubicBezTo>
                <a:cubicBezTo>
                  <a:pt x="4576" y="4313"/>
                  <a:pt x="4563" y="4293"/>
                  <a:pt x="4525" y="4289"/>
                </a:cubicBezTo>
                <a:cubicBezTo>
                  <a:pt x="4487" y="4285"/>
                  <a:pt x="4428" y="4298"/>
                  <a:pt x="4381" y="4298"/>
                </a:cubicBezTo>
                <a:cubicBezTo>
                  <a:pt x="4334" y="4298"/>
                  <a:pt x="4278" y="4300"/>
                  <a:pt x="4240" y="4286"/>
                </a:cubicBezTo>
                <a:cubicBezTo>
                  <a:pt x="4202" y="4272"/>
                  <a:pt x="4182" y="4226"/>
                  <a:pt x="4150" y="4214"/>
                </a:cubicBezTo>
                <a:cubicBezTo>
                  <a:pt x="4118" y="4202"/>
                  <a:pt x="4074" y="4216"/>
                  <a:pt x="4047" y="4214"/>
                </a:cubicBezTo>
                <a:cubicBezTo>
                  <a:pt x="4020" y="4212"/>
                  <a:pt x="4015" y="4199"/>
                  <a:pt x="3987" y="4199"/>
                </a:cubicBezTo>
                <a:cubicBezTo>
                  <a:pt x="3959" y="4199"/>
                  <a:pt x="3910" y="4217"/>
                  <a:pt x="3876" y="4214"/>
                </a:cubicBezTo>
                <a:cubicBezTo>
                  <a:pt x="3842" y="4211"/>
                  <a:pt x="3799" y="4197"/>
                  <a:pt x="3781" y="4182"/>
                </a:cubicBezTo>
                <a:cubicBezTo>
                  <a:pt x="3763" y="4167"/>
                  <a:pt x="3785" y="4139"/>
                  <a:pt x="3765" y="4126"/>
                </a:cubicBezTo>
                <a:cubicBezTo>
                  <a:pt x="3745" y="4113"/>
                  <a:pt x="3702" y="4116"/>
                  <a:pt x="3664" y="4103"/>
                </a:cubicBezTo>
                <a:cubicBezTo>
                  <a:pt x="3626" y="4090"/>
                  <a:pt x="3588" y="4053"/>
                  <a:pt x="3538" y="4049"/>
                </a:cubicBezTo>
                <a:cubicBezTo>
                  <a:pt x="3488" y="4045"/>
                  <a:pt x="3409" y="4084"/>
                  <a:pt x="3364" y="4076"/>
                </a:cubicBezTo>
                <a:cubicBezTo>
                  <a:pt x="3319" y="4068"/>
                  <a:pt x="3310" y="4017"/>
                  <a:pt x="3268" y="4004"/>
                </a:cubicBezTo>
                <a:cubicBezTo>
                  <a:pt x="3226" y="3991"/>
                  <a:pt x="3152" y="3980"/>
                  <a:pt x="3112" y="3995"/>
                </a:cubicBezTo>
                <a:cubicBezTo>
                  <a:pt x="3072" y="4010"/>
                  <a:pt x="3048" y="4063"/>
                  <a:pt x="3028" y="4094"/>
                </a:cubicBezTo>
                <a:cubicBezTo>
                  <a:pt x="3008" y="4125"/>
                  <a:pt x="3036" y="4177"/>
                  <a:pt x="2989" y="4184"/>
                </a:cubicBezTo>
                <a:cubicBezTo>
                  <a:pt x="2942" y="4191"/>
                  <a:pt x="2807" y="4156"/>
                  <a:pt x="2743" y="4136"/>
                </a:cubicBezTo>
                <a:cubicBezTo>
                  <a:pt x="2679" y="4116"/>
                  <a:pt x="2658" y="4078"/>
                  <a:pt x="2605" y="4067"/>
                </a:cubicBezTo>
                <a:cubicBezTo>
                  <a:pt x="2552" y="4056"/>
                  <a:pt x="2463" y="4074"/>
                  <a:pt x="2422" y="4067"/>
                </a:cubicBezTo>
                <a:cubicBezTo>
                  <a:pt x="2381" y="4060"/>
                  <a:pt x="2384" y="4028"/>
                  <a:pt x="2359" y="4022"/>
                </a:cubicBezTo>
                <a:cubicBezTo>
                  <a:pt x="2334" y="4016"/>
                  <a:pt x="2297" y="4037"/>
                  <a:pt x="2272" y="4028"/>
                </a:cubicBezTo>
                <a:cubicBezTo>
                  <a:pt x="2247" y="4019"/>
                  <a:pt x="2237" y="3983"/>
                  <a:pt x="2209" y="3968"/>
                </a:cubicBezTo>
                <a:cubicBezTo>
                  <a:pt x="2181" y="3953"/>
                  <a:pt x="2141" y="3957"/>
                  <a:pt x="2107" y="3938"/>
                </a:cubicBezTo>
                <a:cubicBezTo>
                  <a:pt x="2073" y="3919"/>
                  <a:pt x="2051" y="3882"/>
                  <a:pt x="2002" y="3854"/>
                </a:cubicBezTo>
                <a:cubicBezTo>
                  <a:pt x="1953" y="3826"/>
                  <a:pt x="1863" y="3794"/>
                  <a:pt x="1816" y="3770"/>
                </a:cubicBezTo>
                <a:cubicBezTo>
                  <a:pt x="1769" y="3746"/>
                  <a:pt x="1751" y="3735"/>
                  <a:pt x="1723" y="3713"/>
                </a:cubicBezTo>
                <a:cubicBezTo>
                  <a:pt x="1695" y="3691"/>
                  <a:pt x="1678" y="3660"/>
                  <a:pt x="1645" y="3638"/>
                </a:cubicBezTo>
                <a:cubicBezTo>
                  <a:pt x="1612" y="3616"/>
                  <a:pt x="1563" y="3608"/>
                  <a:pt x="1525" y="3581"/>
                </a:cubicBezTo>
                <a:cubicBezTo>
                  <a:pt x="1487" y="3554"/>
                  <a:pt x="1457" y="3509"/>
                  <a:pt x="1420" y="3476"/>
                </a:cubicBezTo>
                <a:cubicBezTo>
                  <a:pt x="1383" y="3443"/>
                  <a:pt x="1328" y="3406"/>
                  <a:pt x="1300" y="3380"/>
                </a:cubicBezTo>
                <a:cubicBezTo>
                  <a:pt x="1272" y="3354"/>
                  <a:pt x="1275" y="3333"/>
                  <a:pt x="1249" y="3320"/>
                </a:cubicBezTo>
                <a:cubicBezTo>
                  <a:pt x="1223" y="3307"/>
                  <a:pt x="1187" y="3324"/>
                  <a:pt x="1144" y="3302"/>
                </a:cubicBezTo>
                <a:cubicBezTo>
                  <a:pt x="1101" y="3280"/>
                  <a:pt x="1076" y="3249"/>
                  <a:pt x="991" y="3188"/>
                </a:cubicBezTo>
                <a:cubicBezTo>
                  <a:pt x="906" y="3127"/>
                  <a:pt x="732" y="3004"/>
                  <a:pt x="634" y="2936"/>
                </a:cubicBezTo>
                <a:cubicBezTo>
                  <a:pt x="536" y="2868"/>
                  <a:pt x="497" y="2826"/>
                  <a:pt x="403" y="2777"/>
                </a:cubicBezTo>
                <a:cubicBezTo>
                  <a:pt x="309" y="2728"/>
                  <a:pt x="127" y="2710"/>
                  <a:pt x="70" y="2642"/>
                </a:cubicBezTo>
                <a:cubicBezTo>
                  <a:pt x="13" y="2574"/>
                  <a:pt x="0" y="2397"/>
                  <a:pt x="58" y="2369"/>
                </a:cubicBezTo>
                <a:cubicBezTo>
                  <a:pt x="116" y="2341"/>
                  <a:pt x="319" y="2443"/>
                  <a:pt x="421" y="2471"/>
                </a:cubicBezTo>
                <a:cubicBezTo>
                  <a:pt x="523" y="2499"/>
                  <a:pt x="561" y="2514"/>
                  <a:pt x="673" y="2537"/>
                </a:cubicBezTo>
                <a:cubicBezTo>
                  <a:pt x="785" y="2560"/>
                  <a:pt x="975" y="2602"/>
                  <a:pt x="1093" y="2612"/>
                </a:cubicBezTo>
                <a:cubicBezTo>
                  <a:pt x="1211" y="2622"/>
                  <a:pt x="1327" y="2612"/>
                  <a:pt x="1381" y="2600"/>
                </a:cubicBezTo>
                <a:cubicBezTo>
                  <a:pt x="1435" y="2588"/>
                  <a:pt x="1391" y="2573"/>
                  <a:pt x="1417" y="2542"/>
                </a:cubicBezTo>
                <a:cubicBezTo>
                  <a:pt x="1443" y="2511"/>
                  <a:pt x="1497" y="2452"/>
                  <a:pt x="1537" y="2414"/>
                </a:cubicBezTo>
                <a:cubicBezTo>
                  <a:pt x="1577" y="2376"/>
                  <a:pt x="1622" y="2337"/>
                  <a:pt x="1654" y="2315"/>
                </a:cubicBezTo>
                <a:cubicBezTo>
                  <a:pt x="1686" y="2293"/>
                  <a:pt x="1701" y="2295"/>
                  <a:pt x="1729" y="2282"/>
                </a:cubicBezTo>
                <a:cubicBezTo>
                  <a:pt x="1757" y="2269"/>
                  <a:pt x="1789" y="2245"/>
                  <a:pt x="1822" y="2234"/>
                </a:cubicBezTo>
                <a:cubicBezTo>
                  <a:pt x="1855" y="2223"/>
                  <a:pt x="1879" y="2228"/>
                  <a:pt x="1926" y="2213"/>
                </a:cubicBezTo>
                <a:cubicBezTo>
                  <a:pt x="1973" y="2198"/>
                  <a:pt x="2057" y="2155"/>
                  <a:pt x="2105" y="2146"/>
                </a:cubicBezTo>
                <a:cubicBezTo>
                  <a:pt x="2153" y="2137"/>
                  <a:pt x="2173" y="2164"/>
                  <a:pt x="2213" y="2158"/>
                </a:cubicBezTo>
                <a:cubicBezTo>
                  <a:pt x="2253" y="2152"/>
                  <a:pt x="2320" y="2119"/>
                  <a:pt x="2347" y="2111"/>
                </a:cubicBezTo>
                <a:cubicBezTo>
                  <a:pt x="2374" y="2103"/>
                  <a:pt x="2357" y="2094"/>
                  <a:pt x="2377" y="2108"/>
                </a:cubicBezTo>
                <a:cubicBezTo>
                  <a:pt x="2397" y="2122"/>
                  <a:pt x="2420" y="2159"/>
                  <a:pt x="2469" y="2194"/>
                </a:cubicBezTo>
                <a:cubicBezTo>
                  <a:pt x="2518" y="2229"/>
                  <a:pt x="2612" y="2300"/>
                  <a:pt x="2674" y="2318"/>
                </a:cubicBezTo>
                <a:cubicBezTo>
                  <a:pt x="2736" y="2336"/>
                  <a:pt x="2796" y="2316"/>
                  <a:pt x="2842" y="2300"/>
                </a:cubicBezTo>
                <a:cubicBezTo>
                  <a:pt x="2888" y="2284"/>
                  <a:pt x="2915" y="2254"/>
                  <a:pt x="2950" y="2225"/>
                </a:cubicBezTo>
                <a:cubicBezTo>
                  <a:pt x="2985" y="2196"/>
                  <a:pt x="3043" y="2181"/>
                  <a:pt x="3054" y="2123"/>
                </a:cubicBezTo>
                <a:cubicBezTo>
                  <a:pt x="3065" y="2065"/>
                  <a:pt x="3017" y="1923"/>
                  <a:pt x="3015" y="1877"/>
                </a:cubicBezTo>
                <a:cubicBezTo>
                  <a:pt x="3013" y="1831"/>
                  <a:pt x="3049" y="1876"/>
                  <a:pt x="3043" y="1847"/>
                </a:cubicBezTo>
                <a:cubicBezTo>
                  <a:pt x="3037" y="1818"/>
                  <a:pt x="2992" y="1743"/>
                  <a:pt x="2979" y="1700"/>
                </a:cubicBezTo>
                <a:cubicBezTo>
                  <a:pt x="2966" y="1657"/>
                  <a:pt x="2949" y="1622"/>
                  <a:pt x="2967" y="1589"/>
                </a:cubicBezTo>
                <a:cubicBezTo>
                  <a:pt x="2985" y="1556"/>
                  <a:pt x="3056" y="1518"/>
                  <a:pt x="3090" y="1504"/>
                </a:cubicBezTo>
                <a:cubicBezTo>
                  <a:pt x="3124" y="1490"/>
                  <a:pt x="3142" y="1518"/>
                  <a:pt x="3172" y="1505"/>
                </a:cubicBezTo>
                <a:cubicBezTo>
                  <a:pt x="3202" y="1492"/>
                  <a:pt x="3235" y="1440"/>
                  <a:pt x="3273" y="1424"/>
                </a:cubicBezTo>
                <a:cubicBezTo>
                  <a:pt x="3311" y="1408"/>
                  <a:pt x="3364" y="1408"/>
                  <a:pt x="3402" y="1406"/>
                </a:cubicBezTo>
                <a:cubicBezTo>
                  <a:pt x="3440" y="1404"/>
                  <a:pt x="3472" y="1406"/>
                  <a:pt x="3504" y="1409"/>
                </a:cubicBezTo>
                <a:cubicBezTo>
                  <a:pt x="3536" y="1412"/>
                  <a:pt x="3564" y="1419"/>
                  <a:pt x="3597" y="1422"/>
                </a:cubicBezTo>
                <a:cubicBezTo>
                  <a:pt x="3630" y="1425"/>
                  <a:pt x="3664" y="1428"/>
                  <a:pt x="3701" y="1430"/>
                </a:cubicBezTo>
                <a:cubicBezTo>
                  <a:pt x="3738" y="1432"/>
                  <a:pt x="3782" y="1436"/>
                  <a:pt x="3817" y="1434"/>
                </a:cubicBezTo>
                <a:cubicBezTo>
                  <a:pt x="3852" y="1432"/>
                  <a:pt x="3885" y="1422"/>
                  <a:pt x="3912" y="1418"/>
                </a:cubicBezTo>
                <a:cubicBezTo>
                  <a:pt x="3939" y="1414"/>
                  <a:pt x="3961" y="1420"/>
                  <a:pt x="3981" y="1409"/>
                </a:cubicBezTo>
                <a:cubicBezTo>
                  <a:pt x="4001" y="1398"/>
                  <a:pt x="4019" y="1372"/>
                  <a:pt x="4035" y="1352"/>
                </a:cubicBezTo>
                <a:cubicBezTo>
                  <a:pt x="4051" y="1332"/>
                  <a:pt x="4065" y="1322"/>
                  <a:pt x="4078" y="1292"/>
                </a:cubicBezTo>
                <a:cubicBezTo>
                  <a:pt x="4091" y="1262"/>
                  <a:pt x="4104" y="1213"/>
                  <a:pt x="4111" y="1172"/>
                </a:cubicBezTo>
                <a:cubicBezTo>
                  <a:pt x="4118" y="1131"/>
                  <a:pt x="4118" y="1079"/>
                  <a:pt x="4122" y="1043"/>
                </a:cubicBezTo>
                <a:cubicBezTo>
                  <a:pt x="4126" y="1007"/>
                  <a:pt x="4134" y="993"/>
                  <a:pt x="4137" y="953"/>
                </a:cubicBezTo>
                <a:cubicBezTo>
                  <a:pt x="4140" y="913"/>
                  <a:pt x="4141" y="894"/>
                  <a:pt x="4143" y="803"/>
                </a:cubicBezTo>
                <a:cubicBezTo>
                  <a:pt x="4145" y="712"/>
                  <a:pt x="4141" y="527"/>
                  <a:pt x="4149" y="407"/>
                </a:cubicBezTo>
                <a:cubicBezTo>
                  <a:pt x="4157" y="287"/>
                  <a:pt x="4206" y="150"/>
                  <a:pt x="4192" y="82"/>
                </a:cubicBezTo>
                <a:cubicBezTo>
                  <a:pt x="4178" y="14"/>
                  <a:pt x="4091" y="17"/>
                  <a:pt x="4064" y="0"/>
                </a:cubicBezTo>
              </a:path>
            </a:pathLst>
          </a:custGeom>
          <a:noFill/>
          <a:ln w="25400">
            <a:solidFill>
              <a:srgbClr val="FF0000"/>
            </a:solidFill>
            <a:round/>
            <a:headEnd/>
            <a:tailEnd/>
          </a:ln>
          <a:effectLst/>
        </p:spPr>
        <p:txBody>
          <a:bodyPr/>
          <a:lstStyle/>
          <a:p>
            <a:endParaRPr lang="en-US"/>
          </a:p>
        </p:txBody>
      </p:sp>
      <p:pic>
        <p:nvPicPr>
          <p:cNvPr id="2386" name="Picture 338" descr="red uh oh movement"/>
          <p:cNvPicPr>
            <a:picLocks noChangeAspect="1" noChangeArrowheads="1"/>
          </p:cNvPicPr>
          <p:nvPr/>
        </p:nvPicPr>
        <p:blipFill>
          <a:blip r:embed="rId64"/>
          <a:srcRect/>
          <a:stretch>
            <a:fillRect/>
          </a:stretch>
        </p:blipFill>
        <p:spPr bwMode="auto">
          <a:xfrm flipV="1">
            <a:off x="5945188" y="5337175"/>
            <a:ext cx="446087" cy="519113"/>
          </a:xfrm>
          <a:prstGeom prst="rect">
            <a:avLst/>
          </a:prstGeom>
          <a:noFill/>
        </p:spPr>
      </p:pic>
      <p:pic>
        <p:nvPicPr>
          <p:cNvPr id="2387" name="Picture 339" descr="red uh oh movement"/>
          <p:cNvPicPr>
            <a:picLocks noChangeAspect="1" noChangeArrowheads="1"/>
          </p:cNvPicPr>
          <p:nvPr/>
        </p:nvPicPr>
        <p:blipFill>
          <a:blip r:embed="rId64"/>
          <a:srcRect/>
          <a:stretch>
            <a:fillRect/>
          </a:stretch>
        </p:blipFill>
        <p:spPr bwMode="auto">
          <a:xfrm rot="19227448" flipV="1">
            <a:off x="3732213" y="4192588"/>
            <a:ext cx="446087" cy="519112"/>
          </a:xfrm>
          <a:prstGeom prst="rect">
            <a:avLst/>
          </a:prstGeom>
          <a:noFill/>
        </p:spPr>
      </p:pic>
      <p:sp>
        <p:nvSpPr>
          <p:cNvPr id="2388" name="AutoShape 340"/>
          <p:cNvSpPr>
            <a:spLocks noChangeArrowheads="1"/>
          </p:cNvSpPr>
          <p:nvPr/>
        </p:nvSpPr>
        <p:spPr bwMode="auto">
          <a:xfrm rot="475397">
            <a:off x="1439863" y="3835400"/>
            <a:ext cx="1371600" cy="381000"/>
          </a:xfrm>
          <a:prstGeom prst="leftArrow">
            <a:avLst>
              <a:gd name="adj1" fmla="val 50000"/>
              <a:gd name="adj2" fmla="val 90000"/>
            </a:avLst>
          </a:prstGeom>
          <a:noFill/>
          <a:ln w="38100">
            <a:solidFill>
              <a:srgbClr val="FF0000"/>
            </a:solidFill>
            <a:miter lim="800000"/>
            <a:headEnd/>
            <a:tailEnd/>
          </a:ln>
          <a:effectLst/>
        </p:spPr>
        <p:txBody>
          <a:bodyPr wrap="none" anchor="ctr"/>
          <a:lstStyle/>
          <a:p>
            <a:endParaRPr lang="en-US"/>
          </a:p>
        </p:txBody>
      </p:sp>
      <p:sp>
        <p:nvSpPr>
          <p:cNvPr id="2389" name="AutoShape 341"/>
          <p:cNvSpPr>
            <a:spLocks noChangeArrowheads="1"/>
          </p:cNvSpPr>
          <p:nvPr/>
        </p:nvSpPr>
        <p:spPr bwMode="auto">
          <a:xfrm rot="2055814">
            <a:off x="2282825" y="4497388"/>
            <a:ext cx="534988" cy="381000"/>
          </a:xfrm>
          <a:prstGeom prst="leftArrow">
            <a:avLst>
              <a:gd name="adj1" fmla="val 50000"/>
              <a:gd name="adj2" fmla="val 35104"/>
            </a:avLst>
          </a:prstGeom>
          <a:noFill/>
          <a:ln w="38100">
            <a:solidFill>
              <a:srgbClr val="FF0000"/>
            </a:solidFill>
            <a:miter lim="800000"/>
            <a:headEnd/>
            <a:tailEnd/>
          </a:ln>
          <a:effectLst/>
        </p:spPr>
        <p:txBody>
          <a:bodyPr wrap="none" anchor="ctr"/>
          <a:lstStyle/>
          <a:p>
            <a:endParaRPr lang="en-US"/>
          </a:p>
        </p:txBody>
      </p:sp>
      <p:sp>
        <p:nvSpPr>
          <p:cNvPr id="2390" name="AutoShape 342"/>
          <p:cNvSpPr>
            <a:spLocks noChangeArrowheads="1"/>
          </p:cNvSpPr>
          <p:nvPr/>
        </p:nvSpPr>
        <p:spPr bwMode="auto">
          <a:xfrm rot="2663340">
            <a:off x="3582988" y="3435350"/>
            <a:ext cx="534987" cy="909638"/>
          </a:xfrm>
          <a:prstGeom prst="leftArrow">
            <a:avLst>
              <a:gd name="adj1" fmla="val 50000"/>
              <a:gd name="adj2" fmla="val 25000"/>
            </a:avLst>
          </a:prstGeom>
          <a:noFill/>
          <a:ln w="38100">
            <a:solidFill>
              <a:srgbClr val="FF0000"/>
            </a:solidFill>
            <a:miter lim="800000"/>
            <a:headEnd/>
            <a:tailEnd/>
          </a:ln>
          <a:effectLst/>
        </p:spPr>
        <p:txBody>
          <a:bodyPr wrap="none" anchor="ctr"/>
          <a:lstStyle/>
          <a:p>
            <a:endParaRPr lang="en-US"/>
          </a:p>
        </p:txBody>
      </p:sp>
      <p:sp>
        <p:nvSpPr>
          <p:cNvPr id="2391" name="AutoShape 343"/>
          <p:cNvSpPr>
            <a:spLocks noChangeArrowheads="1"/>
          </p:cNvSpPr>
          <p:nvPr/>
        </p:nvSpPr>
        <p:spPr bwMode="auto">
          <a:xfrm>
            <a:off x="5868988" y="2665413"/>
            <a:ext cx="534987" cy="1098550"/>
          </a:xfrm>
          <a:prstGeom prst="leftArrow">
            <a:avLst>
              <a:gd name="adj1" fmla="val 50000"/>
              <a:gd name="adj2" fmla="val 25000"/>
            </a:avLst>
          </a:prstGeom>
          <a:noFill/>
          <a:ln w="38100">
            <a:solidFill>
              <a:srgbClr val="FF0000"/>
            </a:solidFill>
            <a:miter lim="800000"/>
            <a:headEnd/>
            <a:tailEnd/>
          </a:ln>
          <a:effectLst/>
        </p:spPr>
        <p:txBody>
          <a:bodyPr wrap="none" anchor="ctr"/>
          <a:lstStyle/>
          <a:p>
            <a:endParaRPr lang="en-US"/>
          </a:p>
        </p:txBody>
      </p:sp>
      <p:sp>
        <p:nvSpPr>
          <p:cNvPr id="2392" name="AutoShape 344"/>
          <p:cNvSpPr>
            <a:spLocks noChangeArrowheads="1"/>
          </p:cNvSpPr>
          <p:nvPr/>
        </p:nvSpPr>
        <p:spPr bwMode="auto">
          <a:xfrm rot="16200000" flipV="1">
            <a:off x="4725194" y="2359819"/>
            <a:ext cx="304800" cy="306388"/>
          </a:xfrm>
          <a:prstGeom prst="leftArrow">
            <a:avLst>
              <a:gd name="adj1" fmla="val 50000"/>
              <a:gd name="adj2" fmla="val 25000"/>
            </a:avLst>
          </a:prstGeom>
          <a:noFill/>
          <a:ln w="38100">
            <a:solidFill>
              <a:srgbClr val="0000FF"/>
            </a:solidFill>
            <a:prstDash val="dash"/>
            <a:miter lim="800000"/>
            <a:headEnd/>
            <a:tailEnd/>
          </a:ln>
          <a:effectLst/>
        </p:spPr>
        <p:txBody>
          <a:bodyPr wrap="none" anchor="ctr"/>
          <a:lstStyle/>
          <a:p>
            <a:endParaRPr lang="en-US"/>
          </a:p>
        </p:txBody>
      </p:sp>
      <p:sp>
        <p:nvSpPr>
          <p:cNvPr id="2393" name="AutoShape 345"/>
          <p:cNvSpPr>
            <a:spLocks noChangeArrowheads="1"/>
          </p:cNvSpPr>
          <p:nvPr/>
        </p:nvSpPr>
        <p:spPr bwMode="auto">
          <a:xfrm rot="-1545861">
            <a:off x="6556375" y="3733800"/>
            <a:ext cx="1222375" cy="976313"/>
          </a:xfrm>
          <a:prstGeom prst="leftArrow">
            <a:avLst>
              <a:gd name="adj1" fmla="val 50000"/>
              <a:gd name="adj2" fmla="val 31301"/>
            </a:avLst>
          </a:prstGeom>
          <a:noFill/>
          <a:ln w="38100">
            <a:solidFill>
              <a:srgbClr val="FF0000"/>
            </a:solidFill>
            <a:prstDash val="dash"/>
            <a:miter lim="800000"/>
            <a:headEnd/>
            <a:tailEnd/>
          </a:ln>
          <a:effectLst/>
        </p:spPr>
        <p:txBody>
          <a:bodyPr wrap="none" anchor="ctr"/>
          <a:lstStyle/>
          <a:p>
            <a:endParaRPr lang="en-US"/>
          </a:p>
        </p:txBody>
      </p:sp>
      <p:sp>
        <p:nvSpPr>
          <p:cNvPr id="2394" name="AutoShape 346"/>
          <p:cNvSpPr>
            <a:spLocks noChangeArrowheads="1"/>
          </p:cNvSpPr>
          <p:nvPr/>
        </p:nvSpPr>
        <p:spPr bwMode="auto">
          <a:xfrm rot="1184164" flipV="1">
            <a:off x="5018088" y="2987675"/>
            <a:ext cx="768350" cy="457200"/>
          </a:xfrm>
          <a:prstGeom prst="leftArrow">
            <a:avLst>
              <a:gd name="adj1" fmla="val 50000"/>
              <a:gd name="adj2" fmla="val 42014"/>
            </a:avLst>
          </a:prstGeom>
          <a:noFill/>
          <a:ln w="38100">
            <a:solidFill>
              <a:srgbClr val="0000FF"/>
            </a:solidFill>
            <a:prstDash val="dash"/>
            <a:miter lim="800000"/>
            <a:headEnd/>
            <a:tailEnd/>
          </a:ln>
          <a:effectLst/>
        </p:spPr>
        <p:txBody>
          <a:bodyPr wrap="none" anchor="ctr"/>
          <a:lstStyle/>
          <a:p>
            <a:endParaRPr lang="en-US"/>
          </a:p>
        </p:txBody>
      </p:sp>
      <p:sp>
        <p:nvSpPr>
          <p:cNvPr id="2395" name="AutoShape 347"/>
          <p:cNvSpPr>
            <a:spLocks noChangeArrowheads="1"/>
          </p:cNvSpPr>
          <p:nvPr/>
        </p:nvSpPr>
        <p:spPr bwMode="auto">
          <a:xfrm rot="16200000">
            <a:off x="2472531" y="2323307"/>
            <a:ext cx="611187" cy="685800"/>
          </a:xfrm>
          <a:prstGeom prst="leftArrow">
            <a:avLst>
              <a:gd name="adj1" fmla="val 50000"/>
              <a:gd name="adj2" fmla="val 25000"/>
            </a:avLst>
          </a:prstGeom>
          <a:noFill/>
          <a:ln w="38100">
            <a:solidFill>
              <a:srgbClr val="0000FF"/>
            </a:solidFill>
            <a:prstDash val="dash"/>
            <a:miter lim="800000"/>
            <a:headEnd/>
            <a:tailEnd/>
          </a:ln>
          <a:effectLst/>
        </p:spPr>
        <p:txBody>
          <a:bodyPr wrap="none" anchor="ctr"/>
          <a:lstStyle/>
          <a:p>
            <a:endParaRPr lang="en-US"/>
          </a:p>
        </p:txBody>
      </p:sp>
      <p:sp>
        <p:nvSpPr>
          <p:cNvPr id="2396" name="AutoShape 348"/>
          <p:cNvSpPr>
            <a:spLocks noChangeArrowheads="1"/>
          </p:cNvSpPr>
          <p:nvPr/>
        </p:nvSpPr>
        <p:spPr bwMode="auto">
          <a:xfrm rot="5400000" flipV="1">
            <a:off x="5261769" y="5868194"/>
            <a:ext cx="681037" cy="1908175"/>
          </a:xfrm>
          <a:prstGeom prst="leftArrow">
            <a:avLst>
              <a:gd name="adj1" fmla="val 50000"/>
              <a:gd name="adj2" fmla="val 25000"/>
            </a:avLst>
          </a:prstGeom>
          <a:noFill/>
          <a:ln w="38100">
            <a:solidFill>
              <a:srgbClr val="0000FF"/>
            </a:solidFill>
            <a:miter lim="800000"/>
            <a:headEnd/>
            <a:tailEnd/>
          </a:ln>
          <a:effectLst/>
        </p:spPr>
        <p:txBody>
          <a:bodyPr wrap="none" anchor="ctr"/>
          <a:lstStyle/>
          <a:p>
            <a:endParaRPr lang="en-US"/>
          </a:p>
        </p:txBody>
      </p:sp>
      <p:pic>
        <p:nvPicPr>
          <p:cNvPr id="2397" name="Picture 349" descr="german 246th division"/>
          <p:cNvPicPr>
            <a:picLocks noChangeAspect="1" noChangeArrowheads="1"/>
          </p:cNvPicPr>
          <p:nvPr/>
        </p:nvPicPr>
        <p:blipFill>
          <a:blip r:embed="rId73"/>
          <a:srcRect/>
          <a:stretch>
            <a:fillRect/>
          </a:stretch>
        </p:blipFill>
        <p:spPr bwMode="auto">
          <a:xfrm>
            <a:off x="9144000" y="757238"/>
            <a:ext cx="482600" cy="287337"/>
          </a:xfrm>
          <a:prstGeom prst="rect">
            <a:avLst/>
          </a:prstGeom>
          <a:noFill/>
        </p:spPr>
      </p:pic>
      <p:pic>
        <p:nvPicPr>
          <p:cNvPr id="2398" name="Picture 350" descr="us 5th armoured division"/>
          <p:cNvPicPr>
            <a:picLocks noChangeAspect="1" noChangeArrowheads="1"/>
          </p:cNvPicPr>
          <p:nvPr/>
        </p:nvPicPr>
        <p:blipFill>
          <a:blip r:embed="rId74"/>
          <a:srcRect/>
          <a:stretch>
            <a:fillRect/>
          </a:stretch>
        </p:blipFill>
        <p:spPr bwMode="auto">
          <a:xfrm>
            <a:off x="5259388" y="376238"/>
            <a:ext cx="444500" cy="287337"/>
          </a:xfrm>
          <a:prstGeom prst="rect">
            <a:avLst/>
          </a:prstGeom>
          <a:noFill/>
        </p:spPr>
      </p:pic>
      <p:sp>
        <p:nvSpPr>
          <p:cNvPr id="2403" name="Line 355"/>
          <p:cNvSpPr>
            <a:spLocks noChangeShapeType="1"/>
          </p:cNvSpPr>
          <p:nvPr/>
        </p:nvSpPr>
        <p:spPr bwMode="auto">
          <a:xfrm>
            <a:off x="7931150" y="2817813"/>
            <a:ext cx="1373188" cy="0"/>
          </a:xfrm>
          <a:prstGeom prst="line">
            <a:avLst/>
          </a:prstGeom>
          <a:noFill/>
          <a:ln w="38100">
            <a:solidFill>
              <a:srgbClr val="FF0000"/>
            </a:solidFill>
            <a:prstDash val="dash"/>
            <a:round/>
            <a:headEnd/>
            <a:tailEnd/>
          </a:ln>
          <a:effectLst/>
        </p:spPr>
        <p:txBody>
          <a:bodyPr/>
          <a:lstStyle/>
          <a:p>
            <a:endParaRPr lang="en-US"/>
          </a:p>
        </p:txBody>
      </p:sp>
      <p:sp>
        <p:nvSpPr>
          <p:cNvPr id="2404" name="Freeform 356"/>
          <p:cNvSpPr>
            <a:spLocks/>
          </p:cNvSpPr>
          <p:nvPr/>
        </p:nvSpPr>
        <p:spPr bwMode="auto">
          <a:xfrm>
            <a:off x="7019925" y="5245100"/>
            <a:ext cx="2162175" cy="155575"/>
          </a:xfrm>
          <a:custGeom>
            <a:avLst/>
            <a:gdLst/>
            <a:ahLst/>
            <a:cxnLst>
              <a:cxn ang="0">
                <a:pos x="0" y="98"/>
              </a:cxn>
              <a:cxn ang="0">
                <a:pos x="138" y="0"/>
              </a:cxn>
              <a:cxn ang="0">
                <a:pos x="1362" y="4"/>
              </a:cxn>
            </a:cxnLst>
            <a:rect l="0" t="0" r="r" b="b"/>
            <a:pathLst>
              <a:path w="1362" h="98">
                <a:moveTo>
                  <a:pt x="0" y="98"/>
                </a:moveTo>
                <a:lnTo>
                  <a:pt x="138" y="0"/>
                </a:lnTo>
                <a:lnTo>
                  <a:pt x="1362" y="4"/>
                </a:lnTo>
              </a:path>
            </a:pathLst>
          </a:custGeom>
          <a:noFill/>
          <a:ln w="38100" cap="flat">
            <a:solidFill>
              <a:srgbClr val="FF0000"/>
            </a:solidFill>
            <a:prstDash val="dash"/>
            <a:round/>
            <a:headEnd type="none" w="med" len="med"/>
            <a:tailEnd type="none" w="med" len="med"/>
          </a:ln>
          <a:effectLst/>
        </p:spPr>
        <p:txBody>
          <a:bodyPr/>
          <a:lstStyle/>
          <a:p>
            <a:endParaRPr lang="en-US"/>
          </a:p>
        </p:txBody>
      </p:sp>
      <p:sp>
        <p:nvSpPr>
          <p:cNvPr id="2405" name="Freeform 357"/>
          <p:cNvSpPr>
            <a:spLocks/>
          </p:cNvSpPr>
          <p:nvPr/>
        </p:nvSpPr>
        <p:spPr bwMode="auto">
          <a:xfrm>
            <a:off x="6578600" y="2768600"/>
            <a:ext cx="2546350" cy="6350"/>
          </a:xfrm>
          <a:custGeom>
            <a:avLst/>
            <a:gdLst/>
            <a:ahLst/>
            <a:cxnLst>
              <a:cxn ang="0">
                <a:pos x="0" y="0"/>
              </a:cxn>
              <a:cxn ang="0">
                <a:pos x="1604" y="4"/>
              </a:cxn>
            </a:cxnLst>
            <a:rect l="0" t="0" r="r" b="b"/>
            <a:pathLst>
              <a:path w="1604" h="4">
                <a:moveTo>
                  <a:pt x="0" y="0"/>
                </a:moveTo>
                <a:lnTo>
                  <a:pt x="1604" y="4"/>
                </a:lnTo>
              </a:path>
            </a:pathLst>
          </a:custGeom>
          <a:noFill/>
          <a:ln w="38100" cap="flat">
            <a:solidFill>
              <a:srgbClr val="FF0000"/>
            </a:solidFill>
            <a:prstDash val="dash"/>
            <a:round/>
            <a:headEnd type="none" w="med" len="med"/>
            <a:tailEnd type="none" w="med" len="med"/>
          </a:ln>
          <a:effectLst/>
        </p:spPr>
        <p:txBody>
          <a:bodyPr/>
          <a:lstStyle/>
          <a:p>
            <a:endParaRPr lang="en-US"/>
          </a:p>
        </p:txBody>
      </p:sp>
      <p:sp>
        <p:nvSpPr>
          <p:cNvPr id="2406" name="Freeform 358"/>
          <p:cNvSpPr>
            <a:spLocks/>
          </p:cNvSpPr>
          <p:nvPr/>
        </p:nvSpPr>
        <p:spPr bwMode="auto">
          <a:xfrm>
            <a:off x="5702300" y="5283200"/>
            <a:ext cx="3448050" cy="196850"/>
          </a:xfrm>
          <a:custGeom>
            <a:avLst/>
            <a:gdLst/>
            <a:ahLst/>
            <a:cxnLst>
              <a:cxn ang="0">
                <a:pos x="0" y="124"/>
              </a:cxn>
              <a:cxn ang="0">
                <a:pos x="112" y="0"/>
              </a:cxn>
              <a:cxn ang="0">
                <a:pos x="2172" y="8"/>
              </a:cxn>
            </a:cxnLst>
            <a:rect l="0" t="0" r="r" b="b"/>
            <a:pathLst>
              <a:path w="2172" h="124">
                <a:moveTo>
                  <a:pt x="0" y="124"/>
                </a:moveTo>
                <a:lnTo>
                  <a:pt x="112" y="0"/>
                </a:lnTo>
                <a:lnTo>
                  <a:pt x="2172" y="8"/>
                </a:lnTo>
              </a:path>
            </a:pathLst>
          </a:custGeom>
          <a:noFill/>
          <a:ln w="38100" cap="flat">
            <a:solidFill>
              <a:srgbClr val="FF0000"/>
            </a:solidFill>
            <a:prstDash val="dash"/>
            <a:round/>
            <a:headEnd type="none" w="med" len="med"/>
            <a:tailEnd type="none" w="med" len="med"/>
          </a:ln>
          <a:effectLst/>
        </p:spPr>
        <p:txBody>
          <a:bodyPr/>
          <a:lstStyle/>
          <a:p>
            <a:endParaRPr lang="en-US"/>
          </a:p>
        </p:txBody>
      </p:sp>
      <p:sp>
        <p:nvSpPr>
          <p:cNvPr id="2407" name="Oval 359"/>
          <p:cNvSpPr>
            <a:spLocks noChangeArrowheads="1"/>
          </p:cNvSpPr>
          <p:nvPr/>
        </p:nvSpPr>
        <p:spPr bwMode="auto">
          <a:xfrm>
            <a:off x="7275513" y="2792413"/>
            <a:ext cx="533400" cy="381000"/>
          </a:xfrm>
          <a:prstGeom prst="ellipse">
            <a:avLst/>
          </a:prstGeom>
          <a:noFill/>
          <a:ln w="38100">
            <a:solidFill>
              <a:srgbClr val="FF0000"/>
            </a:solidFill>
            <a:round/>
            <a:headEnd/>
            <a:tailEnd/>
          </a:ln>
          <a:effectLst/>
        </p:spPr>
        <p:txBody>
          <a:bodyPr wrap="none" anchor="ctr"/>
          <a:lstStyle/>
          <a:p>
            <a:endParaRPr lang="en-US"/>
          </a:p>
        </p:txBody>
      </p:sp>
      <p:sp>
        <p:nvSpPr>
          <p:cNvPr id="2408" name="Freeform 360"/>
          <p:cNvSpPr>
            <a:spLocks/>
          </p:cNvSpPr>
          <p:nvPr/>
        </p:nvSpPr>
        <p:spPr bwMode="auto">
          <a:xfrm>
            <a:off x="6400800" y="2863850"/>
            <a:ext cx="2730500" cy="25400"/>
          </a:xfrm>
          <a:custGeom>
            <a:avLst/>
            <a:gdLst/>
            <a:ahLst/>
            <a:cxnLst>
              <a:cxn ang="0">
                <a:pos x="0" y="0"/>
              </a:cxn>
              <a:cxn ang="0">
                <a:pos x="1720" y="16"/>
              </a:cxn>
            </a:cxnLst>
            <a:rect l="0" t="0" r="r" b="b"/>
            <a:pathLst>
              <a:path w="1720" h="16">
                <a:moveTo>
                  <a:pt x="0" y="0"/>
                </a:moveTo>
                <a:lnTo>
                  <a:pt x="1720" y="16"/>
                </a:lnTo>
              </a:path>
            </a:pathLst>
          </a:custGeom>
          <a:noFill/>
          <a:ln w="38100" cap="flat">
            <a:solidFill>
              <a:srgbClr val="FF0000"/>
            </a:solidFill>
            <a:prstDash val="dash"/>
            <a:round/>
            <a:headEnd type="none" w="med" len="med"/>
            <a:tailEnd type="none" w="med" len="med"/>
          </a:ln>
          <a:effectLst/>
        </p:spPr>
        <p:txBody>
          <a:bodyPr/>
          <a:lstStyle/>
          <a:p>
            <a:endParaRPr lang="en-US"/>
          </a:p>
        </p:txBody>
      </p:sp>
      <p:sp>
        <p:nvSpPr>
          <p:cNvPr id="2409" name="Freeform 361"/>
          <p:cNvSpPr>
            <a:spLocks/>
          </p:cNvSpPr>
          <p:nvPr/>
        </p:nvSpPr>
        <p:spPr bwMode="auto">
          <a:xfrm>
            <a:off x="4203700" y="5753100"/>
            <a:ext cx="4927600" cy="12700"/>
          </a:xfrm>
          <a:custGeom>
            <a:avLst/>
            <a:gdLst/>
            <a:ahLst/>
            <a:cxnLst>
              <a:cxn ang="0">
                <a:pos x="0" y="4"/>
              </a:cxn>
              <a:cxn ang="0">
                <a:pos x="284" y="0"/>
              </a:cxn>
              <a:cxn ang="0">
                <a:pos x="3104" y="8"/>
              </a:cxn>
            </a:cxnLst>
            <a:rect l="0" t="0" r="r" b="b"/>
            <a:pathLst>
              <a:path w="3104" h="8">
                <a:moveTo>
                  <a:pt x="0" y="4"/>
                </a:moveTo>
                <a:lnTo>
                  <a:pt x="284" y="0"/>
                </a:lnTo>
                <a:lnTo>
                  <a:pt x="3104" y="8"/>
                </a:lnTo>
              </a:path>
            </a:pathLst>
          </a:custGeom>
          <a:noFill/>
          <a:ln w="38100" cap="flat">
            <a:solidFill>
              <a:srgbClr val="FF0000"/>
            </a:solidFill>
            <a:prstDash val="dash"/>
            <a:round/>
            <a:headEnd type="none" w="med" len="med"/>
            <a:tailEnd type="none" w="med" len="med"/>
          </a:ln>
          <a:effectLst/>
        </p:spPr>
        <p:txBody>
          <a:bodyPr/>
          <a:lstStyle/>
          <a:p>
            <a:endParaRPr lang="en-US"/>
          </a:p>
        </p:txBody>
      </p:sp>
      <p:sp>
        <p:nvSpPr>
          <p:cNvPr id="2411" name="Freeform 363"/>
          <p:cNvSpPr>
            <a:spLocks/>
          </p:cNvSpPr>
          <p:nvPr/>
        </p:nvSpPr>
        <p:spPr bwMode="auto">
          <a:xfrm>
            <a:off x="19050" y="4181475"/>
            <a:ext cx="4000500" cy="447675"/>
          </a:xfrm>
          <a:custGeom>
            <a:avLst/>
            <a:gdLst/>
            <a:ahLst/>
            <a:cxnLst>
              <a:cxn ang="0">
                <a:pos x="0" y="282"/>
              </a:cxn>
              <a:cxn ang="0">
                <a:pos x="2520" y="0"/>
              </a:cxn>
            </a:cxnLst>
            <a:rect l="0" t="0" r="r" b="b"/>
            <a:pathLst>
              <a:path w="2520" h="282">
                <a:moveTo>
                  <a:pt x="0" y="282"/>
                </a:moveTo>
                <a:lnTo>
                  <a:pt x="2520" y="0"/>
                </a:lnTo>
              </a:path>
            </a:pathLst>
          </a:custGeom>
          <a:noFill/>
          <a:ln w="38100" cap="flat">
            <a:solidFill>
              <a:srgbClr val="0000FF"/>
            </a:solidFill>
            <a:prstDash val="dash"/>
            <a:round/>
            <a:headEnd type="none" w="med" len="med"/>
            <a:tailEnd type="none" w="med" len="med"/>
          </a:ln>
          <a:effectLst/>
        </p:spPr>
        <p:txBody>
          <a:bodyPr/>
          <a:lstStyle/>
          <a:p>
            <a:endParaRPr lang="en-US"/>
          </a:p>
        </p:txBody>
      </p:sp>
      <p:sp>
        <p:nvSpPr>
          <p:cNvPr id="2412" name="Freeform 364"/>
          <p:cNvSpPr>
            <a:spLocks/>
          </p:cNvSpPr>
          <p:nvPr/>
        </p:nvSpPr>
        <p:spPr bwMode="auto">
          <a:xfrm>
            <a:off x="6076950" y="2867025"/>
            <a:ext cx="3067050" cy="52388"/>
          </a:xfrm>
          <a:custGeom>
            <a:avLst/>
            <a:gdLst/>
            <a:ahLst/>
            <a:cxnLst>
              <a:cxn ang="0">
                <a:pos x="0" y="0"/>
              </a:cxn>
              <a:cxn ang="0">
                <a:pos x="1932" y="33"/>
              </a:cxn>
            </a:cxnLst>
            <a:rect l="0" t="0" r="r" b="b"/>
            <a:pathLst>
              <a:path w="1932" h="33">
                <a:moveTo>
                  <a:pt x="0" y="0"/>
                </a:moveTo>
                <a:lnTo>
                  <a:pt x="1932" y="33"/>
                </a:lnTo>
              </a:path>
            </a:pathLst>
          </a:custGeom>
          <a:noFill/>
          <a:ln w="38100" cap="flat">
            <a:solidFill>
              <a:srgbClr val="FF0000"/>
            </a:solidFill>
            <a:prstDash val="dash"/>
            <a:round/>
            <a:headEnd type="none" w="med" len="med"/>
            <a:tailEnd type="none" w="med" len="med"/>
          </a:ln>
          <a:effectLst/>
        </p:spPr>
        <p:txBody>
          <a:bodyPr/>
          <a:lstStyle/>
          <a:p>
            <a:endParaRPr lang="en-US"/>
          </a:p>
        </p:txBody>
      </p:sp>
      <p:sp>
        <p:nvSpPr>
          <p:cNvPr id="2413" name="Freeform 365"/>
          <p:cNvSpPr>
            <a:spLocks/>
          </p:cNvSpPr>
          <p:nvPr/>
        </p:nvSpPr>
        <p:spPr bwMode="auto">
          <a:xfrm>
            <a:off x="3657600" y="4914900"/>
            <a:ext cx="5505450" cy="942975"/>
          </a:xfrm>
          <a:custGeom>
            <a:avLst/>
            <a:gdLst/>
            <a:ahLst/>
            <a:cxnLst>
              <a:cxn ang="0">
                <a:pos x="0" y="594"/>
              </a:cxn>
              <a:cxn ang="0">
                <a:pos x="1380" y="558"/>
              </a:cxn>
              <a:cxn ang="0">
                <a:pos x="2496" y="6"/>
              </a:cxn>
              <a:cxn ang="0">
                <a:pos x="3468" y="0"/>
              </a:cxn>
            </a:cxnLst>
            <a:rect l="0" t="0" r="r" b="b"/>
            <a:pathLst>
              <a:path w="3468" h="594">
                <a:moveTo>
                  <a:pt x="0" y="594"/>
                </a:moveTo>
                <a:lnTo>
                  <a:pt x="1380" y="558"/>
                </a:lnTo>
                <a:lnTo>
                  <a:pt x="2496" y="6"/>
                </a:lnTo>
                <a:lnTo>
                  <a:pt x="3468" y="0"/>
                </a:lnTo>
              </a:path>
            </a:pathLst>
          </a:custGeom>
          <a:noFill/>
          <a:ln w="38100" cap="flat">
            <a:solidFill>
              <a:srgbClr val="FF0000"/>
            </a:solidFill>
            <a:prstDash val="dash"/>
            <a:round/>
            <a:headEnd type="none" w="med" len="med"/>
            <a:tailEnd type="none" w="med" len="med"/>
          </a:ln>
          <a:effectLst/>
        </p:spPr>
        <p:txBody>
          <a:bodyPr/>
          <a:lstStyle/>
          <a:p>
            <a:endParaRPr lang="en-US"/>
          </a:p>
        </p:txBody>
      </p:sp>
      <p:sp>
        <p:nvSpPr>
          <p:cNvPr id="2414" name="Freeform 366"/>
          <p:cNvSpPr>
            <a:spLocks/>
          </p:cNvSpPr>
          <p:nvPr/>
        </p:nvSpPr>
        <p:spPr bwMode="auto">
          <a:xfrm>
            <a:off x="31750" y="4362450"/>
            <a:ext cx="2540000" cy="296863"/>
          </a:xfrm>
          <a:custGeom>
            <a:avLst/>
            <a:gdLst/>
            <a:ahLst/>
            <a:cxnLst>
              <a:cxn ang="0">
                <a:pos x="0" y="187"/>
              </a:cxn>
              <a:cxn ang="0">
                <a:pos x="1600" y="0"/>
              </a:cxn>
            </a:cxnLst>
            <a:rect l="0" t="0" r="r" b="b"/>
            <a:pathLst>
              <a:path w="1600" h="187">
                <a:moveTo>
                  <a:pt x="0" y="187"/>
                </a:moveTo>
                <a:lnTo>
                  <a:pt x="1600" y="0"/>
                </a:lnTo>
              </a:path>
            </a:pathLst>
          </a:custGeom>
          <a:noFill/>
          <a:ln w="38100" cap="flat">
            <a:solidFill>
              <a:srgbClr val="0000FF"/>
            </a:solidFill>
            <a:prstDash val="dash"/>
            <a:round/>
            <a:headEnd type="none" w="med" len="med"/>
            <a:tailEnd type="none" w="med" len="med"/>
          </a:ln>
          <a:effectLst/>
        </p:spPr>
        <p:txBody>
          <a:bodyPr/>
          <a:lstStyle/>
          <a:p>
            <a:endParaRPr lang="en-US"/>
          </a:p>
        </p:txBody>
      </p:sp>
      <p:pic>
        <p:nvPicPr>
          <p:cNvPr id="2506" name="Picture 458" descr="MCj03886780000[1]"/>
          <p:cNvPicPr>
            <a:picLocks noChangeAspect="1" noChangeArrowheads="1"/>
          </p:cNvPicPr>
          <p:nvPr/>
        </p:nvPicPr>
        <p:blipFill>
          <a:blip r:embed="rId75">
            <a:lum bright="-100000" contrast="-78000"/>
          </a:blip>
          <a:srcRect/>
          <a:stretch>
            <a:fillRect/>
          </a:stretch>
        </p:blipFill>
        <p:spPr bwMode="auto">
          <a:xfrm>
            <a:off x="7548563" y="1062038"/>
            <a:ext cx="598487" cy="290512"/>
          </a:xfrm>
          <a:prstGeom prst="rect">
            <a:avLst/>
          </a:prstGeom>
          <a:noFill/>
          <a:ln w="9525">
            <a:noFill/>
            <a:miter lim="800000"/>
            <a:headEnd/>
            <a:tailEnd/>
          </a:ln>
        </p:spPr>
      </p:pic>
      <p:grpSp>
        <p:nvGrpSpPr>
          <p:cNvPr id="2508" name="Group 460"/>
          <p:cNvGrpSpPr>
            <a:grpSpLocks/>
          </p:cNvGrpSpPr>
          <p:nvPr/>
        </p:nvGrpSpPr>
        <p:grpSpPr bwMode="auto">
          <a:xfrm>
            <a:off x="4724400" y="1139825"/>
            <a:ext cx="228600" cy="304800"/>
            <a:chOff x="1678" y="2064"/>
            <a:chExt cx="144" cy="192"/>
          </a:xfrm>
        </p:grpSpPr>
        <p:pic>
          <p:nvPicPr>
            <p:cNvPr id="2509" name="Picture 461" descr="parachute"/>
            <p:cNvPicPr>
              <a:picLocks noChangeAspect="1" noChangeArrowheads="1"/>
            </p:cNvPicPr>
            <p:nvPr/>
          </p:nvPicPr>
          <p:blipFill>
            <a:blip r:embed="rId76"/>
            <a:srcRect/>
            <a:stretch>
              <a:fillRect/>
            </a:stretch>
          </p:blipFill>
          <p:spPr bwMode="auto">
            <a:xfrm>
              <a:off x="1678" y="2064"/>
              <a:ext cx="144" cy="158"/>
            </a:xfrm>
            <a:prstGeom prst="rect">
              <a:avLst/>
            </a:prstGeom>
            <a:noFill/>
            <a:ln w="9525">
              <a:noFill/>
              <a:miter lim="800000"/>
              <a:headEnd/>
              <a:tailEnd/>
            </a:ln>
          </p:spPr>
        </p:pic>
        <p:sp>
          <p:nvSpPr>
            <p:cNvPr id="2510" name="Rectangle 462"/>
            <p:cNvSpPr>
              <a:spLocks noChangeArrowheads="1"/>
            </p:cNvSpPr>
            <p:nvPr/>
          </p:nvSpPr>
          <p:spPr bwMode="auto">
            <a:xfrm>
              <a:off x="1691" y="2198"/>
              <a:ext cx="111" cy="58"/>
            </a:xfrm>
            <a:prstGeom prst="rect">
              <a:avLst/>
            </a:prstGeom>
            <a:solidFill>
              <a:srgbClr val="FF0000"/>
            </a:solidFill>
            <a:ln w="9525">
              <a:noFill/>
              <a:miter lim="800000"/>
              <a:headEnd/>
              <a:tailEnd/>
            </a:ln>
            <a:effectLst/>
          </p:spPr>
          <p:txBody>
            <a:bodyPr wrap="none" anchor="ctr"/>
            <a:lstStyle/>
            <a:p>
              <a:endParaRPr lang="en-US"/>
            </a:p>
          </p:txBody>
        </p:sp>
      </p:grpSp>
      <p:pic>
        <p:nvPicPr>
          <p:cNvPr id="2511" name="Picture 463" descr="MCj03886780000[1]"/>
          <p:cNvPicPr>
            <a:picLocks noChangeAspect="1" noChangeArrowheads="1"/>
          </p:cNvPicPr>
          <p:nvPr/>
        </p:nvPicPr>
        <p:blipFill>
          <a:blip r:embed="rId77"/>
          <a:srcRect/>
          <a:stretch>
            <a:fillRect/>
          </a:stretch>
        </p:blipFill>
        <p:spPr bwMode="auto">
          <a:xfrm flipH="1">
            <a:off x="1212850" y="4421188"/>
            <a:ext cx="601663" cy="290512"/>
          </a:xfrm>
          <a:prstGeom prst="rect">
            <a:avLst/>
          </a:prstGeom>
          <a:noFill/>
          <a:ln w="9525">
            <a:noFill/>
            <a:miter lim="800000"/>
            <a:headEnd/>
            <a:tailEnd/>
          </a:ln>
        </p:spPr>
      </p:pic>
      <p:grpSp>
        <p:nvGrpSpPr>
          <p:cNvPr id="2512" name="Group 464"/>
          <p:cNvGrpSpPr>
            <a:grpSpLocks/>
          </p:cNvGrpSpPr>
          <p:nvPr/>
        </p:nvGrpSpPr>
        <p:grpSpPr bwMode="auto">
          <a:xfrm>
            <a:off x="4495800" y="4725988"/>
            <a:ext cx="228600" cy="304800"/>
            <a:chOff x="1814" y="2200"/>
            <a:chExt cx="144" cy="192"/>
          </a:xfrm>
        </p:grpSpPr>
        <p:pic>
          <p:nvPicPr>
            <p:cNvPr id="2513" name="Picture 465" descr="parachute"/>
            <p:cNvPicPr>
              <a:picLocks noChangeAspect="1" noChangeArrowheads="1"/>
            </p:cNvPicPr>
            <p:nvPr/>
          </p:nvPicPr>
          <p:blipFill>
            <a:blip r:embed="rId78"/>
            <a:srcRect/>
            <a:stretch>
              <a:fillRect/>
            </a:stretch>
          </p:blipFill>
          <p:spPr bwMode="auto">
            <a:xfrm>
              <a:off x="1814" y="2200"/>
              <a:ext cx="144" cy="158"/>
            </a:xfrm>
            <a:prstGeom prst="rect">
              <a:avLst/>
            </a:prstGeom>
            <a:noFill/>
            <a:ln w="9525">
              <a:noFill/>
              <a:miter lim="800000"/>
              <a:headEnd/>
              <a:tailEnd/>
            </a:ln>
          </p:spPr>
        </p:pic>
        <p:sp>
          <p:nvSpPr>
            <p:cNvPr id="2514" name="Rectangle 466"/>
            <p:cNvSpPr>
              <a:spLocks noChangeArrowheads="1"/>
            </p:cNvSpPr>
            <p:nvPr/>
          </p:nvSpPr>
          <p:spPr bwMode="auto">
            <a:xfrm>
              <a:off x="1827" y="2334"/>
              <a:ext cx="111" cy="58"/>
            </a:xfrm>
            <a:prstGeom prst="rect">
              <a:avLst/>
            </a:prstGeom>
            <a:solidFill>
              <a:srgbClr val="0000FF"/>
            </a:solidFill>
            <a:ln w="9525">
              <a:noFill/>
              <a:miter lim="800000"/>
              <a:headEnd/>
              <a:tailEnd/>
            </a:ln>
            <a:effectLst/>
          </p:spPr>
          <p:txBody>
            <a:bodyPr wrap="none" anchor="ctr"/>
            <a:lstStyle/>
            <a:p>
              <a:endParaRPr lang="en-US"/>
            </a:p>
          </p:txBody>
        </p:sp>
      </p:grpSp>
      <p:grpSp>
        <p:nvGrpSpPr>
          <p:cNvPr id="2515" name="Group 467"/>
          <p:cNvGrpSpPr>
            <a:grpSpLocks noChangeAspect="1"/>
          </p:cNvGrpSpPr>
          <p:nvPr/>
        </p:nvGrpSpPr>
        <p:grpSpPr bwMode="auto">
          <a:xfrm rot="16200000" flipH="1">
            <a:off x="965994" y="2683669"/>
            <a:ext cx="881062" cy="539750"/>
            <a:chOff x="1149" y="910"/>
            <a:chExt cx="336" cy="206"/>
          </a:xfrm>
        </p:grpSpPr>
        <p:pic>
          <p:nvPicPr>
            <p:cNvPr id="2516" name="Picture 468" descr="blue fighter"/>
            <p:cNvPicPr>
              <a:picLocks noChangeAspect="1" noChangeArrowheads="1"/>
            </p:cNvPicPr>
            <p:nvPr/>
          </p:nvPicPr>
          <p:blipFill>
            <a:blip r:embed="rId79"/>
            <a:srcRect/>
            <a:stretch>
              <a:fillRect/>
            </a:stretch>
          </p:blipFill>
          <p:spPr bwMode="auto">
            <a:xfrm>
              <a:off x="1149" y="910"/>
              <a:ext cx="144" cy="110"/>
            </a:xfrm>
            <a:prstGeom prst="rect">
              <a:avLst/>
            </a:prstGeom>
            <a:noFill/>
            <a:ln w="9525">
              <a:noFill/>
              <a:miter lim="800000"/>
              <a:headEnd/>
              <a:tailEnd/>
            </a:ln>
          </p:spPr>
        </p:pic>
        <p:pic>
          <p:nvPicPr>
            <p:cNvPr id="2517" name="Picture 469" descr="blue fighter"/>
            <p:cNvPicPr>
              <a:picLocks noChangeAspect="1" noChangeArrowheads="1"/>
            </p:cNvPicPr>
            <p:nvPr/>
          </p:nvPicPr>
          <p:blipFill>
            <a:blip r:embed="rId79"/>
            <a:srcRect/>
            <a:stretch>
              <a:fillRect/>
            </a:stretch>
          </p:blipFill>
          <p:spPr bwMode="auto">
            <a:xfrm>
              <a:off x="1341" y="910"/>
              <a:ext cx="144" cy="110"/>
            </a:xfrm>
            <a:prstGeom prst="rect">
              <a:avLst/>
            </a:prstGeom>
            <a:noFill/>
            <a:ln w="9525">
              <a:noFill/>
              <a:miter lim="800000"/>
              <a:headEnd/>
              <a:tailEnd/>
            </a:ln>
          </p:spPr>
        </p:pic>
        <p:pic>
          <p:nvPicPr>
            <p:cNvPr id="2518" name="Picture 470" descr="blue fighter"/>
            <p:cNvPicPr>
              <a:picLocks noChangeAspect="1" noChangeArrowheads="1"/>
            </p:cNvPicPr>
            <p:nvPr/>
          </p:nvPicPr>
          <p:blipFill>
            <a:blip r:embed="rId79"/>
            <a:srcRect/>
            <a:stretch>
              <a:fillRect/>
            </a:stretch>
          </p:blipFill>
          <p:spPr bwMode="auto">
            <a:xfrm>
              <a:off x="1245" y="1006"/>
              <a:ext cx="144" cy="110"/>
            </a:xfrm>
            <a:prstGeom prst="rect">
              <a:avLst/>
            </a:prstGeom>
            <a:noFill/>
            <a:ln w="9525">
              <a:noFill/>
              <a:miter lim="800000"/>
              <a:headEnd/>
              <a:tailEnd/>
            </a:ln>
          </p:spPr>
        </p:pic>
      </p:grpSp>
      <p:grpSp>
        <p:nvGrpSpPr>
          <p:cNvPr id="2519" name="Group 471"/>
          <p:cNvGrpSpPr>
            <a:grpSpLocks noChangeAspect="1"/>
          </p:cNvGrpSpPr>
          <p:nvPr/>
        </p:nvGrpSpPr>
        <p:grpSpPr bwMode="auto">
          <a:xfrm rot="16200000" flipH="1">
            <a:off x="50006" y="3675857"/>
            <a:ext cx="881063" cy="539750"/>
            <a:chOff x="1149" y="910"/>
            <a:chExt cx="336" cy="206"/>
          </a:xfrm>
        </p:grpSpPr>
        <p:pic>
          <p:nvPicPr>
            <p:cNvPr id="2520" name="Picture 472" descr="blue fighter"/>
            <p:cNvPicPr>
              <a:picLocks noChangeAspect="1" noChangeArrowheads="1"/>
            </p:cNvPicPr>
            <p:nvPr/>
          </p:nvPicPr>
          <p:blipFill>
            <a:blip r:embed="rId79"/>
            <a:srcRect/>
            <a:stretch>
              <a:fillRect/>
            </a:stretch>
          </p:blipFill>
          <p:spPr bwMode="auto">
            <a:xfrm>
              <a:off x="1149" y="910"/>
              <a:ext cx="144" cy="110"/>
            </a:xfrm>
            <a:prstGeom prst="rect">
              <a:avLst/>
            </a:prstGeom>
            <a:noFill/>
            <a:ln w="9525">
              <a:noFill/>
              <a:miter lim="800000"/>
              <a:headEnd/>
              <a:tailEnd/>
            </a:ln>
          </p:spPr>
        </p:pic>
        <p:pic>
          <p:nvPicPr>
            <p:cNvPr id="2521" name="Picture 473" descr="blue fighter"/>
            <p:cNvPicPr>
              <a:picLocks noChangeAspect="1" noChangeArrowheads="1"/>
            </p:cNvPicPr>
            <p:nvPr/>
          </p:nvPicPr>
          <p:blipFill>
            <a:blip r:embed="rId79"/>
            <a:srcRect/>
            <a:stretch>
              <a:fillRect/>
            </a:stretch>
          </p:blipFill>
          <p:spPr bwMode="auto">
            <a:xfrm>
              <a:off x="1341" y="910"/>
              <a:ext cx="144" cy="110"/>
            </a:xfrm>
            <a:prstGeom prst="rect">
              <a:avLst/>
            </a:prstGeom>
            <a:noFill/>
            <a:ln w="9525">
              <a:noFill/>
              <a:miter lim="800000"/>
              <a:headEnd/>
              <a:tailEnd/>
            </a:ln>
          </p:spPr>
        </p:pic>
        <p:pic>
          <p:nvPicPr>
            <p:cNvPr id="2522" name="Picture 474" descr="blue fighter"/>
            <p:cNvPicPr>
              <a:picLocks noChangeAspect="1" noChangeArrowheads="1"/>
            </p:cNvPicPr>
            <p:nvPr/>
          </p:nvPicPr>
          <p:blipFill>
            <a:blip r:embed="rId79"/>
            <a:srcRect/>
            <a:stretch>
              <a:fillRect/>
            </a:stretch>
          </p:blipFill>
          <p:spPr bwMode="auto">
            <a:xfrm>
              <a:off x="1245" y="1006"/>
              <a:ext cx="144" cy="110"/>
            </a:xfrm>
            <a:prstGeom prst="rect">
              <a:avLst/>
            </a:prstGeom>
            <a:noFill/>
            <a:ln w="9525">
              <a:noFill/>
              <a:miter lim="800000"/>
              <a:headEnd/>
              <a:tailEnd/>
            </a:ln>
          </p:spPr>
        </p:pic>
      </p:grpSp>
      <p:grpSp>
        <p:nvGrpSpPr>
          <p:cNvPr id="2523" name="Group 475"/>
          <p:cNvGrpSpPr>
            <a:grpSpLocks noChangeAspect="1"/>
          </p:cNvGrpSpPr>
          <p:nvPr/>
        </p:nvGrpSpPr>
        <p:grpSpPr bwMode="auto">
          <a:xfrm rot="16200000" flipH="1">
            <a:off x="508794" y="4820444"/>
            <a:ext cx="881062" cy="539750"/>
            <a:chOff x="1149" y="910"/>
            <a:chExt cx="336" cy="206"/>
          </a:xfrm>
        </p:grpSpPr>
        <p:pic>
          <p:nvPicPr>
            <p:cNvPr id="2524" name="Picture 476" descr="blue fighter"/>
            <p:cNvPicPr>
              <a:picLocks noChangeAspect="1" noChangeArrowheads="1"/>
            </p:cNvPicPr>
            <p:nvPr/>
          </p:nvPicPr>
          <p:blipFill>
            <a:blip r:embed="rId79"/>
            <a:srcRect/>
            <a:stretch>
              <a:fillRect/>
            </a:stretch>
          </p:blipFill>
          <p:spPr bwMode="auto">
            <a:xfrm>
              <a:off x="1149" y="910"/>
              <a:ext cx="144" cy="110"/>
            </a:xfrm>
            <a:prstGeom prst="rect">
              <a:avLst/>
            </a:prstGeom>
            <a:noFill/>
            <a:ln w="9525">
              <a:noFill/>
              <a:miter lim="800000"/>
              <a:headEnd/>
              <a:tailEnd/>
            </a:ln>
          </p:spPr>
        </p:pic>
        <p:pic>
          <p:nvPicPr>
            <p:cNvPr id="2525" name="Picture 477" descr="blue fighter"/>
            <p:cNvPicPr>
              <a:picLocks noChangeAspect="1" noChangeArrowheads="1"/>
            </p:cNvPicPr>
            <p:nvPr/>
          </p:nvPicPr>
          <p:blipFill>
            <a:blip r:embed="rId79"/>
            <a:srcRect/>
            <a:stretch>
              <a:fillRect/>
            </a:stretch>
          </p:blipFill>
          <p:spPr bwMode="auto">
            <a:xfrm>
              <a:off x="1341" y="910"/>
              <a:ext cx="144" cy="110"/>
            </a:xfrm>
            <a:prstGeom prst="rect">
              <a:avLst/>
            </a:prstGeom>
            <a:noFill/>
            <a:ln w="9525">
              <a:noFill/>
              <a:miter lim="800000"/>
              <a:headEnd/>
              <a:tailEnd/>
            </a:ln>
          </p:spPr>
        </p:pic>
        <p:pic>
          <p:nvPicPr>
            <p:cNvPr id="2526" name="Picture 478" descr="blue fighter"/>
            <p:cNvPicPr>
              <a:picLocks noChangeAspect="1" noChangeArrowheads="1"/>
            </p:cNvPicPr>
            <p:nvPr/>
          </p:nvPicPr>
          <p:blipFill>
            <a:blip r:embed="rId79"/>
            <a:srcRect/>
            <a:stretch>
              <a:fillRect/>
            </a:stretch>
          </p:blipFill>
          <p:spPr bwMode="auto">
            <a:xfrm>
              <a:off x="1245" y="1006"/>
              <a:ext cx="144" cy="110"/>
            </a:xfrm>
            <a:prstGeom prst="rect">
              <a:avLst/>
            </a:prstGeom>
            <a:noFill/>
            <a:ln w="9525">
              <a:noFill/>
              <a:miter lim="800000"/>
              <a:headEnd/>
              <a:tailEnd/>
            </a:ln>
          </p:spPr>
        </p:pic>
      </p:grpSp>
      <p:grpSp>
        <p:nvGrpSpPr>
          <p:cNvPr id="2527" name="Group 479"/>
          <p:cNvGrpSpPr>
            <a:grpSpLocks noChangeAspect="1"/>
          </p:cNvGrpSpPr>
          <p:nvPr/>
        </p:nvGrpSpPr>
        <p:grpSpPr bwMode="auto">
          <a:xfrm rot="16200000" flipH="1">
            <a:off x="813593" y="3675857"/>
            <a:ext cx="881063" cy="539750"/>
            <a:chOff x="1149" y="910"/>
            <a:chExt cx="336" cy="206"/>
          </a:xfrm>
        </p:grpSpPr>
        <p:pic>
          <p:nvPicPr>
            <p:cNvPr id="2528" name="Picture 480" descr="blue fighter"/>
            <p:cNvPicPr>
              <a:picLocks noChangeAspect="1" noChangeArrowheads="1"/>
            </p:cNvPicPr>
            <p:nvPr/>
          </p:nvPicPr>
          <p:blipFill>
            <a:blip r:embed="rId79"/>
            <a:srcRect/>
            <a:stretch>
              <a:fillRect/>
            </a:stretch>
          </p:blipFill>
          <p:spPr bwMode="auto">
            <a:xfrm>
              <a:off x="1149" y="910"/>
              <a:ext cx="144" cy="110"/>
            </a:xfrm>
            <a:prstGeom prst="rect">
              <a:avLst/>
            </a:prstGeom>
            <a:noFill/>
            <a:ln w="9525">
              <a:noFill/>
              <a:miter lim="800000"/>
              <a:headEnd/>
              <a:tailEnd/>
            </a:ln>
          </p:spPr>
        </p:pic>
        <p:pic>
          <p:nvPicPr>
            <p:cNvPr id="2529" name="Picture 481" descr="blue fighter"/>
            <p:cNvPicPr>
              <a:picLocks noChangeAspect="1" noChangeArrowheads="1"/>
            </p:cNvPicPr>
            <p:nvPr/>
          </p:nvPicPr>
          <p:blipFill>
            <a:blip r:embed="rId79"/>
            <a:srcRect/>
            <a:stretch>
              <a:fillRect/>
            </a:stretch>
          </p:blipFill>
          <p:spPr bwMode="auto">
            <a:xfrm>
              <a:off x="1341" y="910"/>
              <a:ext cx="144" cy="110"/>
            </a:xfrm>
            <a:prstGeom prst="rect">
              <a:avLst/>
            </a:prstGeom>
            <a:noFill/>
            <a:ln w="9525">
              <a:noFill/>
              <a:miter lim="800000"/>
              <a:headEnd/>
              <a:tailEnd/>
            </a:ln>
          </p:spPr>
        </p:pic>
        <p:pic>
          <p:nvPicPr>
            <p:cNvPr id="2530" name="Picture 482" descr="blue fighter"/>
            <p:cNvPicPr>
              <a:picLocks noChangeAspect="1" noChangeArrowheads="1"/>
            </p:cNvPicPr>
            <p:nvPr/>
          </p:nvPicPr>
          <p:blipFill>
            <a:blip r:embed="rId79"/>
            <a:srcRect/>
            <a:stretch>
              <a:fillRect/>
            </a:stretch>
          </p:blipFill>
          <p:spPr bwMode="auto">
            <a:xfrm>
              <a:off x="1245" y="1006"/>
              <a:ext cx="144" cy="110"/>
            </a:xfrm>
            <a:prstGeom prst="rect">
              <a:avLst/>
            </a:prstGeom>
            <a:noFill/>
            <a:ln w="9525">
              <a:noFill/>
              <a:miter lim="800000"/>
              <a:headEnd/>
              <a:tailEnd/>
            </a:ln>
          </p:spPr>
        </p:pic>
      </p:grpSp>
      <p:grpSp>
        <p:nvGrpSpPr>
          <p:cNvPr id="2531" name="Group 483"/>
          <p:cNvGrpSpPr>
            <a:grpSpLocks noChangeAspect="1"/>
          </p:cNvGrpSpPr>
          <p:nvPr/>
        </p:nvGrpSpPr>
        <p:grpSpPr bwMode="auto">
          <a:xfrm rot="13500000" flipH="1">
            <a:off x="2663825" y="6858000"/>
            <a:ext cx="881063" cy="539750"/>
            <a:chOff x="1149" y="910"/>
            <a:chExt cx="336" cy="206"/>
          </a:xfrm>
        </p:grpSpPr>
        <p:pic>
          <p:nvPicPr>
            <p:cNvPr id="2532" name="Picture 484" descr="blue fighter"/>
            <p:cNvPicPr>
              <a:picLocks noChangeAspect="1" noChangeArrowheads="1"/>
            </p:cNvPicPr>
            <p:nvPr/>
          </p:nvPicPr>
          <p:blipFill>
            <a:blip r:embed="rId79"/>
            <a:srcRect/>
            <a:stretch>
              <a:fillRect/>
            </a:stretch>
          </p:blipFill>
          <p:spPr bwMode="auto">
            <a:xfrm>
              <a:off x="1149" y="910"/>
              <a:ext cx="144" cy="110"/>
            </a:xfrm>
            <a:prstGeom prst="rect">
              <a:avLst/>
            </a:prstGeom>
            <a:noFill/>
            <a:ln w="9525">
              <a:noFill/>
              <a:miter lim="800000"/>
              <a:headEnd/>
              <a:tailEnd/>
            </a:ln>
          </p:spPr>
        </p:pic>
        <p:pic>
          <p:nvPicPr>
            <p:cNvPr id="2533" name="Picture 485" descr="blue fighter"/>
            <p:cNvPicPr>
              <a:picLocks noChangeAspect="1" noChangeArrowheads="1"/>
            </p:cNvPicPr>
            <p:nvPr/>
          </p:nvPicPr>
          <p:blipFill>
            <a:blip r:embed="rId79"/>
            <a:srcRect/>
            <a:stretch>
              <a:fillRect/>
            </a:stretch>
          </p:blipFill>
          <p:spPr bwMode="auto">
            <a:xfrm>
              <a:off x="1341" y="910"/>
              <a:ext cx="144" cy="110"/>
            </a:xfrm>
            <a:prstGeom prst="rect">
              <a:avLst/>
            </a:prstGeom>
            <a:noFill/>
            <a:ln w="9525">
              <a:noFill/>
              <a:miter lim="800000"/>
              <a:headEnd/>
              <a:tailEnd/>
            </a:ln>
          </p:spPr>
        </p:pic>
        <p:pic>
          <p:nvPicPr>
            <p:cNvPr id="2534" name="Picture 486" descr="blue fighter"/>
            <p:cNvPicPr>
              <a:picLocks noChangeAspect="1" noChangeArrowheads="1"/>
            </p:cNvPicPr>
            <p:nvPr/>
          </p:nvPicPr>
          <p:blipFill>
            <a:blip r:embed="rId79"/>
            <a:srcRect/>
            <a:stretch>
              <a:fillRect/>
            </a:stretch>
          </p:blipFill>
          <p:spPr bwMode="auto">
            <a:xfrm>
              <a:off x="1245" y="1006"/>
              <a:ext cx="144" cy="110"/>
            </a:xfrm>
            <a:prstGeom prst="rect">
              <a:avLst/>
            </a:prstGeom>
            <a:noFill/>
            <a:ln w="9525">
              <a:noFill/>
              <a:miter lim="800000"/>
              <a:headEnd/>
              <a:tailEnd/>
            </a:ln>
          </p:spPr>
        </p:pic>
      </p:grpSp>
      <p:grpSp>
        <p:nvGrpSpPr>
          <p:cNvPr id="2535" name="Group 487"/>
          <p:cNvGrpSpPr>
            <a:grpSpLocks noChangeAspect="1"/>
          </p:cNvGrpSpPr>
          <p:nvPr/>
        </p:nvGrpSpPr>
        <p:grpSpPr bwMode="auto">
          <a:xfrm rot="8100000" flipH="1" flipV="1">
            <a:off x="2359025" y="-269875"/>
            <a:ext cx="881063" cy="539750"/>
            <a:chOff x="1149" y="910"/>
            <a:chExt cx="336" cy="206"/>
          </a:xfrm>
        </p:grpSpPr>
        <p:pic>
          <p:nvPicPr>
            <p:cNvPr id="2536" name="Picture 488" descr="blue fighter"/>
            <p:cNvPicPr>
              <a:picLocks noChangeAspect="1" noChangeArrowheads="1"/>
            </p:cNvPicPr>
            <p:nvPr/>
          </p:nvPicPr>
          <p:blipFill>
            <a:blip r:embed="rId79"/>
            <a:srcRect/>
            <a:stretch>
              <a:fillRect/>
            </a:stretch>
          </p:blipFill>
          <p:spPr bwMode="auto">
            <a:xfrm>
              <a:off x="1149" y="910"/>
              <a:ext cx="144" cy="110"/>
            </a:xfrm>
            <a:prstGeom prst="rect">
              <a:avLst/>
            </a:prstGeom>
            <a:noFill/>
            <a:ln w="9525">
              <a:noFill/>
              <a:miter lim="800000"/>
              <a:headEnd/>
              <a:tailEnd/>
            </a:ln>
          </p:spPr>
        </p:pic>
        <p:pic>
          <p:nvPicPr>
            <p:cNvPr id="2537" name="Picture 489" descr="blue fighter"/>
            <p:cNvPicPr>
              <a:picLocks noChangeAspect="1" noChangeArrowheads="1"/>
            </p:cNvPicPr>
            <p:nvPr/>
          </p:nvPicPr>
          <p:blipFill>
            <a:blip r:embed="rId79"/>
            <a:srcRect/>
            <a:stretch>
              <a:fillRect/>
            </a:stretch>
          </p:blipFill>
          <p:spPr bwMode="auto">
            <a:xfrm>
              <a:off x="1341" y="910"/>
              <a:ext cx="144" cy="110"/>
            </a:xfrm>
            <a:prstGeom prst="rect">
              <a:avLst/>
            </a:prstGeom>
            <a:noFill/>
            <a:ln w="9525">
              <a:noFill/>
              <a:miter lim="800000"/>
              <a:headEnd/>
              <a:tailEnd/>
            </a:ln>
          </p:spPr>
        </p:pic>
        <p:pic>
          <p:nvPicPr>
            <p:cNvPr id="2538" name="Picture 490" descr="blue fighter"/>
            <p:cNvPicPr>
              <a:picLocks noChangeAspect="1" noChangeArrowheads="1"/>
            </p:cNvPicPr>
            <p:nvPr/>
          </p:nvPicPr>
          <p:blipFill>
            <a:blip r:embed="rId79"/>
            <a:srcRect/>
            <a:stretch>
              <a:fillRect/>
            </a:stretch>
          </p:blipFill>
          <p:spPr bwMode="auto">
            <a:xfrm>
              <a:off x="1245" y="1006"/>
              <a:ext cx="144" cy="110"/>
            </a:xfrm>
            <a:prstGeom prst="rect">
              <a:avLst/>
            </a:prstGeom>
            <a:noFill/>
            <a:ln w="9525">
              <a:noFill/>
              <a:miter lim="800000"/>
              <a:headEnd/>
              <a:tailEnd/>
            </a:ln>
          </p:spPr>
        </p:pic>
      </p:grpSp>
      <p:grpSp>
        <p:nvGrpSpPr>
          <p:cNvPr id="2539" name="Group 491"/>
          <p:cNvGrpSpPr>
            <a:grpSpLocks noChangeAspect="1"/>
          </p:cNvGrpSpPr>
          <p:nvPr/>
        </p:nvGrpSpPr>
        <p:grpSpPr bwMode="auto">
          <a:xfrm rot="8100000" flipH="1" flipV="1">
            <a:off x="3960813" y="-387350"/>
            <a:ext cx="881062" cy="539750"/>
            <a:chOff x="1149" y="910"/>
            <a:chExt cx="336" cy="206"/>
          </a:xfrm>
        </p:grpSpPr>
        <p:pic>
          <p:nvPicPr>
            <p:cNvPr id="2540" name="Picture 492" descr="blue fighter"/>
            <p:cNvPicPr>
              <a:picLocks noChangeAspect="1" noChangeArrowheads="1"/>
            </p:cNvPicPr>
            <p:nvPr/>
          </p:nvPicPr>
          <p:blipFill>
            <a:blip r:embed="rId79"/>
            <a:srcRect/>
            <a:stretch>
              <a:fillRect/>
            </a:stretch>
          </p:blipFill>
          <p:spPr bwMode="auto">
            <a:xfrm>
              <a:off x="1149" y="910"/>
              <a:ext cx="144" cy="110"/>
            </a:xfrm>
            <a:prstGeom prst="rect">
              <a:avLst/>
            </a:prstGeom>
            <a:noFill/>
            <a:ln w="9525">
              <a:noFill/>
              <a:miter lim="800000"/>
              <a:headEnd/>
              <a:tailEnd/>
            </a:ln>
          </p:spPr>
        </p:pic>
        <p:pic>
          <p:nvPicPr>
            <p:cNvPr id="2541" name="Picture 493" descr="blue fighter"/>
            <p:cNvPicPr>
              <a:picLocks noChangeAspect="1" noChangeArrowheads="1"/>
            </p:cNvPicPr>
            <p:nvPr/>
          </p:nvPicPr>
          <p:blipFill>
            <a:blip r:embed="rId79"/>
            <a:srcRect/>
            <a:stretch>
              <a:fillRect/>
            </a:stretch>
          </p:blipFill>
          <p:spPr bwMode="auto">
            <a:xfrm>
              <a:off x="1341" y="910"/>
              <a:ext cx="144" cy="110"/>
            </a:xfrm>
            <a:prstGeom prst="rect">
              <a:avLst/>
            </a:prstGeom>
            <a:noFill/>
            <a:ln w="9525">
              <a:noFill/>
              <a:miter lim="800000"/>
              <a:headEnd/>
              <a:tailEnd/>
            </a:ln>
          </p:spPr>
        </p:pic>
        <p:pic>
          <p:nvPicPr>
            <p:cNvPr id="2542" name="Picture 494" descr="blue fighter"/>
            <p:cNvPicPr>
              <a:picLocks noChangeAspect="1" noChangeArrowheads="1"/>
            </p:cNvPicPr>
            <p:nvPr/>
          </p:nvPicPr>
          <p:blipFill>
            <a:blip r:embed="rId79"/>
            <a:srcRect/>
            <a:stretch>
              <a:fillRect/>
            </a:stretch>
          </p:blipFill>
          <p:spPr bwMode="auto">
            <a:xfrm>
              <a:off x="1245" y="1006"/>
              <a:ext cx="144" cy="110"/>
            </a:xfrm>
            <a:prstGeom prst="rect">
              <a:avLst/>
            </a:prstGeom>
            <a:noFill/>
            <a:ln w="9525">
              <a:noFill/>
              <a:miter lim="800000"/>
              <a:headEnd/>
              <a:tailEnd/>
            </a:ln>
          </p:spPr>
        </p:pic>
      </p:grpSp>
      <p:grpSp>
        <p:nvGrpSpPr>
          <p:cNvPr id="2543" name="Group 495"/>
          <p:cNvGrpSpPr>
            <a:grpSpLocks noChangeAspect="1"/>
          </p:cNvGrpSpPr>
          <p:nvPr/>
        </p:nvGrpSpPr>
        <p:grpSpPr bwMode="auto">
          <a:xfrm rot="8100000" flipH="1" flipV="1">
            <a:off x="2587625" y="1292225"/>
            <a:ext cx="881063" cy="539750"/>
            <a:chOff x="1149" y="910"/>
            <a:chExt cx="336" cy="206"/>
          </a:xfrm>
        </p:grpSpPr>
        <p:pic>
          <p:nvPicPr>
            <p:cNvPr id="2544" name="Picture 496" descr="blue fighter"/>
            <p:cNvPicPr>
              <a:picLocks noChangeAspect="1" noChangeArrowheads="1"/>
            </p:cNvPicPr>
            <p:nvPr/>
          </p:nvPicPr>
          <p:blipFill>
            <a:blip r:embed="rId79"/>
            <a:srcRect/>
            <a:stretch>
              <a:fillRect/>
            </a:stretch>
          </p:blipFill>
          <p:spPr bwMode="auto">
            <a:xfrm>
              <a:off x="1149" y="910"/>
              <a:ext cx="144" cy="110"/>
            </a:xfrm>
            <a:prstGeom prst="rect">
              <a:avLst/>
            </a:prstGeom>
            <a:noFill/>
            <a:ln w="9525">
              <a:noFill/>
              <a:miter lim="800000"/>
              <a:headEnd/>
              <a:tailEnd/>
            </a:ln>
          </p:spPr>
        </p:pic>
        <p:pic>
          <p:nvPicPr>
            <p:cNvPr id="2545" name="Picture 497" descr="blue fighter"/>
            <p:cNvPicPr>
              <a:picLocks noChangeAspect="1" noChangeArrowheads="1"/>
            </p:cNvPicPr>
            <p:nvPr/>
          </p:nvPicPr>
          <p:blipFill>
            <a:blip r:embed="rId79"/>
            <a:srcRect/>
            <a:stretch>
              <a:fillRect/>
            </a:stretch>
          </p:blipFill>
          <p:spPr bwMode="auto">
            <a:xfrm>
              <a:off x="1341" y="910"/>
              <a:ext cx="144" cy="110"/>
            </a:xfrm>
            <a:prstGeom prst="rect">
              <a:avLst/>
            </a:prstGeom>
            <a:noFill/>
            <a:ln w="9525">
              <a:noFill/>
              <a:miter lim="800000"/>
              <a:headEnd/>
              <a:tailEnd/>
            </a:ln>
          </p:spPr>
        </p:pic>
        <p:pic>
          <p:nvPicPr>
            <p:cNvPr id="2546" name="Picture 498" descr="blue fighter"/>
            <p:cNvPicPr>
              <a:picLocks noChangeAspect="1" noChangeArrowheads="1"/>
            </p:cNvPicPr>
            <p:nvPr/>
          </p:nvPicPr>
          <p:blipFill>
            <a:blip r:embed="rId79"/>
            <a:srcRect/>
            <a:stretch>
              <a:fillRect/>
            </a:stretch>
          </p:blipFill>
          <p:spPr bwMode="auto">
            <a:xfrm>
              <a:off x="1245" y="1006"/>
              <a:ext cx="144" cy="110"/>
            </a:xfrm>
            <a:prstGeom prst="rect">
              <a:avLst/>
            </a:prstGeom>
            <a:noFill/>
            <a:ln w="9525">
              <a:noFill/>
              <a:miter lim="800000"/>
              <a:headEnd/>
              <a:tailEnd/>
            </a:ln>
          </p:spPr>
        </p:pic>
      </p:grpSp>
      <p:grpSp>
        <p:nvGrpSpPr>
          <p:cNvPr id="2547" name="Group 499"/>
          <p:cNvGrpSpPr>
            <a:grpSpLocks noChangeAspect="1"/>
          </p:cNvGrpSpPr>
          <p:nvPr/>
        </p:nvGrpSpPr>
        <p:grpSpPr bwMode="auto">
          <a:xfrm rot="13500000" flipH="1">
            <a:off x="3579813" y="6481763"/>
            <a:ext cx="881062" cy="539750"/>
            <a:chOff x="1149" y="910"/>
            <a:chExt cx="336" cy="206"/>
          </a:xfrm>
        </p:grpSpPr>
        <p:pic>
          <p:nvPicPr>
            <p:cNvPr id="2548" name="Picture 500" descr="blue fighter"/>
            <p:cNvPicPr>
              <a:picLocks noChangeAspect="1" noChangeArrowheads="1"/>
            </p:cNvPicPr>
            <p:nvPr/>
          </p:nvPicPr>
          <p:blipFill>
            <a:blip r:embed="rId79"/>
            <a:srcRect/>
            <a:stretch>
              <a:fillRect/>
            </a:stretch>
          </p:blipFill>
          <p:spPr bwMode="auto">
            <a:xfrm>
              <a:off x="1149" y="910"/>
              <a:ext cx="144" cy="110"/>
            </a:xfrm>
            <a:prstGeom prst="rect">
              <a:avLst/>
            </a:prstGeom>
            <a:noFill/>
            <a:ln w="9525">
              <a:noFill/>
              <a:miter lim="800000"/>
              <a:headEnd/>
              <a:tailEnd/>
            </a:ln>
          </p:spPr>
        </p:pic>
        <p:pic>
          <p:nvPicPr>
            <p:cNvPr id="2549" name="Picture 501" descr="blue fighter"/>
            <p:cNvPicPr>
              <a:picLocks noChangeAspect="1" noChangeArrowheads="1"/>
            </p:cNvPicPr>
            <p:nvPr/>
          </p:nvPicPr>
          <p:blipFill>
            <a:blip r:embed="rId79"/>
            <a:srcRect/>
            <a:stretch>
              <a:fillRect/>
            </a:stretch>
          </p:blipFill>
          <p:spPr bwMode="auto">
            <a:xfrm>
              <a:off x="1341" y="910"/>
              <a:ext cx="144" cy="110"/>
            </a:xfrm>
            <a:prstGeom prst="rect">
              <a:avLst/>
            </a:prstGeom>
            <a:noFill/>
            <a:ln w="9525">
              <a:noFill/>
              <a:miter lim="800000"/>
              <a:headEnd/>
              <a:tailEnd/>
            </a:ln>
          </p:spPr>
        </p:pic>
        <p:pic>
          <p:nvPicPr>
            <p:cNvPr id="2550" name="Picture 502" descr="blue fighter"/>
            <p:cNvPicPr>
              <a:picLocks noChangeAspect="1" noChangeArrowheads="1"/>
            </p:cNvPicPr>
            <p:nvPr/>
          </p:nvPicPr>
          <p:blipFill>
            <a:blip r:embed="rId79"/>
            <a:srcRect/>
            <a:stretch>
              <a:fillRect/>
            </a:stretch>
          </p:blipFill>
          <p:spPr bwMode="auto">
            <a:xfrm>
              <a:off x="1245" y="1006"/>
              <a:ext cx="144" cy="110"/>
            </a:xfrm>
            <a:prstGeom prst="rect">
              <a:avLst/>
            </a:prstGeom>
            <a:noFill/>
            <a:ln w="9525">
              <a:noFill/>
              <a:miter lim="800000"/>
              <a:headEnd/>
              <a:tailEnd/>
            </a:ln>
          </p:spPr>
        </p:pic>
      </p:grpSp>
      <p:grpSp>
        <p:nvGrpSpPr>
          <p:cNvPr id="2551" name="Group 503"/>
          <p:cNvGrpSpPr>
            <a:grpSpLocks noChangeAspect="1"/>
          </p:cNvGrpSpPr>
          <p:nvPr/>
        </p:nvGrpSpPr>
        <p:grpSpPr bwMode="auto">
          <a:xfrm rot="16200000" flipH="1">
            <a:off x="1577182" y="4591844"/>
            <a:ext cx="881062" cy="539750"/>
            <a:chOff x="1149" y="910"/>
            <a:chExt cx="336" cy="206"/>
          </a:xfrm>
        </p:grpSpPr>
        <p:pic>
          <p:nvPicPr>
            <p:cNvPr id="2552" name="Picture 504" descr="blue fighter"/>
            <p:cNvPicPr>
              <a:picLocks noChangeAspect="1" noChangeArrowheads="1"/>
            </p:cNvPicPr>
            <p:nvPr/>
          </p:nvPicPr>
          <p:blipFill>
            <a:blip r:embed="rId79"/>
            <a:srcRect/>
            <a:stretch>
              <a:fillRect/>
            </a:stretch>
          </p:blipFill>
          <p:spPr bwMode="auto">
            <a:xfrm>
              <a:off x="1149" y="910"/>
              <a:ext cx="144" cy="110"/>
            </a:xfrm>
            <a:prstGeom prst="rect">
              <a:avLst/>
            </a:prstGeom>
            <a:noFill/>
            <a:ln w="9525">
              <a:noFill/>
              <a:miter lim="800000"/>
              <a:headEnd/>
              <a:tailEnd/>
            </a:ln>
          </p:spPr>
        </p:pic>
        <p:pic>
          <p:nvPicPr>
            <p:cNvPr id="2553" name="Picture 505" descr="blue fighter"/>
            <p:cNvPicPr>
              <a:picLocks noChangeAspect="1" noChangeArrowheads="1"/>
            </p:cNvPicPr>
            <p:nvPr/>
          </p:nvPicPr>
          <p:blipFill>
            <a:blip r:embed="rId79"/>
            <a:srcRect/>
            <a:stretch>
              <a:fillRect/>
            </a:stretch>
          </p:blipFill>
          <p:spPr bwMode="auto">
            <a:xfrm>
              <a:off x="1341" y="910"/>
              <a:ext cx="144" cy="110"/>
            </a:xfrm>
            <a:prstGeom prst="rect">
              <a:avLst/>
            </a:prstGeom>
            <a:noFill/>
            <a:ln w="9525">
              <a:noFill/>
              <a:miter lim="800000"/>
              <a:headEnd/>
              <a:tailEnd/>
            </a:ln>
          </p:spPr>
        </p:pic>
        <p:pic>
          <p:nvPicPr>
            <p:cNvPr id="2554" name="Picture 506" descr="blue fighter"/>
            <p:cNvPicPr>
              <a:picLocks noChangeAspect="1" noChangeArrowheads="1"/>
            </p:cNvPicPr>
            <p:nvPr/>
          </p:nvPicPr>
          <p:blipFill>
            <a:blip r:embed="rId79"/>
            <a:srcRect/>
            <a:stretch>
              <a:fillRect/>
            </a:stretch>
          </p:blipFill>
          <p:spPr bwMode="auto">
            <a:xfrm>
              <a:off x="1245" y="1006"/>
              <a:ext cx="144" cy="110"/>
            </a:xfrm>
            <a:prstGeom prst="rect">
              <a:avLst/>
            </a:prstGeom>
            <a:noFill/>
            <a:ln w="9525">
              <a:noFill/>
              <a:miter lim="800000"/>
              <a:headEnd/>
              <a:tailEnd/>
            </a:ln>
          </p:spPr>
        </p:pic>
      </p:grpSp>
      <p:grpSp>
        <p:nvGrpSpPr>
          <p:cNvPr id="2555" name="Group 507"/>
          <p:cNvGrpSpPr>
            <a:grpSpLocks noChangeAspect="1"/>
          </p:cNvGrpSpPr>
          <p:nvPr/>
        </p:nvGrpSpPr>
        <p:grpSpPr bwMode="auto">
          <a:xfrm rot="16200000" flipH="1">
            <a:off x="1118393" y="5279232"/>
            <a:ext cx="881063" cy="539750"/>
            <a:chOff x="1149" y="910"/>
            <a:chExt cx="336" cy="206"/>
          </a:xfrm>
        </p:grpSpPr>
        <p:pic>
          <p:nvPicPr>
            <p:cNvPr id="2556" name="Picture 508" descr="blue fighter"/>
            <p:cNvPicPr>
              <a:picLocks noChangeAspect="1" noChangeArrowheads="1"/>
            </p:cNvPicPr>
            <p:nvPr/>
          </p:nvPicPr>
          <p:blipFill>
            <a:blip r:embed="rId79"/>
            <a:srcRect/>
            <a:stretch>
              <a:fillRect/>
            </a:stretch>
          </p:blipFill>
          <p:spPr bwMode="auto">
            <a:xfrm>
              <a:off x="1149" y="910"/>
              <a:ext cx="144" cy="110"/>
            </a:xfrm>
            <a:prstGeom prst="rect">
              <a:avLst/>
            </a:prstGeom>
            <a:noFill/>
            <a:ln w="9525">
              <a:noFill/>
              <a:miter lim="800000"/>
              <a:headEnd/>
              <a:tailEnd/>
            </a:ln>
          </p:spPr>
        </p:pic>
        <p:pic>
          <p:nvPicPr>
            <p:cNvPr id="2557" name="Picture 509" descr="blue fighter"/>
            <p:cNvPicPr>
              <a:picLocks noChangeAspect="1" noChangeArrowheads="1"/>
            </p:cNvPicPr>
            <p:nvPr/>
          </p:nvPicPr>
          <p:blipFill>
            <a:blip r:embed="rId79"/>
            <a:srcRect/>
            <a:stretch>
              <a:fillRect/>
            </a:stretch>
          </p:blipFill>
          <p:spPr bwMode="auto">
            <a:xfrm>
              <a:off x="1341" y="910"/>
              <a:ext cx="144" cy="110"/>
            </a:xfrm>
            <a:prstGeom prst="rect">
              <a:avLst/>
            </a:prstGeom>
            <a:noFill/>
            <a:ln w="9525">
              <a:noFill/>
              <a:miter lim="800000"/>
              <a:headEnd/>
              <a:tailEnd/>
            </a:ln>
          </p:spPr>
        </p:pic>
        <p:pic>
          <p:nvPicPr>
            <p:cNvPr id="2558" name="Picture 510" descr="blue fighter"/>
            <p:cNvPicPr>
              <a:picLocks noChangeAspect="1" noChangeArrowheads="1"/>
            </p:cNvPicPr>
            <p:nvPr/>
          </p:nvPicPr>
          <p:blipFill>
            <a:blip r:embed="rId79"/>
            <a:srcRect/>
            <a:stretch>
              <a:fillRect/>
            </a:stretch>
          </p:blipFill>
          <p:spPr bwMode="auto">
            <a:xfrm>
              <a:off x="1245" y="1006"/>
              <a:ext cx="144" cy="110"/>
            </a:xfrm>
            <a:prstGeom prst="rect">
              <a:avLst/>
            </a:prstGeom>
            <a:noFill/>
            <a:ln w="9525">
              <a:noFill/>
              <a:miter lim="800000"/>
              <a:headEnd/>
              <a:tailEnd/>
            </a:ln>
          </p:spPr>
        </p:pic>
      </p:grpSp>
      <p:pic>
        <p:nvPicPr>
          <p:cNvPr id="2559" name="Picture 511" descr="MCj03886780000[1]"/>
          <p:cNvPicPr>
            <a:picLocks noChangeAspect="1" noChangeArrowheads="1"/>
          </p:cNvPicPr>
          <p:nvPr/>
        </p:nvPicPr>
        <p:blipFill>
          <a:blip r:embed="rId80"/>
          <a:srcRect/>
          <a:stretch>
            <a:fillRect/>
          </a:stretch>
        </p:blipFill>
        <p:spPr bwMode="auto">
          <a:xfrm flipH="1">
            <a:off x="2128838" y="3200400"/>
            <a:ext cx="601662" cy="290513"/>
          </a:xfrm>
          <a:prstGeom prst="rect">
            <a:avLst/>
          </a:prstGeom>
          <a:noFill/>
          <a:ln w="9525">
            <a:noFill/>
            <a:miter lim="800000"/>
            <a:headEnd/>
            <a:tailEnd/>
          </a:ln>
        </p:spPr>
      </p:pic>
      <p:pic>
        <p:nvPicPr>
          <p:cNvPr id="2560" name="Picture 512" descr="MCj03886780000[1]"/>
          <p:cNvPicPr>
            <a:picLocks noChangeAspect="1" noChangeArrowheads="1"/>
          </p:cNvPicPr>
          <p:nvPr/>
        </p:nvPicPr>
        <p:blipFill>
          <a:blip r:embed="rId81"/>
          <a:srcRect/>
          <a:stretch>
            <a:fillRect/>
          </a:stretch>
        </p:blipFill>
        <p:spPr bwMode="auto">
          <a:xfrm flipH="1">
            <a:off x="1824038" y="3886200"/>
            <a:ext cx="601662" cy="290513"/>
          </a:xfrm>
          <a:prstGeom prst="rect">
            <a:avLst/>
          </a:prstGeom>
          <a:noFill/>
          <a:ln w="9525">
            <a:noFill/>
            <a:miter lim="800000"/>
            <a:headEnd/>
            <a:tailEnd/>
          </a:ln>
        </p:spPr>
      </p:pic>
      <p:pic>
        <p:nvPicPr>
          <p:cNvPr id="2561" name="Picture 513" descr="MCj03886780000[1]"/>
          <p:cNvPicPr>
            <a:picLocks noChangeAspect="1" noChangeArrowheads="1"/>
          </p:cNvPicPr>
          <p:nvPr/>
        </p:nvPicPr>
        <p:blipFill>
          <a:blip r:embed="rId82"/>
          <a:srcRect/>
          <a:stretch>
            <a:fillRect/>
          </a:stretch>
        </p:blipFill>
        <p:spPr bwMode="auto">
          <a:xfrm flipH="1">
            <a:off x="2205038" y="5413375"/>
            <a:ext cx="601662" cy="290513"/>
          </a:xfrm>
          <a:prstGeom prst="rect">
            <a:avLst/>
          </a:prstGeom>
          <a:noFill/>
          <a:ln w="9525">
            <a:noFill/>
            <a:miter lim="800000"/>
            <a:headEnd/>
            <a:tailEnd/>
          </a:ln>
        </p:spPr>
      </p:pic>
      <p:pic>
        <p:nvPicPr>
          <p:cNvPr id="2562" name="Picture 514" descr="MCj03886780000[1]"/>
          <p:cNvPicPr>
            <a:picLocks noChangeAspect="1" noChangeArrowheads="1"/>
          </p:cNvPicPr>
          <p:nvPr/>
        </p:nvPicPr>
        <p:blipFill>
          <a:blip r:embed="rId83"/>
          <a:srcRect/>
          <a:stretch>
            <a:fillRect/>
          </a:stretch>
        </p:blipFill>
        <p:spPr bwMode="auto">
          <a:xfrm flipH="1">
            <a:off x="2511425" y="4192588"/>
            <a:ext cx="601663" cy="290512"/>
          </a:xfrm>
          <a:prstGeom prst="rect">
            <a:avLst/>
          </a:prstGeom>
          <a:noFill/>
          <a:ln w="9525">
            <a:noFill/>
            <a:miter lim="800000"/>
            <a:headEnd/>
            <a:tailEnd/>
          </a:ln>
        </p:spPr>
      </p:pic>
      <p:pic>
        <p:nvPicPr>
          <p:cNvPr id="2563" name="Picture 515" descr="MCj03886780000[1]"/>
          <p:cNvPicPr>
            <a:picLocks noChangeAspect="1" noChangeArrowheads="1"/>
          </p:cNvPicPr>
          <p:nvPr/>
        </p:nvPicPr>
        <p:blipFill>
          <a:blip r:embed="rId84"/>
          <a:srcRect/>
          <a:stretch>
            <a:fillRect/>
          </a:stretch>
        </p:blipFill>
        <p:spPr bwMode="auto">
          <a:xfrm flipH="1">
            <a:off x="2205038" y="2513013"/>
            <a:ext cx="601662" cy="290512"/>
          </a:xfrm>
          <a:prstGeom prst="rect">
            <a:avLst/>
          </a:prstGeom>
          <a:noFill/>
          <a:ln w="9525">
            <a:noFill/>
            <a:miter lim="800000"/>
            <a:headEnd/>
            <a:tailEnd/>
          </a:ln>
        </p:spPr>
      </p:pic>
      <p:pic>
        <p:nvPicPr>
          <p:cNvPr id="2564" name="Picture 516" descr="MCj03886780000[1]"/>
          <p:cNvPicPr>
            <a:picLocks noChangeAspect="1" noChangeArrowheads="1"/>
          </p:cNvPicPr>
          <p:nvPr/>
        </p:nvPicPr>
        <p:blipFill>
          <a:blip r:embed="rId85"/>
          <a:srcRect/>
          <a:stretch>
            <a:fillRect/>
          </a:stretch>
        </p:blipFill>
        <p:spPr bwMode="auto">
          <a:xfrm flipH="1">
            <a:off x="1136650" y="4956175"/>
            <a:ext cx="601663" cy="290513"/>
          </a:xfrm>
          <a:prstGeom prst="rect">
            <a:avLst/>
          </a:prstGeom>
          <a:noFill/>
          <a:ln w="9525">
            <a:noFill/>
            <a:miter lim="800000"/>
            <a:headEnd/>
            <a:tailEnd/>
          </a:ln>
        </p:spPr>
      </p:pic>
      <p:grpSp>
        <p:nvGrpSpPr>
          <p:cNvPr id="2565" name="Group 517"/>
          <p:cNvGrpSpPr>
            <a:grpSpLocks noChangeAspect="1"/>
          </p:cNvGrpSpPr>
          <p:nvPr/>
        </p:nvGrpSpPr>
        <p:grpSpPr bwMode="auto">
          <a:xfrm rot="5400000">
            <a:off x="8997950" y="2659063"/>
            <a:ext cx="831850" cy="539750"/>
            <a:chOff x="1582" y="898"/>
            <a:chExt cx="336" cy="218"/>
          </a:xfrm>
        </p:grpSpPr>
        <p:pic>
          <p:nvPicPr>
            <p:cNvPr id="2566" name="Picture 518" descr="red fighter"/>
            <p:cNvPicPr>
              <a:picLocks noChangeAspect="1" noChangeArrowheads="1"/>
            </p:cNvPicPr>
            <p:nvPr/>
          </p:nvPicPr>
          <p:blipFill>
            <a:blip r:embed="rId86"/>
            <a:srcRect/>
            <a:stretch>
              <a:fillRect/>
            </a:stretch>
          </p:blipFill>
          <p:spPr bwMode="auto">
            <a:xfrm>
              <a:off x="1582" y="898"/>
              <a:ext cx="144" cy="110"/>
            </a:xfrm>
            <a:prstGeom prst="rect">
              <a:avLst/>
            </a:prstGeom>
            <a:noFill/>
            <a:ln w="9525">
              <a:noFill/>
              <a:miter lim="800000"/>
              <a:headEnd/>
              <a:tailEnd/>
            </a:ln>
          </p:spPr>
        </p:pic>
        <p:pic>
          <p:nvPicPr>
            <p:cNvPr id="2567" name="Picture 519" descr="red fighter"/>
            <p:cNvPicPr>
              <a:picLocks noChangeAspect="1" noChangeArrowheads="1"/>
            </p:cNvPicPr>
            <p:nvPr/>
          </p:nvPicPr>
          <p:blipFill>
            <a:blip r:embed="rId86"/>
            <a:srcRect/>
            <a:stretch>
              <a:fillRect/>
            </a:stretch>
          </p:blipFill>
          <p:spPr bwMode="auto">
            <a:xfrm>
              <a:off x="1678" y="1006"/>
              <a:ext cx="144" cy="110"/>
            </a:xfrm>
            <a:prstGeom prst="rect">
              <a:avLst/>
            </a:prstGeom>
            <a:noFill/>
            <a:ln w="9525">
              <a:noFill/>
              <a:miter lim="800000"/>
              <a:headEnd/>
              <a:tailEnd/>
            </a:ln>
          </p:spPr>
        </p:pic>
        <p:pic>
          <p:nvPicPr>
            <p:cNvPr id="2568" name="Picture 520" descr="red fighter"/>
            <p:cNvPicPr>
              <a:picLocks noChangeAspect="1" noChangeArrowheads="1"/>
            </p:cNvPicPr>
            <p:nvPr/>
          </p:nvPicPr>
          <p:blipFill>
            <a:blip r:embed="rId86"/>
            <a:srcRect/>
            <a:stretch>
              <a:fillRect/>
            </a:stretch>
          </p:blipFill>
          <p:spPr bwMode="auto">
            <a:xfrm>
              <a:off x="1774" y="898"/>
              <a:ext cx="144" cy="110"/>
            </a:xfrm>
            <a:prstGeom prst="rect">
              <a:avLst/>
            </a:prstGeom>
            <a:noFill/>
            <a:ln w="9525">
              <a:noFill/>
              <a:miter lim="800000"/>
              <a:headEnd/>
              <a:tailEnd/>
            </a:ln>
          </p:spPr>
        </p:pic>
      </p:grpSp>
      <p:grpSp>
        <p:nvGrpSpPr>
          <p:cNvPr id="2569" name="Group 521"/>
          <p:cNvGrpSpPr>
            <a:grpSpLocks noChangeAspect="1"/>
          </p:cNvGrpSpPr>
          <p:nvPr/>
        </p:nvGrpSpPr>
        <p:grpSpPr bwMode="auto">
          <a:xfrm rot="5400000">
            <a:off x="8997950" y="4719638"/>
            <a:ext cx="831850" cy="539750"/>
            <a:chOff x="1582" y="898"/>
            <a:chExt cx="336" cy="218"/>
          </a:xfrm>
        </p:grpSpPr>
        <p:pic>
          <p:nvPicPr>
            <p:cNvPr id="2570" name="Picture 522" descr="red fighter"/>
            <p:cNvPicPr>
              <a:picLocks noChangeAspect="1" noChangeArrowheads="1"/>
            </p:cNvPicPr>
            <p:nvPr/>
          </p:nvPicPr>
          <p:blipFill>
            <a:blip r:embed="rId86"/>
            <a:srcRect/>
            <a:stretch>
              <a:fillRect/>
            </a:stretch>
          </p:blipFill>
          <p:spPr bwMode="auto">
            <a:xfrm>
              <a:off x="1582" y="898"/>
              <a:ext cx="144" cy="110"/>
            </a:xfrm>
            <a:prstGeom prst="rect">
              <a:avLst/>
            </a:prstGeom>
            <a:noFill/>
            <a:ln w="9525">
              <a:noFill/>
              <a:miter lim="800000"/>
              <a:headEnd/>
              <a:tailEnd/>
            </a:ln>
          </p:spPr>
        </p:pic>
        <p:pic>
          <p:nvPicPr>
            <p:cNvPr id="2571" name="Picture 523" descr="red fighter"/>
            <p:cNvPicPr>
              <a:picLocks noChangeAspect="1" noChangeArrowheads="1"/>
            </p:cNvPicPr>
            <p:nvPr/>
          </p:nvPicPr>
          <p:blipFill>
            <a:blip r:embed="rId86"/>
            <a:srcRect/>
            <a:stretch>
              <a:fillRect/>
            </a:stretch>
          </p:blipFill>
          <p:spPr bwMode="auto">
            <a:xfrm>
              <a:off x="1678" y="1006"/>
              <a:ext cx="144" cy="110"/>
            </a:xfrm>
            <a:prstGeom prst="rect">
              <a:avLst/>
            </a:prstGeom>
            <a:noFill/>
            <a:ln w="9525">
              <a:noFill/>
              <a:miter lim="800000"/>
              <a:headEnd/>
              <a:tailEnd/>
            </a:ln>
          </p:spPr>
        </p:pic>
        <p:pic>
          <p:nvPicPr>
            <p:cNvPr id="2572" name="Picture 524" descr="red fighter"/>
            <p:cNvPicPr>
              <a:picLocks noChangeAspect="1" noChangeArrowheads="1"/>
            </p:cNvPicPr>
            <p:nvPr/>
          </p:nvPicPr>
          <p:blipFill>
            <a:blip r:embed="rId86"/>
            <a:srcRect/>
            <a:stretch>
              <a:fillRect/>
            </a:stretch>
          </p:blipFill>
          <p:spPr bwMode="auto">
            <a:xfrm>
              <a:off x="1774" y="898"/>
              <a:ext cx="144" cy="110"/>
            </a:xfrm>
            <a:prstGeom prst="rect">
              <a:avLst/>
            </a:prstGeom>
            <a:noFill/>
            <a:ln w="9525">
              <a:noFill/>
              <a:miter lim="800000"/>
              <a:headEnd/>
              <a:tailEnd/>
            </a:ln>
          </p:spPr>
        </p:pic>
      </p:grpSp>
      <p:sp>
        <p:nvSpPr>
          <p:cNvPr id="2625" name="Freeform 577"/>
          <p:cNvSpPr>
            <a:spLocks/>
          </p:cNvSpPr>
          <p:nvPr/>
        </p:nvSpPr>
        <p:spPr bwMode="auto">
          <a:xfrm>
            <a:off x="7067550" y="1085850"/>
            <a:ext cx="2085975" cy="9525"/>
          </a:xfrm>
          <a:custGeom>
            <a:avLst/>
            <a:gdLst/>
            <a:ahLst/>
            <a:cxnLst>
              <a:cxn ang="0">
                <a:pos x="0" y="6"/>
              </a:cxn>
              <a:cxn ang="0">
                <a:pos x="1314" y="0"/>
              </a:cxn>
            </a:cxnLst>
            <a:rect l="0" t="0" r="r" b="b"/>
            <a:pathLst>
              <a:path w="1314" h="6">
                <a:moveTo>
                  <a:pt x="0" y="6"/>
                </a:moveTo>
                <a:lnTo>
                  <a:pt x="1314" y="0"/>
                </a:lnTo>
              </a:path>
            </a:pathLst>
          </a:custGeom>
          <a:noFill/>
          <a:ln w="38100" cap="flat">
            <a:solidFill>
              <a:srgbClr val="FF0000"/>
            </a:solidFill>
            <a:prstDash val="dash"/>
            <a:round/>
            <a:headEnd type="none" w="med" len="med"/>
            <a:tailEnd type="none" w="med" len="med"/>
          </a:ln>
          <a:effectLst/>
        </p:spPr>
        <p:txBody>
          <a:bodyPr/>
          <a:lstStyle/>
          <a:p>
            <a:endParaRPr lang="en-US"/>
          </a:p>
        </p:txBody>
      </p:sp>
      <p:sp>
        <p:nvSpPr>
          <p:cNvPr id="2626" name="Oval 578" descr="75%"/>
          <p:cNvSpPr>
            <a:spLocks noChangeArrowheads="1"/>
          </p:cNvSpPr>
          <p:nvPr/>
        </p:nvSpPr>
        <p:spPr bwMode="auto">
          <a:xfrm>
            <a:off x="4191000" y="2132013"/>
            <a:ext cx="90488"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pic>
        <p:nvPicPr>
          <p:cNvPr id="2293" name="Picture 245" descr="us 7th armoured division"/>
          <p:cNvPicPr>
            <a:picLocks noChangeAspect="1" noChangeArrowheads="1"/>
          </p:cNvPicPr>
          <p:nvPr/>
        </p:nvPicPr>
        <p:blipFill>
          <a:blip r:embed="rId87"/>
          <a:srcRect/>
          <a:stretch>
            <a:fillRect/>
          </a:stretch>
        </p:blipFill>
        <p:spPr bwMode="auto">
          <a:xfrm>
            <a:off x="2663825" y="-255588"/>
            <a:ext cx="444500" cy="287338"/>
          </a:xfrm>
          <a:prstGeom prst="rect">
            <a:avLst/>
          </a:prstGeom>
          <a:noFill/>
        </p:spPr>
      </p:pic>
      <p:grpSp>
        <p:nvGrpSpPr>
          <p:cNvPr id="2627" name="Group 579"/>
          <p:cNvGrpSpPr>
            <a:grpSpLocks/>
          </p:cNvGrpSpPr>
          <p:nvPr/>
        </p:nvGrpSpPr>
        <p:grpSpPr bwMode="auto">
          <a:xfrm>
            <a:off x="10372725" y="12665075"/>
            <a:ext cx="7251700" cy="4092575"/>
            <a:chOff x="6294" y="7786"/>
            <a:chExt cx="4568" cy="2578"/>
          </a:xfrm>
        </p:grpSpPr>
        <p:sp>
          <p:nvSpPr>
            <p:cNvPr id="2628" name="Text Box 580"/>
            <p:cNvSpPr txBox="1">
              <a:spLocks noChangeArrowheads="1"/>
            </p:cNvSpPr>
            <p:nvPr/>
          </p:nvSpPr>
          <p:spPr bwMode="auto">
            <a:xfrm>
              <a:off x="6294" y="7786"/>
              <a:ext cx="4568" cy="2578"/>
            </a:xfrm>
            <a:prstGeom prst="rect">
              <a:avLst/>
            </a:prstGeom>
            <a:solidFill>
              <a:schemeClr val="bg1">
                <a:alpha val="89999"/>
              </a:schemeClr>
            </a:solidFill>
            <a:ln w="38100">
              <a:solidFill>
                <a:schemeClr val="tx1"/>
              </a:solidFill>
              <a:miter lim="800000"/>
              <a:headEnd/>
              <a:tailEnd/>
            </a:ln>
            <a:effectLst/>
          </p:spPr>
          <p:txBody>
            <a:bodyPr>
              <a:spAutoFit/>
            </a:bodyPr>
            <a:lstStyle/>
            <a:p>
              <a:pPr>
                <a:spcBef>
                  <a:spcPct val="50000"/>
                </a:spcBef>
              </a:pPr>
              <a:r>
                <a:rPr lang="en-US" sz="2000"/>
                <a:t>American Army &amp; allies		German Army</a:t>
              </a:r>
            </a:p>
            <a:p>
              <a:pPr>
                <a:spcBef>
                  <a:spcPct val="50000"/>
                </a:spcBef>
              </a:pPr>
              <a:r>
                <a:rPr lang="en-US" sz="2000"/>
                <a:t>Infantry division			Infantry division</a:t>
              </a:r>
            </a:p>
            <a:p>
              <a:pPr>
                <a:spcBef>
                  <a:spcPct val="50000"/>
                </a:spcBef>
              </a:pPr>
              <a:r>
                <a:rPr lang="en-US" sz="2000"/>
                <a:t>Airborne division		Airborne division</a:t>
              </a:r>
            </a:p>
            <a:p>
              <a:pPr>
                <a:spcBef>
                  <a:spcPct val="50000"/>
                </a:spcBef>
              </a:pPr>
              <a:r>
                <a:rPr lang="en-US" sz="2000"/>
                <a:t>Armoured division		Armoured division</a:t>
              </a:r>
            </a:p>
            <a:p>
              <a:pPr>
                <a:spcBef>
                  <a:spcPct val="50000"/>
                </a:spcBef>
              </a:pPr>
              <a:r>
                <a:rPr lang="en-US" sz="2000"/>
                <a:t>Armoured brigade		Mechanized division</a:t>
              </a:r>
            </a:p>
            <a:p>
              <a:pPr>
                <a:spcBef>
                  <a:spcPct val="50000"/>
                </a:spcBef>
              </a:pPr>
              <a:r>
                <a:rPr lang="en-US" sz="2000"/>
                <a:t>UK infantry division		</a:t>
              </a:r>
              <a:r>
                <a:rPr lang="en-US" sz="2000" i="1"/>
                <a:t>SS</a:t>
              </a:r>
              <a:r>
                <a:rPr lang="en-US" sz="2000"/>
                <a:t> armoured division</a:t>
              </a:r>
            </a:p>
            <a:p>
              <a:pPr>
                <a:spcBef>
                  <a:spcPct val="50000"/>
                </a:spcBef>
              </a:pPr>
              <a:r>
                <a:rPr lang="en-US" sz="2000"/>
                <a:t>UK airborne division		</a:t>
              </a:r>
              <a:r>
                <a:rPr lang="en-US" sz="2000" i="1"/>
                <a:t>SS </a:t>
              </a:r>
              <a:r>
                <a:rPr lang="en-US" sz="2000"/>
                <a:t>armoured brigade</a:t>
              </a:r>
            </a:p>
            <a:p>
              <a:pPr>
                <a:spcBef>
                  <a:spcPct val="50000"/>
                </a:spcBef>
              </a:pPr>
              <a:r>
                <a:rPr lang="en-US" sz="2000"/>
                <a:t>UK armoured division		</a:t>
              </a:r>
              <a:r>
                <a:rPr lang="en-US" sz="2000" i="1"/>
                <a:t>SS</a:t>
              </a:r>
              <a:r>
                <a:rPr lang="en-US" sz="2000"/>
                <a:t> </a:t>
              </a:r>
              <a:r>
                <a:rPr lang="en-US" sz="2000" i="1"/>
                <a:t>kampfgruppe</a:t>
              </a:r>
            </a:p>
            <a:p>
              <a:pPr>
                <a:spcBef>
                  <a:spcPct val="50000"/>
                </a:spcBef>
              </a:pPr>
              <a:r>
                <a:rPr lang="en-US" sz="2000"/>
                <a:t>UK armoured brigade		</a:t>
              </a:r>
              <a:r>
                <a:rPr lang="en-US" sz="2000" i="1"/>
                <a:t>SS</a:t>
              </a:r>
              <a:r>
                <a:rPr lang="en-US" sz="2000"/>
                <a:t> mechanized brigade</a:t>
              </a:r>
            </a:p>
          </p:txBody>
        </p:sp>
        <p:pic>
          <p:nvPicPr>
            <p:cNvPr id="2629" name="Picture 581" descr="german 2nd ss panzer division"/>
            <p:cNvPicPr>
              <a:picLocks noChangeAspect="1" noChangeArrowheads="1"/>
            </p:cNvPicPr>
            <p:nvPr/>
          </p:nvPicPr>
          <p:blipFill>
            <a:blip r:embed="rId14"/>
            <a:srcRect/>
            <a:stretch>
              <a:fillRect/>
            </a:stretch>
          </p:blipFill>
          <p:spPr bwMode="auto">
            <a:xfrm>
              <a:off x="10381" y="8700"/>
              <a:ext cx="280" cy="181"/>
            </a:xfrm>
            <a:prstGeom prst="rect">
              <a:avLst/>
            </a:prstGeom>
            <a:noFill/>
          </p:spPr>
        </p:pic>
        <p:pic>
          <p:nvPicPr>
            <p:cNvPr id="2630" name="Picture 582" descr="german 3rd fj division"/>
            <p:cNvPicPr>
              <a:picLocks noChangeAspect="1" noChangeArrowheads="1"/>
            </p:cNvPicPr>
            <p:nvPr/>
          </p:nvPicPr>
          <p:blipFill>
            <a:blip r:embed="rId15"/>
            <a:srcRect/>
            <a:stretch>
              <a:fillRect/>
            </a:stretch>
          </p:blipFill>
          <p:spPr bwMode="auto">
            <a:xfrm>
              <a:off x="10381" y="8411"/>
              <a:ext cx="277" cy="181"/>
            </a:xfrm>
            <a:prstGeom prst="rect">
              <a:avLst/>
            </a:prstGeom>
            <a:noFill/>
            <a:ln w="9525">
              <a:noFill/>
              <a:miter lim="800000"/>
              <a:headEnd/>
              <a:tailEnd/>
            </a:ln>
          </p:spPr>
        </p:pic>
        <p:pic>
          <p:nvPicPr>
            <p:cNvPr id="2631" name="Picture 583" descr="german 12th division"/>
            <p:cNvPicPr>
              <a:picLocks noChangeAspect="1" noChangeArrowheads="1"/>
            </p:cNvPicPr>
            <p:nvPr/>
          </p:nvPicPr>
          <p:blipFill>
            <a:blip r:embed="rId17"/>
            <a:srcRect/>
            <a:stretch>
              <a:fillRect/>
            </a:stretch>
          </p:blipFill>
          <p:spPr bwMode="auto">
            <a:xfrm>
              <a:off x="10381" y="8123"/>
              <a:ext cx="282" cy="181"/>
            </a:xfrm>
            <a:prstGeom prst="rect">
              <a:avLst/>
            </a:prstGeom>
            <a:noFill/>
          </p:spPr>
        </p:pic>
        <p:pic>
          <p:nvPicPr>
            <p:cNvPr id="2632" name="Picture 584" descr="german 1st ss panzer division"/>
            <p:cNvPicPr>
              <a:picLocks noChangeAspect="1" noChangeArrowheads="1"/>
            </p:cNvPicPr>
            <p:nvPr/>
          </p:nvPicPr>
          <p:blipFill>
            <a:blip r:embed="rId88"/>
            <a:srcRect/>
            <a:stretch>
              <a:fillRect/>
            </a:stretch>
          </p:blipFill>
          <p:spPr bwMode="auto">
            <a:xfrm>
              <a:off x="10381" y="9277"/>
              <a:ext cx="280" cy="181"/>
            </a:xfrm>
            <a:prstGeom prst="rect">
              <a:avLst/>
            </a:prstGeom>
            <a:noFill/>
          </p:spPr>
        </p:pic>
        <p:pic>
          <p:nvPicPr>
            <p:cNvPr id="2633" name="Picture 585" descr="german 3rd panzergrenadier division"/>
            <p:cNvPicPr>
              <a:picLocks noChangeAspect="1" noChangeArrowheads="1"/>
            </p:cNvPicPr>
            <p:nvPr/>
          </p:nvPicPr>
          <p:blipFill>
            <a:blip r:embed="rId35"/>
            <a:srcRect/>
            <a:stretch>
              <a:fillRect/>
            </a:stretch>
          </p:blipFill>
          <p:spPr bwMode="auto">
            <a:xfrm>
              <a:off x="10381" y="8988"/>
              <a:ext cx="278" cy="181"/>
            </a:xfrm>
            <a:prstGeom prst="rect">
              <a:avLst/>
            </a:prstGeom>
            <a:noFill/>
          </p:spPr>
        </p:pic>
        <p:pic>
          <p:nvPicPr>
            <p:cNvPr id="2634" name="Picture 586" descr="us 1st division"/>
            <p:cNvPicPr>
              <a:picLocks noChangeAspect="1" noChangeArrowheads="1"/>
            </p:cNvPicPr>
            <p:nvPr/>
          </p:nvPicPr>
          <p:blipFill>
            <a:blip r:embed="rId89"/>
            <a:srcRect/>
            <a:stretch>
              <a:fillRect/>
            </a:stretch>
          </p:blipFill>
          <p:spPr bwMode="auto">
            <a:xfrm>
              <a:off x="8025" y="8123"/>
              <a:ext cx="281" cy="181"/>
            </a:xfrm>
            <a:prstGeom prst="rect">
              <a:avLst/>
            </a:prstGeom>
            <a:noFill/>
          </p:spPr>
        </p:pic>
        <p:pic>
          <p:nvPicPr>
            <p:cNvPr id="2635" name="Picture 587" descr="german fuhrer belgeit brigade"/>
            <p:cNvPicPr>
              <a:picLocks noChangeAspect="1" noChangeArrowheads="1"/>
            </p:cNvPicPr>
            <p:nvPr/>
          </p:nvPicPr>
          <p:blipFill>
            <a:blip r:embed="rId90"/>
            <a:srcRect/>
            <a:stretch>
              <a:fillRect/>
            </a:stretch>
          </p:blipFill>
          <p:spPr bwMode="auto">
            <a:xfrm>
              <a:off x="10429" y="9565"/>
              <a:ext cx="211" cy="137"/>
            </a:xfrm>
            <a:prstGeom prst="rect">
              <a:avLst/>
            </a:prstGeom>
            <a:noFill/>
          </p:spPr>
        </p:pic>
        <p:pic>
          <p:nvPicPr>
            <p:cNvPr id="2636" name="Picture 588" descr="german fuhrer grenadier brigade"/>
            <p:cNvPicPr>
              <a:picLocks noChangeAspect="1" noChangeArrowheads="1"/>
            </p:cNvPicPr>
            <p:nvPr/>
          </p:nvPicPr>
          <p:blipFill>
            <a:blip r:embed="rId91"/>
            <a:srcRect/>
            <a:stretch>
              <a:fillRect/>
            </a:stretch>
          </p:blipFill>
          <p:spPr bwMode="auto">
            <a:xfrm>
              <a:off x="10429" y="10142"/>
              <a:ext cx="209" cy="136"/>
            </a:xfrm>
            <a:prstGeom prst="rect">
              <a:avLst/>
            </a:prstGeom>
            <a:noFill/>
          </p:spPr>
        </p:pic>
        <p:pic>
          <p:nvPicPr>
            <p:cNvPr id="2637" name="Picture 589" descr="us 101st airborne division"/>
            <p:cNvPicPr>
              <a:picLocks noChangeAspect="1" noChangeArrowheads="1"/>
            </p:cNvPicPr>
            <p:nvPr/>
          </p:nvPicPr>
          <p:blipFill>
            <a:blip r:embed="rId92"/>
            <a:srcRect/>
            <a:stretch>
              <a:fillRect/>
            </a:stretch>
          </p:blipFill>
          <p:spPr bwMode="auto">
            <a:xfrm>
              <a:off x="8025" y="8411"/>
              <a:ext cx="301" cy="181"/>
            </a:xfrm>
            <a:prstGeom prst="rect">
              <a:avLst/>
            </a:prstGeom>
            <a:noFill/>
          </p:spPr>
        </p:pic>
        <p:pic>
          <p:nvPicPr>
            <p:cNvPr id="2638" name="Picture 590" descr="cca us 3rd armoured division"/>
            <p:cNvPicPr>
              <a:picLocks noChangeAspect="1" noChangeArrowheads="1"/>
            </p:cNvPicPr>
            <p:nvPr/>
          </p:nvPicPr>
          <p:blipFill>
            <a:blip r:embed="rId93"/>
            <a:srcRect/>
            <a:stretch>
              <a:fillRect/>
            </a:stretch>
          </p:blipFill>
          <p:spPr bwMode="auto">
            <a:xfrm>
              <a:off x="8073" y="8988"/>
              <a:ext cx="213" cy="138"/>
            </a:xfrm>
            <a:prstGeom prst="rect">
              <a:avLst/>
            </a:prstGeom>
            <a:noFill/>
          </p:spPr>
        </p:pic>
        <p:pic>
          <p:nvPicPr>
            <p:cNvPr id="2639" name="Picture 591" descr="british 29th armoured brigade"/>
            <p:cNvPicPr>
              <a:picLocks noChangeAspect="1" noChangeArrowheads="1"/>
            </p:cNvPicPr>
            <p:nvPr/>
          </p:nvPicPr>
          <p:blipFill>
            <a:blip r:embed="rId94"/>
            <a:srcRect/>
            <a:stretch>
              <a:fillRect/>
            </a:stretch>
          </p:blipFill>
          <p:spPr bwMode="auto">
            <a:xfrm>
              <a:off x="8121" y="10142"/>
              <a:ext cx="211" cy="136"/>
            </a:xfrm>
            <a:prstGeom prst="rect">
              <a:avLst/>
            </a:prstGeom>
            <a:noFill/>
          </p:spPr>
        </p:pic>
        <p:pic>
          <p:nvPicPr>
            <p:cNvPr id="2640" name="Picture 592" descr="british 53rd division"/>
            <p:cNvPicPr>
              <a:picLocks noChangeAspect="1" noChangeArrowheads="1"/>
            </p:cNvPicPr>
            <p:nvPr/>
          </p:nvPicPr>
          <p:blipFill>
            <a:blip r:embed="rId95"/>
            <a:srcRect/>
            <a:stretch>
              <a:fillRect/>
            </a:stretch>
          </p:blipFill>
          <p:spPr bwMode="auto">
            <a:xfrm>
              <a:off x="8025" y="9277"/>
              <a:ext cx="338" cy="181"/>
            </a:xfrm>
            <a:prstGeom prst="rect">
              <a:avLst/>
            </a:prstGeom>
            <a:noFill/>
          </p:spPr>
        </p:pic>
        <p:pic>
          <p:nvPicPr>
            <p:cNvPr id="2641" name="Picture 593" descr="us 2nd armoured division"/>
            <p:cNvPicPr>
              <a:picLocks noChangeAspect="1" noChangeArrowheads="1"/>
            </p:cNvPicPr>
            <p:nvPr/>
          </p:nvPicPr>
          <p:blipFill>
            <a:blip r:embed="rId96"/>
            <a:srcRect/>
            <a:stretch>
              <a:fillRect/>
            </a:stretch>
          </p:blipFill>
          <p:spPr bwMode="auto">
            <a:xfrm>
              <a:off x="8025" y="8700"/>
              <a:ext cx="281" cy="182"/>
            </a:xfrm>
            <a:prstGeom prst="rect">
              <a:avLst/>
            </a:prstGeom>
            <a:noFill/>
          </p:spPr>
        </p:pic>
        <p:pic>
          <p:nvPicPr>
            <p:cNvPr id="2642" name="Picture 594" descr="british guards armoured division"/>
            <p:cNvPicPr>
              <a:picLocks noChangeAspect="1" noChangeArrowheads="1"/>
            </p:cNvPicPr>
            <p:nvPr/>
          </p:nvPicPr>
          <p:blipFill>
            <a:blip r:embed="rId97"/>
            <a:srcRect/>
            <a:stretch>
              <a:fillRect/>
            </a:stretch>
          </p:blipFill>
          <p:spPr bwMode="auto">
            <a:xfrm>
              <a:off x="8073" y="9854"/>
              <a:ext cx="281" cy="181"/>
            </a:xfrm>
            <a:prstGeom prst="rect">
              <a:avLst/>
            </a:prstGeom>
            <a:noFill/>
            <a:ln w="9525">
              <a:noFill/>
              <a:miter lim="800000"/>
              <a:headEnd/>
              <a:tailEnd/>
            </a:ln>
          </p:spPr>
        </p:pic>
        <p:pic>
          <p:nvPicPr>
            <p:cNvPr id="2643" name="Picture 595" descr="british 6th airborne division"/>
            <p:cNvPicPr>
              <a:picLocks noChangeAspect="1" noChangeArrowheads="1"/>
            </p:cNvPicPr>
            <p:nvPr/>
          </p:nvPicPr>
          <p:blipFill>
            <a:blip r:embed="rId98"/>
            <a:srcRect/>
            <a:stretch>
              <a:fillRect/>
            </a:stretch>
          </p:blipFill>
          <p:spPr bwMode="auto">
            <a:xfrm>
              <a:off x="8073" y="9565"/>
              <a:ext cx="280" cy="181"/>
            </a:xfrm>
            <a:prstGeom prst="rect">
              <a:avLst/>
            </a:prstGeom>
            <a:noFill/>
            <a:ln w="9525">
              <a:noFill/>
              <a:miter lim="800000"/>
              <a:headEnd/>
              <a:tailEnd/>
            </a:ln>
          </p:spPr>
        </p:pic>
        <p:pic>
          <p:nvPicPr>
            <p:cNvPr id="2644" name="Picture 596" descr="german kampgruppe peiper"/>
            <p:cNvPicPr>
              <a:picLocks noChangeAspect="1" noChangeArrowheads="1"/>
            </p:cNvPicPr>
            <p:nvPr/>
          </p:nvPicPr>
          <p:blipFill>
            <a:blip r:embed="rId99"/>
            <a:srcRect/>
            <a:stretch>
              <a:fillRect/>
            </a:stretch>
          </p:blipFill>
          <p:spPr bwMode="auto">
            <a:xfrm>
              <a:off x="10429" y="9854"/>
              <a:ext cx="211" cy="137"/>
            </a:xfrm>
            <a:prstGeom prst="rect">
              <a:avLst/>
            </a:prstGeom>
            <a:noFill/>
          </p:spPr>
        </p:pic>
      </p:grpSp>
      <p:sp>
        <p:nvSpPr>
          <p:cNvPr id="2645" name="Text Box 597"/>
          <p:cNvSpPr txBox="1">
            <a:spLocks noChangeArrowheads="1"/>
          </p:cNvSpPr>
          <p:nvPr/>
        </p:nvSpPr>
        <p:spPr bwMode="auto">
          <a:xfrm>
            <a:off x="-465138" y="-2447925"/>
            <a:ext cx="2586038"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28</a:t>
            </a:r>
            <a:r>
              <a:rPr lang="en-US" sz="2000" baseline="30000"/>
              <a:t>th</a:t>
            </a:r>
            <a:r>
              <a:rPr lang="en-US" sz="2000"/>
              <a:t> Infantry Division </a:t>
            </a:r>
          </a:p>
          <a:p>
            <a:pPr algn="ctr">
              <a:lnSpc>
                <a:spcPct val="75000"/>
              </a:lnSpc>
              <a:spcBef>
                <a:spcPct val="50000"/>
              </a:spcBef>
            </a:pPr>
            <a:r>
              <a:rPr lang="en-US" sz="2000"/>
              <a:t>(Cota)</a:t>
            </a:r>
          </a:p>
          <a:p>
            <a:pPr>
              <a:lnSpc>
                <a:spcPct val="75000"/>
              </a:lnSpc>
              <a:spcBef>
                <a:spcPct val="50000"/>
              </a:spcBef>
            </a:pPr>
            <a:r>
              <a:rPr lang="en-US" sz="2000"/>
              <a:t>17,000 men</a:t>
            </a:r>
          </a:p>
          <a:p>
            <a:pPr>
              <a:lnSpc>
                <a:spcPct val="75000"/>
              </a:lnSpc>
              <a:spcBef>
                <a:spcPct val="50000"/>
              </a:spcBef>
            </a:pPr>
            <a:r>
              <a:rPr lang="en-US" sz="2000"/>
              <a:t>53 tanks</a:t>
            </a:r>
          </a:p>
          <a:p>
            <a:pPr>
              <a:lnSpc>
                <a:spcPct val="75000"/>
              </a:lnSpc>
              <a:spcBef>
                <a:spcPct val="50000"/>
              </a:spcBef>
            </a:pPr>
            <a:r>
              <a:rPr lang="en-US" sz="2000"/>
              <a:t>78 guns</a:t>
            </a:r>
          </a:p>
        </p:txBody>
      </p:sp>
      <p:sp>
        <p:nvSpPr>
          <p:cNvPr id="2646" name="Text Box 598"/>
          <p:cNvSpPr txBox="1">
            <a:spLocks noChangeArrowheads="1"/>
          </p:cNvSpPr>
          <p:nvPr/>
        </p:nvSpPr>
        <p:spPr bwMode="auto">
          <a:xfrm>
            <a:off x="-3136900" y="-615950"/>
            <a:ext cx="2605087"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75</a:t>
            </a:r>
            <a:r>
              <a:rPr lang="en-US" sz="2000" baseline="30000"/>
              <a:t>th</a:t>
            </a:r>
            <a:r>
              <a:rPr lang="en-US" sz="2000"/>
              <a:t> Infantry Division </a:t>
            </a:r>
          </a:p>
          <a:p>
            <a:pPr algn="ctr">
              <a:lnSpc>
                <a:spcPct val="75000"/>
              </a:lnSpc>
              <a:spcBef>
                <a:spcPct val="50000"/>
              </a:spcBef>
            </a:pPr>
            <a:r>
              <a:rPr lang="en-US" sz="2000"/>
              <a:t>(Prickett)</a:t>
            </a:r>
          </a:p>
          <a:p>
            <a:pPr>
              <a:lnSpc>
                <a:spcPct val="75000"/>
              </a:lnSpc>
              <a:spcBef>
                <a:spcPct val="50000"/>
              </a:spcBef>
            </a:pPr>
            <a:r>
              <a:rPr lang="en-US" sz="2000"/>
              <a:t>16,000 men</a:t>
            </a:r>
          </a:p>
          <a:p>
            <a:pPr>
              <a:lnSpc>
                <a:spcPct val="75000"/>
              </a:lnSpc>
              <a:spcBef>
                <a:spcPct val="50000"/>
              </a:spcBef>
            </a:pPr>
            <a:r>
              <a:rPr lang="en-US" sz="2000"/>
              <a:t>57 tanks</a:t>
            </a:r>
          </a:p>
          <a:p>
            <a:pPr>
              <a:lnSpc>
                <a:spcPct val="75000"/>
              </a:lnSpc>
              <a:spcBef>
                <a:spcPct val="50000"/>
              </a:spcBef>
            </a:pPr>
            <a:r>
              <a:rPr lang="en-US" sz="2000"/>
              <a:t>64 guns</a:t>
            </a:r>
          </a:p>
        </p:txBody>
      </p:sp>
      <p:sp>
        <p:nvSpPr>
          <p:cNvPr id="2647" name="Text Box 599"/>
          <p:cNvSpPr txBox="1">
            <a:spLocks noChangeArrowheads="1"/>
          </p:cNvSpPr>
          <p:nvPr/>
        </p:nvSpPr>
        <p:spPr bwMode="auto">
          <a:xfrm>
            <a:off x="-5732463" y="-615950"/>
            <a:ext cx="2605088"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84</a:t>
            </a:r>
            <a:r>
              <a:rPr lang="en-US" sz="2000" baseline="30000"/>
              <a:t>th</a:t>
            </a:r>
            <a:r>
              <a:rPr lang="en-US" sz="2000"/>
              <a:t> Infantry Division </a:t>
            </a:r>
          </a:p>
          <a:p>
            <a:pPr algn="ctr">
              <a:lnSpc>
                <a:spcPct val="75000"/>
              </a:lnSpc>
              <a:spcBef>
                <a:spcPct val="50000"/>
              </a:spcBef>
            </a:pPr>
            <a:r>
              <a:rPr lang="en-US" sz="2000"/>
              <a:t>(Boiling)</a:t>
            </a:r>
          </a:p>
          <a:p>
            <a:pPr>
              <a:lnSpc>
                <a:spcPct val="75000"/>
              </a:lnSpc>
              <a:spcBef>
                <a:spcPct val="50000"/>
              </a:spcBef>
            </a:pPr>
            <a:r>
              <a:rPr lang="en-US" sz="2000"/>
              <a:t>17,600 men</a:t>
            </a:r>
          </a:p>
          <a:p>
            <a:pPr>
              <a:lnSpc>
                <a:spcPct val="75000"/>
              </a:lnSpc>
              <a:spcBef>
                <a:spcPct val="50000"/>
              </a:spcBef>
            </a:pPr>
            <a:r>
              <a:rPr lang="en-US" sz="2000"/>
              <a:t>48 tanks</a:t>
            </a:r>
          </a:p>
          <a:p>
            <a:pPr>
              <a:lnSpc>
                <a:spcPct val="75000"/>
              </a:lnSpc>
              <a:spcBef>
                <a:spcPct val="50000"/>
              </a:spcBef>
            </a:pPr>
            <a:r>
              <a:rPr lang="en-US" sz="2000"/>
              <a:t>78 guns</a:t>
            </a:r>
          </a:p>
        </p:txBody>
      </p:sp>
      <p:sp>
        <p:nvSpPr>
          <p:cNvPr id="2648" name="Text Box 600"/>
          <p:cNvSpPr txBox="1">
            <a:spLocks noChangeArrowheads="1"/>
          </p:cNvSpPr>
          <p:nvPr/>
        </p:nvSpPr>
        <p:spPr bwMode="auto">
          <a:xfrm>
            <a:off x="-2906713" y="3276600"/>
            <a:ext cx="2746375"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7</a:t>
            </a:r>
            <a:r>
              <a:rPr lang="en-US" sz="2000" baseline="30000"/>
              <a:t>th</a:t>
            </a:r>
            <a:r>
              <a:rPr lang="en-US" sz="2000"/>
              <a:t> Armoured Division </a:t>
            </a:r>
          </a:p>
          <a:p>
            <a:pPr algn="ctr">
              <a:lnSpc>
                <a:spcPct val="75000"/>
              </a:lnSpc>
              <a:spcBef>
                <a:spcPct val="50000"/>
              </a:spcBef>
            </a:pPr>
            <a:r>
              <a:rPr lang="en-US" sz="2000"/>
              <a:t>(Hasbrouck)</a:t>
            </a:r>
          </a:p>
          <a:p>
            <a:pPr>
              <a:lnSpc>
                <a:spcPct val="75000"/>
              </a:lnSpc>
              <a:spcBef>
                <a:spcPct val="50000"/>
              </a:spcBef>
            </a:pPr>
            <a:r>
              <a:rPr lang="en-US" sz="2000"/>
              <a:t>12,000 men</a:t>
            </a:r>
          </a:p>
          <a:p>
            <a:pPr>
              <a:lnSpc>
                <a:spcPct val="75000"/>
              </a:lnSpc>
              <a:spcBef>
                <a:spcPct val="50000"/>
              </a:spcBef>
            </a:pPr>
            <a:r>
              <a:rPr lang="en-US" sz="2000"/>
              <a:t>149 tanks</a:t>
            </a:r>
          </a:p>
          <a:p>
            <a:pPr>
              <a:lnSpc>
                <a:spcPct val="75000"/>
              </a:lnSpc>
              <a:spcBef>
                <a:spcPct val="50000"/>
              </a:spcBef>
            </a:pPr>
            <a:r>
              <a:rPr lang="en-US" sz="2000"/>
              <a:t>54 guns</a:t>
            </a:r>
          </a:p>
        </p:txBody>
      </p:sp>
      <p:sp>
        <p:nvSpPr>
          <p:cNvPr id="2649" name="Text Box 601"/>
          <p:cNvSpPr txBox="1">
            <a:spLocks noChangeArrowheads="1"/>
          </p:cNvSpPr>
          <p:nvPr/>
        </p:nvSpPr>
        <p:spPr bwMode="auto">
          <a:xfrm>
            <a:off x="-2906713" y="5184775"/>
            <a:ext cx="2746375"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2</a:t>
            </a:r>
            <a:r>
              <a:rPr lang="en-US" sz="2000" baseline="30000"/>
              <a:t>nd</a:t>
            </a:r>
            <a:r>
              <a:rPr lang="en-US" sz="2000"/>
              <a:t> Armoured Division </a:t>
            </a:r>
          </a:p>
          <a:p>
            <a:pPr algn="ctr">
              <a:lnSpc>
                <a:spcPct val="75000"/>
              </a:lnSpc>
              <a:spcBef>
                <a:spcPct val="50000"/>
              </a:spcBef>
            </a:pPr>
            <a:r>
              <a:rPr lang="en-US" sz="2000"/>
              <a:t>(Harmon)</a:t>
            </a:r>
          </a:p>
          <a:p>
            <a:pPr>
              <a:lnSpc>
                <a:spcPct val="75000"/>
              </a:lnSpc>
              <a:spcBef>
                <a:spcPct val="50000"/>
              </a:spcBef>
            </a:pPr>
            <a:r>
              <a:rPr lang="en-US" sz="2000"/>
              <a:t>18,400 men</a:t>
            </a:r>
          </a:p>
          <a:p>
            <a:pPr>
              <a:lnSpc>
                <a:spcPct val="75000"/>
              </a:lnSpc>
              <a:spcBef>
                <a:spcPct val="50000"/>
              </a:spcBef>
            </a:pPr>
            <a:r>
              <a:rPr lang="en-US" sz="2000"/>
              <a:t>239 tanks</a:t>
            </a:r>
          </a:p>
          <a:p>
            <a:pPr>
              <a:lnSpc>
                <a:spcPct val="75000"/>
              </a:lnSpc>
              <a:spcBef>
                <a:spcPct val="50000"/>
              </a:spcBef>
            </a:pPr>
            <a:r>
              <a:rPr lang="en-US" sz="2000"/>
              <a:t>84 guns</a:t>
            </a:r>
          </a:p>
        </p:txBody>
      </p:sp>
      <p:sp>
        <p:nvSpPr>
          <p:cNvPr id="2650" name="Text Box 602"/>
          <p:cNvSpPr txBox="1">
            <a:spLocks noChangeArrowheads="1"/>
          </p:cNvSpPr>
          <p:nvPr/>
        </p:nvSpPr>
        <p:spPr bwMode="auto">
          <a:xfrm>
            <a:off x="-8404225" y="5184775"/>
            <a:ext cx="2746375"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5</a:t>
            </a:r>
            <a:r>
              <a:rPr lang="en-US" sz="2000" baseline="30000"/>
              <a:t>th</a:t>
            </a:r>
            <a:r>
              <a:rPr lang="en-US" sz="2000"/>
              <a:t> Armoured Division </a:t>
            </a:r>
          </a:p>
          <a:p>
            <a:pPr algn="ctr">
              <a:lnSpc>
                <a:spcPct val="75000"/>
              </a:lnSpc>
              <a:spcBef>
                <a:spcPct val="50000"/>
              </a:spcBef>
            </a:pPr>
            <a:r>
              <a:rPr lang="en-US" sz="2000"/>
              <a:t>(Oliver)</a:t>
            </a:r>
          </a:p>
          <a:p>
            <a:pPr>
              <a:lnSpc>
                <a:spcPct val="75000"/>
              </a:lnSpc>
              <a:spcBef>
                <a:spcPct val="50000"/>
              </a:spcBef>
            </a:pPr>
            <a:r>
              <a:rPr lang="en-US" sz="2000"/>
              <a:t>12,600 men</a:t>
            </a:r>
          </a:p>
          <a:p>
            <a:pPr>
              <a:lnSpc>
                <a:spcPct val="75000"/>
              </a:lnSpc>
              <a:spcBef>
                <a:spcPct val="50000"/>
              </a:spcBef>
            </a:pPr>
            <a:r>
              <a:rPr lang="en-US" sz="2000"/>
              <a:t>137 tanks</a:t>
            </a:r>
          </a:p>
          <a:p>
            <a:pPr>
              <a:lnSpc>
                <a:spcPct val="75000"/>
              </a:lnSpc>
              <a:spcBef>
                <a:spcPct val="50000"/>
              </a:spcBef>
            </a:pPr>
            <a:r>
              <a:rPr lang="en-US" sz="2000"/>
              <a:t>54 guns</a:t>
            </a:r>
          </a:p>
        </p:txBody>
      </p:sp>
      <p:sp>
        <p:nvSpPr>
          <p:cNvPr id="2651" name="Text Box 603"/>
          <p:cNvSpPr txBox="1">
            <a:spLocks noChangeArrowheads="1"/>
          </p:cNvSpPr>
          <p:nvPr/>
        </p:nvSpPr>
        <p:spPr bwMode="auto">
          <a:xfrm>
            <a:off x="-8404225" y="3276600"/>
            <a:ext cx="2746375"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9</a:t>
            </a:r>
            <a:r>
              <a:rPr lang="en-US" sz="2000" baseline="30000"/>
              <a:t>th</a:t>
            </a:r>
            <a:r>
              <a:rPr lang="en-US" sz="2000"/>
              <a:t> Armoured Division </a:t>
            </a:r>
          </a:p>
          <a:p>
            <a:pPr algn="ctr">
              <a:lnSpc>
                <a:spcPct val="75000"/>
              </a:lnSpc>
              <a:spcBef>
                <a:spcPct val="50000"/>
              </a:spcBef>
            </a:pPr>
            <a:r>
              <a:rPr lang="en-US" sz="2000"/>
              <a:t>(Leonard)</a:t>
            </a:r>
          </a:p>
          <a:p>
            <a:pPr>
              <a:lnSpc>
                <a:spcPct val="75000"/>
              </a:lnSpc>
              <a:spcBef>
                <a:spcPct val="50000"/>
              </a:spcBef>
            </a:pPr>
            <a:r>
              <a:rPr lang="en-US" sz="2000"/>
              <a:t>12,000 men</a:t>
            </a:r>
          </a:p>
          <a:p>
            <a:pPr>
              <a:lnSpc>
                <a:spcPct val="75000"/>
              </a:lnSpc>
              <a:spcBef>
                <a:spcPct val="50000"/>
              </a:spcBef>
            </a:pPr>
            <a:r>
              <a:rPr lang="en-US" sz="2000"/>
              <a:t>176 tanks</a:t>
            </a:r>
          </a:p>
          <a:p>
            <a:pPr>
              <a:lnSpc>
                <a:spcPct val="75000"/>
              </a:lnSpc>
              <a:spcBef>
                <a:spcPct val="50000"/>
              </a:spcBef>
            </a:pPr>
            <a:r>
              <a:rPr lang="en-US" sz="2000"/>
              <a:t>54 guns</a:t>
            </a:r>
          </a:p>
        </p:txBody>
      </p:sp>
      <p:sp>
        <p:nvSpPr>
          <p:cNvPr id="2653" name="Text Box 605"/>
          <p:cNvSpPr txBox="1">
            <a:spLocks noChangeArrowheads="1"/>
          </p:cNvSpPr>
          <p:nvPr/>
        </p:nvSpPr>
        <p:spPr bwMode="auto">
          <a:xfrm>
            <a:off x="-5656263" y="5184775"/>
            <a:ext cx="2881313"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10</a:t>
            </a:r>
            <a:r>
              <a:rPr lang="en-US" sz="2000" baseline="30000"/>
              <a:t>th</a:t>
            </a:r>
            <a:r>
              <a:rPr lang="en-US" sz="2000"/>
              <a:t> Armoured Division </a:t>
            </a:r>
          </a:p>
          <a:p>
            <a:pPr algn="ctr">
              <a:lnSpc>
                <a:spcPct val="75000"/>
              </a:lnSpc>
              <a:spcBef>
                <a:spcPct val="50000"/>
              </a:spcBef>
            </a:pPr>
            <a:r>
              <a:rPr lang="en-US" sz="2000"/>
              <a:t>(Morris)</a:t>
            </a:r>
          </a:p>
          <a:p>
            <a:pPr>
              <a:lnSpc>
                <a:spcPct val="75000"/>
              </a:lnSpc>
              <a:spcBef>
                <a:spcPct val="50000"/>
              </a:spcBef>
            </a:pPr>
            <a:r>
              <a:rPr lang="en-US" sz="2000"/>
              <a:t>12,000 men</a:t>
            </a:r>
          </a:p>
          <a:p>
            <a:pPr>
              <a:lnSpc>
                <a:spcPct val="75000"/>
              </a:lnSpc>
              <a:spcBef>
                <a:spcPct val="50000"/>
              </a:spcBef>
            </a:pPr>
            <a:r>
              <a:rPr lang="en-US" sz="2000"/>
              <a:t>153 tanks</a:t>
            </a:r>
          </a:p>
          <a:p>
            <a:pPr>
              <a:lnSpc>
                <a:spcPct val="75000"/>
              </a:lnSpc>
              <a:spcBef>
                <a:spcPct val="50000"/>
              </a:spcBef>
            </a:pPr>
            <a:r>
              <a:rPr lang="en-US" sz="2000"/>
              <a:t>54 guns</a:t>
            </a:r>
          </a:p>
        </p:txBody>
      </p:sp>
      <p:sp>
        <p:nvSpPr>
          <p:cNvPr id="2654" name="Text Box 606"/>
          <p:cNvSpPr txBox="1">
            <a:spLocks noChangeArrowheads="1"/>
          </p:cNvSpPr>
          <p:nvPr/>
        </p:nvSpPr>
        <p:spPr bwMode="auto">
          <a:xfrm>
            <a:off x="-3213100" y="-2524125"/>
            <a:ext cx="2738437"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30</a:t>
            </a:r>
            <a:r>
              <a:rPr lang="en-US" sz="2000" baseline="30000"/>
              <a:t>th</a:t>
            </a:r>
            <a:r>
              <a:rPr lang="en-US" sz="2000"/>
              <a:t> Infantry Division </a:t>
            </a:r>
          </a:p>
          <a:p>
            <a:pPr algn="ctr">
              <a:lnSpc>
                <a:spcPct val="75000"/>
              </a:lnSpc>
              <a:spcBef>
                <a:spcPct val="50000"/>
              </a:spcBef>
            </a:pPr>
            <a:r>
              <a:rPr lang="en-US" sz="2000"/>
              <a:t>(Hobbs)</a:t>
            </a:r>
          </a:p>
          <a:p>
            <a:pPr>
              <a:lnSpc>
                <a:spcPct val="75000"/>
              </a:lnSpc>
              <a:spcBef>
                <a:spcPct val="50000"/>
              </a:spcBef>
            </a:pPr>
            <a:r>
              <a:rPr lang="en-US" sz="2000"/>
              <a:t>17,200 men</a:t>
            </a:r>
          </a:p>
          <a:p>
            <a:pPr>
              <a:lnSpc>
                <a:spcPct val="75000"/>
              </a:lnSpc>
              <a:spcBef>
                <a:spcPct val="50000"/>
              </a:spcBef>
            </a:pPr>
            <a:r>
              <a:rPr lang="en-US" sz="2000"/>
              <a:t>77 tanks</a:t>
            </a:r>
          </a:p>
          <a:p>
            <a:pPr>
              <a:lnSpc>
                <a:spcPct val="75000"/>
              </a:lnSpc>
              <a:spcBef>
                <a:spcPct val="50000"/>
              </a:spcBef>
            </a:pPr>
            <a:r>
              <a:rPr lang="en-US" sz="2000"/>
              <a:t>114 guns</a:t>
            </a:r>
          </a:p>
        </p:txBody>
      </p:sp>
      <p:sp>
        <p:nvSpPr>
          <p:cNvPr id="2655" name="Text Box 607"/>
          <p:cNvSpPr txBox="1">
            <a:spLocks noChangeArrowheads="1"/>
          </p:cNvSpPr>
          <p:nvPr/>
        </p:nvSpPr>
        <p:spPr bwMode="auto">
          <a:xfrm>
            <a:off x="-5656263" y="-2447925"/>
            <a:ext cx="2433638"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1</a:t>
            </a:r>
            <a:r>
              <a:rPr lang="en-US" sz="2000" baseline="30000"/>
              <a:t>st</a:t>
            </a:r>
            <a:r>
              <a:rPr lang="en-US" sz="2000"/>
              <a:t> Infantry Division </a:t>
            </a:r>
          </a:p>
          <a:p>
            <a:pPr algn="ctr">
              <a:lnSpc>
                <a:spcPct val="75000"/>
              </a:lnSpc>
              <a:spcBef>
                <a:spcPct val="50000"/>
              </a:spcBef>
            </a:pPr>
            <a:r>
              <a:rPr lang="en-US" sz="2000"/>
              <a:t>(Andrus)</a:t>
            </a:r>
          </a:p>
          <a:p>
            <a:pPr>
              <a:lnSpc>
                <a:spcPct val="75000"/>
              </a:lnSpc>
              <a:spcBef>
                <a:spcPct val="50000"/>
              </a:spcBef>
            </a:pPr>
            <a:r>
              <a:rPr lang="en-US" sz="2000"/>
              <a:t>15,800 men</a:t>
            </a:r>
          </a:p>
          <a:p>
            <a:pPr>
              <a:lnSpc>
                <a:spcPct val="75000"/>
              </a:lnSpc>
              <a:spcBef>
                <a:spcPct val="50000"/>
              </a:spcBef>
            </a:pPr>
            <a:r>
              <a:rPr lang="en-US" sz="2000"/>
              <a:t>50 tanks</a:t>
            </a:r>
          </a:p>
          <a:p>
            <a:pPr>
              <a:lnSpc>
                <a:spcPct val="75000"/>
              </a:lnSpc>
              <a:spcBef>
                <a:spcPct val="50000"/>
              </a:spcBef>
            </a:pPr>
            <a:r>
              <a:rPr lang="en-US" sz="2000"/>
              <a:t>82 guns</a:t>
            </a:r>
          </a:p>
        </p:txBody>
      </p:sp>
      <p:sp>
        <p:nvSpPr>
          <p:cNvPr id="2656" name="Text Box 608"/>
          <p:cNvSpPr txBox="1">
            <a:spLocks noChangeArrowheads="1"/>
          </p:cNvSpPr>
          <p:nvPr/>
        </p:nvSpPr>
        <p:spPr bwMode="auto">
          <a:xfrm>
            <a:off x="2205038" y="-2524125"/>
            <a:ext cx="2595562"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9</a:t>
            </a:r>
            <a:r>
              <a:rPr lang="en-US" sz="2000" baseline="30000"/>
              <a:t>th</a:t>
            </a:r>
            <a:r>
              <a:rPr lang="en-US" sz="2000"/>
              <a:t> Infantry Division </a:t>
            </a:r>
          </a:p>
          <a:p>
            <a:pPr algn="ctr">
              <a:lnSpc>
                <a:spcPct val="75000"/>
              </a:lnSpc>
              <a:spcBef>
                <a:spcPct val="50000"/>
              </a:spcBef>
            </a:pPr>
            <a:r>
              <a:rPr lang="en-US" sz="2000"/>
              <a:t>(Craig)</a:t>
            </a:r>
          </a:p>
          <a:p>
            <a:pPr>
              <a:lnSpc>
                <a:spcPct val="75000"/>
              </a:lnSpc>
              <a:spcBef>
                <a:spcPct val="50000"/>
              </a:spcBef>
            </a:pPr>
            <a:r>
              <a:rPr lang="en-US" sz="2000"/>
              <a:t>15,500 men</a:t>
            </a:r>
          </a:p>
          <a:p>
            <a:pPr>
              <a:lnSpc>
                <a:spcPct val="75000"/>
              </a:lnSpc>
              <a:spcBef>
                <a:spcPct val="50000"/>
              </a:spcBef>
            </a:pPr>
            <a:r>
              <a:rPr lang="en-US" sz="2000"/>
              <a:t>47 tanks</a:t>
            </a:r>
          </a:p>
          <a:p>
            <a:pPr>
              <a:lnSpc>
                <a:spcPct val="75000"/>
              </a:lnSpc>
              <a:spcBef>
                <a:spcPct val="50000"/>
              </a:spcBef>
            </a:pPr>
            <a:r>
              <a:rPr lang="en-US" sz="2000"/>
              <a:t>90 guns</a:t>
            </a:r>
          </a:p>
        </p:txBody>
      </p:sp>
      <p:sp>
        <p:nvSpPr>
          <p:cNvPr id="2657" name="Text Box 609"/>
          <p:cNvSpPr txBox="1">
            <a:spLocks noChangeArrowheads="1"/>
          </p:cNvSpPr>
          <p:nvPr/>
        </p:nvSpPr>
        <p:spPr bwMode="auto">
          <a:xfrm>
            <a:off x="4724400" y="-2524125"/>
            <a:ext cx="2595563"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78</a:t>
            </a:r>
            <a:r>
              <a:rPr lang="en-US" sz="2000" baseline="30000"/>
              <a:t>th</a:t>
            </a:r>
            <a:r>
              <a:rPr lang="en-US" sz="2000"/>
              <a:t> Infantry Division </a:t>
            </a:r>
          </a:p>
          <a:p>
            <a:pPr algn="ctr">
              <a:lnSpc>
                <a:spcPct val="75000"/>
              </a:lnSpc>
              <a:spcBef>
                <a:spcPct val="50000"/>
              </a:spcBef>
            </a:pPr>
            <a:r>
              <a:rPr lang="en-US" sz="2000"/>
              <a:t>(Parker)</a:t>
            </a:r>
          </a:p>
          <a:p>
            <a:pPr>
              <a:lnSpc>
                <a:spcPct val="75000"/>
              </a:lnSpc>
              <a:spcBef>
                <a:spcPct val="50000"/>
              </a:spcBef>
            </a:pPr>
            <a:r>
              <a:rPr lang="en-US" sz="2000"/>
              <a:t>16,000 men</a:t>
            </a:r>
          </a:p>
          <a:p>
            <a:pPr>
              <a:lnSpc>
                <a:spcPct val="75000"/>
              </a:lnSpc>
              <a:spcBef>
                <a:spcPct val="50000"/>
              </a:spcBef>
            </a:pPr>
            <a:r>
              <a:rPr lang="en-US" sz="2000"/>
              <a:t>33 tanks</a:t>
            </a:r>
          </a:p>
          <a:p>
            <a:pPr>
              <a:lnSpc>
                <a:spcPct val="75000"/>
              </a:lnSpc>
              <a:spcBef>
                <a:spcPct val="50000"/>
              </a:spcBef>
            </a:pPr>
            <a:r>
              <a:rPr lang="en-US" sz="2000"/>
              <a:t>88 guns</a:t>
            </a:r>
          </a:p>
        </p:txBody>
      </p:sp>
      <p:sp>
        <p:nvSpPr>
          <p:cNvPr id="2658" name="Text Box 610"/>
          <p:cNvSpPr txBox="1">
            <a:spLocks noChangeArrowheads="1"/>
          </p:cNvSpPr>
          <p:nvPr/>
        </p:nvSpPr>
        <p:spPr bwMode="auto">
          <a:xfrm>
            <a:off x="7243763" y="-2524125"/>
            <a:ext cx="2595562"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2</a:t>
            </a:r>
            <a:r>
              <a:rPr lang="en-US" sz="2000" baseline="30000"/>
              <a:t>nd</a:t>
            </a:r>
            <a:r>
              <a:rPr lang="en-US" sz="2000"/>
              <a:t> Infantry Division </a:t>
            </a:r>
          </a:p>
          <a:p>
            <a:pPr algn="ctr">
              <a:lnSpc>
                <a:spcPct val="75000"/>
              </a:lnSpc>
              <a:spcBef>
                <a:spcPct val="50000"/>
              </a:spcBef>
            </a:pPr>
            <a:r>
              <a:rPr lang="en-US" sz="2000"/>
              <a:t>(Robertson)</a:t>
            </a:r>
          </a:p>
          <a:p>
            <a:pPr>
              <a:lnSpc>
                <a:spcPct val="75000"/>
              </a:lnSpc>
              <a:spcBef>
                <a:spcPct val="50000"/>
              </a:spcBef>
            </a:pPr>
            <a:r>
              <a:rPr lang="en-US" sz="2000"/>
              <a:t>17,200 men</a:t>
            </a:r>
          </a:p>
          <a:p>
            <a:pPr>
              <a:lnSpc>
                <a:spcPct val="75000"/>
              </a:lnSpc>
              <a:spcBef>
                <a:spcPct val="50000"/>
              </a:spcBef>
            </a:pPr>
            <a:r>
              <a:rPr lang="en-US" sz="2000"/>
              <a:t>38 tanks</a:t>
            </a:r>
          </a:p>
          <a:p>
            <a:pPr>
              <a:lnSpc>
                <a:spcPct val="75000"/>
              </a:lnSpc>
              <a:spcBef>
                <a:spcPct val="50000"/>
              </a:spcBef>
            </a:pPr>
            <a:r>
              <a:rPr lang="en-US" sz="2000"/>
              <a:t>98 guns</a:t>
            </a:r>
          </a:p>
        </p:txBody>
      </p:sp>
      <p:sp>
        <p:nvSpPr>
          <p:cNvPr id="2659" name="Text Box 611"/>
          <p:cNvSpPr txBox="1">
            <a:spLocks noChangeArrowheads="1"/>
          </p:cNvSpPr>
          <p:nvPr/>
        </p:nvSpPr>
        <p:spPr bwMode="auto">
          <a:xfrm>
            <a:off x="7243763" y="-4356100"/>
            <a:ext cx="2595562"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99</a:t>
            </a:r>
            <a:r>
              <a:rPr lang="en-US" sz="2000" baseline="30000"/>
              <a:t>th</a:t>
            </a:r>
            <a:r>
              <a:rPr lang="en-US" sz="2000"/>
              <a:t> Infantry Division </a:t>
            </a:r>
          </a:p>
          <a:p>
            <a:pPr algn="ctr">
              <a:lnSpc>
                <a:spcPct val="75000"/>
              </a:lnSpc>
              <a:spcBef>
                <a:spcPct val="50000"/>
              </a:spcBef>
            </a:pPr>
            <a:r>
              <a:rPr lang="en-US" sz="2000"/>
              <a:t>(Lauer)</a:t>
            </a:r>
          </a:p>
          <a:p>
            <a:pPr>
              <a:lnSpc>
                <a:spcPct val="75000"/>
              </a:lnSpc>
              <a:spcBef>
                <a:spcPct val="50000"/>
              </a:spcBef>
            </a:pPr>
            <a:r>
              <a:rPr lang="en-US" sz="2000"/>
              <a:t>16,500 men</a:t>
            </a:r>
          </a:p>
          <a:p>
            <a:pPr>
              <a:lnSpc>
                <a:spcPct val="75000"/>
              </a:lnSpc>
              <a:spcBef>
                <a:spcPct val="50000"/>
              </a:spcBef>
            </a:pPr>
            <a:r>
              <a:rPr lang="en-US" sz="2000"/>
              <a:t>15 tanks</a:t>
            </a:r>
          </a:p>
          <a:p>
            <a:pPr>
              <a:lnSpc>
                <a:spcPct val="75000"/>
              </a:lnSpc>
              <a:spcBef>
                <a:spcPct val="50000"/>
              </a:spcBef>
            </a:pPr>
            <a:r>
              <a:rPr lang="en-US" sz="2000"/>
              <a:t>85 guns</a:t>
            </a:r>
          </a:p>
        </p:txBody>
      </p:sp>
      <p:sp>
        <p:nvSpPr>
          <p:cNvPr id="2660" name="Text Box 612"/>
          <p:cNvSpPr txBox="1">
            <a:spLocks noChangeArrowheads="1"/>
          </p:cNvSpPr>
          <p:nvPr/>
        </p:nvSpPr>
        <p:spPr bwMode="auto">
          <a:xfrm>
            <a:off x="4572000" y="-4356100"/>
            <a:ext cx="2671763"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106</a:t>
            </a:r>
            <a:r>
              <a:rPr lang="en-US" sz="2000" baseline="30000"/>
              <a:t>th</a:t>
            </a:r>
            <a:r>
              <a:rPr lang="en-US" sz="2000"/>
              <a:t> Infantry Division </a:t>
            </a:r>
          </a:p>
          <a:p>
            <a:pPr algn="ctr">
              <a:lnSpc>
                <a:spcPct val="75000"/>
              </a:lnSpc>
              <a:spcBef>
                <a:spcPct val="50000"/>
              </a:spcBef>
            </a:pPr>
            <a:r>
              <a:rPr lang="en-US" sz="2000"/>
              <a:t>(Jones)</a:t>
            </a:r>
          </a:p>
          <a:p>
            <a:pPr>
              <a:lnSpc>
                <a:spcPct val="75000"/>
              </a:lnSpc>
              <a:spcBef>
                <a:spcPct val="50000"/>
              </a:spcBef>
            </a:pPr>
            <a:r>
              <a:rPr lang="en-US" sz="2000"/>
              <a:t>17,000 men</a:t>
            </a:r>
          </a:p>
          <a:p>
            <a:pPr>
              <a:lnSpc>
                <a:spcPct val="75000"/>
              </a:lnSpc>
              <a:spcBef>
                <a:spcPct val="50000"/>
              </a:spcBef>
            </a:pPr>
            <a:r>
              <a:rPr lang="en-US" sz="2000"/>
              <a:t>0 tanks</a:t>
            </a:r>
          </a:p>
          <a:p>
            <a:pPr>
              <a:lnSpc>
                <a:spcPct val="75000"/>
              </a:lnSpc>
              <a:spcBef>
                <a:spcPct val="50000"/>
              </a:spcBef>
            </a:pPr>
            <a:r>
              <a:rPr lang="en-US" sz="2000"/>
              <a:t>73 guns</a:t>
            </a:r>
          </a:p>
        </p:txBody>
      </p:sp>
      <p:sp>
        <p:nvSpPr>
          <p:cNvPr id="2661" name="Text Box 613"/>
          <p:cNvSpPr txBox="1">
            <a:spLocks noChangeArrowheads="1"/>
          </p:cNvSpPr>
          <p:nvPr/>
        </p:nvSpPr>
        <p:spPr bwMode="auto">
          <a:xfrm>
            <a:off x="1976438" y="-4356100"/>
            <a:ext cx="2595562"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4</a:t>
            </a:r>
            <a:r>
              <a:rPr lang="en-US" sz="2000" baseline="30000"/>
              <a:t>th</a:t>
            </a:r>
            <a:r>
              <a:rPr lang="en-US" sz="2000"/>
              <a:t> Infantry Division </a:t>
            </a:r>
          </a:p>
          <a:p>
            <a:pPr algn="ctr">
              <a:lnSpc>
                <a:spcPct val="75000"/>
              </a:lnSpc>
              <a:spcBef>
                <a:spcPct val="50000"/>
              </a:spcBef>
            </a:pPr>
            <a:r>
              <a:rPr lang="en-US" sz="2000"/>
              <a:t>(Barton)</a:t>
            </a:r>
          </a:p>
          <a:p>
            <a:pPr>
              <a:lnSpc>
                <a:spcPct val="75000"/>
              </a:lnSpc>
              <a:spcBef>
                <a:spcPct val="50000"/>
              </a:spcBef>
            </a:pPr>
            <a:r>
              <a:rPr lang="en-US" sz="2000"/>
              <a:t>16,800 men</a:t>
            </a:r>
          </a:p>
          <a:p>
            <a:pPr>
              <a:lnSpc>
                <a:spcPct val="75000"/>
              </a:lnSpc>
              <a:spcBef>
                <a:spcPct val="50000"/>
              </a:spcBef>
            </a:pPr>
            <a:r>
              <a:rPr lang="en-US" sz="2000"/>
              <a:t>17 tanks</a:t>
            </a:r>
          </a:p>
          <a:p>
            <a:pPr>
              <a:lnSpc>
                <a:spcPct val="75000"/>
              </a:lnSpc>
              <a:spcBef>
                <a:spcPct val="50000"/>
              </a:spcBef>
            </a:pPr>
            <a:r>
              <a:rPr lang="en-US" sz="2000"/>
              <a:t>80 guns</a:t>
            </a:r>
          </a:p>
        </p:txBody>
      </p:sp>
      <p:sp>
        <p:nvSpPr>
          <p:cNvPr id="2662" name="Text Box 614"/>
          <p:cNvSpPr txBox="1">
            <a:spLocks noChangeArrowheads="1"/>
          </p:cNvSpPr>
          <p:nvPr/>
        </p:nvSpPr>
        <p:spPr bwMode="auto">
          <a:xfrm>
            <a:off x="-619125" y="-4356100"/>
            <a:ext cx="2595563"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5</a:t>
            </a:r>
            <a:r>
              <a:rPr lang="en-US" sz="2000" baseline="30000"/>
              <a:t>th</a:t>
            </a:r>
            <a:r>
              <a:rPr lang="en-US" sz="2000"/>
              <a:t> Infantry Division </a:t>
            </a:r>
          </a:p>
          <a:p>
            <a:pPr algn="ctr">
              <a:lnSpc>
                <a:spcPct val="75000"/>
              </a:lnSpc>
              <a:spcBef>
                <a:spcPct val="50000"/>
              </a:spcBef>
            </a:pPr>
            <a:r>
              <a:rPr lang="en-US" sz="2000"/>
              <a:t>(Irwin)</a:t>
            </a:r>
          </a:p>
          <a:p>
            <a:pPr>
              <a:lnSpc>
                <a:spcPct val="75000"/>
              </a:lnSpc>
              <a:spcBef>
                <a:spcPct val="50000"/>
              </a:spcBef>
            </a:pPr>
            <a:r>
              <a:rPr lang="en-US" sz="2000"/>
              <a:t>16,300 men</a:t>
            </a:r>
          </a:p>
          <a:p>
            <a:pPr>
              <a:lnSpc>
                <a:spcPct val="75000"/>
              </a:lnSpc>
              <a:spcBef>
                <a:spcPct val="50000"/>
              </a:spcBef>
            </a:pPr>
            <a:r>
              <a:rPr lang="en-US" sz="2000"/>
              <a:t>38 tanks</a:t>
            </a:r>
          </a:p>
          <a:p>
            <a:pPr>
              <a:lnSpc>
                <a:spcPct val="75000"/>
              </a:lnSpc>
              <a:spcBef>
                <a:spcPct val="50000"/>
              </a:spcBef>
            </a:pPr>
            <a:r>
              <a:rPr lang="en-US" sz="2000"/>
              <a:t>78 guns</a:t>
            </a:r>
          </a:p>
        </p:txBody>
      </p:sp>
      <p:sp>
        <p:nvSpPr>
          <p:cNvPr id="2663" name="Text Box 615"/>
          <p:cNvSpPr txBox="1">
            <a:spLocks noChangeArrowheads="1"/>
          </p:cNvSpPr>
          <p:nvPr/>
        </p:nvSpPr>
        <p:spPr bwMode="auto">
          <a:xfrm>
            <a:off x="-3136900" y="-4356100"/>
            <a:ext cx="2586037"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26</a:t>
            </a:r>
            <a:r>
              <a:rPr lang="en-US" sz="2000" baseline="30000"/>
              <a:t>th</a:t>
            </a:r>
            <a:r>
              <a:rPr lang="en-US" sz="2000"/>
              <a:t> Infantry Division </a:t>
            </a:r>
          </a:p>
          <a:p>
            <a:pPr algn="ctr">
              <a:lnSpc>
                <a:spcPct val="75000"/>
              </a:lnSpc>
              <a:spcBef>
                <a:spcPct val="50000"/>
              </a:spcBef>
            </a:pPr>
            <a:r>
              <a:rPr lang="en-US" sz="2000"/>
              <a:t>(Paul)</a:t>
            </a:r>
          </a:p>
          <a:p>
            <a:pPr>
              <a:lnSpc>
                <a:spcPct val="75000"/>
              </a:lnSpc>
              <a:spcBef>
                <a:spcPct val="50000"/>
              </a:spcBef>
            </a:pPr>
            <a:r>
              <a:rPr lang="en-US" sz="2000"/>
              <a:t>16,700 men</a:t>
            </a:r>
          </a:p>
          <a:p>
            <a:pPr>
              <a:lnSpc>
                <a:spcPct val="75000"/>
              </a:lnSpc>
              <a:spcBef>
                <a:spcPct val="50000"/>
              </a:spcBef>
            </a:pPr>
            <a:r>
              <a:rPr lang="en-US" sz="2000"/>
              <a:t>56 tanks</a:t>
            </a:r>
          </a:p>
          <a:p>
            <a:pPr>
              <a:lnSpc>
                <a:spcPct val="75000"/>
              </a:lnSpc>
              <a:spcBef>
                <a:spcPct val="50000"/>
              </a:spcBef>
            </a:pPr>
            <a:r>
              <a:rPr lang="en-US" sz="2000"/>
              <a:t>96 guns</a:t>
            </a:r>
          </a:p>
        </p:txBody>
      </p:sp>
      <p:sp>
        <p:nvSpPr>
          <p:cNvPr id="2664" name="Text Box 616"/>
          <p:cNvSpPr txBox="1">
            <a:spLocks noChangeArrowheads="1"/>
          </p:cNvSpPr>
          <p:nvPr/>
        </p:nvSpPr>
        <p:spPr bwMode="auto">
          <a:xfrm>
            <a:off x="-5732463" y="-4356100"/>
            <a:ext cx="2586038"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80</a:t>
            </a:r>
            <a:r>
              <a:rPr lang="en-US" sz="2000" baseline="30000"/>
              <a:t>th</a:t>
            </a:r>
            <a:r>
              <a:rPr lang="en-US" sz="2000"/>
              <a:t> Infantry Division </a:t>
            </a:r>
          </a:p>
          <a:p>
            <a:pPr algn="ctr">
              <a:lnSpc>
                <a:spcPct val="75000"/>
              </a:lnSpc>
              <a:spcBef>
                <a:spcPct val="50000"/>
              </a:spcBef>
            </a:pPr>
            <a:r>
              <a:rPr lang="en-US" sz="2000"/>
              <a:t>(McBride)</a:t>
            </a:r>
          </a:p>
          <a:p>
            <a:pPr>
              <a:lnSpc>
                <a:spcPct val="75000"/>
              </a:lnSpc>
              <a:spcBef>
                <a:spcPct val="50000"/>
              </a:spcBef>
            </a:pPr>
            <a:r>
              <a:rPr lang="en-US" sz="2000"/>
              <a:t>16,600 men</a:t>
            </a:r>
          </a:p>
          <a:p>
            <a:pPr>
              <a:lnSpc>
                <a:spcPct val="75000"/>
              </a:lnSpc>
              <a:spcBef>
                <a:spcPct val="50000"/>
              </a:spcBef>
            </a:pPr>
            <a:r>
              <a:rPr lang="en-US" sz="2000"/>
              <a:t>27 tanks</a:t>
            </a:r>
          </a:p>
          <a:p>
            <a:pPr>
              <a:lnSpc>
                <a:spcPct val="75000"/>
              </a:lnSpc>
              <a:spcBef>
                <a:spcPct val="50000"/>
              </a:spcBef>
            </a:pPr>
            <a:r>
              <a:rPr lang="en-US" sz="2000"/>
              <a:t>66 guns</a:t>
            </a:r>
          </a:p>
        </p:txBody>
      </p:sp>
      <p:sp>
        <p:nvSpPr>
          <p:cNvPr id="2665" name="Text Box 617"/>
          <p:cNvSpPr txBox="1">
            <a:spLocks noChangeArrowheads="1"/>
          </p:cNvSpPr>
          <p:nvPr/>
        </p:nvSpPr>
        <p:spPr bwMode="auto">
          <a:xfrm>
            <a:off x="4343400" y="-6188075"/>
            <a:ext cx="2900363"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101</a:t>
            </a:r>
            <a:r>
              <a:rPr lang="en-US" sz="2000" baseline="30000"/>
              <a:t>st</a:t>
            </a:r>
            <a:r>
              <a:rPr lang="en-US" sz="2000"/>
              <a:t> Airborne Division </a:t>
            </a:r>
          </a:p>
          <a:p>
            <a:pPr algn="ctr">
              <a:lnSpc>
                <a:spcPct val="75000"/>
              </a:lnSpc>
              <a:spcBef>
                <a:spcPct val="50000"/>
              </a:spcBef>
            </a:pPr>
            <a:r>
              <a:rPr lang="en-US" sz="2000"/>
              <a:t>(McCauliffe)</a:t>
            </a:r>
          </a:p>
          <a:p>
            <a:pPr>
              <a:lnSpc>
                <a:spcPct val="75000"/>
              </a:lnSpc>
              <a:spcBef>
                <a:spcPct val="50000"/>
              </a:spcBef>
            </a:pPr>
            <a:r>
              <a:rPr lang="en-US" sz="2000"/>
              <a:t>16,300 men</a:t>
            </a:r>
          </a:p>
          <a:p>
            <a:pPr>
              <a:lnSpc>
                <a:spcPct val="75000"/>
              </a:lnSpc>
              <a:spcBef>
                <a:spcPct val="50000"/>
              </a:spcBef>
            </a:pPr>
            <a:r>
              <a:rPr lang="en-US" sz="2000"/>
              <a:t>0 tanks</a:t>
            </a:r>
          </a:p>
          <a:p>
            <a:pPr>
              <a:lnSpc>
                <a:spcPct val="75000"/>
              </a:lnSpc>
              <a:spcBef>
                <a:spcPct val="50000"/>
              </a:spcBef>
            </a:pPr>
            <a:r>
              <a:rPr lang="en-US" sz="2000"/>
              <a:t>91 guns</a:t>
            </a:r>
          </a:p>
        </p:txBody>
      </p:sp>
      <p:sp>
        <p:nvSpPr>
          <p:cNvPr id="2666" name="Text Box 618"/>
          <p:cNvSpPr txBox="1">
            <a:spLocks noChangeArrowheads="1"/>
          </p:cNvSpPr>
          <p:nvPr/>
        </p:nvSpPr>
        <p:spPr bwMode="auto">
          <a:xfrm>
            <a:off x="7091363" y="-6188075"/>
            <a:ext cx="2747962"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82</a:t>
            </a:r>
            <a:r>
              <a:rPr lang="en-US" sz="2000" baseline="30000"/>
              <a:t>nd</a:t>
            </a:r>
            <a:r>
              <a:rPr lang="en-US" sz="2000"/>
              <a:t> Airborne Division </a:t>
            </a:r>
          </a:p>
          <a:p>
            <a:pPr algn="ctr">
              <a:lnSpc>
                <a:spcPct val="75000"/>
              </a:lnSpc>
              <a:spcBef>
                <a:spcPct val="50000"/>
              </a:spcBef>
            </a:pPr>
            <a:r>
              <a:rPr lang="en-US" sz="2000"/>
              <a:t>(Gavin)</a:t>
            </a:r>
          </a:p>
          <a:p>
            <a:pPr>
              <a:lnSpc>
                <a:spcPct val="75000"/>
              </a:lnSpc>
              <a:spcBef>
                <a:spcPct val="50000"/>
              </a:spcBef>
            </a:pPr>
            <a:r>
              <a:rPr lang="en-US" sz="2000"/>
              <a:t>11,600 men</a:t>
            </a:r>
          </a:p>
          <a:p>
            <a:pPr>
              <a:lnSpc>
                <a:spcPct val="75000"/>
              </a:lnSpc>
              <a:spcBef>
                <a:spcPct val="50000"/>
              </a:spcBef>
            </a:pPr>
            <a:r>
              <a:rPr lang="en-US" sz="2000"/>
              <a:t>0 tanks</a:t>
            </a:r>
          </a:p>
          <a:p>
            <a:pPr>
              <a:lnSpc>
                <a:spcPct val="75000"/>
              </a:lnSpc>
              <a:spcBef>
                <a:spcPct val="50000"/>
              </a:spcBef>
            </a:pPr>
            <a:r>
              <a:rPr lang="en-US" sz="2000"/>
              <a:t>68 guns</a:t>
            </a:r>
          </a:p>
        </p:txBody>
      </p:sp>
      <p:sp>
        <p:nvSpPr>
          <p:cNvPr id="2667" name="Text Box 619"/>
          <p:cNvSpPr txBox="1">
            <a:spLocks noChangeArrowheads="1"/>
          </p:cNvSpPr>
          <p:nvPr/>
        </p:nvSpPr>
        <p:spPr bwMode="auto">
          <a:xfrm>
            <a:off x="-3824288" y="-6188075"/>
            <a:ext cx="2976563" cy="1882775"/>
          </a:xfrm>
          <a:prstGeom prst="rect">
            <a:avLst/>
          </a:prstGeom>
          <a:solidFill>
            <a:schemeClr val="bg1">
              <a:alpha val="80000"/>
            </a:schemeClr>
          </a:solidFill>
          <a:ln w="38100">
            <a:solidFill>
              <a:srgbClr val="2D2DFF"/>
            </a:solidFill>
            <a:miter lim="800000"/>
            <a:headEnd/>
            <a:tailEnd/>
          </a:ln>
          <a:effectLst/>
        </p:spPr>
        <p:txBody>
          <a:bodyPr>
            <a:spAutoFit/>
          </a:bodyPr>
          <a:lstStyle/>
          <a:p>
            <a:pPr algn="ctr">
              <a:lnSpc>
                <a:spcPct val="75000"/>
              </a:lnSpc>
              <a:spcBef>
                <a:spcPct val="50000"/>
              </a:spcBef>
            </a:pPr>
            <a:r>
              <a:rPr lang="en-US" sz="2000"/>
              <a:t>UK 43</a:t>
            </a:r>
            <a:r>
              <a:rPr lang="en-US" sz="2000" baseline="30000"/>
              <a:t>rd</a:t>
            </a:r>
            <a:r>
              <a:rPr lang="en-US" sz="2000"/>
              <a:t> Infantry Division </a:t>
            </a:r>
          </a:p>
          <a:p>
            <a:pPr algn="ctr">
              <a:lnSpc>
                <a:spcPct val="75000"/>
              </a:lnSpc>
              <a:spcBef>
                <a:spcPct val="50000"/>
              </a:spcBef>
            </a:pPr>
            <a:r>
              <a:rPr lang="en-US" sz="2000"/>
              <a:t>(Thomas)</a:t>
            </a:r>
          </a:p>
          <a:p>
            <a:pPr>
              <a:lnSpc>
                <a:spcPct val="75000"/>
              </a:lnSpc>
              <a:spcBef>
                <a:spcPct val="50000"/>
              </a:spcBef>
            </a:pPr>
            <a:r>
              <a:rPr lang="en-US" sz="2000"/>
              <a:t>17,900 men</a:t>
            </a:r>
          </a:p>
          <a:p>
            <a:pPr>
              <a:lnSpc>
                <a:spcPct val="75000"/>
              </a:lnSpc>
              <a:spcBef>
                <a:spcPct val="50000"/>
              </a:spcBef>
            </a:pPr>
            <a:r>
              <a:rPr lang="en-US" sz="2000"/>
              <a:t>0 tanks</a:t>
            </a:r>
          </a:p>
          <a:p>
            <a:pPr>
              <a:lnSpc>
                <a:spcPct val="75000"/>
              </a:lnSpc>
              <a:spcBef>
                <a:spcPct val="50000"/>
              </a:spcBef>
            </a:pPr>
            <a:r>
              <a:rPr lang="en-US" sz="2000"/>
              <a:t>72 guns</a:t>
            </a:r>
          </a:p>
        </p:txBody>
      </p:sp>
      <p:sp>
        <p:nvSpPr>
          <p:cNvPr id="2668" name="Text Box 620"/>
          <p:cNvSpPr txBox="1">
            <a:spLocks noChangeArrowheads="1"/>
          </p:cNvSpPr>
          <p:nvPr/>
        </p:nvSpPr>
        <p:spPr bwMode="auto">
          <a:xfrm>
            <a:off x="-10007600" y="-6188075"/>
            <a:ext cx="3205162" cy="1882775"/>
          </a:xfrm>
          <a:prstGeom prst="rect">
            <a:avLst/>
          </a:prstGeom>
          <a:solidFill>
            <a:schemeClr val="bg1">
              <a:alpha val="80000"/>
            </a:schemeClr>
          </a:solidFill>
          <a:ln w="38100">
            <a:solidFill>
              <a:srgbClr val="2D2DFF"/>
            </a:solidFill>
            <a:miter lim="800000"/>
            <a:headEnd/>
            <a:tailEnd/>
          </a:ln>
          <a:effectLst/>
        </p:spPr>
        <p:txBody>
          <a:bodyPr>
            <a:spAutoFit/>
          </a:bodyPr>
          <a:lstStyle/>
          <a:p>
            <a:pPr algn="ctr">
              <a:lnSpc>
                <a:spcPct val="75000"/>
              </a:lnSpc>
              <a:spcBef>
                <a:spcPct val="50000"/>
              </a:spcBef>
            </a:pPr>
            <a:r>
              <a:rPr lang="en-US" sz="2000"/>
              <a:t>UK 29</a:t>
            </a:r>
            <a:r>
              <a:rPr lang="en-US" sz="2000" baseline="30000"/>
              <a:t>th</a:t>
            </a:r>
            <a:r>
              <a:rPr lang="en-US" sz="2000"/>
              <a:t> Armoured Brigade </a:t>
            </a:r>
          </a:p>
          <a:p>
            <a:pPr algn="ctr">
              <a:lnSpc>
                <a:spcPct val="75000"/>
              </a:lnSpc>
              <a:spcBef>
                <a:spcPct val="50000"/>
              </a:spcBef>
            </a:pPr>
            <a:r>
              <a:rPr lang="en-US" sz="2000"/>
              <a:t>(Harvey)</a:t>
            </a:r>
          </a:p>
          <a:p>
            <a:pPr>
              <a:lnSpc>
                <a:spcPct val="75000"/>
              </a:lnSpc>
              <a:spcBef>
                <a:spcPct val="50000"/>
              </a:spcBef>
            </a:pPr>
            <a:r>
              <a:rPr lang="en-US" sz="2000"/>
              <a:t>5,700 men</a:t>
            </a:r>
          </a:p>
          <a:p>
            <a:pPr>
              <a:lnSpc>
                <a:spcPct val="75000"/>
              </a:lnSpc>
              <a:spcBef>
                <a:spcPct val="50000"/>
              </a:spcBef>
            </a:pPr>
            <a:r>
              <a:rPr lang="en-US" sz="2000"/>
              <a:t>145 tanks</a:t>
            </a:r>
          </a:p>
          <a:p>
            <a:pPr>
              <a:lnSpc>
                <a:spcPct val="75000"/>
              </a:lnSpc>
              <a:spcBef>
                <a:spcPct val="50000"/>
              </a:spcBef>
            </a:pPr>
            <a:r>
              <a:rPr lang="en-US" sz="2000"/>
              <a:t>52 guns</a:t>
            </a:r>
          </a:p>
        </p:txBody>
      </p:sp>
      <p:sp>
        <p:nvSpPr>
          <p:cNvPr id="2669" name="Text Box 621"/>
          <p:cNvSpPr txBox="1">
            <a:spLocks noChangeArrowheads="1"/>
          </p:cNvSpPr>
          <p:nvPr/>
        </p:nvSpPr>
        <p:spPr bwMode="auto">
          <a:xfrm>
            <a:off x="-6800850" y="-6188075"/>
            <a:ext cx="2976562" cy="1882775"/>
          </a:xfrm>
          <a:prstGeom prst="rect">
            <a:avLst/>
          </a:prstGeom>
          <a:solidFill>
            <a:schemeClr val="bg1">
              <a:alpha val="80000"/>
            </a:schemeClr>
          </a:solidFill>
          <a:ln w="38100">
            <a:solidFill>
              <a:srgbClr val="2D2DFF"/>
            </a:solidFill>
            <a:miter lim="800000"/>
            <a:headEnd/>
            <a:tailEnd/>
          </a:ln>
          <a:effectLst/>
        </p:spPr>
        <p:txBody>
          <a:bodyPr>
            <a:spAutoFit/>
          </a:bodyPr>
          <a:lstStyle/>
          <a:p>
            <a:pPr algn="ctr">
              <a:lnSpc>
                <a:spcPct val="75000"/>
              </a:lnSpc>
              <a:spcBef>
                <a:spcPct val="50000"/>
              </a:spcBef>
            </a:pPr>
            <a:r>
              <a:rPr lang="en-US" sz="2000"/>
              <a:t>UK 53</a:t>
            </a:r>
            <a:r>
              <a:rPr lang="en-US" sz="2000" baseline="30000"/>
              <a:t>rd</a:t>
            </a:r>
            <a:r>
              <a:rPr lang="en-US" sz="2000"/>
              <a:t> Infantry Division </a:t>
            </a:r>
          </a:p>
          <a:p>
            <a:pPr algn="ctr">
              <a:lnSpc>
                <a:spcPct val="75000"/>
              </a:lnSpc>
              <a:spcBef>
                <a:spcPct val="50000"/>
              </a:spcBef>
            </a:pPr>
            <a:r>
              <a:rPr lang="en-US" sz="2000"/>
              <a:t>(Ross)</a:t>
            </a:r>
          </a:p>
          <a:p>
            <a:pPr>
              <a:lnSpc>
                <a:spcPct val="75000"/>
              </a:lnSpc>
              <a:spcBef>
                <a:spcPct val="50000"/>
              </a:spcBef>
            </a:pPr>
            <a:r>
              <a:rPr lang="en-US" sz="2000"/>
              <a:t>18,000 men</a:t>
            </a:r>
          </a:p>
          <a:p>
            <a:pPr>
              <a:lnSpc>
                <a:spcPct val="75000"/>
              </a:lnSpc>
              <a:spcBef>
                <a:spcPct val="50000"/>
              </a:spcBef>
            </a:pPr>
            <a:r>
              <a:rPr lang="en-US" sz="2000"/>
              <a:t>0 tanks</a:t>
            </a:r>
          </a:p>
          <a:p>
            <a:pPr>
              <a:lnSpc>
                <a:spcPct val="75000"/>
              </a:lnSpc>
              <a:spcBef>
                <a:spcPct val="50000"/>
              </a:spcBef>
            </a:pPr>
            <a:r>
              <a:rPr lang="en-US" sz="2000"/>
              <a:t>72 guns</a:t>
            </a:r>
          </a:p>
        </p:txBody>
      </p:sp>
      <p:sp>
        <p:nvSpPr>
          <p:cNvPr id="2671" name="Text Box 623"/>
          <p:cNvSpPr txBox="1">
            <a:spLocks noChangeArrowheads="1"/>
          </p:cNvSpPr>
          <p:nvPr/>
        </p:nvSpPr>
        <p:spPr bwMode="auto">
          <a:xfrm>
            <a:off x="9839325" y="-615950"/>
            <a:ext cx="3587750"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272</a:t>
            </a:r>
            <a:r>
              <a:rPr lang="en-US" sz="2000" i="1" baseline="30000"/>
              <a:t>nd</a:t>
            </a:r>
            <a:r>
              <a:rPr lang="en-US" sz="2000" i="1"/>
              <a:t> Volksgrenadier Division</a:t>
            </a:r>
            <a:r>
              <a:rPr lang="en-US" sz="2000"/>
              <a:t> </a:t>
            </a:r>
          </a:p>
          <a:p>
            <a:pPr algn="ctr">
              <a:lnSpc>
                <a:spcPct val="75000"/>
              </a:lnSpc>
              <a:spcBef>
                <a:spcPct val="50000"/>
              </a:spcBef>
            </a:pPr>
            <a:r>
              <a:rPr lang="en-US" sz="2000"/>
              <a:t>(Konig)</a:t>
            </a:r>
          </a:p>
          <a:p>
            <a:pPr>
              <a:lnSpc>
                <a:spcPct val="75000"/>
              </a:lnSpc>
              <a:spcBef>
                <a:spcPct val="50000"/>
              </a:spcBef>
            </a:pPr>
            <a:r>
              <a:rPr lang="en-US" sz="2000"/>
              <a:t>8,800 men</a:t>
            </a:r>
          </a:p>
          <a:p>
            <a:pPr>
              <a:lnSpc>
                <a:spcPct val="75000"/>
              </a:lnSpc>
              <a:spcBef>
                <a:spcPct val="50000"/>
              </a:spcBef>
            </a:pPr>
            <a:r>
              <a:rPr lang="en-US" sz="2000"/>
              <a:t>0 tanks</a:t>
            </a:r>
          </a:p>
          <a:p>
            <a:pPr>
              <a:lnSpc>
                <a:spcPct val="75000"/>
              </a:lnSpc>
              <a:spcBef>
                <a:spcPct val="50000"/>
              </a:spcBef>
            </a:pPr>
            <a:r>
              <a:rPr lang="en-US" sz="2000"/>
              <a:t>88 guns</a:t>
            </a:r>
          </a:p>
        </p:txBody>
      </p:sp>
      <p:sp>
        <p:nvSpPr>
          <p:cNvPr id="2672" name="Text Box 624"/>
          <p:cNvSpPr txBox="1">
            <a:spLocks noChangeArrowheads="1"/>
          </p:cNvSpPr>
          <p:nvPr/>
        </p:nvSpPr>
        <p:spPr bwMode="auto">
          <a:xfrm>
            <a:off x="9839325" y="1216025"/>
            <a:ext cx="3587750"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326</a:t>
            </a:r>
            <a:r>
              <a:rPr lang="en-US" sz="2000" i="1" baseline="30000"/>
              <a:t>th</a:t>
            </a:r>
            <a:r>
              <a:rPr lang="en-US" sz="2000" i="1"/>
              <a:t> Volksgrenadier Division</a:t>
            </a:r>
            <a:r>
              <a:rPr lang="en-US" sz="2000"/>
              <a:t> </a:t>
            </a:r>
          </a:p>
          <a:p>
            <a:pPr algn="ctr">
              <a:lnSpc>
                <a:spcPct val="75000"/>
              </a:lnSpc>
              <a:spcBef>
                <a:spcPct val="50000"/>
              </a:spcBef>
            </a:pPr>
            <a:r>
              <a:rPr lang="en-US" sz="2000"/>
              <a:t>(Kaschner)</a:t>
            </a:r>
          </a:p>
          <a:p>
            <a:pPr>
              <a:lnSpc>
                <a:spcPct val="75000"/>
              </a:lnSpc>
              <a:spcBef>
                <a:spcPct val="50000"/>
              </a:spcBef>
            </a:pPr>
            <a:r>
              <a:rPr lang="en-US" sz="2000"/>
              <a:t>9,100 men</a:t>
            </a:r>
          </a:p>
          <a:p>
            <a:pPr>
              <a:lnSpc>
                <a:spcPct val="75000"/>
              </a:lnSpc>
              <a:spcBef>
                <a:spcPct val="50000"/>
              </a:spcBef>
            </a:pPr>
            <a:r>
              <a:rPr lang="en-US" sz="2000"/>
              <a:t>0 tanks</a:t>
            </a:r>
          </a:p>
          <a:p>
            <a:pPr>
              <a:lnSpc>
                <a:spcPct val="75000"/>
              </a:lnSpc>
              <a:spcBef>
                <a:spcPct val="50000"/>
              </a:spcBef>
            </a:pPr>
            <a:r>
              <a:rPr lang="en-US" sz="2000"/>
              <a:t>97 guns</a:t>
            </a:r>
          </a:p>
        </p:txBody>
      </p:sp>
      <p:sp>
        <p:nvSpPr>
          <p:cNvPr id="2673" name="Text Box 625"/>
          <p:cNvSpPr txBox="1">
            <a:spLocks noChangeArrowheads="1"/>
          </p:cNvSpPr>
          <p:nvPr/>
        </p:nvSpPr>
        <p:spPr bwMode="auto">
          <a:xfrm>
            <a:off x="9839325" y="3048000"/>
            <a:ext cx="3587750"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246</a:t>
            </a:r>
            <a:r>
              <a:rPr lang="en-US" sz="2000" i="1" baseline="30000"/>
              <a:t>th</a:t>
            </a:r>
            <a:r>
              <a:rPr lang="en-US" sz="2000" i="1"/>
              <a:t> Volksgrenadier Division</a:t>
            </a:r>
            <a:r>
              <a:rPr lang="en-US" sz="2000"/>
              <a:t> </a:t>
            </a:r>
          </a:p>
          <a:p>
            <a:pPr algn="ctr">
              <a:lnSpc>
                <a:spcPct val="75000"/>
              </a:lnSpc>
              <a:spcBef>
                <a:spcPct val="50000"/>
              </a:spcBef>
            </a:pPr>
            <a:r>
              <a:rPr lang="en-US" sz="2000"/>
              <a:t>(Korte)</a:t>
            </a:r>
          </a:p>
          <a:p>
            <a:pPr>
              <a:lnSpc>
                <a:spcPct val="75000"/>
              </a:lnSpc>
              <a:spcBef>
                <a:spcPct val="50000"/>
              </a:spcBef>
            </a:pPr>
            <a:r>
              <a:rPr lang="en-US" sz="2000"/>
              <a:t>8,500 men</a:t>
            </a:r>
          </a:p>
          <a:p>
            <a:pPr>
              <a:lnSpc>
                <a:spcPct val="75000"/>
              </a:lnSpc>
              <a:spcBef>
                <a:spcPct val="50000"/>
              </a:spcBef>
            </a:pPr>
            <a:r>
              <a:rPr lang="en-US" sz="2000"/>
              <a:t>0 tanks</a:t>
            </a:r>
          </a:p>
          <a:p>
            <a:pPr>
              <a:lnSpc>
                <a:spcPct val="75000"/>
              </a:lnSpc>
              <a:spcBef>
                <a:spcPct val="50000"/>
              </a:spcBef>
            </a:pPr>
            <a:r>
              <a:rPr lang="en-US" sz="2000"/>
              <a:t>88 guns</a:t>
            </a:r>
          </a:p>
        </p:txBody>
      </p:sp>
      <p:sp>
        <p:nvSpPr>
          <p:cNvPr id="2674" name="Text Box 626"/>
          <p:cNvSpPr txBox="1">
            <a:spLocks noChangeArrowheads="1"/>
          </p:cNvSpPr>
          <p:nvPr/>
        </p:nvSpPr>
        <p:spPr bwMode="auto">
          <a:xfrm>
            <a:off x="9839325" y="4802188"/>
            <a:ext cx="3587750"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277</a:t>
            </a:r>
            <a:r>
              <a:rPr lang="en-US" sz="2000" i="1" baseline="30000"/>
              <a:t>th</a:t>
            </a:r>
            <a:r>
              <a:rPr lang="en-US" sz="2000" i="1"/>
              <a:t> Volksgrenadier Division</a:t>
            </a:r>
            <a:r>
              <a:rPr lang="en-US" sz="2000"/>
              <a:t> </a:t>
            </a:r>
          </a:p>
          <a:p>
            <a:pPr algn="ctr">
              <a:lnSpc>
                <a:spcPct val="75000"/>
              </a:lnSpc>
              <a:spcBef>
                <a:spcPct val="50000"/>
              </a:spcBef>
            </a:pPr>
            <a:r>
              <a:rPr lang="en-US" sz="2000"/>
              <a:t>(Viebeg)</a:t>
            </a:r>
          </a:p>
          <a:p>
            <a:pPr>
              <a:lnSpc>
                <a:spcPct val="75000"/>
              </a:lnSpc>
              <a:spcBef>
                <a:spcPct val="50000"/>
              </a:spcBef>
            </a:pPr>
            <a:r>
              <a:rPr lang="en-US" sz="2000"/>
              <a:t>7,300 men</a:t>
            </a:r>
          </a:p>
          <a:p>
            <a:pPr>
              <a:lnSpc>
                <a:spcPct val="75000"/>
              </a:lnSpc>
              <a:spcBef>
                <a:spcPct val="50000"/>
              </a:spcBef>
            </a:pPr>
            <a:r>
              <a:rPr lang="en-US" sz="2000"/>
              <a:t>0 tanks</a:t>
            </a:r>
          </a:p>
          <a:p>
            <a:pPr>
              <a:lnSpc>
                <a:spcPct val="75000"/>
              </a:lnSpc>
              <a:spcBef>
                <a:spcPct val="50000"/>
              </a:spcBef>
            </a:pPr>
            <a:r>
              <a:rPr lang="en-US" sz="2000"/>
              <a:t>88 guns</a:t>
            </a:r>
          </a:p>
        </p:txBody>
      </p:sp>
      <p:sp>
        <p:nvSpPr>
          <p:cNvPr id="2675" name="Text Box 627"/>
          <p:cNvSpPr txBox="1">
            <a:spLocks noChangeArrowheads="1"/>
          </p:cNvSpPr>
          <p:nvPr/>
        </p:nvSpPr>
        <p:spPr bwMode="auto">
          <a:xfrm>
            <a:off x="13349288" y="-615950"/>
            <a:ext cx="3435350"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12</a:t>
            </a:r>
            <a:r>
              <a:rPr lang="en-US" sz="2000" i="1" baseline="30000"/>
              <a:t>th</a:t>
            </a:r>
            <a:r>
              <a:rPr lang="en-US" sz="2000" i="1"/>
              <a:t> Volksgrenadier Division</a:t>
            </a:r>
            <a:r>
              <a:rPr lang="en-US" sz="2000"/>
              <a:t> </a:t>
            </a:r>
          </a:p>
          <a:p>
            <a:pPr algn="ctr">
              <a:lnSpc>
                <a:spcPct val="75000"/>
              </a:lnSpc>
              <a:spcBef>
                <a:spcPct val="50000"/>
              </a:spcBef>
            </a:pPr>
            <a:r>
              <a:rPr lang="en-US" sz="2000"/>
              <a:t>(Engel)</a:t>
            </a:r>
          </a:p>
          <a:p>
            <a:pPr>
              <a:lnSpc>
                <a:spcPct val="75000"/>
              </a:lnSpc>
              <a:spcBef>
                <a:spcPct val="50000"/>
              </a:spcBef>
            </a:pPr>
            <a:r>
              <a:rPr lang="en-US" sz="2000"/>
              <a:t>9,500 men</a:t>
            </a:r>
          </a:p>
          <a:p>
            <a:pPr>
              <a:lnSpc>
                <a:spcPct val="75000"/>
              </a:lnSpc>
              <a:spcBef>
                <a:spcPct val="50000"/>
              </a:spcBef>
            </a:pPr>
            <a:r>
              <a:rPr lang="en-US" sz="2000"/>
              <a:t>0 tanks</a:t>
            </a:r>
          </a:p>
          <a:p>
            <a:pPr>
              <a:lnSpc>
                <a:spcPct val="75000"/>
              </a:lnSpc>
              <a:spcBef>
                <a:spcPct val="50000"/>
              </a:spcBef>
            </a:pPr>
            <a:r>
              <a:rPr lang="en-US" sz="2000"/>
              <a:t>82 guns</a:t>
            </a:r>
          </a:p>
        </p:txBody>
      </p:sp>
      <p:sp>
        <p:nvSpPr>
          <p:cNvPr id="2676" name="Text Box 628"/>
          <p:cNvSpPr txBox="1">
            <a:spLocks noChangeArrowheads="1"/>
          </p:cNvSpPr>
          <p:nvPr/>
        </p:nvSpPr>
        <p:spPr bwMode="auto">
          <a:xfrm>
            <a:off x="13349288" y="1139825"/>
            <a:ext cx="3435350"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18</a:t>
            </a:r>
            <a:r>
              <a:rPr lang="en-US" sz="2000" i="1" baseline="30000"/>
              <a:t>th</a:t>
            </a:r>
            <a:r>
              <a:rPr lang="en-US" sz="2000" i="1"/>
              <a:t> Volksgrenadier Division</a:t>
            </a:r>
            <a:r>
              <a:rPr lang="en-US" sz="2000"/>
              <a:t> </a:t>
            </a:r>
          </a:p>
          <a:p>
            <a:pPr algn="ctr">
              <a:lnSpc>
                <a:spcPct val="75000"/>
              </a:lnSpc>
              <a:spcBef>
                <a:spcPct val="50000"/>
              </a:spcBef>
            </a:pPr>
            <a:r>
              <a:rPr lang="en-US" sz="2000"/>
              <a:t>(Hoffman-Schonborn)</a:t>
            </a:r>
          </a:p>
          <a:p>
            <a:pPr>
              <a:lnSpc>
                <a:spcPct val="75000"/>
              </a:lnSpc>
              <a:spcBef>
                <a:spcPct val="50000"/>
              </a:spcBef>
            </a:pPr>
            <a:r>
              <a:rPr lang="en-US" sz="2000"/>
              <a:t>12,100 men</a:t>
            </a:r>
          </a:p>
          <a:p>
            <a:pPr>
              <a:lnSpc>
                <a:spcPct val="75000"/>
              </a:lnSpc>
              <a:spcBef>
                <a:spcPct val="50000"/>
              </a:spcBef>
            </a:pPr>
            <a:r>
              <a:rPr lang="en-US" sz="2000"/>
              <a:t>0 tanks</a:t>
            </a:r>
          </a:p>
          <a:p>
            <a:pPr>
              <a:lnSpc>
                <a:spcPct val="75000"/>
              </a:lnSpc>
              <a:spcBef>
                <a:spcPct val="50000"/>
              </a:spcBef>
            </a:pPr>
            <a:r>
              <a:rPr lang="en-US" sz="2000"/>
              <a:t>100 guns</a:t>
            </a:r>
          </a:p>
        </p:txBody>
      </p:sp>
      <p:sp>
        <p:nvSpPr>
          <p:cNvPr id="2677" name="Text Box 629"/>
          <p:cNvSpPr txBox="1">
            <a:spLocks noChangeArrowheads="1"/>
          </p:cNvSpPr>
          <p:nvPr/>
        </p:nvSpPr>
        <p:spPr bwMode="auto">
          <a:xfrm>
            <a:off x="13427075" y="2971800"/>
            <a:ext cx="3435350"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62</a:t>
            </a:r>
            <a:r>
              <a:rPr lang="en-US" sz="2000" i="1" baseline="30000"/>
              <a:t>nd</a:t>
            </a:r>
            <a:r>
              <a:rPr lang="en-US" sz="2000" i="1"/>
              <a:t> Volksgrenadier Division</a:t>
            </a:r>
            <a:r>
              <a:rPr lang="en-US" sz="2000"/>
              <a:t> </a:t>
            </a:r>
          </a:p>
          <a:p>
            <a:pPr algn="ctr">
              <a:lnSpc>
                <a:spcPct val="75000"/>
              </a:lnSpc>
              <a:spcBef>
                <a:spcPct val="50000"/>
              </a:spcBef>
            </a:pPr>
            <a:r>
              <a:rPr lang="en-US" sz="2000"/>
              <a:t>(Kittel)</a:t>
            </a:r>
          </a:p>
          <a:p>
            <a:pPr>
              <a:lnSpc>
                <a:spcPct val="75000"/>
              </a:lnSpc>
              <a:spcBef>
                <a:spcPct val="50000"/>
              </a:spcBef>
            </a:pPr>
            <a:r>
              <a:rPr lang="en-US" sz="2000"/>
              <a:t>11,100 men</a:t>
            </a:r>
          </a:p>
          <a:p>
            <a:pPr>
              <a:lnSpc>
                <a:spcPct val="75000"/>
              </a:lnSpc>
              <a:spcBef>
                <a:spcPct val="50000"/>
              </a:spcBef>
            </a:pPr>
            <a:r>
              <a:rPr lang="en-US" sz="2000"/>
              <a:t>0 tanks</a:t>
            </a:r>
          </a:p>
          <a:p>
            <a:pPr>
              <a:lnSpc>
                <a:spcPct val="75000"/>
              </a:lnSpc>
              <a:spcBef>
                <a:spcPct val="50000"/>
              </a:spcBef>
            </a:pPr>
            <a:r>
              <a:rPr lang="en-US" sz="2000"/>
              <a:t>97 guns</a:t>
            </a:r>
          </a:p>
        </p:txBody>
      </p:sp>
      <p:sp>
        <p:nvSpPr>
          <p:cNvPr id="2678" name="Text Box 630"/>
          <p:cNvSpPr txBox="1">
            <a:spLocks noChangeArrowheads="1"/>
          </p:cNvSpPr>
          <p:nvPr/>
        </p:nvSpPr>
        <p:spPr bwMode="auto">
          <a:xfrm>
            <a:off x="13273088" y="4802188"/>
            <a:ext cx="3589337"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167</a:t>
            </a:r>
            <a:r>
              <a:rPr lang="en-US" sz="2000" i="1" baseline="30000"/>
              <a:t>th </a:t>
            </a:r>
            <a:r>
              <a:rPr lang="en-US" sz="2000" i="1"/>
              <a:t>Volksgrenadier Division</a:t>
            </a:r>
            <a:r>
              <a:rPr lang="en-US" sz="2000"/>
              <a:t> </a:t>
            </a:r>
          </a:p>
          <a:p>
            <a:pPr algn="ctr">
              <a:lnSpc>
                <a:spcPct val="75000"/>
              </a:lnSpc>
              <a:spcBef>
                <a:spcPct val="50000"/>
              </a:spcBef>
            </a:pPr>
            <a:r>
              <a:rPr lang="en-US" sz="2000"/>
              <a:t>(Hocker)</a:t>
            </a:r>
          </a:p>
          <a:p>
            <a:pPr>
              <a:lnSpc>
                <a:spcPct val="75000"/>
              </a:lnSpc>
              <a:spcBef>
                <a:spcPct val="50000"/>
              </a:spcBef>
            </a:pPr>
            <a:r>
              <a:rPr lang="en-US" sz="2000"/>
              <a:t>11,000 men</a:t>
            </a:r>
          </a:p>
          <a:p>
            <a:pPr>
              <a:lnSpc>
                <a:spcPct val="75000"/>
              </a:lnSpc>
              <a:spcBef>
                <a:spcPct val="50000"/>
              </a:spcBef>
            </a:pPr>
            <a:r>
              <a:rPr lang="en-US" sz="2000"/>
              <a:t>0 tanks</a:t>
            </a:r>
          </a:p>
          <a:p>
            <a:pPr>
              <a:lnSpc>
                <a:spcPct val="75000"/>
              </a:lnSpc>
              <a:spcBef>
                <a:spcPct val="50000"/>
              </a:spcBef>
            </a:pPr>
            <a:r>
              <a:rPr lang="en-US" sz="2000"/>
              <a:t>82 guns</a:t>
            </a:r>
          </a:p>
        </p:txBody>
      </p:sp>
      <p:sp>
        <p:nvSpPr>
          <p:cNvPr id="2679" name="Text Box 631"/>
          <p:cNvSpPr txBox="1">
            <a:spLocks noChangeArrowheads="1"/>
          </p:cNvSpPr>
          <p:nvPr/>
        </p:nvSpPr>
        <p:spPr bwMode="auto">
          <a:xfrm>
            <a:off x="9839325" y="-2524125"/>
            <a:ext cx="3357563"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79</a:t>
            </a:r>
            <a:r>
              <a:rPr lang="en-US" sz="2000" i="1" baseline="30000"/>
              <a:t>th </a:t>
            </a:r>
            <a:r>
              <a:rPr lang="en-US" sz="2000" i="1"/>
              <a:t>Volksgrenadier Division</a:t>
            </a:r>
            <a:r>
              <a:rPr lang="en-US" sz="2000"/>
              <a:t> </a:t>
            </a:r>
          </a:p>
          <a:p>
            <a:pPr algn="ctr">
              <a:lnSpc>
                <a:spcPct val="75000"/>
              </a:lnSpc>
              <a:spcBef>
                <a:spcPct val="50000"/>
              </a:spcBef>
            </a:pPr>
            <a:r>
              <a:rPr lang="en-US" sz="2000"/>
              <a:t>(Weber)</a:t>
            </a:r>
          </a:p>
          <a:p>
            <a:pPr>
              <a:lnSpc>
                <a:spcPct val="75000"/>
              </a:lnSpc>
              <a:spcBef>
                <a:spcPct val="50000"/>
              </a:spcBef>
            </a:pPr>
            <a:r>
              <a:rPr lang="en-US" sz="2000"/>
              <a:t>10,100 men</a:t>
            </a:r>
          </a:p>
          <a:p>
            <a:pPr>
              <a:lnSpc>
                <a:spcPct val="75000"/>
              </a:lnSpc>
              <a:spcBef>
                <a:spcPct val="50000"/>
              </a:spcBef>
            </a:pPr>
            <a:r>
              <a:rPr lang="en-US" sz="2000"/>
              <a:t>0 tanks</a:t>
            </a:r>
          </a:p>
          <a:p>
            <a:pPr>
              <a:lnSpc>
                <a:spcPct val="75000"/>
              </a:lnSpc>
              <a:spcBef>
                <a:spcPct val="50000"/>
              </a:spcBef>
            </a:pPr>
            <a:r>
              <a:rPr lang="en-US" sz="2000"/>
              <a:t>92 guns</a:t>
            </a:r>
          </a:p>
        </p:txBody>
      </p:sp>
      <p:sp>
        <p:nvSpPr>
          <p:cNvPr id="2681" name="Text Box 633"/>
          <p:cNvSpPr txBox="1">
            <a:spLocks noChangeArrowheads="1"/>
          </p:cNvSpPr>
          <p:nvPr/>
        </p:nvSpPr>
        <p:spPr bwMode="auto">
          <a:xfrm>
            <a:off x="9839325" y="-4432300"/>
            <a:ext cx="3357563"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26</a:t>
            </a:r>
            <a:r>
              <a:rPr lang="en-US" sz="2000" i="1" baseline="30000"/>
              <a:t>th </a:t>
            </a:r>
            <a:r>
              <a:rPr lang="en-US" sz="2000" i="1"/>
              <a:t>Volksgrenadier Division</a:t>
            </a:r>
            <a:r>
              <a:rPr lang="en-US" sz="2000"/>
              <a:t> </a:t>
            </a:r>
          </a:p>
          <a:p>
            <a:pPr algn="ctr">
              <a:lnSpc>
                <a:spcPct val="75000"/>
              </a:lnSpc>
              <a:spcBef>
                <a:spcPct val="50000"/>
              </a:spcBef>
            </a:pPr>
            <a:r>
              <a:rPr lang="en-US" sz="2000"/>
              <a:t>(Kokott)</a:t>
            </a:r>
          </a:p>
          <a:p>
            <a:pPr>
              <a:lnSpc>
                <a:spcPct val="75000"/>
              </a:lnSpc>
              <a:spcBef>
                <a:spcPct val="50000"/>
              </a:spcBef>
            </a:pPr>
            <a:r>
              <a:rPr lang="en-US" sz="2000"/>
              <a:t>10,600 men</a:t>
            </a:r>
          </a:p>
          <a:p>
            <a:pPr>
              <a:lnSpc>
                <a:spcPct val="75000"/>
              </a:lnSpc>
              <a:spcBef>
                <a:spcPct val="50000"/>
              </a:spcBef>
            </a:pPr>
            <a:r>
              <a:rPr lang="en-US" sz="2000"/>
              <a:t>0 tanks</a:t>
            </a:r>
          </a:p>
          <a:p>
            <a:pPr>
              <a:lnSpc>
                <a:spcPct val="75000"/>
              </a:lnSpc>
              <a:spcBef>
                <a:spcPct val="50000"/>
              </a:spcBef>
            </a:pPr>
            <a:r>
              <a:rPr lang="en-US" sz="2000"/>
              <a:t>120 guns</a:t>
            </a:r>
          </a:p>
        </p:txBody>
      </p:sp>
      <p:sp>
        <p:nvSpPr>
          <p:cNvPr id="2682" name="Text Box 634"/>
          <p:cNvSpPr txBox="1">
            <a:spLocks noChangeArrowheads="1"/>
          </p:cNvSpPr>
          <p:nvPr/>
        </p:nvSpPr>
        <p:spPr bwMode="auto">
          <a:xfrm>
            <a:off x="12968288" y="-4432300"/>
            <a:ext cx="3509962"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560</a:t>
            </a:r>
            <a:r>
              <a:rPr lang="en-US" sz="2000" i="1" baseline="30000"/>
              <a:t>th </a:t>
            </a:r>
            <a:r>
              <a:rPr lang="en-US" sz="2000" i="1"/>
              <a:t>Volksgrenadier Division</a:t>
            </a:r>
            <a:r>
              <a:rPr lang="en-US" sz="2000"/>
              <a:t> </a:t>
            </a:r>
          </a:p>
          <a:p>
            <a:pPr algn="ctr">
              <a:lnSpc>
                <a:spcPct val="75000"/>
              </a:lnSpc>
              <a:spcBef>
                <a:spcPct val="50000"/>
              </a:spcBef>
            </a:pPr>
            <a:r>
              <a:rPr lang="en-US" sz="2000"/>
              <a:t>(Langhauser)</a:t>
            </a:r>
          </a:p>
          <a:p>
            <a:pPr>
              <a:lnSpc>
                <a:spcPct val="75000"/>
              </a:lnSpc>
              <a:spcBef>
                <a:spcPct val="50000"/>
              </a:spcBef>
            </a:pPr>
            <a:r>
              <a:rPr lang="en-US" sz="2000"/>
              <a:t>11,200 men</a:t>
            </a:r>
          </a:p>
          <a:p>
            <a:pPr>
              <a:lnSpc>
                <a:spcPct val="75000"/>
              </a:lnSpc>
              <a:spcBef>
                <a:spcPct val="50000"/>
              </a:spcBef>
            </a:pPr>
            <a:r>
              <a:rPr lang="en-US" sz="2000"/>
              <a:t>0 tanks</a:t>
            </a:r>
          </a:p>
          <a:p>
            <a:pPr>
              <a:lnSpc>
                <a:spcPct val="75000"/>
              </a:lnSpc>
              <a:spcBef>
                <a:spcPct val="50000"/>
              </a:spcBef>
            </a:pPr>
            <a:r>
              <a:rPr lang="en-US" sz="2000"/>
              <a:t>97 guns</a:t>
            </a:r>
          </a:p>
        </p:txBody>
      </p:sp>
      <p:sp>
        <p:nvSpPr>
          <p:cNvPr id="2683" name="Text Box 635"/>
          <p:cNvSpPr txBox="1">
            <a:spLocks noChangeArrowheads="1"/>
          </p:cNvSpPr>
          <p:nvPr/>
        </p:nvSpPr>
        <p:spPr bwMode="auto">
          <a:xfrm>
            <a:off x="9839325" y="6634163"/>
            <a:ext cx="3587750"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276</a:t>
            </a:r>
            <a:r>
              <a:rPr lang="en-US" sz="2000" i="1" baseline="30000"/>
              <a:t>th</a:t>
            </a:r>
            <a:r>
              <a:rPr lang="en-US" sz="2000" i="1"/>
              <a:t> Volksgrenadier Division </a:t>
            </a:r>
          </a:p>
          <a:p>
            <a:pPr algn="ctr">
              <a:lnSpc>
                <a:spcPct val="75000"/>
              </a:lnSpc>
              <a:spcBef>
                <a:spcPct val="50000"/>
              </a:spcBef>
            </a:pPr>
            <a:r>
              <a:rPr lang="en-US" sz="2000"/>
              <a:t>(Mohring)</a:t>
            </a:r>
          </a:p>
          <a:p>
            <a:pPr>
              <a:lnSpc>
                <a:spcPct val="75000"/>
              </a:lnSpc>
              <a:spcBef>
                <a:spcPct val="50000"/>
              </a:spcBef>
            </a:pPr>
            <a:r>
              <a:rPr lang="en-US" sz="2000"/>
              <a:t>9,300 men</a:t>
            </a:r>
          </a:p>
          <a:p>
            <a:pPr>
              <a:lnSpc>
                <a:spcPct val="75000"/>
              </a:lnSpc>
              <a:spcBef>
                <a:spcPct val="50000"/>
              </a:spcBef>
            </a:pPr>
            <a:r>
              <a:rPr lang="en-US" sz="2000"/>
              <a:t>0 tanks</a:t>
            </a:r>
          </a:p>
          <a:p>
            <a:pPr>
              <a:lnSpc>
                <a:spcPct val="75000"/>
              </a:lnSpc>
              <a:spcBef>
                <a:spcPct val="50000"/>
              </a:spcBef>
            </a:pPr>
            <a:r>
              <a:rPr lang="en-US" sz="2000"/>
              <a:t>88 guns</a:t>
            </a:r>
          </a:p>
        </p:txBody>
      </p:sp>
      <p:sp>
        <p:nvSpPr>
          <p:cNvPr id="2684" name="Text Box 636"/>
          <p:cNvSpPr txBox="1">
            <a:spLocks noChangeArrowheads="1"/>
          </p:cNvSpPr>
          <p:nvPr/>
        </p:nvSpPr>
        <p:spPr bwMode="auto">
          <a:xfrm>
            <a:off x="9839325" y="8542338"/>
            <a:ext cx="3587750"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352</a:t>
            </a:r>
            <a:r>
              <a:rPr lang="en-US" sz="2000" i="1" baseline="30000"/>
              <a:t>nd</a:t>
            </a:r>
            <a:r>
              <a:rPr lang="en-US" sz="2000" i="1"/>
              <a:t> Volksgrenadier Division</a:t>
            </a:r>
            <a:r>
              <a:rPr lang="en-US" sz="2000"/>
              <a:t> </a:t>
            </a:r>
          </a:p>
          <a:p>
            <a:pPr algn="ctr">
              <a:lnSpc>
                <a:spcPct val="75000"/>
              </a:lnSpc>
              <a:spcBef>
                <a:spcPct val="50000"/>
              </a:spcBef>
            </a:pPr>
            <a:r>
              <a:rPr lang="en-US" sz="2000"/>
              <a:t>(Schmidt)</a:t>
            </a:r>
          </a:p>
          <a:p>
            <a:pPr>
              <a:lnSpc>
                <a:spcPct val="75000"/>
              </a:lnSpc>
              <a:spcBef>
                <a:spcPct val="50000"/>
              </a:spcBef>
            </a:pPr>
            <a:r>
              <a:rPr lang="en-US" sz="2000"/>
              <a:t>10,600 men</a:t>
            </a:r>
          </a:p>
          <a:p>
            <a:pPr>
              <a:lnSpc>
                <a:spcPct val="75000"/>
              </a:lnSpc>
              <a:spcBef>
                <a:spcPct val="50000"/>
              </a:spcBef>
            </a:pPr>
            <a:r>
              <a:rPr lang="en-US" sz="2000"/>
              <a:t>0 tanks</a:t>
            </a:r>
          </a:p>
          <a:p>
            <a:pPr>
              <a:lnSpc>
                <a:spcPct val="75000"/>
              </a:lnSpc>
              <a:spcBef>
                <a:spcPct val="50000"/>
              </a:spcBef>
            </a:pPr>
            <a:r>
              <a:rPr lang="en-US" sz="2000"/>
              <a:t>97 guns</a:t>
            </a:r>
          </a:p>
        </p:txBody>
      </p:sp>
      <p:sp>
        <p:nvSpPr>
          <p:cNvPr id="2685" name="Text Box 637"/>
          <p:cNvSpPr txBox="1">
            <a:spLocks noChangeArrowheads="1"/>
          </p:cNvSpPr>
          <p:nvPr/>
        </p:nvSpPr>
        <p:spPr bwMode="auto">
          <a:xfrm>
            <a:off x="13273088" y="6634163"/>
            <a:ext cx="3587750"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212</a:t>
            </a:r>
            <a:r>
              <a:rPr lang="en-US" sz="2000" i="1" baseline="30000"/>
              <a:t>th</a:t>
            </a:r>
            <a:r>
              <a:rPr lang="en-US" sz="2000" i="1"/>
              <a:t> Volksgrenadier Division</a:t>
            </a:r>
            <a:r>
              <a:rPr lang="en-US" sz="2000"/>
              <a:t> </a:t>
            </a:r>
          </a:p>
          <a:p>
            <a:pPr algn="ctr">
              <a:lnSpc>
                <a:spcPct val="75000"/>
              </a:lnSpc>
              <a:spcBef>
                <a:spcPct val="50000"/>
              </a:spcBef>
            </a:pPr>
            <a:r>
              <a:rPr lang="en-US" sz="2000"/>
              <a:t>(Sensfuss)</a:t>
            </a:r>
          </a:p>
          <a:p>
            <a:pPr>
              <a:lnSpc>
                <a:spcPct val="75000"/>
              </a:lnSpc>
              <a:spcBef>
                <a:spcPct val="50000"/>
              </a:spcBef>
            </a:pPr>
            <a:r>
              <a:rPr lang="en-US" sz="2000"/>
              <a:t>11,200 men</a:t>
            </a:r>
          </a:p>
          <a:p>
            <a:pPr>
              <a:lnSpc>
                <a:spcPct val="75000"/>
              </a:lnSpc>
              <a:spcBef>
                <a:spcPct val="50000"/>
              </a:spcBef>
            </a:pPr>
            <a:r>
              <a:rPr lang="en-US" sz="2000"/>
              <a:t>0 tanks</a:t>
            </a:r>
          </a:p>
          <a:p>
            <a:pPr>
              <a:lnSpc>
                <a:spcPct val="75000"/>
              </a:lnSpc>
              <a:spcBef>
                <a:spcPct val="50000"/>
              </a:spcBef>
            </a:pPr>
            <a:r>
              <a:rPr lang="en-US" sz="2000"/>
              <a:t>97 guns</a:t>
            </a:r>
          </a:p>
        </p:txBody>
      </p:sp>
      <p:sp>
        <p:nvSpPr>
          <p:cNvPr id="2686" name="Text Box 638"/>
          <p:cNvSpPr txBox="1">
            <a:spLocks noChangeArrowheads="1"/>
          </p:cNvSpPr>
          <p:nvPr/>
        </p:nvSpPr>
        <p:spPr bwMode="auto">
          <a:xfrm>
            <a:off x="13349288" y="8542338"/>
            <a:ext cx="3587750"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5</a:t>
            </a:r>
            <a:r>
              <a:rPr lang="en-US" sz="2000" i="1" baseline="30000"/>
              <a:t>th</a:t>
            </a:r>
            <a:r>
              <a:rPr lang="en-US" sz="2000" i="1"/>
              <a:t> Fallschirmjager Division</a:t>
            </a:r>
            <a:r>
              <a:rPr lang="en-US" sz="2000"/>
              <a:t> </a:t>
            </a:r>
          </a:p>
          <a:p>
            <a:pPr algn="ctr">
              <a:lnSpc>
                <a:spcPct val="75000"/>
              </a:lnSpc>
              <a:spcBef>
                <a:spcPct val="50000"/>
              </a:spcBef>
            </a:pPr>
            <a:r>
              <a:rPr lang="en-US" sz="2000"/>
              <a:t>(Heilmann)</a:t>
            </a:r>
          </a:p>
          <a:p>
            <a:pPr>
              <a:lnSpc>
                <a:spcPct val="75000"/>
              </a:lnSpc>
              <a:spcBef>
                <a:spcPct val="50000"/>
              </a:spcBef>
            </a:pPr>
            <a:r>
              <a:rPr lang="en-US" sz="2000"/>
              <a:t>16,300 men</a:t>
            </a:r>
          </a:p>
          <a:p>
            <a:pPr>
              <a:lnSpc>
                <a:spcPct val="75000"/>
              </a:lnSpc>
              <a:spcBef>
                <a:spcPct val="50000"/>
              </a:spcBef>
            </a:pPr>
            <a:r>
              <a:rPr lang="en-US" sz="2000"/>
              <a:t>0 tanks</a:t>
            </a:r>
          </a:p>
          <a:p>
            <a:pPr>
              <a:lnSpc>
                <a:spcPct val="75000"/>
              </a:lnSpc>
              <a:spcBef>
                <a:spcPct val="50000"/>
              </a:spcBef>
            </a:pPr>
            <a:r>
              <a:rPr lang="en-US" sz="2000"/>
              <a:t>72 guns</a:t>
            </a:r>
          </a:p>
        </p:txBody>
      </p:sp>
      <p:sp>
        <p:nvSpPr>
          <p:cNvPr id="2687" name="Text Box 639"/>
          <p:cNvSpPr txBox="1">
            <a:spLocks noChangeArrowheads="1"/>
          </p:cNvSpPr>
          <p:nvPr/>
        </p:nvSpPr>
        <p:spPr bwMode="auto">
          <a:xfrm>
            <a:off x="6327775" y="7550150"/>
            <a:ext cx="3587750"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15</a:t>
            </a:r>
            <a:r>
              <a:rPr lang="en-US" sz="2000" i="1" baseline="30000"/>
              <a:t>th</a:t>
            </a:r>
            <a:r>
              <a:rPr lang="en-US" sz="2000" i="1"/>
              <a:t> Panzergrenadier Division</a:t>
            </a:r>
            <a:r>
              <a:rPr lang="en-US" sz="2000"/>
              <a:t> </a:t>
            </a:r>
          </a:p>
          <a:p>
            <a:pPr algn="ctr">
              <a:lnSpc>
                <a:spcPct val="75000"/>
              </a:lnSpc>
              <a:spcBef>
                <a:spcPct val="50000"/>
              </a:spcBef>
            </a:pPr>
            <a:r>
              <a:rPr lang="en-US" sz="2000"/>
              <a:t>(Deckert)</a:t>
            </a:r>
          </a:p>
          <a:p>
            <a:pPr>
              <a:lnSpc>
                <a:spcPct val="75000"/>
              </a:lnSpc>
              <a:spcBef>
                <a:spcPct val="50000"/>
              </a:spcBef>
            </a:pPr>
            <a:r>
              <a:rPr lang="en-US" sz="2000"/>
              <a:t>11,200 men</a:t>
            </a:r>
          </a:p>
          <a:p>
            <a:pPr>
              <a:lnSpc>
                <a:spcPct val="75000"/>
              </a:lnSpc>
              <a:spcBef>
                <a:spcPct val="50000"/>
              </a:spcBef>
            </a:pPr>
            <a:r>
              <a:rPr lang="en-US" sz="2000"/>
              <a:t>11 tanks</a:t>
            </a:r>
          </a:p>
          <a:p>
            <a:pPr>
              <a:lnSpc>
                <a:spcPct val="75000"/>
              </a:lnSpc>
              <a:spcBef>
                <a:spcPct val="50000"/>
              </a:spcBef>
            </a:pPr>
            <a:r>
              <a:rPr lang="en-US" sz="2000"/>
              <a:t>55 guns</a:t>
            </a:r>
          </a:p>
        </p:txBody>
      </p:sp>
      <p:sp>
        <p:nvSpPr>
          <p:cNvPr id="2688" name="Text Box 640"/>
          <p:cNvSpPr txBox="1">
            <a:spLocks noChangeArrowheads="1"/>
          </p:cNvSpPr>
          <p:nvPr/>
        </p:nvSpPr>
        <p:spPr bwMode="auto">
          <a:xfrm>
            <a:off x="6480175" y="9382125"/>
            <a:ext cx="3435350"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3</a:t>
            </a:r>
            <a:r>
              <a:rPr lang="en-US" sz="2000" i="1" baseline="30000"/>
              <a:t>rd</a:t>
            </a:r>
            <a:r>
              <a:rPr lang="en-US" sz="2000" i="1"/>
              <a:t> Panzergrenadier Division</a:t>
            </a:r>
            <a:r>
              <a:rPr lang="en-US" sz="2000"/>
              <a:t> </a:t>
            </a:r>
          </a:p>
          <a:p>
            <a:pPr algn="ctr">
              <a:lnSpc>
                <a:spcPct val="75000"/>
              </a:lnSpc>
              <a:spcBef>
                <a:spcPct val="50000"/>
              </a:spcBef>
            </a:pPr>
            <a:r>
              <a:rPr lang="en-US" sz="2000"/>
              <a:t>(Denkert)</a:t>
            </a:r>
          </a:p>
          <a:p>
            <a:pPr>
              <a:lnSpc>
                <a:spcPct val="75000"/>
              </a:lnSpc>
              <a:spcBef>
                <a:spcPct val="50000"/>
              </a:spcBef>
            </a:pPr>
            <a:r>
              <a:rPr lang="en-US" sz="2000"/>
              <a:t>11,400 men</a:t>
            </a:r>
          </a:p>
          <a:p>
            <a:pPr>
              <a:lnSpc>
                <a:spcPct val="75000"/>
              </a:lnSpc>
              <a:spcBef>
                <a:spcPct val="50000"/>
              </a:spcBef>
            </a:pPr>
            <a:r>
              <a:rPr lang="en-US" sz="2000"/>
              <a:t>0 tanks</a:t>
            </a:r>
          </a:p>
          <a:p>
            <a:pPr>
              <a:lnSpc>
                <a:spcPct val="75000"/>
              </a:lnSpc>
              <a:spcBef>
                <a:spcPct val="50000"/>
              </a:spcBef>
            </a:pPr>
            <a:r>
              <a:rPr lang="en-US" sz="2000"/>
              <a:t>44 guns</a:t>
            </a:r>
          </a:p>
        </p:txBody>
      </p:sp>
      <p:sp>
        <p:nvSpPr>
          <p:cNvPr id="2689" name="Text Box 641"/>
          <p:cNvSpPr txBox="1">
            <a:spLocks noChangeArrowheads="1"/>
          </p:cNvSpPr>
          <p:nvPr/>
        </p:nvSpPr>
        <p:spPr bwMode="auto">
          <a:xfrm>
            <a:off x="3503613" y="7550150"/>
            <a:ext cx="3128962" cy="3744913"/>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150</a:t>
            </a:r>
            <a:r>
              <a:rPr lang="en-US" sz="2000" i="1" baseline="30000"/>
              <a:t>th</a:t>
            </a:r>
            <a:r>
              <a:rPr lang="en-US" sz="2000" i="1"/>
              <a:t> Panzer Brigade</a:t>
            </a:r>
          </a:p>
          <a:p>
            <a:pPr algn="ctr">
              <a:lnSpc>
                <a:spcPct val="75000"/>
              </a:lnSpc>
              <a:spcBef>
                <a:spcPct val="50000"/>
              </a:spcBef>
            </a:pPr>
            <a:r>
              <a:rPr lang="en-US" sz="2000"/>
              <a:t>(Skorzeny)</a:t>
            </a:r>
          </a:p>
          <a:p>
            <a:pPr>
              <a:lnSpc>
                <a:spcPct val="75000"/>
              </a:lnSpc>
              <a:spcBef>
                <a:spcPct val="50000"/>
              </a:spcBef>
            </a:pPr>
            <a:r>
              <a:rPr lang="en-US" sz="2000"/>
              <a:t>3,000 men</a:t>
            </a:r>
          </a:p>
          <a:p>
            <a:pPr>
              <a:lnSpc>
                <a:spcPct val="75000"/>
              </a:lnSpc>
              <a:spcBef>
                <a:spcPct val="50000"/>
              </a:spcBef>
            </a:pPr>
            <a:r>
              <a:rPr lang="en-US" sz="2000"/>
              <a:t>1 tank</a:t>
            </a:r>
          </a:p>
          <a:p>
            <a:pPr>
              <a:lnSpc>
                <a:spcPct val="75000"/>
              </a:lnSpc>
              <a:spcBef>
                <a:spcPct val="50000"/>
              </a:spcBef>
            </a:pPr>
            <a:r>
              <a:rPr lang="en-US" sz="2000"/>
              <a:t>0 guns</a:t>
            </a:r>
          </a:p>
          <a:p>
            <a:pPr>
              <a:lnSpc>
                <a:spcPct val="80000"/>
              </a:lnSpc>
              <a:spcBef>
                <a:spcPct val="60000"/>
              </a:spcBef>
            </a:pPr>
            <a:r>
              <a:rPr lang="en-US" sz="1200"/>
              <a:t>Led by famous German commando, Otto Skorzeny, </a:t>
            </a:r>
            <a:r>
              <a:rPr lang="en-US" sz="1200" i="1"/>
              <a:t>150</a:t>
            </a:r>
            <a:r>
              <a:rPr lang="en-US" sz="1200" i="1" baseline="30000"/>
              <a:t>th</a:t>
            </a:r>
            <a:r>
              <a:rPr lang="en-US" sz="1200" i="1"/>
              <a:t> PzBde</a:t>
            </a:r>
            <a:r>
              <a:rPr lang="en-US" sz="1200"/>
              <a:t> is intended for use as a special operations unit. By disguising itself as a US unit, its objective is to infiltrate US lines as </a:t>
            </a:r>
            <a:r>
              <a:rPr lang="en-US" sz="1200" i="1"/>
              <a:t>6. Pz Army</a:t>
            </a:r>
            <a:r>
              <a:rPr lang="en-US" sz="1200"/>
              <a:t> breaks through, and seize at least two bridges across the Meuse. However, the unit becomes stuck in traffic behind the front, and 6. Pz Army does not completely break through US lines. On Dec 20, Skorzeny requests his unit be committed as a regular combat unit, which Dietrich agrees to.</a:t>
            </a:r>
          </a:p>
        </p:txBody>
      </p:sp>
      <p:sp>
        <p:nvSpPr>
          <p:cNvPr id="2690" name="Text Box 642"/>
          <p:cNvSpPr txBox="1">
            <a:spLocks noChangeArrowheads="1"/>
          </p:cNvSpPr>
          <p:nvPr/>
        </p:nvSpPr>
        <p:spPr bwMode="auto">
          <a:xfrm>
            <a:off x="3960813" y="9382125"/>
            <a:ext cx="2519362"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a:t>9</a:t>
            </a:r>
            <a:r>
              <a:rPr lang="en-US" sz="2000" baseline="30000"/>
              <a:t>th</a:t>
            </a:r>
            <a:r>
              <a:rPr lang="en-US" sz="2000"/>
              <a:t> </a:t>
            </a:r>
            <a:r>
              <a:rPr lang="en-US" sz="2000" i="1"/>
              <a:t>Panzer </a:t>
            </a:r>
            <a:r>
              <a:rPr lang="en-US" sz="2000"/>
              <a:t>Division</a:t>
            </a:r>
          </a:p>
          <a:p>
            <a:pPr algn="ctr">
              <a:lnSpc>
                <a:spcPct val="75000"/>
              </a:lnSpc>
              <a:spcBef>
                <a:spcPct val="50000"/>
              </a:spcBef>
            </a:pPr>
            <a:r>
              <a:rPr lang="en-US" sz="2000"/>
              <a:t>(Elverfeldt)</a:t>
            </a:r>
          </a:p>
          <a:p>
            <a:pPr>
              <a:lnSpc>
                <a:spcPct val="75000"/>
              </a:lnSpc>
              <a:spcBef>
                <a:spcPct val="50000"/>
              </a:spcBef>
            </a:pPr>
            <a:r>
              <a:rPr lang="en-US" sz="2000"/>
              <a:t>13,900 men</a:t>
            </a:r>
          </a:p>
          <a:p>
            <a:pPr>
              <a:lnSpc>
                <a:spcPct val="75000"/>
              </a:lnSpc>
              <a:spcBef>
                <a:spcPct val="50000"/>
              </a:spcBef>
            </a:pPr>
            <a:r>
              <a:rPr lang="en-US" sz="2000"/>
              <a:t>38 tanks</a:t>
            </a:r>
          </a:p>
          <a:p>
            <a:pPr>
              <a:lnSpc>
                <a:spcPct val="75000"/>
              </a:lnSpc>
              <a:spcBef>
                <a:spcPct val="50000"/>
              </a:spcBef>
            </a:pPr>
            <a:r>
              <a:rPr lang="en-US" sz="2000"/>
              <a:t>49 guns</a:t>
            </a:r>
          </a:p>
        </p:txBody>
      </p:sp>
      <p:sp>
        <p:nvSpPr>
          <p:cNvPr id="2691" name="Text Box 643"/>
          <p:cNvSpPr txBox="1">
            <a:spLocks noChangeArrowheads="1"/>
          </p:cNvSpPr>
          <p:nvPr/>
        </p:nvSpPr>
        <p:spPr bwMode="auto">
          <a:xfrm>
            <a:off x="1519238" y="9382125"/>
            <a:ext cx="2519362"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a:t>11</a:t>
            </a:r>
            <a:r>
              <a:rPr lang="en-US" sz="2000" baseline="30000"/>
              <a:t>th</a:t>
            </a:r>
            <a:r>
              <a:rPr lang="en-US" sz="2000"/>
              <a:t> </a:t>
            </a:r>
            <a:r>
              <a:rPr lang="en-US" sz="2000" i="1"/>
              <a:t>Panzer </a:t>
            </a:r>
            <a:r>
              <a:rPr lang="en-US" sz="2000"/>
              <a:t>Division</a:t>
            </a:r>
          </a:p>
          <a:p>
            <a:pPr algn="ctr">
              <a:lnSpc>
                <a:spcPct val="75000"/>
              </a:lnSpc>
              <a:spcBef>
                <a:spcPct val="50000"/>
              </a:spcBef>
            </a:pPr>
            <a:r>
              <a:rPr lang="en-US" sz="2000"/>
              <a:t>(Wietersheim)</a:t>
            </a:r>
          </a:p>
          <a:p>
            <a:pPr>
              <a:lnSpc>
                <a:spcPct val="75000"/>
              </a:lnSpc>
              <a:spcBef>
                <a:spcPct val="50000"/>
              </a:spcBef>
            </a:pPr>
            <a:r>
              <a:rPr lang="en-US" sz="2000"/>
              <a:t>14,500 men</a:t>
            </a:r>
          </a:p>
          <a:p>
            <a:pPr>
              <a:lnSpc>
                <a:spcPct val="75000"/>
              </a:lnSpc>
              <a:spcBef>
                <a:spcPct val="50000"/>
              </a:spcBef>
            </a:pPr>
            <a:r>
              <a:rPr lang="en-US" sz="2000"/>
              <a:t>52 tanks</a:t>
            </a:r>
          </a:p>
          <a:p>
            <a:pPr>
              <a:lnSpc>
                <a:spcPct val="75000"/>
              </a:lnSpc>
              <a:spcBef>
                <a:spcPct val="50000"/>
              </a:spcBef>
            </a:pPr>
            <a:r>
              <a:rPr lang="en-US" sz="2000"/>
              <a:t>48 guns</a:t>
            </a:r>
          </a:p>
        </p:txBody>
      </p:sp>
      <p:sp>
        <p:nvSpPr>
          <p:cNvPr id="2692" name="Text Box 644"/>
          <p:cNvSpPr txBox="1">
            <a:spLocks noChangeArrowheads="1"/>
          </p:cNvSpPr>
          <p:nvPr/>
        </p:nvSpPr>
        <p:spPr bwMode="auto">
          <a:xfrm>
            <a:off x="831850" y="7550150"/>
            <a:ext cx="2671763"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116</a:t>
            </a:r>
            <a:r>
              <a:rPr lang="en-US" sz="2000" i="1" baseline="30000"/>
              <a:t>th</a:t>
            </a:r>
            <a:r>
              <a:rPr lang="en-US" sz="2000" i="1"/>
              <a:t> Panzer Division</a:t>
            </a:r>
          </a:p>
          <a:p>
            <a:pPr algn="ctr">
              <a:lnSpc>
                <a:spcPct val="75000"/>
              </a:lnSpc>
              <a:spcBef>
                <a:spcPct val="50000"/>
              </a:spcBef>
            </a:pPr>
            <a:r>
              <a:rPr lang="en-US" sz="2000"/>
              <a:t>(Waldenburg)</a:t>
            </a:r>
          </a:p>
          <a:p>
            <a:pPr>
              <a:lnSpc>
                <a:spcPct val="75000"/>
              </a:lnSpc>
              <a:spcBef>
                <a:spcPct val="50000"/>
              </a:spcBef>
            </a:pPr>
            <a:r>
              <a:rPr lang="en-US" sz="2000"/>
              <a:t>15,500 men</a:t>
            </a:r>
          </a:p>
          <a:p>
            <a:pPr>
              <a:lnSpc>
                <a:spcPct val="75000"/>
              </a:lnSpc>
              <a:spcBef>
                <a:spcPct val="50000"/>
              </a:spcBef>
            </a:pPr>
            <a:r>
              <a:rPr lang="en-US" sz="2000"/>
              <a:t>49 tanks</a:t>
            </a:r>
          </a:p>
          <a:p>
            <a:pPr>
              <a:lnSpc>
                <a:spcPct val="75000"/>
              </a:lnSpc>
              <a:spcBef>
                <a:spcPct val="50000"/>
              </a:spcBef>
            </a:pPr>
            <a:r>
              <a:rPr lang="en-US" sz="2000"/>
              <a:t>40 guns</a:t>
            </a:r>
          </a:p>
        </p:txBody>
      </p:sp>
      <p:sp>
        <p:nvSpPr>
          <p:cNvPr id="2693" name="Text Box 645"/>
          <p:cNvSpPr txBox="1">
            <a:spLocks noChangeArrowheads="1"/>
          </p:cNvSpPr>
          <p:nvPr/>
        </p:nvSpPr>
        <p:spPr bwMode="auto">
          <a:xfrm>
            <a:off x="-1152525" y="9382125"/>
            <a:ext cx="2671763"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Panzer Lehr Division</a:t>
            </a:r>
          </a:p>
          <a:p>
            <a:pPr algn="ctr">
              <a:lnSpc>
                <a:spcPct val="75000"/>
              </a:lnSpc>
              <a:spcBef>
                <a:spcPct val="50000"/>
              </a:spcBef>
            </a:pPr>
            <a:r>
              <a:rPr lang="en-US" sz="2000"/>
              <a:t>(Bayerlein)</a:t>
            </a:r>
          </a:p>
          <a:p>
            <a:pPr>
              <a:lnSpc>
                <a:spcPct val="75000"/>
              </a:lnSpc>
              <a:spcBef>
                <a:spcPct val="50000"/>
              </a:spcBef>
            </a:pPr>
            <a:r>
              <a:rPr lang="en-US" sz="2000"/>
              <a:t>14,900 men</a:t>
            </a:r>
          </a:p>
          <a:p>
            <a:pPr>
              <a:lnSpc>
                <a:spcPct val="75000"/>
              </a:lnSpc>
              <a:spcBef>
                <a:spcPct val="50000"/>
              </a:spcBef>
            </a:pPr>
            <a:r>
              <a:rPr lang="en-US" sz="2000"/>
              <a:t>72 tanks</a:t>
            </a:r>
          </a:p>
          <a:p>
            <a:pPr>
              <a:lnSpc>
                <a:spcPct val="75000"/>
              </a:lnSpc>
              <a:spcBef>
                <a:spcPct val="50000"/>
              </a:spcBef>
            </a:pPr>
            <a:r>
              <a:rPr lang="en-US" sz="2000"/>
              <a:t>88 guns</a:t>
            </a:r>
          </a:p>
        </p:txBody>
      </p:sp>
      <p:sp>
        <p:nvSpPr>
          <p:cNvPr id="2694" name="Text Box 646"/>
          <p:cNvSpPr txBox="1">
            <a:spLocks noChangeArrowheads="1"/>
          </p:cNvSpPr>
          <p:nvPr/>
        </p:nvSpPr>
        <p:spPr bwMode="auto">
          <a:xfrm>
            <a:off x="7015163" y="11290300"/>
            <a:ext cx="2824162" cy="1882775"/>
          </a:xfrm>
          <a:prstGeom prst="rect">
            <a:avLst/>
          </a:prstGeom>
          <a:solidFill>
            <a:schemeClr val="bg1">
              <a:alpha val="80000"/>
            </a:schemeClr>
          </a:solidFill>
          <a:ln w="38100">
            <a:solidFill>
              <a:srgbClr val="B40000"/>
            </a:solidFill>
            <a:miter lim="800000"/>
            <a:headEnd/>
            <a:tailEnd/>
          </a:ln>
          <a:effectLst/>
        </p:spPr>
        <p:txBody>
          <a:bodyPr>
            <a:spAutoFit/>
          </a:bodyPr>
          <a:lstStyle/>
          <a:p>
            <a:pPr algn="ctr">
              <a:lnSpc>
                <a:spcPct val="75000"/>
              </a:lnSpc>
              <a:spcBef>
                <a:spcPct val="50000"/>
              </a:spcBef>
            </a:pPr>
            <a:r>
              <a:rPr lang="en-US" sz="2000" i="1"/>
              <a:t>1</a:t>
            </a:r>
            <a:r>
              <a:rPr lang="en-US" sz="2000" i="1" baseline="30000"/>
              <a:t>st</a:t>
            </a:r>
            <a:r>
              <a:rPr lang="en-US" sz="2000" i="1"/>
              <a:t> SS Panzer Division</a:t>
            </a:r>
          </a:p>
          <a:p>
            <a:pPr algn="ctr">
              <a:lnSpc>
                <a:spcPct val="75000"/>
              </a:lnSpc>
              <a:spcBef>
                <a:spcPct val="50000"/>
              </a:spcBef>
            </a:pPr>
            <a:r>
              <a:rPr lang="en-US" sz="2000"/>
              <a:t>(Mohnke)</a:t>
            </a:r>
          </a:p>
          <a:p>
            <a:pPr>
              <a:lnSpc>
                <a:spcPct val="75000"/>
              </a:lnSpc>
              <a:spcBef>
                <a:spcPct val="50000"/>
              </a:spcBef>
            </a:pPr>
            <a:r>
              <a:rPr lang="en-US" sz="2000"/>
              <a:t>21,300 men</a:t>
            </a:r>
          </a:p>
          <a:p>
            <a:pPr>
              <a:lnSpc>
                <a:spcPct val="75000"/>
              </a:lnSpc>
              <a:spcBef>
                <a:spcPct val="50000"/>
              </a:spcBef>
            </a:pPr>
            <a:r>
              <a:rPr lang="en-US" sz="2000"/>
              <a:t>97 tanks</a:t>
            </a:r>
          </a:p>
          <a:p>
            <a:pPr>
              <a:lnSpc>
                <a:spcPct val="75000"/>
              </a:lnSpc>
              <a:spcBef>
                <a:spcPct val="50000"/>
              </a:spcBef>
            </a:pPr>
            <a:r>
              <a:rPr lang="en-US" sz="2000"/>
              <a:t>142 guns</a:t>
            </a:r>
          </a:p>
        </p:txBody>
      </p:sp>
      <p:sp>
        <p:nvSpPr>
          <p:cNvPr id="2695" name="Text Box 647"/>
          <p:cNvSpPr txBox="1">
            <a:spLocks noChangeArrowheads="1"/>
          </p:cNvSpPr>
          <p:nvPr/>
        </p:nvSpPr>
        <p:spPr bwMode="auto">
          <a:xfrm>
            <a:off x="4191000" y="11290300"/>
            <a:ext cx="2824163" cy="1882775"/>
          </a:xfrm>
          <a:prstGeom prst="rect">
            <a:avLst/>
          </a:prstGeom>
          <a:solidFill>
            <a:schemeClr val="bg1">
              <a:alpha val="80000"/>
            </a:schemeClr>
          </a:solidFill>
          <a:ln w="38100">
            <a:solidFill>
              <a:srgbClr val="B40000"/>
            </a:solidFill>
            <a:miter lim="800000"/>
            <a:headEnd/>
            <a:tailEnd/>
          </a:ln>
          <a:effectLst/>
        </p:spPr>
        <p:txBody>
          <a:bodyPr>
            <a:spAutoFit/>
          </a:bodyPr>
          <a:lstStyle/>
          <a:p>
            <a:pPr algn="ctr">
              <a:lnSpc>
                <a:spcPct val="75000"/>
              </a:lnSpc>
              <a:spcBef>
                <a:spcPct val="50000"/>
              </a:spcBef>
            </a:pPr>
            <a:r>
              <a:rPr lang="en-US" sz="2000" i="1"/>
              <a:t>2</a:t>
            </a:r>
            <a:r>
              <a:rPr lang="en-US" sz="2000" i="1" baseline="30000"/>
              <a:t>nd</a:t>
            </a:r>
            <a:r>
              <a:rPr lang="en-US" sz="2000" i="1"/>
              <a:t> SS Panzer Division</a:t>
            </a:r>
          </a:p>
          <a:p>
            <a:pPr algn="ctr">
              <a:lnSpc>
                <a:spcPct val="75000"/>
              </a:lnSpc>
              <a:spcBef>
                <a:spcPct val="50000"/>
              </a:spcBef>
            </a:pPr>
            <a:r>
              <a:rPr lang="en-US" sz="2000"/>
              <a:t>(Lammerding)</a:t>
            </a:r>
          </a:p>
          <a:p>
            <a:pPr>
              <a:lnSpc>
                <a:spcPct val="75000"/>
              </a:lnSpc>
              <a:spcBef>
                <a:spcPct val="50000"/>
              </a:spcBef>
            </a:pPr>
            <a:r>
              <a:rPr lang="en-US" sz="2000"/>
              <a:t>17,000 men</a:t>
            </a:r>
          </a:p>
          <a:p>
            <a:pPr>
              <a:lnSpc>
                <a:spcPct val="75000"/>
              </a:lnSpc>
              <a:spcBef>
                <a:spcPct val="50000"/>
              </a:spcBef>
            </a:pPr>
            <a:r>
              <a:rPr lang="en-US" sz="2000"/>
              <a:t>76 tanks</a:t>
            </a:r>
          </a:p>
          <a:p>
            <a:pPr>
              <a:lnSpc>
                <a:spcPct val="75000"/>
              </a:lnSpc>
              <a:spcBef>
                <a:spcPct val="50000"/>
              </a:spcBef>
            </a:pPr>
            <a:r>
              <a:rPr lang="en-US" sz="2000"/>
              <a:t>80 guns</a:t>
            </a:r>
          </a:p>
        </p:txBody>
      </p:sp>
      <p:sp>
        <p:nvSpPr>
          <p:cNvPr id="2696" name="Text Box 648"/>
          <p:cNvSpPr txBox="1">
            <a:spLocks noChangeArrowheads="1"/>
          </p:cNvSpPr>
          <p:nvPr/>
        </p:nvSpPr>
        <p:spPr bwMode="auto">
          <a:xfrm>
            <a:off x="1366838" y="11290300"/>
            <a:ext cx="2824162" cy="1882775"/>
          </a:xfrm>
          <a:prstGeom prst="rect">
            <a:avLst/>
          </a:prstGeom>
          <a:solidFill>
            <a:schemeClr val="bg1">
              <a:alpha val="80000"/>
            </a:schemeClr>
          </a:solidFill>
          <a:ln w="38100">
            <a:solidFill>
              <a:srgbClr val="B40000"/>
            </a:solidFill>
            <a:miter lim="800000"/>
            <a:headEnd/>
            <a:tailEnd/>
          </a:ln>
          <a:effectLst/>
        </p:spPr>
        <p:txBody>
          <a:bodyPr>
            <a:spAutoFit/>
          </a:bodyPr>
          <a:lstStyle/>
          <a:p>
            <a:pPr algn="ctr">
              <a:lnSpc>
                <a:spcPct val="75000"/>
              </a:lnSpc>
              <a:spcBef>
                <a:spcPct val="50000"/>
              </a:spcBef>
            </a:pPr>
            <a:r>
              <a:rPr lang="en-US" sz="2000" i="1"/>
              <a:t>9</a:t>
            </a:r>
            <a:r>
              <a:rPr lang="en-US" sz="2000" i="1" baseline="30000"/>
              <a:t>th</a:t>
            </a:r>
            <a:r>
              <a:rPr lang="en-US" sz="2000" i="1"/>
              <a:t> SS Panzer Division</a:t>
            </a:r>
          </a:p>
          <a:p>
            <a:pPr algn="ctr">
              <a:lnSpc>
                <a:spcPct val="75000"/>
              </a:lnSpc>
              <a:spcBef>
                <a:spcPct val="50000"/>
              </a:spcBef>
            </a:pPr>
            <a:r>
              <a:rPr lang="en-US" sz="2000"/>
              <a:t>(Stadler)</a:t>
            </a:r>
          </a:p>
          <a:p>
            <a:pPr>
              <a:lnSpc>
                <a:spcPct val="75000"/>
              </a:lnSpc>
              <a:spcBef>
                <a:spcPct val="50000"/>
              </a:spcBef>
            </a:pPr>
            <a:r>
              <a:rPr lang="en-US" sz="2000"/>
              <a:t>13,300 men</a:t>
            </a:r>
          </a:p>
          <a:p>
            <a:pPr>
              <a:lnSpc>
                <a:spcPct val="75000"/>
              </a:lnSpc>
              <a:spcBef>
                <a:spcPct val="50000"/>
              </a:spcBef>
            </a:pPr>
            <a:r>
              <a:rPr lang="en-US" sz="2000"/>
              <a:t>66 tanks</a:t>
            </a:r>
          </a:p>
          <a:p>
            <a:pPr>
              <a:lnSpc>
                <a:spcPct val="75000"/>
              </a:lnSpc>
              <a:spcBef>
                <a:spcPct val="50000"/>
              </a:spcBef>
            </a:pPr>
            <a:r>
              <a:rPr lang="en-US" sz="2000"/>
              <a:t>73 guns</a:t>
            </a:r>
          </a:p>
        </p:txBody>
      </p:sp>
      <p:sp>
        <p:nvSpPr>
          <p:cNvPr id="2697" name="Text Box 649"/>
          <p:cNvSpPr txBox="1">
            <a:spLocks noChangeArrowheads="1"/>
          </p:cNvSpPr>
          <p:nvPr/>
        </p:nvSpPr>
        <p:spPr bwMode="auto">
          <a:xfrm>
            <a:off x="-1412875" y="11290300"/>
            <a:ext cx="2932113" cy="1882775"/>
          </a:xfrm>
          <a:prstGeom prst="rect">
            <a:avLst/>
          </a:prstGeom>
          <a:solidFill>
            <a:schemeClr val="bg1">
              <a:alpha val="80000"/>
            </a:schemeClr>
          </a:solidFill>
          <a:ln w="38100">
            <a:solidFill>
              <a:srgbClr val="B40000"/>
            </a:solidFill>
            <a:miter lim="800000"/>
            <a:headEnd/>
            <a:tailEnd/>
          </a:ln>
          <a:effectLst/>
        </p:spPr>
        <p:txBody>
          <a:bodyPr>
            <a:spAutoFit/>
          </a:bodyPr>
          <a:lstStyle/>
          <a:p>
            <a:pPr algn="ctr">
              <a:lnSpc>
                <a:spcPct val="75000"/>
              </a:lnSpc>
              <a:spcBef>
                <a:spcPct val="50000"/>
              </a:spcBef>
            </a:pPr>
            <a:r>
              <a:rPr lang="en-US" sz="2000" i="1"/>
              <a:t>12</a:t>
            </a:r>
            <a:r>
              <a:rPr lang="en-US" sz="2000" i="1" baseline="30000"/>
              <a:t>th</a:t>
            </a:r>
            <a:r>
              <a:rPr lang="en-US" sz="2000" i="1"/>
              <a:t> SS Panzer Division</a:t>
            </a:r>
          </a:p>
          <a:p>
            <a:pPr algn="ctr">
              <a:lnSpc>
                <a:spcPct val="75000"/>
              </a:lnSpc>
              <a:spcBef>
                <a:spcPct val="50000"/>
              </a:spcBef>
            </a:pPr>
            <a:r>
              <a:rPr lang="en-US" sz="2000"/>
              <a:t>(Kraas)</a:t>
            </a:r>
          </a:p>
          <a:p>
            <a:pPr>
              <a:lnSpc>
                <a:spcPct val="75000"/>
              </a:lnSpc>
              <a:spcBef>
                <a:spcPct val="50000"/>
              </a:spcBef>
            </a:pPr>
            <a:r>
              <a:rPr lang="en-US" sz="2000"/>
              <a:t>20,700 men</a:t>
            </a:r>
          </a:p>
          <a:p>
            <a:pPr>
              <a:lnSpc>
                <a:spcPct val="75000"/>
              </a:lnSpc>
              <a:spcBef>
                <a:spcPct val="50000"/>
              </a:spcBef>
            </a:pPr>
            <a:r>
              <a:rPr lang="en-US" sz="2000"/>
              <a:t>70 tanks</a:t>
            </a:r>
          </a:p>
          <a:p>
            <a:pPr>
              <a:lnSpc>
                <a:spcPct val="75000"/>
              </a:lnSpc>
              <a:spcBef>
                <a:spcPct val="50000"/>
              </a:spcBef>
            </a:pPr>
            <a:r>
              <a:rPr lang="en-US" sz="2000"/>
              <a:t>172 guns</a:t>
            </a:r>
          </a:p>
        </p:txBody>
      </p:sp>
      <p:sp>
        <p:nvSpPr>
          <p:cNvPr id="2698" name="Text Box 650"/>
          <p:cNvSpPr txBox="1">
            <a:spLocks noChangeArrowheads="1"/>
          </p:cNvSpPr>
          <p:nvPr/>
        </p:nvSpPr>
        <p:spPr bwMode="auto">
          <a:xfrm>
            <a:off x="6784975" y="13122275"/>
            <a:ext cx="3162300" cy="1882775"/>
          </a:xfrm>
          <a:prstGeom prst="rect">
            <a:avLst/>
          </a:prstGeom>
          <a:solidFill>
            <a:schemeClr val="bg1">
              <a:alpha val="80000"/>
            </a:schemeClr>
          </a:solidFill>
          <a:ln w="38100">
            <a:solidFill>
              <a:srgbClr val="B40000"/>
            </a:solidFill>
            <a:miter lim="800000"/>
            <a:headEnd/>
            <a:tailEnd/>
          </a:ln>
          <a:effectLst/>
        </p:spPr>
        <p:txBody>
          <a:bodyPr>
            <a:spAutoFit/>
          </a:bodyPr>
          <a:lstStyle/>
          <a:p>
            <a:pPr algn="ctr">
              <a:lnSpc>
                <a:spcPct val="75000"/>
              </a:lnSpc>
              <a:spcBef>
                <a:spcPct val="50000"/>
              </a:spcBef>
            </a:pPr>
            <a:r>
              <a:rPr lang="en-US" sz="2000" i="1"/>
              <a:t>Fuhrer Grenadier Brigade</a:t>
            </a:r>
          </a:p>
          <a:p>
            <a:pPr algn="ctr">
              <a:lnSpc>
                <a:spcPct val="75000"/>
              </a:lnSpc>
              <a:spcBef>
                <a:spcPct val="50000"/>
              </a:spcBef>
            </a:pPr>
            <a:r>
              <a:rPr lang="en-US" sz="2000"/>
              <a:t>(Kahler)</a:t>
            </a:r>
          </a:p>
          <a:p>
            <a:pPr>
              <a:lnSpc>
                <a:spcPct val="75000"/>
              </a:lnSpc>
              <a:spcBef>
                <a:spcPct val="50000"/>
              </a:spcBef>
            </a:pPr>
            <a:r>
              <a:rPr lang="en-US" sz="2000"/>
              <a:t>6,900 men</a:t>
            </a:r>
          </a:p>
          <a:p>
            <a:pPr>
              <a:lnSpc>
                <a:spcPct val="75000"/>
              </a:lnSpc>
              <a:spcBef>
                <a:spcPct val="50000"/>
              </a:spcBef>
            </a:pPr>
            <a:r>
              <a:rPr lang="en-US" sz="2000"/>
              <a:t>39 tanks</a:t>
            </a:r>
          </a:p>
          <a:p>
            <a:pPr>
              <a:lnSpc>
                <a:spcPct val="75000"/>
              </a:lnSpc>
              <a:spcBef>
                <a:spcPct val="50000"/>
              </a:spcBef>
            </a:pPr>
            <a:r>
              <a:rPr lang="en-US" sz="2000"/>
              <a:t>49 guns</a:t>
            </a:r>
          </a:p>
        </p:txBody>
      </p:sp>
      <p:sp>
        <p:nvSpPr>
          <p:cNvPr id="2699" name="Text Box 651"/>
          <p:cNvSpPr txBox="1">
            <a:spLocks noChangeArrowheads="1"/>
          </p:cNvSpPr>
          <p:nvPr/>
        </p:nvSpPr>
        <p:spPr bwMode="auto">
          <a:xfrm>
            <a:off x="3732213" y="13122275"/>
            <a:ext cx="3009900" cy="1882775"/>
          </a:xfrm>
          <a:prstGeom prst="rect">
            <a:avLst/>
          </a:prstGeom>
          <a:solidFill>
            <a:schemeClr val="bg1">
              <a:alpha val="80000"/>
            </a:schemeClr>
          </a:solidFill>
          <a:ln w="38100">
            <a:solidFill>
              <a:srgbClr val="B40000"/>
            </a:solidFill>
            <a:miter lim="800000"/>
            <a:headEnd/>
            <a:tailEnd/>
          </a:ln>
          <a:effectLst/>
        </p:spPr>
        <p:txBody>
          <a:bodyPr>
            <a:spAutoFit/>
          </a:bodyPr>
          <a:lstStyle/>
          <a:p>
            <a:pPr algn="ctr">
              <a:lnSpc>
                <a:spcPct val="75000"/>
              </a:lnSpc>
              <a:spcBef>
                <a:spcPct val="50000"/>
              </a:spcBef>
            </a:pPr>
            <a:r>
              <a:rPr lang="en-US" sz="2000" i="1"/>
              <a:t>Fuhrer Begleit Brigade</a:t>
            </a:r>
          </a:p>
          <a:p>
            <a:pPr algn="ctr">
              <a:lnSpc>
                <a:spcPct val="75000"/>
              </a:lnSpc>
              <a:spcBef>
                <a:spcPct val="50000"/>
              </a:spcBef>
            </a:pPr>
            <a:r>
              <a:rPr lang="en-US" sz="2000"/>
              <a:t>(Remer)</a:t>
            </a:r>
          </a:p>
          <a:p>
            <a:pPr>
              <a:lnSpc>
                <a:spcPct val="75000"/>
              </a:lnSpc>
              <a:spcBef>
                <a:spcPct val="50000"/>
              </a:spcBef>
            </a:pPr>
            <a:r>
              <a:rPr lang="en-US" sz="2000"/>
              <a:t>7,000 men</a:t>
            </a:r>
          </a:p>
          <a:p>
            <a:pPr>
              <a:lnSpc>
                <a:spcPct val="75000"/>
              </a:lnSpc>
              <a:spcBef>
                <a:spcPct val="50000"/>
              </a:spcBef>
            </a:pPr>
            <a:r>
              <a:rPr lang="en-US" sz="2000"/>
              <a:t>26 tanks</a:t>
            </a:r>
          </a:p>
          <a:p>
            <a:pPr>
              <a:lnSpc>
                <a:spcPct val="75000"/>
              </a:lnSpc>
              <a:spcBef>
                <a:spcPct val="50000"/>
              </a:spcBef>
            </a:pPr>
            <a:r>
              <a:rPr lang="en-US" sz="2000"/>
              <a:t>16 guns</a:t>
            </a:r>
          </a:p>
        </p:txBody>
      </p:sp>
      <p:sp>
        <p:nvSpPr>
          <p:cNvPr id="2700" name="Text Box 652"/>
          <p:cNvSpPr txBox="1">
            <a:spLocks noChangeArrowheads="1"/>
          </p:cNvSpPr>
          <p:nvPr/>
        </p:nvSpPr>
        <p:spPr bwMode="auto">
          <a:xfrm>
            <a:off x="9915525" y="10452100"/>
            <a:ext cx="3357563"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3</a:t>
            </a:r>
            <a:r>
              <a:rPr lang="en-US" sz="2000" i="1" baseline="30000"/>
              <a:t>rd</a:t>
            </a:r>
            <a:r>
              <a:rPr lang="en-US" sz="2000" i="1"/>
              <a:t> Fallschirmjager Division</a:t>
            </a:r>
            <a:r>
              <a:rPr lang="en-US" sz="2000"/>
              <a:t> </a:t>
            </a:r>
          </a:p>
          <a:p>
            <a:pPr algn="ctr">
              <a:lnSpc>
                <a:spcPct val="75000"/>
              </a:lnSpc>
              <a:spcBef>
                <a:spcPct val="50000"/>
              </a:spcBef>
            </a:pPr>
            <a:r>
              <a:rPr lang="en-US" sz="2000"/>
              <a:t>(Wadehn)</a:t>
            </a:r>
          </a:p>
          <a:p>
            <a:pPr>
              <a:lnSpc>
                <a:spcPct val="75000"/>
              </a:lnSpc>
              <a:spcBef>
                <a:spcPct val="50000"/>
              </a:spcBef>
            </a:pPr>
            <a:r>
              <a:rPr lang="en-US" sz="2000"/>
              <a:t>12,500 men</a:t>
            </a:r>
          </a:p>
          <a:p>
            <a:pPr>
              <a:lnSpc>
                <a:spcPct val="75000"/>
              </a:lnSpc>
              <a:spcBef>
                <a:spcPct val="50000"/>
              </a:spcBef>
            </a:pPr>
            <a:r>
              <a:rPr lang="en-US" sz="2000"/>
              <a:t>0 tanks</a:t>
            </a:r>
          </a:p>
          <a:p>
            <a:pPr>
              <a:lnSpc>
                <a:spcPct val="75000"/>
              </a:lnSpc>
              <a:spcBef>
                <a:spcPct val="50000"/>
              </a:spcBef>
            </a:pPr>
            <a:r>
              <a:rPr lang="en-US" sz="2000"/>
              <a:t>25 guns</a:t>
            </a:r>
          </a:p>
        </p:txBody>
      </p:sp>
      <p:sp>
        <p:nvSpPr>
          <p:cNvPr id="2705" name="Text Box 657"/>
          <p:cNvSpPr txBox="1">
            <a:spLocks noChangeArrowheads="1"/>
          </p:cNvSpPr>
          <p:nvPr/>
        </p:nvSpPr>
        <p:spPr bwMode="auto">
          <a:xfrm>
            <a:off x="-11991975" y="-4279900"/>
            <a:ext cx="3281362" cy="1882775"/>
          </a:xfrm>
          <a:prstGeom prst="rect">
            <a:avLst/>
          </a:prstGeom>
          <a:solidFill>
            <a:schemeClr val="bg1">
              <a:alpha val="80000"/>
            </a:schemeClr>
          </a:solidFill>
          <a:ln w="38100">
            <a:solidFill>
              <a:srgbClr val="2D2DFF"/>
            </a:solidFill>
            <a:miter lim="800000"/>
            <a:headEnd/>
            <a:tailEnd/>
          </a:ln>
          <a:effectLst/>
        </p:spPr>
        <p:txBody>
          <a:bodyPr>
            <a:spAutoFit/>
          </a:bodyPr>
          <a:lstStyle/>
          <a:p>
            <a:pPr algn="ctr">
              <a:lnSpc>
                <a:spcPct val="75000"/>
              </a:lnSpc>
              <a:spcBef>
                <a:spcPct val="50000"/>
              </a:spcBef>
            </a:pPr>
            <a:r>
              <a:rPr lang="en-US" sz="2000"/>
              <a:t>UK 34</a:t>
            </a:r>
            <a:r>
              <a:rPr lang="en-US" sz="2000" baseline="30000"/>
              <a:t>th</a:t>
            </a:r>
            <a:r>
              <a:rPr lang="en-US" sz="2000"/>
              <a:t> Armoured Brigade </a:t>
            </a:r>
          </a:p>
          <a:p>
            <a:pPr algn="ctr">
              <a:lnSpc>
                <a:spcPct val="75000"/>
              </a:lnSpc>
              <a:spcBef>
                <a:spcPct val="50000"/>
              </a:spcBef>
            </a:pPr>
            <a:r>
              <a:rPr lang="en-US" sz="2000"/>
              <a:t>(Clarke)</a:t>
            </a:r>
          </a:p>
          <a:p>
            <a:pPr>
              <a:lnSpc>
                <a:spcPct val="75000"/>
              </a:lnSpc>
              <a:spcBef>
                <a:spcPct val="50000"/>
              </a:spcBef>
            </a:pPr>
            <a:r>
              <a:rPr lang="en-US" sz="2000"/>
              <a:t>3,100 men</a:t>
            </a:r>
          </a:p>
          <a:p>
            <a:pPr>
              <a:lnSpc>
                <a:spcPct val="75000"/>
              </a:lnSpc>
              <a:spcBef>
                <a:spcPct val="50000"/>
              </a:spcBef>
            </a:pPr>
            <a:r>
              <a:rPr lang="en-US" sz="2000"/>
              <a:t>168 tanks</a:t>
            </a:r>
          </a:p>
          <a:p>
            <a:pPr>
              <a:lnSpc>
                <a:spcPct val="75000"/>
              </a:lnSpc>
              <a:spcBef>
                <a:spcPct val="50000"/>
              </a:spcBef>
            </a:pPr>
            <a:r>
              <a:rPr lang="en-US" sz="2000"/>
              <a:t>0 guns</a:t>
            </a:r>
          </a:p>
        </p:txBody>
      </p:sp>
      <p:sp>
        <p:nvSpPr>
          <p:cNvPr id="2710" name="Text Box 662"/>
          <p:cNvSpPr txBox="1">
            <a:spLocks noChangeArrowheads="1"/>
          </p:cNvSpPr>
          <p:nvPr/>
        </p:nvSpPr>
        <p:spPr bwMode="auto">
          <a:xfrm>
            <a:off x="-5656263" y="7092950"/>
            <a:ext cx="2746375"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3</a:t>
            </a:r>
            <a:r>
              <a:rPr lang="en-US" sz="2000" baseline="30000"/>
              <a:t>rd</a:t>
            </a:r>
            <a:r>
              <a:rPr lang="en-US" sz="2000"/>
              <a:t> Armoured Division </a:t>
            </a:r>
          </a:p>
          <a:p>
            <a:pPr algn="ctr">
              <a:lnSpc>
                <a:spcPct val="75000"/>
              </a:lnSpc>
              <a:spcBef>
                <a:spcPct val="50000"/>
              </a:spcBef>
            </a:pPr>
            <a:r>
              <a:rPr lang="en-US" sz="2000"/>
              <a:t>(Rose)</a:t>
            </a:r>
          </a:p>
          <a:p>
            <a:pPr>
              <a:lnSpc>
                <a:spcPct val="75000"/>
              </a:lnSpc>
              <a:spcBef>
                <a:spcPct val="50000"/>
              </a:spcBef>
            </a:pPr>
            <a:r>
              <a:rPr lang="en-US" sz="2000"/>
              <a:t>15,300 men</a:t>
            </a:r>
          </a:p>
          <a:p>
            <a:pPr>
              <a:lnSpc>
                <a:spcPct val="75000"/>
              </a:lnSpc>
              <a:spcBef>
                <a:spcPct val="50000"/>
              </a:spcBef>
            </a:pPr>
            <a:r>
              <a:rPr lang="en-US" sz="2000"/>
              <a:t>196 tanks</a:t>
            </a:r>
          </a:p>
          <a:p>
            <a:pPr>
              <a:lnSpc>
                <a:spcPct val="75000"/>
              </a:lnSpc>
              <a:spcBef>
                <a:spcPct val="50000"/>
              </a:spcBef>
            </a:pPr>
            <a:r>
              <a:rPr lang="en-US" sz="2000"/>
              <a:t>94 guns</a:t>
            </a:r>
          </a:p>
        </p:txBody>
      </p:sp>
      <p:sp>
        <p:nvSpPr>
          <p:cNvPr id="2711" name="Text Box 663"/>
          <p:cNvSpPr txBox="1">
            <a:spLocks noChangeArrowheads="1"/>
          </p:cNvSpPr>
          <p:nvPr/>
        </p:nvSpPr>
        <p:spPr bwMode="auto">
          <a:xfrm>
            <a:off x="-5732463" y="3276600"/>
            <a:ext cx="2746375"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4</a:t>
            </a:r>
            <a:r>
              <a:rPr lang="en-US" sz="2000" baseline="30000"/>
              <a:t>th</a:t>
            </a:r>
            <a:r>
              <a:rPr lang="en-US" sz="2000"/>
              <a:t> Armoured Division </a:t>
            </a:r>
          </a:p>
          <a:p>
            <a:pPr algn="ctr">
              <a:lnSpc>
                <a:spcPct val="75000"/>
              </a:lnSpc>
              <a:spcBef>
                <a:spcPct val="50000"/>
              </a:spcBef>
            </a:pPr>
            <a:r>
              <a:rPr lang="en-US" sz="2000"/>
              <a:t>(Gaffey)</a:t>
            </a:r>
          </a:p>
          <a:p>
            <a:pPr>
              <a:lnSpc>
                <a:spcPct val="75000"/>
              </a:lnSpc>
              <a:spcBef>
                <a:spcPct val="50000"/>
              </a:spcBef>
            </a:pPr>
            <a:r>
              <a:rPr lang="en-US" sz="2000"/>
              <a:t>11,300 men</a:t>
            </a:r>
          </a:p>
          <a:p>
            <a:pPr>
              <a:lnSpc>
                <a:spcPct val="75000"/>
              </a:lnSpc>
              <a:spcBef>
                <a:spcPct val="50000"/>
              </a:spcBef>
            </a:pPr>
            <a:r>
              <a:rPr lang="en-US" sz="2000"/>
              <a:t>111 tanks</a:t>
            </a:r>
          </a:p>
          <a:p>
            <a:pPr>
              <a:lnSpc>
                <a:spcPct val="75000"/>
              </a:lnSpc>
              <a:spcBef>
                <a:spcPct val="50000"/>
              </a:spcBef>
            </a:pPr>
            <a:r>
              <a:rPr lang="en-US" sz="2000"/>
              <a:t>111 guns</a:t>
            </a:r>
          </a:p>
        </p:txBody>
      </p:sp>
      <p:sp>
        <p:nvSpPr>
          <p:cNvPr id="2715" name="Text Box 667"/>
          <p:cNvSpPr txBox="1">
            <a:spLocks noChangeArrowheads="1"/>
          </p:cNvSpPr>
          <p:nvPr/>
        </p:nvSpPr>
        <p:spPr bwMode="auto">
          <a:xfrm>
            <a:off x="-3748088" y="9382125"/>
            <a:ext cx="2519363"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2</a:t>
            </a:r>
            <a:r>
              <a:rPr lang="en-US" sz="2000" i="1" baseline="30000"/>
              <a:t>nd </a:t>
            </a:r>
            <a:r>
              <a:rPr lang="en-US" sz="2000" i="1"/>
              <a:t>Panzer Division</a:t>
            </a:r>
          </a:p>
          <a:p>
            <a:pPr algn="ctr">
              <a:lnSpc>
                <a:spcPct val="75000"/>
              </a:lnSpc>
              <a:spcBef>
                <a:spcPct val="50000"/>
              </a:spcBef>
            </a:pPr>
            <a:r>
              <a:rPr lang="en-US" sz="2000"/>
              <a:t>(Lauchert)</a:t>
            </a:r>
          </a:p>
          <a:p>
            <a:pPr>
              <a:lnSpc>
                <a:spcPct val="75000"/>
              </a:lnSpc>
              <a:spcBef>
                <a:spcPct val="50000"/>
              </a:spcBef>
            </a:pPr>
            <a:r>
              <a:rPr lang="en-US" sz="2000"/>
              <a:t>14,600 men</a:t>
            </a:r>
          </a:p>
          <a:p>
            <a:pPr>
              <a:lnSpc>
                <a:spcPct val="75000"/>
              </a:lnSpc>
              <a:spcBef>
                <a:spcPct val="50000"/>
              </a:spcBef>
            </a:pPr>
            <a:r>
              <a:rPr lang="en-US" sz="2000"/>
              <a:t>72 tanks</a:t>
            </a:r>
          </a:p>
          <a:p>
            <a:pPr>
              <a:lnSpc>
                <a:spcPct val="75000"/>
              </a:lnSpc>
              <a:spcBef>
                <a:spcPct val="50000"/>
              </a:spcBef>
            </a:pPr>
            <a:r>
              <a:rPr lang="en-US" sz="2000"/>
              <a:t>86 guns</a:t>
            </a:r>
          </a:p>
        </p:txBody>
      </p:sp>
      <p:sp>
        <p:nvSpPr>
          <p:cNvPr id="2718" name="Text Box 670"/>
          <p:cNvSpPr txBox="1">
            <a:spLocks noChangeArrowheads="1"/>
          </p:cNvSpPr>
          <p:nvPr/>
        </p:nvSpPr>
        <p:spPr bwMode="auto">
          <a:xfrm>
            <a:off x="-14433550" y="-1839913"/>
            <a:ext cx="3281362" cy="3678238"/>
          </a:xfrm>
          <a:prstGeom prst="rect">
            <a:avLst/>
          </a:prstGeom>
          <a:solidFill>
            <a:schemeClr val="bg1">
              <a:alpha val="80000"/>
            </a:schemeClr>
          </a:solidFill>
          <a:ln w="38100">
            <a:solidFill>
              <a:srgbClr val="0000FF"/>
            </a:solidFill>
            <a:miter lim="800000"/>
            <a:headEnd/>
            <a:tailEnd/>
          </a:ln>
          <a:effectLst/>
        </p:spPr>
        <p:txBody>
          <a:bodyPr>
            <a:spAutoFit/>
          </a:bodyPr>
          <a:lstStyle/>
          <a:p>
            <a:pPr marL="342900" indent="-342900" algn="ctr">
              <a:lnSpc>
                <a:spcPct val="90000"/>
              </a:lnSpc>
              <a:spcBef>
                <a:spcPct val="50000"/>
              </a:spcBef>
            </a:pPr>
            <a:r>
              <a:rPr lang="en-US" sz="1600"/>
              <a:t>	</a:t>
            </a:r>
            <a:r>
              <a:rPr lang="en-US" sz="1600" b="1" i="1"/>
              <a:t>1. Army </a:t>
            </a:r>
            <a:r>
              <a:rPr lang="en-US" sz="1600"/>
              <a:t>(as of Dec 16)</a:t>
            </a:r>
          </a:p>
          <a:p>
            <a:pPr marL="342900" indent="-342900" algn="ctr">
              <a:lnSpc>
                <a:spcPct val="90000"/>
              </a:lnSpc>
              <a:spcBef>
                <a:spcPct val="50000"/>
              </a:spcBef>
            </a:pPr>
            <a:r>
              <a:rPr lang="en-US" sz="1600"/>
              <a:t>(Hodges)</a:t>
            </a:r>
          </a:p>
          <a:p>
            <a:pPr marL="342900" indent="-342900">
              <a:lnSpc>
                <a:spcPct val="80000"/>
              </a:lnSpc>
              <a:spcBef>
                <a:spcPct val="50000"/>
              </a:spcBef>
            </a:pPr>
            <a:r>
              <a:rPr lang="en-US" sz="2000"/>
              <a:t>	</a:t>
            </a:r>
            <a:r>
              <a:rPr lang="en-US" sz="1300"/>
              <a:t>7th Armoured Division – Hasbrouck </a:t>
            </a:r>
          </a:p>
          <a:p>
            <a:pPr marL="342900" indent="-342900">
              <a:lnSpc>
                <a:spcPct val="80000"/>
              </a:lnSpc>
              <a:spcBef>
                <a:spcPct val="50000"/>
              </a:spcBef>
            </a:pPr>
            <a:r>
              <a:rPr lang="en-US" sz="1300"/>
              <a:t>V Corps – Gerow</a:t>
            </a:r>
          </a:p>
          <a:p>
            <a:pPr marL="342900" indent="-342900">
              <a:lnSpc>
                <a:spcPct val="80000"/>
              </a:lnSpc>
              <a:spcBef>
                <a:spcPct val="50000"/>
              </a:spcBef>
            </a:pPr>
            <a:r>
              <a:rPr lang="en-US" sz="1300"/>
              <a:t>	1</a:t>
            </a:r>
            <a:r>
              <a:rPr lang="en-US" sz="1300" baseline="30000"/>
              <a:t>st</a:t>
            </a:r>
            <a:r>
              <a:rPr lang="en-US" sz="1300"/>
              <a:t> Infantry Division – Andrus</a:t>
            </a:r>
          </a:p>
          <a:p>
            <a:pPr marL="342900" indent="-342900">
              <a:lnSpc>
                <a:spcPct val="80000"/>
              </a:lnSpc>
              <a:spcBef>
                <a:spcPct val="50000"/>
              </a:spcBef>
            </a:pPr>
            <a:r>
              <a:rPr lang="en-US" sz="1300"/>
              <a:t>	78</a:t>
            </a:r>
            <a:r>
              <a:rPr lang="en-US" sz="1300" baseline="30000"/>
              <a:t>th</a:t>
            </a:r>
            <a:r>
              <a:rPr lang="en-US" sz="1300"/>
              <a:t> Infantry Division – Parker</a:t>
            </a:r>
          </a:p>
          <a:p>
            <a:pPr marL="342900" indent="-342900">
              <a:lnSpc>
                <a:spcPct val="80000"/>
              </a:lnSpc>
              <a:spcBef>
                <a:spcPct val="50000"/>
              </a:spcBef>
            </a:pPr>
            <a:r>
              <a:rPr lang="en-US" sz="1300"/>
              <a:t>	99</a:t>
            </a:r>
            <a:r>
              <a:rPr lang="en-US" sz="1300" baseline="30000"/>
              <a:t>th</a:t>
            </a:r>
            <a:r>
              <a:rPr lang="en-US" sz="1300"/>
              <a:t> Infantry Division – Lauer</a:t>
            </a:r>
          </a:p>
          <a:p>
            <a:pPr marL="342900" indent="-342900">
              <a:lnSpc>
                <a:spcPct val="80000"/>
              </a:lnSpc>
              <a:spcBef>
                <a:spcPct val="50000"/>
              </a:spcBef>
            </a:pPr>
            <a:r>
              <a:rPr lang="en-US" sz="1300"/>
              <a:t>	2</a:t>
            </a:r>
            <a:r>
              <a:rPr lang="en-US" sz="1300" baseline="30000"/>
              <a:t>nd</a:t>
            </a:r>
            <a:r>
              <a:rPr lang="en-US" sz="1300"/>
              <a:t> Infantry Division – Robertson </a:t>
            </a:r>
          </a:p>
          <a:p>
            <a:pPr marL="342900" indent="-342900">
              <a:lnSpc>
                <a:spcPct val="80000"/>
              </a:lnSpc>
              <a:spcBef>
                <a:spcPct val="50000"/>
              </a:spcBef>
            </a:pPr>
            <a:r>
              <a:rPr lang="en-US" sz="1300"/>
              <a:t>VIII Corps – Middleton</a:t>
            </a:r>
          </a:p>
          <a:p>
            <a:pPr marL="342900" indent="-342900">
              <a:lnSpc>
                <a:spcPct val="80000"/>
              </a:lnSpc>
              <a:spcBef>
                <a:spcPct val="50000"/>
              </a:spcBef>
            </a:pPr>
            <a:r>
              <a:rPr lang="en-US" sz="1300"/>
              <a:t>	9</a:t>
            </a:r>
            <a:r>
              <a:rPr lang="en-US" sz="1300" baseline="30000"/>
              <a:t>th</a:t>
            </a:r>
            <a:r>
              <a:rPr lang="en-US" sz="1300"/>
              <a:t> Armoured Division – Leonard</a:t>
            </a:r>
          </a:p>
          <a:p>
            <a:pPr marL="342900" indent="-342900">
              <a:lnSpc>
                <a:spcPct val="80000"/>
              </a:lnSpc>
              <a:spcBef>
                <a:spcPct val="50000"/>
              </a:spcBef>
            </a:pPr>
            <a:r>
              <a:rPr lang="en-US" sz="1300"/>
              <a:t>	106</a:t>
            </a:r>
            <a:r>
              <a:rPr lang="en-US" sz="1300" baseline="30000"/>
              <a:t>th</a:t>
            </a:r>
            <a:r>
              <a:rPr lang="en-US" sz="1300"/>
              <a:t> Infantry Division – Jones</a:t>
            </a:r>
          </a:p>
          <a:p>
            <a:pPr marL="342900" indent="-342900">
              <a:lnSpc>
                <a:spcPct val="80000"/>
              </a:lnSpc>
              <a:spcBef>
                <a:spcPct val="50000"/>
              </a:spcBef>
            </a:pPr>
            <a:r>
              <a:rPr lang="en-US" sz="1300"/>
              <a:t>	28</a:t>
            </a:r>
            <a:r>
              <a:rPr lang="en-US" sz="1300" baseline="30000"/>
              <a:t>th</a:t>
            </a:r>
            <a:r>
              <a:rPr lang="en-US" sz="1300"/>
              <a:t> Infantry Division – Cota</a:t>
            </a:r>
          </a:p>
          <a:p>
            <a:pPr marL="342900" indent="-342900">
              <a:lnSpc>
                <a:spcPct val="80000"/>
              </a:lnSpc>
              <a:spcBef>
                <a:spcPct val="50000"/>
              </a:spcBef>
            </a:pPr>
            <a:r>
              <a:rPr lang="en-US" sz="1300"/>
              <a:t>	4</a:t>
            </a:r>
            <a:r>
              <a:rPr lang="en-US" sz="1300" baseline="30000"/>
              <a:t>th</a:t>
            </a:r>
            <a:r>
              <a:rPr lang="en-US" sz="1300"/>
              <a:t> Infantry Division – Barton </a:t>
            </a:r>
          </a:p>
        </p:txBody>
      </p:sp>
      <p:sp>
        <p:nvSpPr>
          <p:cNvPr id="2719" name="Text Box 671"/>
          <p:cNvSpPr txBox="1">
            <a:spLocks noChangeArrowheads="1"/>
          </p:cNvSpPr>
          <p:nvPr/>
        </p:nvSpPr>
        <p:spPr bwMode="auto">
          <a:xfrm>
            <a:off x="-14511338" y="-1839913"/>
            <a:ext cx="3281363" cy="3678238"/>
          </a:xfrm>
          <a:prstGeom prst="rect">
            <a:avLst/>
          </a:prstGeom>
          <a:solidFill>
            <a:schemeClr val="bg1">
              <a:alpha val="80000"/>
            </a:schemeClr>
          </a:solidFill>
          <a:ln w="38100">
            <a:solidFill>
              <a:srgbClr val="0000FF"/>
            </a:solidFill>
            <a:miter lim="800000"/>
            <a:headEnd/>
            <a:tailEnd/>
          </a:ln>
          <a:effectLst/>
        </p:spPr>
        <p:txBody>
          <a:bodyPr>
            <a:spAutoFit/>
          </a:bodyPr>
          <a:lstStyle/>
          <a:p>
            <a:pPr marL="342900" indent="-342900" algn="ctr">
              <a:lnSpc>
                <a:spcPct val="90000"/>
              </a:lnSpc>
              <a:spcBef>
                <a:spcPct val="50000"/>
              </a:spcBef>
            </a:pPr>
            <a:r>
              <a:rPr lang="en-US" sz="1600"/>
              <a:t>	</a:t>
            </a:r>
            <a:r>
              <a:rPr lang="en-US" sz="1600" b="1" i="1"/>
              <a:t>1. Army </a:t>
            </a:r>
            <a:r>
              <a:rPr lang="en-US" sz="1600"/>
              <a:t>(as of Dec 16)</a:t>
            </a:r>
          </a:p>
          <a:p>
            <a:pPr marL="342900" indent="-342900" algn="ctr">
              <a:lnSpc>
                <a:spcPct val="90000"/>
              </a:lnSpc>
              <a:spcBef>
                <a:spcPct val="50000"/>
              </a:spcBef>
            </a:pPr>
            <a:r>
              <a:rPr lang="en-US" sz="1600"/>
              <a:t>(Hodges)</a:t>
            </a:r>
          </a:p>
          <a:p>
            <a:pPr marL="342900" indent="-342900">
              <a:lnSpc>
                <a:spcPct val="80000"/>
              </a:lnSpc>
              <a:spcBef>
                <a:spcPct val="50000"/>
              </a:spcBef>
            </a:pPr>
            <a:r>
              <a:rPr lang="en-US" sz="2000"/>
              <a:t>	</a:t>
            </a:r>
            <a:r>
              <a:rPr lang="en-US" sz="1300"/>
              <a:t>7th Armoured Division – Hasbrouck </a:t>
            </a:r>
          </a:p>
          <a:p>
            <a:pPr marL="342900" indent="-342900">
              <a:lnSpc>
                <a:spcPct val="80000"/>
              </a:lnSpc>
              <a:spcBef>
                <a:spcPct val="50000"/>
              </a:spcBef>
            </a:pPr>
            <a:r>
              <a:rPr lang="en-US" sz="1300"/>
              <a:t>V Corps – Gerow</a:t>
            </a:r>
          </a:p>
          <a:p>
            <a:pPr marL="342900" indent="-342900">
              <a:lnSpc>
                <a:spcPct val="80000"/>
              </a:lnSpc>
              <a:spcBef>
                <a:spcPct val="50000"/>
              </a:spcBef>
            </a:pPr>
            <a:r>
              <a:rPr lang="en-US" sz="1300"/>
              <a:t>	1</a:t>
            </a:r>
            <a:r>
              <a:rPr lang="en-US" sz="1300" baseline="30000"/>
              <a:t>st</a:t>
            </a:r>
            <a:r>
              <a:rPr lang="en-US" sz="1300"/>
              <a:t> Infantry Division – Andrus</a:t>
            </a:r>
          </a:p>
          <a:p>
            <a:pPr marL="342900" indent="-342900">
              <a:lnSpc>
                <a:spcPct val="80000"/>
              </a:lnSpc>
              <a:spcBef>
                <a:spcPct val="50000"/>
              </a:spcBef>
            </a:pPr>
            <a:r>
              <a:rPr lang="en-US" sz="1300"/>
              <a:t>	78</a:t>
            </a:r>
            <a:r>
              <a:rPr lang="en-US" sz="1300" baseline="30000"/>
              <a:t>th</a:t>
            </a:r>
            <a:r>
              <a:rPr lang="en-US" sz="1300"/>
              <a:t> Infantry Division – Parker</a:t>
            </a:r>
          </a:p>
          <a:p>
            <a:pPr marL="342900" indent="-342900">
              <a:lnSpc>
                <a:spcPct val="80000"/>
              </a:lnSpc>
              <a:spcBef>
                <a:spcPct val="50000"/>
              </a:spcBef>
            </a:pPr>
            <a:r>
              <a:rPr lang="en-US" sz="1300"/>
              <a:t>	99</a:t>
            </a:r>
            <a:r>
              <a:rPr lang="en-US" sz="1300" baseline="30000"/>
              <a:t>th</a:t>
            </a:r>
            <a:r>
              <a:rPr lang="en-US" sz="1300"/>
              <a:t> Infantry Division – Lauer</a:t>
            </a:r>
          </a:p>
          <a:p>
            <a:pPr marL="342900" indent="-342900">
              <a:lnSpc>
                <a:spcPct val="80000"/>
              </a:lnSpc>
              <a:spcBef>
                <a:spcPct val="50000"/>
              </a:spcBef>
            </a:pPr>
            <a:r>
              <a:rPr lang="en-US" sz="1300"/>
              <a:t>	2</a:t>
            </a:r>
            <a:r>
              <a:rPr lang="en-US" sz="1300" baseline="30000"/>
              <a:t>nd</a:t>
            </a:r>
            <a:r>
              <a:rPr lang="en-US" sz="1300"/>
              <a:t> Infantry Division – Robertson </a:t>
            </a:r>
          </a:p>
          <a:p>
            <a:pPr marL="342900" indent="-342900">
              <a:lnSpc>
                <a:spcPct val="80000"/>
              </a:lnSpc>
              <a:spcBef>
                <a:spcPct val="50000"/>
              </a:spcBef>
            </a:pPr>
            <a:r>
              <a:rPr lang="en-US" sz="1300"/>
              <a:t>VIII Corps – Middleton</a:t>
            </a:r>
          </a:p>
          <a:p>
            <a:pPr marL="342900" indent="-342900">
              <a:lnSpc>
                <a:spcPct val="80000"/>
              </a:lnSpc>
              <a:spcBef>
                <a:spcPct val="50000"/>
              </a:spcBef>
            </a:pPr>
            <a:r>
              <a:rPr lang="en-US" sz="1300"/>
              <a:t>	9</a:t>
            </a:r>
            <a:r>
              <a:rPr lang="en-US" sz="1300" baseline="30000"/>
              <a:t>th</a:t>
            </a:r>
            <a:r>
              <a:rPr lang="en-US" sz="1300"/>
              <a:t> Armoured Division – Leonard</a:t>
            </a:r>
          </a:p>
          <a:p>
            <a:pPr marL="342900" indent="-342900">
              <a:lnSpc>
                <a:spcPct val="80000"/>
              </a:lnSpc>
              <a:spcBef>
                <a:spcPct val="50000"/>
              </a:spcBef>
            </a:pPr>
            <a:r>
              <a:rPr lang="en-US" sz="1300"/>
              <a:t>	106</a:t>
            </a:r>
            <a:r>
              <a:rPr lang="en-US" sz="1300" baseline="30000"/>
              <a:t>th</a:t>
            </a:r>
            <a:r>
              <a:rPr lang="en-US" sz="1300"/>
              <a:t> Infantry Division – Jones</a:t>
            </a:r>
          </a:p>
          <a:p>
            <a:pPr marL="342900" indent="-342900">
              <a:lnSpc>
                <a:spcPct val="80000"/>
              </a:lnSpc>
              <a:spcBef>
                <a:spcPct val="50000"/>
              </a:spcBef>
            </a:pPr>
            <a:r>
              <a:rPr lang="en-US" sz="1300"/>
              <a:t>	28</a:t>
            </a:r>
            <a:r>
              <a:rPr lang="en-US" sz="1300" baseline="30000"/>
              <a:t>th</a:t>
            </a:r>
            <a:r>
              <a:rPr lang="en-US" sz="1300"/>
              <a:t> Infantry Division – Cota</a:t>
            </a:r>
          </a:p>
          <a:p>
            <a:pPr marL="342900" indent="-342900">
              <a:lnSpc>
                <a:spcPct val="80000"/>
              </a:lnSpc>
              <a:spcBef>
                <a:spcPct val="50000"/>
              </a:spcBef>
            </a:pPr>
            <a:r>
              <a:rPr lang="en-US" sz="1300"/>
              <a:t>	4</a:t>
            </a:r>
            <a:r>
              <a:rPr lang="en-US" sz="1300" baseline="30000"/>
              <a:t>th</a:t>
            </a:r>
            <a:r>
              <a:rPr lang="en-US" sz="1300"/>
              <a:t> Infantry Division – Barton </a:t>
            </a:r>
          </a:p>
        </p:txBody>
      </p:sp>
      <p:sp>
        <p:nvSpPr>
          <p:cNvPr id="2720" name="Text Box 672"/>
          <p:cNvSpPr txBox="1">
            <a:spLocks noChangeArrowheads="1"/>
          </p:cNvSpPr>
          <p:nvPr/>
        </p:nvSpPr>
        <p:spPr bwMode="auto">
          <a:xfrm>
            <a:off x="16937038" y="-615950"/>
            <a:ext cx="7251700" cy="2598738"/>
          </a:xfrm>
          <a:prstGeom prst="rect">
            <a:avLst/>
          </a:prstGeom>
          <a:solidFill>
            <a:schemeClr val="bg1">
              <a:alpha val="80000"/>
            </a:schemeClr>
          </a:solidFill>
          <a:ln w="38100">
            <a:solidFill>
              <a:srgbClr val="FF0000"/>
            </a:solidFill>
            <a:miter lim="800000"/>
            <a:headEnd/>
            <a:tailEnd/>
          </a:ln>
          <a:effectLst/>
        </p:spPr>
        <p:txBody>
          <a:bodyPr>
            <a:spAutoFit/>
          </a:bodyPr>
          <a:lstStyle/>
          <a:p>
            <a:pPr marL="342900" indent="-342900" algn="ctr">
              <a:lnSpc>
                <a:spcPct val="80000"/>
              </a:lnSpc>
              <a:spcBef>
                <a:spcPct val="50000"/>
              </a:spcBef>
            </a:pPr>
            <a:r>
              <a:rPr lang="en-US" sz="1600" b="1" i="1"/>
              <a:t>6. Panzer Army</a:t>
            </a:r>
            <a:r>
              <a:rPr lang="en-US" sz="1600"/>
              <a:t> (as of Dec 16)</a:t>
            </a:r>
          </a:p>
          <a:p>
            <a:pPr marL="342900" indent="-342900" algn="ctr">
              <a:lnSpc>
                <a:spcPct val="80000"/>
              </a:lnSpc>
              <a:spcBef>
                <a:spcPct val="50000"/>
              </a:spcBef>
            </a:pPr>
            <a:r>
              <a:rPr lang="en-US" sz="1600"/>
              <a:t>(Dietrich)</a:t>
            </a:r>
          </a:p>
          <a:p>
            <a:pPr marL="342900" indent="-342900">
              <a:lnSpc>
                <a:spcPct val="90000"/>
              </a:lnSpc>
              <a:spcBef>
                <a:spcPct val="50000"/>
              </a:spcBef>
            </a:pPr>
            <a:r>
              <a:rPr lang="en-US" sz="1300" i="1"/>
              <a:t>I SS Panzer Corps</a:t>
            </a:r>
            <a:r>
              <a:rPr lang="en-US" sz="1300"/>
              <a:t> – Priess		</a:t>
            </a:r>
            <a:r>
              <a:rPr lang="en-US" sz="1300" i="1"/>
              <a:t>II SS Panzer Corps</a:t>
            </a:r>
            <a:r>
              <a:rPr lang="en-US" sz="1300"/>
              <a:t> – Bittrich</a:t>
            </a:r>
          </a:p>
          <a:p>
            <a:pPr marL="342900" indent="-342900">
              <a:lnSpc>
                <a:spcPct val="90000"/>
              </a:lnSpc>
              <a:spcBef>
                <a:spcPct val="50000"/>
              </a:spcBef>
            </a:pPr>
            <a:r>
              <a:rPr lang="en-US" sz="1300"/>
              <a:t>	</a:t>
            </a:r>
            <a:r>
              <a:rPr lang="en-US" sz="1300" i="1"/>
              <a:t>1</a:t>
            </a:r>
            <a:r>
              <a:rPr lang="en-US" sz="1300" i="1" baseline="30000"/>
              <a:t>st</a:t>
            </a:r>
            <a:r>
              <a:rPr lang="en-US" sz="1300" i="1"/>
              <a:t> SS Panzer Division</a:t>
            </a:r>
            <a:r>
              <a:rPr lang="en-US" sz="1300"/>
              <a:t> – Mohnke	       </a:t>
            </a:r>
            <a:r>
              <a:rPr lang="en-US" sz="1300" i="1"/>
              <a:t>2</a:t>
            </a:r>
            <a:r>
              <a:rPr lang="en-US" sz="1300" i="1" baseline="30000"/>
              <a:t>nd</a:t>
            </a:r>
            <a:r>
              <a:rPr lang="en-US" sz="1300" i="1"/>
              <a:t> SS Panzer Division</a:t>
            </a:r>
            <a:r>
              <a:rPr lang="en-US" sz="1300"/>
              <a:t> – Lammerding </a:t>
            </a:r>
          </a:p>
          <a:p>
            <a:pPr marL="342900" indent="-342900">
              <a:lnSpc>
                <a:spcPct val="90000"/>
              </a:lnSpc>
              <a:spcBef>
                <a:spcPct val="50000"/>
              </a:spcBef>
            </a:pPr>
            <a:r>
              <a:rPr lang="en-US" sz="1300"/>
              <a:t>	</a:t>
            </a:r>
            <a:r>
              <a:rPr lang="en-US" sz="1300" i="1"/>
              <a:t>12</a:t>
            </a:r>
            <a:r>
              <a:rPr lang="en-US" sz="1300" i="1" baseline="30000"/>
              <a:t>th</a:t>
            </a:r>
            <a:r>
              <a:rPr lang="en-US" sz="1300" i="1"/>
              <a:t> SS Panzer Division</a:t>
            </a:r>
            <a:r>
              <a:rPr lang="en-US" sz="1300"/>
              <a:t> – Kraas	     	       </a:t>
            </a:r>
            <a:r>
              <a:rPr lang="en-US" sz="1300" i="1"/>
              <a:t>9</a:t>
            </a:r>
            <a:r>
              <a:rPr lang="en-US" sz="1300" i="1" baseline="30000"/>
              <a:t>th</a:t>
            </a:r>
            <a:r>
              <a:rPr lang="en-US" sz="1300" i="1"/>
              <a:t> SS Panzer Division</a:t>
            </a:r>
            <a:r>
              <a:rPr lang="en-US" sz="1300"/>
              <a:t> – Stadler </a:t>
            </a:r>
          </a:p>
          <a:p>
            <a:pPr marL="342900" indent="-342900">
              <a:lnSpc>
                <a:spcPct val="90000"/>
              </a:lnSpc>
              <a:spcBef>
                <a:spcPct val="50000"/>
              </a:spcBef>
            </a:pPr>
            <a:r>
              <a:rPr lang="en-US" sz="1300"/>
              <a:t>	</a:t>
            </a:r>
            <a:r>
              <a:rPr lang="en-US" sz="1300" i="1"/>
              <a:t>3</a:t>
            </a:r>
            <a:r>
              <a:rPr lang="en-US" sz="1300" i="1" baseline="30000"/>
              <a:t>rd</a:t>
            </a:r>
            <a:r>
              <a:rPr lang="en-US" sz="1300" i="1"/>
              <a:t> Fallschirmjager Division</a:t>
            </a:r>
            <a:r>
              <a:rPr lang="en-US" sz="1300"/>
              <a:t> – Wadehn	</a:t>
            </a:r>
            <a:r>
              <a:rPr lang="en-US" sz="1300" i="1"/>
              <a:t>LXVII Corps</a:t>
            </a:r>
            <a:r>
              <a:rPr lang="en-US" sz="1300"/>
              <a:t> - Hitzfeld</a:t>
            </a:r>
          </a:p>
          <a:p>
            <a:pPr marL="342900" indent="-342900">
              <a:lnSpc>
                <a:spcPct val="90000"/>
              </a:lnSpc>
              <a:spcBef>
                <a:spcPct val="50000"/>
              </a:spcBef>
            </a:pPr>
            <a:r>
              <a:rPr lang="en-US" sz="1300"/>
              <a:t>	</a:t>
            </a:r>
            <a:r>
              <a:rPr lang="en-US" sz="1300" i="1"/>
              <a:t>277</a:t>
            </a:r>
            <a:r>
              <a:rPr lang="en-US" sz="1300" i="1" baseline="30000"/>
              <a:t>th</a:t>
            </a:r>
            <a:r>
              <a:rPr lang="en-US" sz="1300" i="1"/>
              <a:t> Volksgrenadier Division</a:t>
            </a:r>
            <a:r>
              <a:rPr lang="en-US" sz="1300"/>
              <a:t> – Viebeg	       </a:t>
            </a:r>
            <a:r>
              <a:rPr lang="en-US" sz="1300" i="1"/>
              <a:t>272</a:t>
            </a:r>
            <a:r>
              <a:rPr lang="en-US" sz="1300" i="1" baseline="30000"/>
              <a:t>nd</a:t>
            </a:r>
            <a:r>
              <a:rPr lang="en-US" sz="1300" i="1"/>
              <a:t> Volksgrenadier Division</a:t>
            </a:r>
            <a:r>
              <a:rPr lang="en-US" sz="1300"/>
              <a:t> – Konig </a:t>
            </a:r>
          </a:p>
          <a:p>
            <a:pPr marL="342900" indent="-342900">
              <a:lnSpc>
                <a:spcPct val="90000"/>
              </a:lnSpc>
              <a:spcBef>
                <a:spcPct val="50000"/>
              </a:spcBef>
            </a:pPr>
            <a:r>
              <a:rPr lang="en-US" sz="1300"/>
              <a:t>	</a:t>
            </a:r>
            <a:r>
              <a:rPr lang="en-US" sz="1300" i="1"/>
              <a:t>12</a:t>
            </a:r>
            <a:r>
              <a:rPr lang="en-US" sz="1300" i="1" baseline="30000"/>
              <a:t>th</a:t>
            </a:r>
            <a:r>
              <a:rPr lang="en-US" sz="1300" i="1"/>
              <a:t> Volksgrenadier Division</a:t>
            </a:r>
            <a:r>
              <a:rPr lang="en-US" sz="1300"/>
              <a:t> – Engel	       </a:t>
            </a:r>
            <a:r>
              <a:rPr lang="en-US" sz="1300" i="1"/>
              <a:t>326</a:t>
            </a:r>
            <a:r>
              <a:rPr lang="en-US" sz="1300" i="1" baseline="30000"/>
              <a:t>th</a:t>
            </a:r>
            <a:r>
              <a:rPr lang="en-US" sz="1300" i="1"/>
              <a:t> Volksgrenadier Division – </a:t>
            </a:r>
            <a:r>
              <a:rPr lang="en-US" sz="1300"/>
              <a:t>Kaschner </a:t>
            </a:r>
          </a:p>
          <a:p>
            <a:pPr marL="342900" indent="-342900">
              <a:lnSpc>
                <a:spcPct val="90000"/>
              </a:lnSpc>
              <a:spcBef>
                <a:spcPct val="50000"/>
              </a:spcBef>
            </a:pPr>
            <a:r>
              <a:rPr lang="en-US" sz="1300"/>
              <a:t>	</a:t>
            </a:r>
            <a:r>
              <a:rPr lang="en-US" sz="1300" i="1"/>
              <a:t>150</a:t>
            </a:r>
            <a:r>
              <a:rPr lang="en-US" sz="1300" i="1" baseline="30000"/>
              <a:t>th</a:t>
            </a:r>
            <a:r>
              <a:rPr lang="en-US" sz="1300" i="1"/>
              <a:t> Panzer Brigade</a:t>
            </a:r>
            <a:r>
              <a:rPr lang="en-US" sz="1300"/>
              <a:t> – Skorzeny</a:t>
            </a:r>
          </a:p>
        </p:txBody>
      </p:sp>
      <p:sp>
        <p:nvSpPr>
          <p:cNvPr id="2721" name="Text Box 673"/>
          <p:cNvSpPr txBox="1">
            <a:spLocks noChangeArrowheads="1"/>
          </p:cNvSpPr>
          <p:nvPr/>
        </p:nvSpPr>
        <p:spPr bwMode="auto">
          <a:xfrm>
            <a:off x="16937038" y="5260975"/>
            <a:ext cx="4503737" cy="3281363"/>
          </a:xfrm>
          <a:prstGeom prst="rect">
            <a:avLst/>
          </a:prstGeom>
          <a:solidFill>
            <a:schemeClr val="bg1">
              <a:alpha val="80000"/>
            </a:schemeClr>
          </a:solidFill>
          <a:ln w="38100">
            <a:solidFill>
              <a:srgbClr val="FF0000"/>
            </a:solidFill>
            <a:miter lim="800000"/>
            <a:headEnd/>
            <a:tailEnd/>
          </a:ln>
          <a:effectLst/>
        </p:spPr>
        <p:txBody>
          <a:bodyPr>
            <a:spAutoFit/>
          </a:bodyPr>
          <a:lstStyle/>
          <a:p>
            <a:pPr marL="342900" indent="-342900" algn="ctr">
              <a:lnSpc>
                <a:spcPct val="90000"/>
              </a:lnSpc>
              <a:spcBef>
                <a:spcPct val="50000"/>
              </a:spcBef>
            </a:pPr>
            <a:r>
              <a:rPr lang="en-US" sz="1600" b="1" i="1"/>
              <a:t>5. Panzer Army</a:t>
            </a:r>
            <a:r>
              <a:rPr lang="en-US" sz="1600"/>
              <a:t> (as of Dec 16)</a:t>
            </a:r>
          </a:p>
          <a:p>
            <a:pPr marL="342900" indent="-342900" algn="ctr">
              <a:lnSpc>
                <a:spcPct val="90000"/>
              </a:lnSpc>
              <a:spcBef>
                <a:spcPct val="50000"/>
              </a:spcBef>
            </a:pPr>
            <a:r>
              <a:rPr lang="en-US" sz="1600"/>
              <a:t>(Manteuffel)</a:t>
            </a:r>
          </a:p>
          <a:p>
            <a:pPr marL="342900" indent="-342900">
              <a:lnSpc>
                <a:spcPct val="80000"/>
              </a:lnSpc>
              <a:spcBef>
                <a:spcPct val="50000"/>
              </a:spcBef>
            </a:pPr>
            <a:r>
              <a:rPr lang="en-US" sz="1300" i="1"/>
              <a:t>LVIII Panzer Corps</a:t>
            </a:r>
            <a:r>
              <a:rPr lang="en-US" sz="1300"/>
              <a:t> – Kruger</a:t>
            </a:r>
          </a:p>
          <a:p>
            <a:pPr marL="342900" indent="-342900">
              <a:lnSpc>
                <a:spcPct val="80000"/>
              </a:lnSpc>
              <a:spcBef>
                <a:spcPct val="50000"/>
              </a:spcBef>
            </a:pPr>
            <a:r>
              <a:rPr lang="en-US" sz="1300"/>
              <a:t>	</a:t>
            </a:r>
            <a:r>
              <a:rPr lang="en-US" sz="1300" i="1"/>
              <a:t>116</a:t>
            </a:r>
            <a:r>
              <a:rPr lang="en-US" sz="1300" i="1" baseline="30000"/>
              <a:t>th</a:t>
            </a:r>
            <a:r>
              <a:rPr lang="en-US" sz="1300" i="1"/>
              <a:t> Panzer Division</a:t>
            </a:r>
            <a:r>
              <a:rPr lang="en-US" sz="1300"/>
              <a:t> – Waldenburg</a:t>
            </a:r>
          </a:p>
          <a:p>
            <a:pPr marL="342900" indent="-342900">
              <a:lnSpc>
                <a:spcPct val="80000"/>
              </a:lnSpc>
              <a:spcBef>
                <a:spcPct val="50000"/>
              </a:spcBef>
            </a:pPr>
            <a:r>
              <a:rPr lang="en-US" sz="1300"/>
              <a:t>	 </a:t>
            </a:r>
            <a:r>
              <a:rPr lang="en-US" sz="1300" i="1"/>
              <a:t>560</a:t>
            </a:r>
            <a:r>
              <a:rPr lang="en-US" sz="1300" i="1" baseline="30000"/>
              <a:t>th </a:t>
            </a:r>
            <a:r>
              <a:rPr lang="en-US" sz="1300" i="1"/>
              <a:t>Volksgrenadier Division</a:t>
            </a:r>
            <a:r>
              <a:rPr lang="en-US" sz="1300"/>
              <a:t> – Langhauser</a:t>
            </a:r>
          </a:p>
          <a:p>
            <a:pPr marL="342900" indent="-342900">
              <a:lnSpc>
                <a:spcPct val="80000"/>
              </a:lnSpc>
              <a:spcBef>
                <a:spcPct val="50000"/>
              </a:spcBef>
            </a:pPr>
            <a:r>
              <a:rPr lang="en-US" sz="1300" i="1"/>
              <a:t>XLVII Panzer Corps</a:t>
            </a:r>
            <a:r>
              <a:rPr lang="en-US" sz="1300"/>
              <a:t> – Luttwitz</a:t>
            </a:r>
          </a:p>
          <a:p>
            <a:pPr marL="342900" indent="-342900">
              <a:lnSpc>
                <a:spcPct val="80000"/>
              </a:lnSpc>
              <a:spcBef>
                <a:spcPct val="50000"/>
              </a:spcBef>
            </a:pPr>
            <a:r>
              <a:rPr lang="en-US" sz="1300"/>
              <a:t>	</a:t>
            </a:r>
            <a:r>
              <a:rPr lang="en-US" sz="1300" i="1"/>
              <a:t>2</a:t>
            </a:r>
            <a:r>
              <a:rPr lang="en-US" sz="1300" i="1" baseline="30000"/>
              <a:t>nd</a:t>
            </a:r>
            <a:r>
              <a:rPr lang="en-US" sz="1300" i="1"/>
              <a:t> Panzer Division</a:t>
            </a:r>
            <a:r>
              <a:rPr lang="en-US" sz="1300"/>
              <a:t> – Lauchert</a:t>
            </a:r>
          </a:p>
          <a:p>
            <a:pPr marL="342900" indent="-342900">
              <a:lnSpc>
                <a:spcPct val="80000"/>
              </a:lnSpc>
              <a:spcBef>
                <a:spcPct val="50000"/>
              </a:spcBef>
            </a:pPr>
            <a:r>
              <a:rPr lang="en-US" sz="1300" i="1"/>
              <a:t>	Panzer Lehr Division</a:t>
            </a:r>
            <a:r>
              <a:rPr lang="en-US" sz="1300"/>
              <a:t> – Bayerlein</a:t>
            </a:r>
          </a:p>
          <a:p>
            <a:pPr marL="342900" indent="-342900">
              <a:lnSpc>
                <a:spcPct val="80000"/>
              </a:lnSpc>
              <a:spcBef>
                <a:spcPct val="50000"/>
              </a:spcBef>
            </a:pPr>
            <a:r>
              <a:rPr lang="en-US" sz="1300" i="1"/>
              <a:t>	26</a:t>
            </a:r>
            <a:r>
              <a:rPr lang="en-US" sz="1300" i="1" baseline="30000"/>
              <a:t>th </a:t>
            </a:r>
            <a:r>
              <a:rPr lang="en-US" sz="1300" i="1"/>
              <a:t>Volksgrenadier Division</a:t>
            </a:r>
            <a:r>
              <a:rPr lang="en-US" sz="1300"/>
              <a:t> – Kokott</a:t>
            </a:r>
          </a:p>
          <a:p>
            <a:pPr marL="342900" indent="-342900">
              <a:lnSpc>
                <a:spcPct val="80000"/>
              </a:lnSpc>
              <a:spcBef>
                <a:spcPct val="50000"/>
              </a:spcBef>
            </a:pPr>
            <a:r>
              <a:rPr lang="en-US" sz="1300" i="1"/>
              <a:t>LXVI Corps</a:t>
            </a:r>
            <a:r>
              <a:rPr lang="en-US" sz="1300"/>
              <a:t> – Lucht</a:t>
            </a:r>
          </a:p>
          <a:p>
            <a:pPr marL="342900" indent="-342900">
              <a:lnSpc>
                <a:spcPct val="80000"/>
              </a:lnSpc>
              <a:spcBef>
                <a:spcPct val="50000"/>
              </a:spcBef>
            </a:pPr>
            <a:r>
              <a:rPr lang="en-US" sz="1300"/>
              <a:t>	</a:t>
            </a:r>
            <a:r>
              <a:rPr lang="en-US" sz="1300" i="1"/>
              <a:t>18</a:t>
            </a:r>
            <a:r>
              <a:rPr lang="en-US" sz="1300" i="1" baseline="30000"/>
              <a:t>th</a:t>
            </a:r>
            <a:r>
              <a:rPr lang="en-US" sz="1300" i="1"/>
              <a:t> Volksgrenadier Division</a:t>
            </a:r>
            <a:r>
              <a:rPr lang="en-US" sz="1300"/>
              <a:t> – Hoffman-Schonborn</a:t>
            </a:r>
          </a:p>
          <a:p>
            <a:pPr marL="342900" indent="-342900">
              <a:lnSpc>
                <a:spcPct val="80000"/>
              </a:lnSpc>
              <a:spcBef>
                <a:spcPct val="50000"/>
              </a:spcBef>
            </a:pPr>
            <a:r>
              <a:rPr lang="en-US" sz="1300" i="1"/>
              <a:t>	62</a:t>
            </a:r>
            <a:r>
              <a:rPr lang="en-US" sz="1300" i="1" baseline="30000"/>
              <a:t>nd</a:t>
            </a:r>
            <a:r>
              <a:rPr lang="en-US" sz="1300" i="1"/>
              <a:t> Volksgrenadier Division</a:t>
            </a:r>
            <a:r>
              <a:rPr lang="en-US" sz="1300"/>
              <a:t> – Kittel </a:t>
            </a:r>
          </a:p>
        </p:txBody>
      </p:sp>
      <p:sp>
        <p:nvSpPr>
          <p:cNvPr id="2722" name="Text Box 674"/>
          <p:cNvSpPr txBox="1">
            <a:spLocks noChangeArrowheads="1"/>
          </p:cNvSpPr>
          <p:nvPr/>
        </p:nvSpPr>
        <p:spPr bwMode="auto">
          <a:xfrm>
            <a:off x="16860838" y="11214100"/>
            <a:ext cx="3740150" cy="2246313"/>
          </a:xfrm>
          <a:prstGeom prst="rect">
            <a:avLst/>
          </a:prstGeom>
          <a:solidFill>
            <a:schemeClr val="bg1">
              <a:alpha val="80000"/>
            </a:schemeClr>
          </a:solidFill>
          <a:ln w="38100">
            <a:solidFill>
              <a:srgbClr val="FF0000"/>
            </a:solidFill>
            <a:miter lim="800000"/>
            <a:headEnd/>
            <a:tailEnd/>
          </a:ln>
          <a:effectLst/>
        </p:spPr>
        <p:txBody>
          <a:bodyPr>
            <a:spAutoFit/>
          </a:bodyPr>
          <a:lstStyle/>
          <a:p>
            <a:pPr marL="342900" indent="-342900" algn="ctr">
              <a:lnSpc>
                <a:spcPct val="90000"/>
              </a:lnSpc>
              <a:spcBef>
                <a:spcPct val="50000"/>
              </a:spcBef>
            </a:pPr>
            <a:r>
              <a:rPr lang="en-US" sz="1600" b="1" i="1"/>
              <a:t>7. Army</a:t>
            </a:r>
            <a:r>
              <a:rPr lang="en-US" sz="1600"/>
              <a:t> (as of Dec 16)</a:t>
            </a:r>
          </a:p>
          <a:p>
            <a:pPr marL="342900" indent="-342900" algn="ctr">
              <a:lnSpc>
                <a:spcPct val="90000"/>
              </a:lnSpc>
              <a:spcBef>
                <a:spcPct val="50000"/>
              </a:spcBef>
            </a:pPr>
            <a:r>
              <a:rPr lang="en-US" sz="1600"/>
              <a:t>(Brandenburger)</a:t>
            </a:r>
          </a:p>
          <a:p>
            <a:pPr marL="342900" indent="-342900">
              <a:lnSpc>
                <a:spcPct val="80000"/>
              </a:lnSpc>
              <a:spcBef>
                <a:spcPct val="50000"/>
              </a:spcBef>
            </a:pPr>
            <a:r>
              <a:rPr lang="en-US" sz="1300" i="1"/>
              <a:t>LXXX Corps</a:t>
            </a:r>
            <a:r>
              <a:rPr lang="en-US" sz="1300"/>
              <a:t> – Beyer</a:t>
            </a:r>
          </a:p>
          <a:p>
            <a:pPr marL="342900" indent="-342900">
              <a:lnSpc>
                <a:spcPct val="80000"/>
              </a:lnSpc>
              <a:spcBef>
                <a:spcPct val="50000"/>
              </a:spcBef>
            </a:pPr>
            <a:r>
              <a:rPr lang="en-US" sz="1300" i="1"/>
              <a:t>	276</a:t>
            </a:r>
            <a:r>
              <a:rPr lang="en-US" sz="1300" i="1" baseline="30000"/>
              <a:t>th</a:t>
            </a:r>
            <a:r>
              <a:rPr lang="en-US" sz="1300" i="1"/>
              <a:t> Volksgrenadier Division</a:t>
            </a:r>
            <a:r>
              <a:rPr lang="en-US" sz="1300"/>
              <a:t> – Mohring</a:t>
            </a:r>
          </a:p>
          <a:p>
            <a:pPr marL="342900" indent="-342900">
              <a:lnSpc>
                <a:spcPct val="80000"/>
              </a:lnSpc>
              <a:spcBef>
                <a:spcPct val="50000"/>
              </a:spcBef>
            </a:pPr>
            <a:r>
              <a:rPr lang="en-US" sz="1300"/>
              <a:t>	</a:t>
            </a:r>
            <a:r>
              <a:rPr lang="en-US" sz="1300" i="1"/>
              <a:t>212</a:t>
            </a:r>
            <a:r>
              <a:rPr lang="en-US" sz="1300" i="1" baseline="30000"/>
              <a:t>th</a:t>
            </a:r>
            <a:r>
              <a:rPr lang="en-US" sz="1300" i="1"/>
              <a:t> Volksgrenadier Division</a:t>
            </a:r>
            <a:r>
              <a:rPr lang="en-US" sz="1300"/>
              <a:t> – Sensfuss</a:t>
            </a:r>
          </a:p>
          <a:p>
            <a:pPr marL="342900" indent="-342900">
              <a:lnSpc>
                <a:spcPct val="80000"/>
              </a:lnSpc>
              <a:spcBef>
                <a:spcPct val="50000"/>
              </a:spcBef>
            </a:pPr>
            <a:r>
              <a:rPr lang="en-US" sz="1300" i="1"/>
              <a:t>LXXXV Corps</a:t>
            </a:r>
            <a:r>
              <a:rPr lang="en-US" sz="1300"/>
              <a:t> – Kneiss</a:t>
            </a:r>
          </a:p>
          <a:p>
            <a:pPr marL="342900" indent="-342900">
              <a:lnSpc>
                <a:spcPct val="80000"/>
              </a:lnSpc>
              <a:spcBef>
                <a:spcPct val="50000"/>
              </a:spcBef>
            </a:pPr>
            <a:r>
              <a:rPr lang="en-US" sz="1300"/>
              <a:t>	</a:t>
            </a:r>
            <a:r>
              <a:rPr lang="en-US" sz="1300" i="1"/>
              <a:t>5</a:t>
            </a:r>
            <a:r>
              <a:rPr lang="en-US" sz="1300" i="1" baseline="30000"/>
              <a:t>th</a:t>
            </a:r>
            <a:r>
              <a:rPr lang="en-US" sz="1300" i="1"/>
              <a:t> Fallschirmjager Division</a:t>
            </a:r>
            <a:r>
              <a:rPr lang="en-US" sz="1300"/>
              <a:t> – Heilmann</a:t>
            </a:r>
          </a:p>
          <a:p>
            <a:pPr marL="342900" indent="-342900">
              <a:lnSpc>
                <a:spcPct val="80000"/>
              </a:lnSpc>
              <a:spcBef>
                <a:spcPct val="50000"/>
              </a:spcBef>
            </a:pPr>
            <a:r>
              <a:rPr lang="en-US" sz="1300"/>
              <a:t>	</a:t>
            </a:r>
            <a:r>
              <a:rPr lang="en-US" sz="1300" i="1"/>
              <a:t>352</a:t>
            </a:r>
            <a:r>
              <a:rPr lang="en-US" sz="1300" i="1" baseline="30000"/>
              <a:t>nd</a:t>
            </a:r>
            <a:r>
              <a:rPr lang="en-US" sz="1300" i="1"/>
              <a:t> Volksgrenadier Division</a:t>
            </a:r>
            <a:r>
              <a:rPr lang="en-US" sz="1300"/>
              <a:t> – Schmidt </a:t>
            </a:r>
          </a:p>
        </p:txBody>
      </p:sp>
      <p:sp>
        <p:nvSpPr>
          <p:cNvPr id="2261" name="Rectangle 213"/>
          <p:cNvSpPr>
            <a:spLocks noChangeArrowheads="1"/>
          </p:cNvSpPr>
          <p:nvPr/>
        </p:nvSpPr>
        <p:spPr bwMode="auto">
          <a:xfrm>
            <a:off x="0" y="0"/>
            <a:ext cx="9144000" cy="681038"/>
          </a:xfrm>
          <a:prstGeom prst="rect">
            <a:avLst/>
          </a:prstGeom>
          <a:solidFill>
            <a:schemeClr val="tx1">
              <a:alpha val="60001"/>
            </a:schemeClr>
          </a:solidFill>
          <a:ln w="9525">
            <a:noFill/>
            <a:miter lim="800000"/>
            <a:headEnd/>
            <a:tailEnd/>
          </a:ln>
          <a:effectLst/>
        </p:spPr>
        <p:txBody>
          <a:bodyPr wrap="none" anchor="ctr"/>
          <a:lstStyle/>
          <a:p>
            <a:endParaRPr lang="en-US"/>
          </a:p>
        </p:txBody>
      </p:sp>
      <p:sp>
        <p:nvSpPr>
          <p:cNvPr id="2262" name="Rectangle 214"/>
          <p:cNvSpPr>
            <a:spLocks noChangeArrowheads="1"/>
          </p:cNvSpPr>
          <p:nvPr/>
        </p:nvSpPr>
        <p:spPr bwMode="auto">
          <a:xfrm>
            <a:off x="0" y="681038"/>
            <a:ext cx="4419600" cy="1450975"/>
          </a:xfrm>
          <a:prstGeom prst="rect">
            <a:avLst/>
          </a:prstGeom>
          <a:solidFill>
            <a:schemeClr val="tx1">
              <a:alpha val="60001"/>
            </a:schemeClr>
          </a:solidFill>
          <a:ln w="9525">
            <a:noFill/>
            <a:miter lim="800000"/>
            <a:headEnd/>
            <a:tailEnd/>
          </a:ln>
          <a:effectLst/>
        </p:spPr>
        <p:txBody>
          <a:bodyPr wrap="none" anchor="ctr"/>
          <a:lstStyle/>
          <a:p>
            <a:endParaRPr lang="en-US"/>
          </a:p>
        </p:txBody>
      </p:sp>
      <p:sp>
        <p:nvSpPr>
          <p:cNvPr id="2132" name="Text Box 84"/>
          <p:cNvSpPr txBox="1">
            <a:spLocks noChangeArrowheads="1"/>
          </p:cNvSpPr>
          <p:nvPr/>
        </p:nvSpPr>
        <p:spPr bwMode="auto">
          <a:xfrm>
            <a:off x="0" y="-34925"/>
            <a:ext cx="9144000" cy="774700"/>
          </a:xfrm>
          <a:prstGeom prst="rect">
            <a:avLst/>
          </a:prstGeom>
          <a:noFill/>
          <a:ln w="38100">
            <a:noFill/>
            <a:miter lim="800000"/>
            <a:headEnd/>
            <a:tailEnd/>
          </a:ln>
          <a:effectLst/>
        </p:spPr>
        <p:txBody>
          <a:bodyPr>
            <a:spAutoFit/>
          </a:bodyPr>
          <a:lstStyle/>
          <a:p>
            <a:pPr algn="just">
              <a:spcBef>
                <a:spcPct val="50000"/>
              </a:spcBef>
            </a:pPr>
            <a:r>
              <a:rPr lang="en-US" sz="900">
                <a:solidFill>
                  <a:schemeClr val="bg1"/>
                </a:solidFill>
                <a:latin typeface="Franklin Gothic Demi" pitchFamily="34" charset="0"/>
              </a:rPr>
              <a:t>Dec 15. Hitler deploys three armies, planning to attack west, crossing the Meuse River and capturing Antwerp. In the north, Dietrich’s </a:t>
            </a:r>
            <a:r>
              <a:rPr lang="en-US" sz="900" i="1">
                <a:solidFill>
                  <a:schemeClr val="bg1"/>
                </a:solidFill>
                <a:latin typeface="Franklin Gothic Demi" pitchFamily="34" charset="0"/>
              </a:rPr>
              <a:t>6. Panzer Army </a:t>
            </a:r>
            <a:r>
              <a:rPr lang="en-US" sz="900">
                <a:solidFill>
                  <a:schemeClr val="bg1"/>
                </a:solidFill>
                <a:latin typeface="Franklin Gothic Demi" pitchFamily="34" charset="0"/>
              </a:rPr>
              <a:t>comprises</a:t>
            </a:r>
            <a:r>
              <a:rPr lang="en-US" sz="900" i="1">
                <a:solidFill>
                  <a:schemeClr val="bg1"/>
                </a:solidFill>
                <a:latin typeface="Franklin Gothic Demi" pitchFamily="34" charset="0"/>
              </a:rPr>
              <a:t> </a:t>
            </a:r>
            <a:r>
              <a:rPr lang="en-US" sz="900">
                <a:solidFill>
                  <a:schemeClr val="bg1"/>
                </a:solidFill>
                <a:latin typeface="Franklin Gothic Demi" pitchFamily="34" charset="0"/>
              </a:rPr>
              <a:t>4 elite </a:t>
            </a:r>
            <a:r>
              <a:rPr lang="en-US" sz="900" i="1">
                <a:solidFill>
                  <a:schemeClr val="bg1"/>
                </a:solidFill>
                <a:latin typeface="Franklin Gothic Demi" pitchFamily="34" charset="0"/>
              </a:rPr>
              <a:t>SS </a:t>
            </a:r>
            <a:r>
              <a:rPr lang="en-US" sz="900">
                <a:solidFill>
                  <a:schemeClr val="bg1"/>
                </a:solidFill>
                <a:latin typeface="Franklin Gothic Demi" pitchFamily="34" charset="0"/>
              </a:rPr>
              <a:t>armoured or </a:t>
            </a:r>
            <a:r>
              <a:rPr lang="en-US" sz="900" i="1">
                <a:solidFill>
                  <a:schemeClr val="bg1"/>
                </a:solidFill>
                <a:latin typeface="Franklin Gothic Demi" pitchFamily="34" charset="0"/>
              </a:rPr>
              <a:t>Panzer </a:t>
            </a:r>
            <a:r>
              <a:rPr lang="en-US" sz="900">
                <a:solidFill>
                  <a:schemeClr val="bg1"/>
                </a:solidFill>
                <a:latin typeface="Franklin Gothic Demi" pitchFamily="34" charset="0"/>
              </a:rPr>
              <a:t>divisions (</a:t>
            </a:r>
            <a:r>
              <a:rPr lang="en-US" sz="900" i="1">
                <a:solidFill>
                  <a:schemeClr val="bg1"/>
                </a:solidFill>
                <a:latin typeface="Franklin Gothic Demi" pitchFamily="34" charset="0"/>
              </a:rPr>
              <a:t>SS PzDs</a:t>
            </a:r>
            <a:r>
              <a:rPr lang="en-US" sz="900">
                <a:solidFill>
                  <a:schemeClr val="bg1"/>
                </a:solidFill>
                <a:latin typeface="Franklin Gothic Demi" pitchFamily="34" charset="0"/>
              </a:rPr>
              <a:t>), 4 weaker infantry or </a:t>
            </a:r>
            <a:r>
              <a:rPr lang="en-US" sz="900" i="1">
                <a:solidFill>
                  <a:schemeClr val="bg1"/>
                </a:solidFill>
                <a:latin typeface="Franklin Gothic Demi" pitchFamily="34" charset="0"/>
              </a:rPr>
              <a:t>Volksgrenadier</a:t>
            </a:r>
            <a:r>
              <a:rPr lang="en-US" sz="900">
                <a:solidFill>
                  <a:schemeClr val="bg1"/>
                </a:solidFill>
                <a:latin typeface="Franklin Gothic Demi" pitchFamily="34" charset="0"/>
              </a:rPr>
              <a:t> divisions (</a:t>
            </a:r>
            <a:r>
              <a:rPr lang="en-US" sz="900" i="1">
                <a:solidFill>
                  <a:schemeClr val="bg1"/>
                </a:solidFill>
                <a:latin typeface="Franklin Gothic Demi" pitchFamily="34" charset="0"/>
              </a:rPr>
              <a:t>VGDs</a:t>
            </a:r>
            <a:r>
              <a:rPr lang="en-US" sz="900">
                <a:solidFill>
                  <a:schemeClr val="bg1"/>
                </a:solidFill>
                <a:latin typeface="Franklin Gothic Demi" pitchFamily="34" charset="0"/>
              </a:rPr>
              <a:t>), and 1 parachute or </a:t>
            </a:r>
            <a:r>
              <a:rPr lang="en-US" sz="900" i="1">
                <a:solidFill>
                  <a:schemeClr val="bg1"/>
                </a:solidFill>
                <a:latin typeface="Franklin Gothic Demi" pitchFamily="34" charset="0"/>
              </a:rPr>
              <a:t>Fallschirmjage</a:t>
            </a:r>
            <a:r>
              <a:rPr lang="en-US" sz="900">
                <a:solidFill>
                  <a:schemeClr val="bg1"/>
                </a:solidFill>
                <a:latin typeface="Franklin Gothic Demi" pitchFamily="34" charset="0"/>
              </a:rPr>
              <a:t>r division (</a:t>
            </a:r>
            <a:r>
              <a:rPr lang="en-US" sz="900" i="1">
                <a:solidFill>
                  <a:schemeClr val="bg1"/>
                </a:solidFill>
                <a:latin typeface="Franklin Gothic Demi" pitchFamily="34" charset="0"/>
              </a:rPr>
              <a:t>FJD</a:t>
            </a:r>
            <a:r>
              <a:rPr lang="en-US" sz="900">
                <a:solidFill>
                  <a:schemeClr val="bg1"/>
                </a:solidFill>
                <a:latin typeface="Franklin Gothic Demi" pitchFamily="34" charset="0"/>
              </a:rPr>
              <a:t>). </a:t>
            </a:r>
            <a:r>
              <a:rPr lang="en-US" sz="900" i="1">
                <a:solidFill>
                  <a:schemeClr val="bg1"/>
                </a:solidFill>
                <a:latin typeface="Franklin Gothic Demi" pitchFamily="34" charset="0"/>
              </a:rPr>
              <a:t>6. Panzer Army </a:t>
            </a:r>
            <a:r>
              <a:rPr lang="en-US" sz="900">
                <a:solidFill>
                  <a:schemeClr val="bg1"/>
                </a:solidFill>
                <a:latin typeface="Franklin Gothic Demi" pitchFamily="34" charset="0"/>
              </a:rPr>
              <a:t>is the strongest army deployed and represents the German main effort. Its immediate objective is to cross the Meuse between Liege and Huy within 24 hours; its final objective is the capture of Antwerp and to hold a line between it and the Meuse. In the center, Manteuffel’s </a:t>
            </a:r>
            <a:r>
              <a:rPr lang="en-US" sz="900" i="1">
                <a:solidFill>
                  <a:schemeClr val="bg1"/>
                </a:solidFill>
                <a:latin typeface="Franklin Gothic Demi" pitchFamily="34" charset="0"/>
              </a:rPr>
              <a:t>5. Panzer Army</a:t>
            </a:r>
            <a:r>
              <a:rPr lang="en-US" sz="900">
                <a:solidFill>
                  <a:schemeClr val="bg1"/>
                </a:solidFill>
                <a:latin typeface="Franklin Gothic Demi" pitchFamily="34" charset="0"/>
              </a:rPr>
              <a:t> comprises 4 regular </a:t>
            </a:r>
            <a:r>
              <a:rPr lang="en-US" sz="900" i="1">
                <a:solidFill>
                  <a:schemeClr val="bg1"/>
                </a:solidFill>
                <a:latin typeface="Franklin Gothic Demi" pitchFamily="34" charset="0"/>
              </a:rPr>
              <a:t>Panzer</a:t>
            </a:r>
            <a:r>
              <a:rPr lang="en-US" sz="900">
                <a:solidFill>
                  <a:schemeClr val="bg1"/>
                </a:solidFill>
                <a:latin typeface="Franklin Gothic Demi" pitchFamily="34" charset="0"/>
              </a:rPr>
              <a:t> divisions (</a:t>
            </a:r>
            <a:r>
              <a:rPr lang="en-US" sz="900" i="1">
                <a:solidFill>
                  <a:schemeClr val="bg1"/>
                </a:solidFill>
                <a:latin typeface="Franklin Gothic Demi" pitchFamily="34" charset="0"/>
              </a:rPr>
              <a:t>PzDs</a:t>
            </a:r>
            <a:r>
              <a:rPr lang="en-US" sz="900">
                <a:solidFill>
                  <a:schemeClr val="bg1"/>
                </a:solidFill>
                <a:latin typeface="Franklin Gothic Demi" pitchFamily="34" charset="0"/>
              </a:rPr>
              <a:t>) and 5 </a:t>
            </a:r>
            <a:r>
              <a:rPr lang="en-US" sz="900" i="1">
                <a:solidFill>
                  <a:schemeClr val="bg1"/>
                </a:solidFill>
                <a:latin typeface="Franklin Gothic Demi" pitchFamily="34" charset="0"/>
              </a:rPr>
              <a:t>VGDs</a:t>
            </a:r>
            <a:r>
              <a:rPr lang="en-US" sz="900">
                <a:solidFill>
                  <a:schemeClr val="bg1"/>
                </a:solidFill>
                <a:latin typeface="Franklin Gothic Demi" pitchFamily="34" charset="0"/>
              </a:rPr>
              <a:t>. </a:t>
            </a:r>
            <a:r>
              <a:rPr lang="en-US" sz="900" i="1">
                <a:solidFill>
                  <a:schemeClr val="bg1"/>
                </a:solidFill>
                <a:latin typeface="Franklin Gothic Demi" pitchFamily="34" charset="0"/>
              </a:rPr>
              <a:t>5. Panzer Army</a:t>
            </a:r>
            <a:r>
              <a:rPr lang="en-US" sz="900">
                <a:solidFill>
                  <a:schemeClr val="bg1"/>
                </a:solidFill>
                <a:latin typeface="Franklin Gothic Demi" pitchFamily="34" charset="0"/>
              </a:rPr>
              <a:t> represents the German secondary effort. Its immediate objective is to cross the Meuse near Namur within 24 hours; its final objective is to shield </a:t>
            </a:r>
            <a:r>
              <a:rPr lang="en-US" sz="900" i="1">
                <a:solidFill>
                  <a:schemeClr val="bg1"/>
                </a:solidFill>
                <a:latin typeface="Franklin Gothic Demi" pitchFamily="34" charset="0"/>
              </a:rPr>
              <a:t>6. Panzer Army’s</a:t>
            </a:r>
            <a:r>
              <a:rPr lang="en-US" sz="900">
                <a:solidFill>
                  <a:schemeClr val="bg1"/>
                </a:solidFill>
                <a:latin typeface="Franklin Gothic Demi" pitchFamily="34" charset="0"/>
              </a:rPr>
              <a:t> southern </a:t>
            </a:r>
          </a:p>
        </p:txBody>
      </p:sp>
      <p:sp>
        <p:nvSpPr>
          <p:cNvPr id="2133" name="Text Box 85"/>
          <p:cNvSpPr txBox="1">
            <a:spLocks noChangeArrowheads="1"/>
          </p:cNvSpPr>
          <p:nvPr/>
        </p:nvSpPr>
        <p:spPr bwMode="auto">
          <a:xfrm>
            <a:off x="0" y="642938"/>
            <a:ext cx="4419600" cy="1320800"/>
          </a:xfrm>
          <a:prstGeom prst="rect">
            <a:avLst/>
          </a:prstGeom>
          <a:noFill/>
          <a:ln w="38100">
            <a:noFill/>
            <a:miter lim="800000"/>
            <a:headEnd/>
            <a:tailEnd/>
          </a:ln>
          <a:effectLst/>
        </p:spPr>
        <p:txBody>
          <a:bodyPr>
            <a:spAutoFit/>
          </a:bodyPr>
          <a:lstStyle/>
          <a:p>
            <a:pPr algn="just">
              <a:spcBef>
                <a:spcPct val="50000"/>
              </a:spcBef>
            </a:pPr>
            <a:r>
              <a:rPr lang="en-US" sz="900">
                <a:solidFill>
                  <a:schemeClr val="bg1"/>
                </a:solidFill>
                <a:latin typeface="Franklin Gothic Demi" pitchFamily="34" charset="0"/>
              </a:rPr>
              <a:t>flank by holding a line between Antwerp and Givet. In the south, Brandenburger’s ill-supported </a:t>
            </a:r>
            <a:r>
              <a:rPr lang="en-US" sz="900" i="1">
                <a:solidFill>
                  <a:schemeClr val="bg1"/>
                </a:solidFill>
                <a:latin typeface="Franklin Gothic Demi" pitchFamily="34" charset="0"/>
              </a:rPr>
              <a:t>7. Army</a:t>
            </a:r>
            <a:r>
              <a:rPr lang="en-US" sz="900">
                <a:solidFill>
                  <a:schemeClr val="bg1"/>
                </a:solidFill>
                <a:latin typeface="Franklin Gothic Demi" pitchFamily="34" charset="0"/>
              </a:rPr>
              <a:t> comprises only 3 VGDs and 1 FJD. Its immediate objective is to shield </a:t>
            </a:r>
            <a:r>
              <a:rPr lang="en-US" sz="900" i="1">
                <a:solidFill>
                  <a:schemeClr val="bg1"/>
                </a:solidFill>
                <a:latin typeface="Franklin Gothic Demi" pitchFamily="34" charset="0"/>
              </a:rPr>
              <a:t>5. Panzer Army’s</a:t>
            </a:r>
            <a:r>
              <a:rPr lang="en-US" sz="900">
                <a:solidFill>
                  <a:schemeClr val="bg1"/>
                </a:solidFill>
                <a:latin typeface="Franklin Gothic Demi" pitchFamily="34" charset="0"/>
              </a:rPr>
              <a:t> southern flank as it crosses the Meuse; its final objective is to protect the </a:t>
            </a:r>
            <a:r>
              <a:rPr lang="en-US" sz="900" i="1">
                <a:solidFill>
                  <a:schemeClr val="bg1"/>
                </a:solidFill>
                <a:latin typeface="Franklin Gothic Demi" pitchFamily="34" charset="0"/>
              </a:rPr>
              <a:t>Panzer Armies</a:t>
            </a:r>
            <a:r>
              <a:rPr lang="en-US" sz="900">
                <a:solidFill>
                  <a:schemeClr val="bg1"/>
                </a:solidFill>
                <a:latin typeface="Franklin Gothic Demi" pitchFamily="34" charset="0"/>
              </a:rPr>
              <a:t>’ southern flank as they race for Antwerp by holding a line between Givet and Echternach. For the US, Hodges deploys 1. Army’s 5 infantry divisions (IDs) in a thinly held line, with his sole armoured division (AD) split up into 3 combat commands (CCs) as sector reserves. Neither Hodges nor his superiors any German attack. Note: in text, German units appear in italics, Allied units in normal font. Click any army label or unit for more information.</a:t>
            </a:r>
          </a:p>
        </p:txBody>
      </p:sp>
      <p:sp>
        <p:nvSpPr>
          <p:cNvPr id="2263" name="Text Box 215"/>
          <p:cNvSpPr txBox="1">
            <a:spLocks noChangeArrowheads="1"/>
          </p:cNvSpPr>
          <p:nvPr/>
        </p:nvSpPr>
        <p:spPr bwMode="auto">
          <a:xfrm>
            <a:off x="0" y="-34925"/>
            <a:ext cx="9144000" cy="774700"/>
          </a:xfrm>
          <a:prstGeom prst="rect">
            <a:avLst/>
          </a:prstGeom>
          <a:noFill/>
          <a:ln w="38100">
            <a:noFill/>
            <a:miter lim="800000"/>
            <a:headEnd/>
            <a:tailEnd/>
          </a:ln>
          <a:effectLst/>
        </p:spPr>
        <p:txBody>
          <a:bodyPr>
            <a:spAutoFit/>
          </a:bodyPr>
          <a:lstStyle/>
          <a:p>
            <a:pPr algn="just">
              <a:spcBef>
                <a:spcPct val="50000"/>
              </a:spcBef>
            </a:pPr>
            <a:r>
              <a:rPr lang="en-US" sz="900">
                <a:solidFill>
                  <a:schemeClr val="bg1"/>
                </a:solidFill>
                <a:latin typeface="Franklin Gothic Demi" pitchFamily="34" charset="0"/>
              </a:rPr>
              <a:t>Dec 16. After a 30-minute artillery barrage, the Germans attack along the front at 0600. In the north, Dietrich leads with his infantry; the </a:t>
            </a:r>
            <a:r>
              <a:rPr lang="en-US" sz="900" i="1">
                <a:solidFill>
                  <a:schemeClr val="bg1"/>
                </a:solidFill>
                <a:latin typeface="Franklin Gothic Demi" pitchFamily="34" charset="0"/>
              </a:rPr>
              <a:t>277</a:t>
            </a:r>
            <a:r>
              <a:rPr lang="en-US" sz="900" i="1" baseline="30000">
                <a:solidFill>
                  <a:schemeClr val="bg1"/>
                </a:solidFill>
                <a:latin typeface="Franklin Gothic Demi" pitchFamily="34" charset="0"/>
              </a:rPr>
              <a:t>th</a:t>
            </a:r>
            <a:r>
              <a:rPr lang="en-US" sz="900">
                <a:solidFill>
                  <a:schemeClr val="bg1"/>
                </a:solidFill>
                <a:latin typeface="Franklin Gothic Demi" pitchFamily="34" charset="0"/>
              </a:rPr>
              <a:t> and </a:t>
            </a:r>
            <a:r>
              <a:rPr lang="en-US" sz="900" i="1">
                <a:solidFill>
                  <a:schemeClr val="bg1"/>
                </a:solidFill>
                <a:latin typeface="Franklin Gothic Demi" pitchFamily="34" charset="0"/>
              </a:rPr>
              <a:t>12</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VGDs</a:t>
            </a:r>
            <a:r>
              <a:rPr lang="en-US" sz="900">
                <a:solidFill>
                  <a:schemeClr val="bg1"/>
                </a:solidFill>
                <a:latin typeface="Franklin Gothic Demi" pitchFamily="34" charset="0"/>
              </a:rPr>
              <a:t> rush forward but suffer heavy casualties against the US 2</a:t>
            </a:r>
            <a:r>
              <a:rPr lang="en-US" sz="900" baseline="30000">
                <a:solidFill>
                  <a:schemeClr val="bg1"/>
                </a:solidFill>
                <a:latin typeface="Franklin Gothic Demi" pitchFamily="34" charset="0"/>
              </a:rPr>
              <a:t>nd</a:t>
            </a:r>
            <a:r>
              <a:rPr lang="en-US" sz="900">
                <a:solidFill>
                  <a:schemeClr val="bg1"/>
                </a:solidFill>
                <a:latin typeface="Franklin Gothic Demi" pitchFamily="34" charset="0"/>
              </a:rPr>
              <a:t> and 99</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IDs, reporting slow progress and bitter forest fighting. The </a:t>
            </a:r>
            <a:r>
              <a:rPr lang="en-US" sz="900" i="1">
                <a:solidFill>
                  <a:schemeClr val="bg1"/>
                </a:solidFill>
                <a:latin typeface="Franklin Gothic Demi" pitchFamily="34" charset="0"/>
              </a:rPr>
              <a:t>3</a:t>
            </a:r>
            <a:r>
              <a:rPr lang="en-US" sz="900" i="1" baseline="30000">
                <a:solidFill>
                  <a:schemeClr val="bg1"/>
                </a:solidFill>
                <a:latin typeface="Franklin Gothic Demi" pitchFamily="34" charset="0"/>
              </a:rPr>
              <a:t>rd</a:t>
            </a:r>
            <a:r>
              <a:rPr lang="en-US" sz="900" i="1">
                <a:solidFill>
                  <a:schemeClr val="bg1"/>
                </a:solidFill>
                <a:latin typeface="Franklin Gothic Demi" pitchFamily="34" charset="0"/>
              </a:rPr>
              <a:t> FJD</a:t>
            </a:r>
            <a:r>
              <a:rPr lang="en-US" sz="900">
                <a:solidFill>
                  <a:schemeClr val="bg1"/>
                </a:solidFill>
                <a:latin typeface="Franklin Gothic Demi" pitchFamily="34" charset="0"/>
              </a:rPr>
              <a:t> also attacks but is frustrated by small US detachments blocking main roads. US troops occupy all advance routes by the end of the day, but also suffer many casualties and recognize they are outnumbered. Dietrich, frustrated with his infantry’s progress, orders his elite </a:t>
            </a:r>
            <a:r>
              <a:rPr lang="en-US" sz="900" i="1">
                <a:solidFill>
                  <a:schemeClr val="bg1"/>
                </a:solidFill>
                <a:latin typeface="Franklin Gothic Demi" pitchFamily="34" charset="0"/>
              </a:rPr>
              <a:t>SS PzDs</a:t>
            </a:r>
            <a:r>
              <a:rPr lang="en-US" sz="900">
                <a:solidFill>
                  <a:schemeClr val="bg1"/>
                </a:solidFill>
                <a:latin typeface="Franklin Gothic Demi" pitchFamily="34" charset="0"/>
              </a:rPr>
              <a:t> forward, but they are stuck in traffic behind the front. In the center, Manteuffel makes better progress. The US 106</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 offers stubborn resistance against the part of the </a:t>
            </a:r>
            <a:r>
              <a:rPr lang="en-US" sz="900" i="1">
                <a:solidFill>
                  <a:schemeClr val="bg1"/>
                </a:solidFill>
                <a:latin typeface="Franklin Gothic Demi" pitchFamily="34" charset="0"/>
              </a:rPr>
              <a:t>18</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VGD</a:t>
            </a:r>
            <a:r>
              <a:rPr lang="en-US" sz="900">
                <a:solidFill>
                  <a:schemeClr val="bg1"/>
                </a:solidFill>
                <a:latin typeface="Franklin Gothic Demi" pitchFamily="34" charset="0"/>
              </a:rPr>
              <a:t>, while the rest of the </a:t>
            </a:r>
            <a:r>
              <a:rPr lang="en-US" sz="900" i="1">
                <a:solidFill>
                  <a:schemeClr val="bg1"/>
                </a:solidFill>
                <a:latin typeface="Franklin Gothic Demi" pitchFamily="34" charset="0"/>
              </a:rPr>
              <a:t>VGD </a:t>
            </a:r>
            <a:r>
              <a:rPr lang="en-US" sz="900">
                <a:solidFill>
                  <a:schemeClr val="bg1"/>
                </a:solidFill>
                <a:latin typeface="Franklin Gothic Demi" pitchFamily="34" charset="0"/>
              </a:rPr>
              <a:t>circles around both flanks to surround it. The </a:t>
            </a:r>
            <a:r>
              <a:rPr lang="en-US" sz="900" i="1">
                <a:solidFill>
                  <a:schemeClr val="bg1"/>
                </a:solidFill>
                <a:latin typeface="Franklin Gothic Demi" pitchFamily="34" charset="0"/>
              </a:rPr>
              <a:t>26</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VGD</a:t>
            </a:r>
            <a:r>
              <a:rPr lang="en-US" sz="900">
                <a:solidFill>
                  <a:schemeClr val="bg1"/>
                </a:solidFill>
                <a:latin typeface="Franklin Gothic Demi" pitchFamily="34" charset="0"/>
              </a:rPr>
              <a:t> crosses the Our during the night to assist</a:t>
            </a:r>
          </a:p>
        </p:txBody>
      </p:sp>
      <p:sp>
        <p:nvSpPr>
          <p:cNvPr id="2264" name="Text Box 216"/>
          <p:cNvSpPr txBox="1">
            <a:spLocks noChangeArrowheads="1"/>
          </p:cNvSpPr>
          <p:nvPr/>
        </p:nvSpPr>
        <p:spPr bwMode="auto">
          <a:xfrm>
            <a:off x="0" y="642938"/>
            <a:ext cx="4419600" cy="1457325"/>
          </a:xfrm>
          <a:prstGeom prst="rect">
            <a:avLst/>
          </a:prstGeom>
          <a:noFill/>
          <a:ln w="38100">
            <a:noFill/>
            <a:miter lim="800000"/>
            <a:headEnd/>
            <a:tailEnd/>
          </a:ln>
          <a:effectLst/>
        </p:spPr>
        <p:txBody>
          <a:bodyPr>
            <a:spAutoFit/>
          </a:bodyPr>
          <a:lstStyle/>
          <a:p>
            <a:pPr algn="just">
              <a:spcBef>
                <a:spcPct val="50000"/>
              </a:spcBef>
            </a:pPr>
            <a:r>
              <a:rPr lang="en-US" sz="900" i="1">
                <a:solidFill>
                  <a:schemeClr val="bg1"/>
                </a:solidFill>
                <a:latin typeface="Franklin Gothic Demi" pitchFamily="34" charset="0"/>
              </a:rPr>
              <a:t>560</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VGD</a:t>
            </a:r>
            <a:r>
              <a:rPr lang="en-US" sz="900">
                <a:solidFill>
                  <a:schemeClr val="bg1"/>
                </a:solidFill>
                <a:latin typeface="Franklin Gothic Demi" pitchFamily="34" charset="0"/>
              </a:rPr>
              <a:t> attacking US 28</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 which frustrates their attacks; German engineers finally build a bridge across the Our later in the day, allowing </a:t>
            </a:r>
            <a:r>
              <a:rPr lang="en-US" sz="900" i="1">
                <a:solidFill>
                  <a:schemeClr val="bg1"/>
                </a:solidFill>
                <a:latin typeface="Franklin Gothic Demi" pitchFamily="34" charset="0"/>
              </a:rPr>
              <a:t>2</a:t>
            </a:r>
            <a:r>
              <a:rPr lang="en-US" sz="900" i="1" baseline="30000">
                <a:solidFill>
                  <a:schemeClr val="bg1"/>
                </a:solidFill>
                <a:latin typeface="Franklin Gothic Demi" pitchFamily="34" charset="0"/>
              </a:rPr>
              <a:t>nd</a:t>
            </a:r>
            <a:r>
              <a:rPr lang="en-US" sz="900" i="1">
                <a:solidFill>
                  <a:schemeClr val="bg1"/>
                </a:solidFill>
                <a:latin typeface="Franklin Gothic Demi" pitchFamily="34" charset="0"/>
              </a:rPr>
              <a:t> PzD</a:t>
            </a:r>
            <a:r>
              <a:rPr lang="en-US" sz="900">
                <a:solidFill>
                  <a:schemeClr val="bg1"/>
                </a:solidFill>
                <a:latin typeface="Franklin Gothic Demi" pitchFamily="34" charset="0"/>
              </a:rPr>
              <a:t> to push 28</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 back to Clerveaux. Most of Manteuffel’s </a:t>
            </a:r>
            <a:r>
              <a:rPr lang="en-US" sz="900" i="1">
                <a:solidFill>
                  <a:schemeClr val="bg1"/>
                </a:solidFill>
                <a:latin typeface="Franklin Gothic Demi" pitchFamily="34" charset="0"/>
              </a:rPr>
              <a:t>PzDs</a:t>
            </a:r>
            <a:r>
              <a:rPr lang="en-US" sz="900">
                <a:solidFill>
                  <a:schemeClr val="bg1"/>
                </a:solidFill>
                <a:latin typeface="Franklin Gothic Demi" pitchFamily="34" charset="0"/>
              </a:rPr>
              <a:t> remain stuck in traffic behind the front however. In the south, Brandenburger’s forces advance but achieve no breakthroughs, partly because his army still has not received its promised assault guns to assist his infantry. 5</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FJD and </a:t>
            </a:r>
            <a:r>
              <a:rPr lang="en-US" sz="900" i="1">
                <a:solidFill>
                  <a:schemeClr val="bg1"/>
                </a:solidFill>
                <a:latin typeface="Franklin Gothic Demi" pitchFamily="34" charset="0"/>
              </a:rPr>
              <a:t>352</a:t>
            </a:r>
            <a:r>
              <a:rPr lang="en-US" sz="900" i="1" baseline="30000">
                <a:solidFill>
                  <a:schemeClr val="bg1"/>
                </a:solidFill>
                <a:latin typeface="Franklin Gothic Demi" pitchFamily="34" charset="0"/>
              </a:rPr>
              <a:t>nd</a:t>
            </a:r>
            <a:r>
              <a:rPr lang="en-US" sz="900" i="1">
                <a:solidFill>
                  <a:schemeClr val="bg1"/>
                </a:solidFill>
                <a:latin typeface="Franklin Gothic Demi" pitchFamily="34" charset="0"/>
              </a:rPr>
              <a:t> VGD</a:t>
            </a:r>
            <a:r>
              <a:rPr lang="en-US" sz="900">
                <a:solidFill>
                  <a:schemeClr val="bg1"/>
                </a:solidFill>
                <a:latin typeface="Franklin Gothic Demi" pitchFamily="34" charset="0"/>
              </a:rPr>
              <a:t> advance west against modest resistance; </a:t>
            </a:r>
            <a:r>
              <a:rPr lang="en-US" sz="900" i="1">
                <a:solidFill>
                  <a:schemeClr val="bg1"/>
                </a:solidFill>
                <a:latin typeface="Franklin Gothic Demi" pitchFamily="34" charset="0"/>
              </a:rPr>
              <a:t>276</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VGD</a:t>
            </a:r>
            <a:r>
              <a:rPr lang="en-US" sz="900">
                <a:solidFill>
                  <a:schemeClr val="bg1"/>
                </a:solidFill>
                <a:latin typeface="Franklin Gothic Demi" pitchFamily="34" charset="0"/>
              </a:rPr>
              <a:t> is violently checked by CCA/9</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AD; </a:t>
            </a:r>
            <a:r>
              <a:rPr lang="en-US" sz="900" i="1">
                <a:solidFill>
                  <a:schemeClr val="bg1"/>
                </a:solidFill>
                <a:latin typeface="Franklin Gothic Demi" pitchFamily="34" charset="0"/>
              </a:rPr>
              <a:t>212</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VGD</a:t>
            </a:r>
            <a:r>
              <a:rPr lang="en-US" sz="900">
                <a:solidFill>
                  <a:schemeClr val="bg1"/>
                </a:solidFill>
                <a:latin typeface="Franklin Gothic Demi" pitchFamily="34" charset="0"/>
              </a:rPr>
              <a:t> achieves only minor penetrations against 4</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 Eisenhower reacts to reports of German counterattacks in Ardennes by transferring the 7</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and 9</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ADs to 1. Army from adjacent 9. and 3. Armies.</a:t>
            </a:r>
          </a:p>
        </p:txBody>
      </p:sp>
      <p:sp>
        <p:nvSpPr>
          <p:cNvPr id="2282" name="Text Box 234"/>
          <p:cNvSpPr txBox="1">
            <a:spLocks noChangeArrowheads="1"/>
          </p:cNvSpPr>
          <p:nvPr/>
        </p:nvSpPr>
        <p:spPr bwMode="auto">
          <a:xfrm>
            <a:off x="0" y="-34925"/>
            <a:ext cx="9144000" cy="774700"/>
          </a:xfrm>
          <a:prstGeom prst="rect">
            <a:avLst/>
          </a:prstGeom>
          <a:noFill/>
          <a:ln w="38100">
            <a:noFill/>
            <a:miter lim="800000"/>
            <a:headEnd/>
            <a:tailEnd/>
          </a:ln>
          <a:effectLst/>
        </p:spPr>
        <p:txBody>
          <a:bodyPr>
            <a:spAutoFit/>
          </a:bodyPr>
          <a:lstStyle/>
          <a:p>
            <a:pPr algn="just">
              <a:spcBef>
                <a:spcPct val="50000"/>
              </a:spcBef>
            </a:pPr>
            <a:r>
              <a:rPr lang="en-US" sz="900">
                <a:solidFill>
                  <a:schemeClr val="bg1"/>
                </a:solidFill>
                <a:latin typeface="Franklin Gothic Demi" pitchFamily="34" charset="0"/>
              </a:rPr>
              <a:t>Dec 17-18. As the German attack grows, Eisenhower orders his strategic reserve, 2 elite airborne divisions (AbnDs), to backstop the line and hold critical road junctions, Werbemont and Bastogne, while Hodges sends CCB/9</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AD south to hold St. Vith. In the north, the </a:t>
            </a:r>
            <a:r>
              <a:rPr lang="en-US" sz="900" i="1">
                <a:solidFill>
                  <a:schemeClr val="bg1"/>
                </a:solidFill>
                <a:latin typeface="Franklin Gothic Demi" pitchFamily="34" charset="0"/>
              </a:rPr>
              <a:t>272</a:t>
            </a:r>
            <a:r>
              <a:rPr lang="en-US" sz="900" i="1" baseline="30000">
                <a:solidFill>
                  <a:schemeClr val="bg1"/>
                </a:solidFill>
                <a:latin typeface="Franklin Gothic Demi" pitchFamily="34" charset="0"/>
              </a:rPr>
              <a:t>nd</a:t>
            </a:r>
            <a:r>
              <a:rPr lang="en-US" sz="900">
                <a:solidFill>
                  <a:schemeClr val="bg1"/>
                </a:solidFill>
                <a:latin typeface="Franklin Gothic Demi" pitchFamily="34" charset="0"/>
              </a:rPr>
              <a:t> and </a:t>
            </a:r>
            <a:r>
              <a:rPr lang="en-US" sz="900" i="1">
                <a:solidFill>
                  <a:schemeClr val="bg1"/>
                </a:solidFill>
                <a:latin typeface="Franklin Gothic Demi" pitchFamily="34" charset="0"/>
              </a:rPr>
              <a:t>326</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VGDs</a:t>
            </a:r>
            <a:r>
              <a:rPr lang="en-US" sz="900">
                <a:solidFill>
                  <a:schemeClr val="bg1"/>
                </a:solidFill>
                <a:latin typeface="Franklin Gothic Demi" pitchFamily="34" charset="0"/>
              </a:rPr>
              <a:t> attack the 78</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 at Monschau but are repelled by artillery; the threat ends when part of US 9</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 arrives. 1</a:t>
            </a:r>
            <a:r>
              <a:rPr lang="en-US" sz="900" baseline="30000">
                <a:solidFill>
                  <a:schemeClr val="bg1"/>
                </a:solidFill>
                <a:latin typeface="Franklin Gothic Demi" pitchFamily="34" charset="0"/>
              </a:rPr>
              <a:t>st</a:t>
            </a:r>
            <a:r>
              <a:rPr lang="en-US" sz="900">
                <a:solidFill>
                  <a:schemeClr val="bg1"/>
                </a:solidFill>
                <a:latin typeface="Franklin Gothic Demi" pitchFamily="34" charset="0"/>
              </a:rPr>
              <a:t> ID, 30</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 and CCR/3</a:t>
            </a:r>
            <a:r>
              <a:rPr lang="en-US" sz="900" baseline="30000">
                <a:solidFill>
                  <a:schemeClr val="bg1"/>
                </a:solidFill>
                <a:latin typeface="Franklin Gothic Demi" pitchFamily="34" charset="0"/>
              </a:rPr>
              <a:t>rd</a:t>
            </a:r>
            <a:r>
              <a:rPr lang="en-US" sz="900">
                <a:solidFill>
                  <a:schemeClr val="bg1"/>
                </a:solidFill>
                <a:latin typeface="Franklin Gothic Demi" pitchFamily="34" charset="0"/>
              </a:rPr>
              <a:t> AD also arrive from 9. and 1. Army reserves from the north. Dietrich commits </a:t>
            </a:r>
            <a:r>
              <a:rPr lang="en-US" sz="900" i="1">
                <a:solidFill>
                  <a:schemeClr val="bg1"/>
                </a:solidFill>
                <a:latin typeface="Franklin Gothic Demi" pitchFamily="34" charset="0"/>
              </a:rPr>
              <a:t>12</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SS PzD</a:t>
            </a:r>
            <a:r>
              <a:rPr lang="en-US" sz="900">
                <a:solidFill>
                  <a:schemeClr val="bg1"/>
                </a:solidFill>
                <a:latin typeface="Franklin Gothic Demi" pitchFamily="34" charset="0"/>
              </a:rPr>
              <a:t> to assist the stalled </a:t>
            </a:r>
            <a:r>
              <a:rPr lang="en-US" sz="900" i="1">
                <a:solidFill>
                  <a:schemeClr val="bg1"/>
                </a:solidFill>
                <a:latin typeface="Franklin Gothic Demi" pitchFamily="34" charset="0"/>
              </a:rPr>
              <a:t>277</a:t>
            </a:r>
            <a:r>
              <a:rPr lang="en-US" sz="900" i="1" baseline="30000">
                <a:solidFill>
                  <a:schemeClr val="bg1"/>
                </a:solidFill>
                <a:latin typeface="Franklin Gothic Demi" pitchFamily="34" charset="0"/>
              </a:rPr>
              <a:t>th</a:t>
            </a:r>
            <a:r>
              <a:rPr lang="en-US" sz="900">
                <a:solidFill>
                  <a:schemeClr val="bg1"/>
                </a:solidFill>
                <a:latin typeface="Franklin Gothic Demi" pitchFamily="34" charset="0"/>
              </a:rPr>
              <a:t> and </a:t>
            </a:r>
            <a:r>
              <a:rPr lang="en-US" sz="900" i="1">
                <a:solidFill>
                  <a:schemeClr val="bg1"/>
                </a:solidFill>
                <a:latin typeface="Franklin Gothic Demi" pitchFamily="34" charset="0"/>
              </a:rPr>
              <a:t>12</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VGDs</a:t>
            </a:r>
            <a:r>
              <a:rPr lang="en-US" sz="900">
                <a:solidFill>
                  <a:schemeClr val="bg1"/>
                </a:solidFill>
                <a:latin typeface="Franklin Gothic Demi" pitchFamily="34" charset="0"/>
              </a:rPr>
              <a:t>, forcing Hodges’ corps commander, Gerow, to withdraw 2</a:t>
            </a:r>
            <a:r>
              <a:rPr lang="en-US" sz="900" baseline="30000">
                <a:solidFill>
                  <a:schemeClr val="bg1"/>
                </a:solidFill>
                <a:latin typeface="Franklin Gothic Demi" pitchFamily="34" charset="0"/>
              </a:rPr>
              <a:t>nd</a:t>
            </a:r>
            <a:r>
              <a:rPr lang="en-US" sz="900">
                <a:solidFill>
                  <a:schemeClr val="bg1"/>
                </a:solidFill>
                <a:latin typeface="Franklin Gothic Demi" pitchFamily="34" charset="0"/>
              </a:rPr>
              <a:t> and 99</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IDs towards Elsenborn Ridge. Dietrich makes the most progress along the Ambleve River where the </a:t>
            </a:r>
            <a:r>
              <a:rPr lang="en-US" sz="900" i="1">
                <a:solidFill>
                  <a:schemeClr val="bg1"/>
                </a:solidFill>
                <a:latin typeface="Franklin Gothic Demi" pitchFamily="34" charset="0"/>
              </a:rPr>
              <a:t>1</a:t>
            </a:r>
            <a:r>
              <a:rPr lang="en-US" sz="900" i="1" baseline="30000">
                <a:solidFill>
                  <a:schemeClr val="bg1"/>
                </a:solidFill>
                <a:latin typeface="Franklin Gothic Demi" pitchFamily="34" charset="0"/>
              </a:rPr>
              <a:t>st</a:t>
            </a:r>
            <a:r>
              <a:rPr lang="en-US" sz="900" i="1">
                <a:solidFill>
                  <a:schemeClr val="bg1"/>
                </a:solidFill>
                <a:latin typeface="Franklin Gothic Demi" pitchFamily="34" charset="0"/>
              </a:rPr>
              <a:t> SS PzD</a:t>
            </a:r>
            <a:r>
              <a:rPr lang="en-US" sz="900">
                <a:solidFill>
                  <a:schemeClr val="bg1"/>
                </a:solidFill>
                <a:latin typeface="Franklin Gothic Demi" pitchFamily="34" charset="0"/>
              </a:rPr>
              <a:t> unleashes </a:t>
            </a:r>
            <a:r>
              <a:rPr lang="en-US" sz="900" i="1">
                <a:solidFill>
                  <a:schemeClr val="bg1"/>
                </a:solidFill>
                <a:latin typeface="Franklin Gothic Demi" pitchFamily="34" charset="0"/>
              </a:rPr>
              <a:t>Kampfgruppe (KG) Peiper</a:t>
            </a:r>
            <a:r>
              <a:rPr lang="en-US" sz="900">
                <a:solidFill>
                  <a:schemeClr val="bg1"/>
                </a:solidFill>
                <a:latin typeface="Franklin Gothic Demi" pitchFamily="34" charset="0"/>
              </a:rPr>
              <a:t>, which pushes west relentlessly as far as Stavelot. In the center, Manteuffel achieves a</a:t>
            </a:r>
          </a:p>
        </p:txBody>
      </p:sp>
      <p:sp>
        <p:nvSpPr>
          <p:cNvPr id="2283" name="Text Box 235"/>
          <p:cNvSpPr txBox="1">
            <a:spLocks noChangeArrowheads="1"/>
          </p:cNvSpPr>
          <p:nvPr/>
        </p:nvSpPr>
        <p:spPr bwMode="auto">
          <a:xfrm>
            <a:off x="0" y="642938"/>
            <a:ext cx="4419600" cy="1184275"/>
          </a:xfrm>
          <a:prstGeom prst="rect">
            <a:avLst/>
          </a:prstGeom>
          <a:noFill/>
          <a:ln w="38100">
            <a:noFill/>
            <a:miter lim="800000"/>
            <a:headEnd/>
            <a:tailEnd/>
          </a:ln>
          <a:effectLst/>
        </p:spPr>
        <p:txBody>
          <a:bodyPr>
            <a:spAutoFit/>
          </a:bodyPr>
          <a:lstStyle/>
          <a:p>
            <a:pPr algn="just">
              <a:spcBef>
                <a:spcPct val="50000"/>
              </a:spcBef>
            </a:pPr>
            <a:r>
              <a:rPr lang="en-US" sz="900">
                <a:solidFill>
                  <a:schemeClr val="bg1"/>
                </a:solidFill>
                <a:latin typeface="Franklin Gothic Demi" pitchFamily="34" charset="0"/>
              </a:rPr>
              <a:t>wider breakthrough. </a:t>
            </a:r>
            <a:r>
              <a:rPr lang="en-US" sz="900" i="1">
                <a:solidFill>
                  <a:schemeClr val="bg1"/>
                </a:solidFill>
                <a:latin typeface="Franklin Gothic Demi" pitchFamily="34" charset="0"/>
              </a:rPr>
              <a:t>18</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VGD</a:t>
            </a:r>
            <a:r>
              <a:rPr lang="en-US" sz="900">
                <a:solidFill>
                  <a:schemeClr val="bg1"/>
                </a:solidFill>
                <a:latin typeface="Franklin Gothic Demi" pitchFamily="34" charset="0"/>
              </a:rPr>
              <a:t> surrounds most of 106</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 which vainly tries to break out west, while </a:t>
            </a:r>
            <a:r>
              <a:rPr lang="en-US" sz="900" i="1">
                <a:solidFill>
                  <a:schemeClr val="bg1"/>
                </a:solidFill>
                <a:latin typeface="Franklin Gothic Demi" pitchFamily="34" charset="0"/>
              </a:rPr>
              <a:t>62</a:t>
            </a:r>
            <a:r>
              <a:rPr lang="en-US" sz="900" i="1" baseline="30000">
                <a:solidFill>
                  <a:schemeClr val="bg1"/>
                </a:solidFill>
                <a:latin typeface="Franklin Gothic Demi" pitchFamily="34" charset="0"/>
              </a:rPr>
              <a:t>nd</a:t>
            </a:r>
            <a:r>
              <a:rPr lang="en-US" sz="900" i="1">
                <a:solidFill>
                  <a:schemeClr val="bg1"/>
                </a:solidFill>
                <a:latin typeface="Franklin Gothic Demi" pitchFamily="34" charset="0"/>
              </a:rPr>
              <a:t> VGD</a:t>
            </a:r>
            <a:r>
              <a:rPr lang="en-US" sz="900">
                <a:solidFill>
                  <a:schemeClr val="bg1"/>
                </a:solidFill>
                <a:latin typeface="Franklin Gothic Demi" pitchFamily="34" charset="0"/>
              </a:rPr>
              <a:t> pushes west and faces newly arrived 7</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AD at St. Vith. 28</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 offers stiff resistance against parts of five German divisions, but is forced back with heavy casualties. 2 CCs occupy Bastogne as Manteuffel’s 3 </a:t>
            </a:r>
            <a:r>
              <a:rPr lang="en-US" sz="900" i="1">
                <a:solidFill>
                  <a:schemeClr val="bg1"/>
                </a:solidFill>
                <a:latin typeface="Franklin Gothic Demi" pitchFamily="34" charset="0"/>
              </a:rPr>
              <a:t>PzDs</a:t>
            </a:r>
            <a:r>
              <a:rPr lang="en-US" sz="900">
                <a:solidFill>
                  <a:schemeClr val="bg1"/>
                </a:solidFill>
                <a:latin typeface="Franklin Gothic Demi" pitchFamily="34" charset="0"/>
              </a:rPr>
              <a:t> exploit the breakthrough. In the south, Brandenburger makes frustratingly slow progress. </a:t>
            </a:r>
            <a:r>
              <a:rPr lang="en-US" sz="900" i="1">
                <a:solidFill>
                  <a:schemeClr val="bg1"/>
                </a:solidFill>
                <a:latin typeface="Franklin Gothic Demi" pitchFamily="34" charset="0"/>
              </a:rPr>
              <a:t>5</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FJD</a:t>
            </a:r>
            <a:r>
              <a:rPr lang="en-US" sz="900">
                <a:solidFill>
                  <a:schemeClr val="bg1"/>
                </a:solidFill>
                <a:latin typeface="Franklin Gothic Demi" pitchFamily="34" charset="0"/>
              </a:rPr>
              <a:t> advances as 28</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 retreats. </a:t>
            </a:r>
            <a:r>
              <a:rPr lang="en-US" sz="900" i="1">
                <a:solidFill>
                  <a:schemeClr val="bg1"/>
                </a:solidFill>
                <a:latin typeface="Franklin Gothic Demi" pitchFamily="34" charset="0"/>
              </a:rPr>
              <a:t>352</a:t>
            </a:r>
            <a:r>
              <a:rPr lang="en-US" sz="900" i="1" baseline="30000">
                <a:solidFill>
                  <a:schemeClr val="bg1"/>
                </a:solidFill>
                <a:latin typeface="Franklin Gothic Demi" pitchFamily="34" charset="0"/>
              </a:rPr>
              <a:t>nd</a:t>
            </a:r>
            <a:r>
              <a:rPr lang="en-US" sz="900">
                <a:solidFill>
                  <a:schemeClr val="bg1"/>
                </a:solidFill>
                <a:latin typeface="Franklin Gothic Demi" pitchFamily="34" charset="0"/>
              </a:rPr>
              <a:t> and </a:t>
            </a:r>
            <a:r>
              <a:rPr lang="en-US" sz="900" i="1">
                <a:solidFill>
                  <a:schemeClr val="bg1"/>
                </a:solidFill>
                <a:latin typeface="Franklin Gothic Demi" pitchFamily="34" charset="0"/>
              </a:rPr>
              <a:t>276</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VGDs</a:t>
            </a:r>
            <a:r>
              <a:rPr lang="en-US" sz="900">
                <a:solidFill>
                  <a:schemeClr val="bg1"/>
                </a:solidFill>
                <a:latin typeface="Franklin Gothic Demi" pitchFamily="34" charset="0"/>
              </a:rPr>
              <a:t> advance but face stiff counterattacks by US tanks in the form of 2 CCs. 4</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 halts </a:t>
            </a:r>
            <a:r>
              <a:rPr lang="en-US" sz="900" i="1">
                <a:solidFill>
                  <a:schemeClr val="bg1"/>
                </a:solidFill>
                <a:latin typeface="Franklin Gothic Demi" pitchFamily="34" charset="0"/>
              </a:rPr>
              <a:t>212</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VGD’s </a:t>
            </a:r>
            <a:r>
              <a:rPr lang="en-US" sz="900">
                <a:solidFill>
                  <a:schemeClr val="bg1"/>
                </a:solidFill>
                <a:latin typeface="Franklin Gothic Demi" pitchFamily="34" charset="0"/>
              </a:rPr>
              <a:t>penetration but has some units isolated in Echternach.</a:t>
            </a:r>
          </a:p>
        </p:txBody>
      </p:sp>
      <p:sp>
        <p:nvSpPr>
          <p:cNvPr id="2309" name="Text Box 261"/>
          <p:cNvSpPr txBox="1">
            <a:spLocks noChangeArrowheads="1"/>
          </p:cNvSpPr>
          <p:nvPr/>
        </p:nvSpPr>
        <p:spPr bwMode="auto">
          <a:xfrm>
            <a:off x="0" y="-34925"/>
            <a:ext cx="9144000" cy="774700"/>
          </a:xfrm>
          <a:prstGeom prst="rect">
            <a:avLst/>
          </a:prstGeom>
          <a:noFill/>
          <a:ln w="38100">
            <a:noFill/>
            <a:miter lim="800000"/>
            <a:headEnd/>
            <a:tailEnd/>
          </a:ln>
          <a:effectLst/>
        </p:spPr>
        <p:txBody>
          <a:bodyPr>
            <a:spAutoFit/>
          </a:bodyPr>
          <a:lstStyle/>
          <a:p>
            <a:pPr algn="just">
              <a:spcBef>
                <a:spcPct val="50000"/>
              </a:spcBef>
            </a:pPr>
            <a:r>
              <a:rPr lang="en-US" sz="900">
                <a:solidFill>
                  <a:schemeClr val="bg1"/>
                </a:solidFill>
                <a:latin typeface="Franklin Gothic Demi" pitchFamily="34" charset="0"/>
              </a:rPr>
              <a:t>Dec 19-20. Eisenhower and his subordinates meet face to face, where they decide to hold strong shoulders on each side of the bulge, preventing the German breakthrough from widening. Montgomery will command all forces north of bulge, Bradley the south. Eisenhower orders Patton to turn his 3. Army 90 degrees and attack north within two days. In the north, </a:t>
            </a:r>
            <a:r>
              <a:rPr lang="en-US" sz="900" i="1">
                <a:solidFill>
                  <a:schemeClr val="bg1"/>
                </a:solidFill>
                <a:latin typeface="Franklin Gothic Demi" pitchFamily="34" charset="0"/>
              </a:rPr>
              <a:t>12</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SS PzD</a:t>
            </a:r>
            <a:r>
              <a:rPr lang="en-US" sz="900">
                <a:solidFill>
                  <a:schemeClr val="bg1"/>
                </a:solidFill>
                <a:latin typeface="Franklin Gothic Demi" pitchFamily="34" charset="0"/>
              </a:rPr>
              <a:t> sidesteps US forces on Elsenborn Ridge, and attacks north, supported by infantry, but is repelled twice. </a:t>
            </a:r>
            <a:r>
              <a:rPr lang="en-US" sz="900" i="1">
                <a:solidFill>
                  <a:schemeClr val="bg1"/>
                </a:solidFill>
                <a:latin typeface="Franklin Gothic Demi" pitchFamily="34" charset="0"/>
              </a:rPr>
              <a:t>KG Peiper</a:t>
            </a:r>
            <a:r>
              <a:rPr lang="en-US" sz="900">
                <a:solidFill>
                  <a:schemeClr val="bg1"/>
                </a:solidFill>
                <a:latin typeface="Franklin Gothic Demi" pitchFamily="34" charset="0"/>
              </a:rPr>
              <a:t> is meanwhile contained and then attacked by 30</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 supported by CCB/3</a:t>
            </a:r>
            <a:r>
              <a:rPr lang="en-US" sz="900" baseline="30000">
                <a:solidFill>
                  <a:schemeClr val="bg1"/>
                </a:solidFill>
                <a:latin typeface="Franklin Gothic Demi" pitchFamily="34" charset="0"/>
              </a:rPr>
              <a:t>rd</a:t>
            </a:r>
            <a:r>
              <a:rPr lang="en-US" sz="900">
                <a:solidFill>
                  <a:schemeClr val="bg1"/>
                </a:solidFill>
                <a:latin typeface="Franklin Gothic Demi" pitchFamily="34" charset="0"/>
              </a:rPr>
              <a:t> AD. </a:t>
            </a:r>
            <a:r>
              <a:rPr lang="en-US" sz="900" i="1">
                <a:solidFill>
                  <a:schemeClr val="bg1"/>
                </a:solidFill>
                <a:latin typeface="Franklin Gothic Demi" pitchFamily="34" charset="0"/>
              </a:rPr>
              <a:t>9</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SS PzD, Fuhrer Begleit Brigade (FBB),</a:t>
            </a:r>
            <a:r>
              <a:rPr lang="en-US" sz="900">
                <a:solidFill>
                  <a:schemeClr val="bg1"/>
                </a:solidFill>
                <a:latin typeface="Franklin Gothic Demi" pitchFamily="34" charset="0"/>
              </a:rPr>
              <a:t> and </a:t>
            </a:r>
            <a:r>
              <a:rPr lang="en-US" sz="900" i="1">
                <a:solidFill>
                  <a:schemeClr val="bg1"/>
                </a:solidFill>
                <a:latin typeface="Franklin Gothic Demi" pitchFamily="34" charset="0"/>
              </a:rPr>
              <a:t>150</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Pz Brigade (PzB)</a:t>
            </a:r>
            <a:r>
              <a:rPr lang="en-US" sz="900">
                <a:solidFill>
                  <a:schemeClr val="bg1"/>
                </a:solidFill>
                <a:latin typeface="Franklin Gothic Demi" pitchFamily="34" charset="0"/>
              </a:rPr>
              <a:t> finally arrive in the salient to force a breakthrough, after being stuck in traffic and then suffering fuel issues. Hitler transfers </a:t>
            </a:r>
            <a:r>
              <a:rPr lang="en-US" sz="900" i="1">
                <a:solidFill>
                  <a:schemeClr val="bg1"/>
                </a:solidFill>
                <a:latin typeface="Franklin Gothic Demi" pitchFamily="34" charset="0"/>
              </a:rPr>
              <a:t>6. Pz Army’s 2</a:t>
            </a:r>
            <a:r>
              <a:rPr lang="en-US" sz="900" i="1" baseline="30000">
                <a:solidFill>
                  <a:schemeClr val="bg1"/>
                </a:solidFill>
                <a:latin typeface="Franklin Gothic Demi" pitchFamily="34" charset="0"/>
              </a:rPr>
              <a:t>nd</a:t>
            </a:r>
            <a:r>
              <a:rPr lang="en-US" sz="900" i="1">
                <a:solidFill>
                  <a:schemeClr val="bg1"/>
                </a:solidFill>
                <a:latin typeface="Franklin Gothic Demi" pitchFamily="34" charset="0"/>
              </a:rPr>
              <a:t> SS PzD</a:t>
            </a:r>
            <a:r>
              <a:rPr lang="en-US" sz="900">
                <a:solidFill>
                  <a:schemeClr val="bg1"/>
                </a:solidFill>
                <a:latin typeface="Franklin Gothic Demi" pitchFamily="34" charset="0"/>
              </a:rPr>
              <a:t> south to support </a:t>
            </a:r>
            <a:r>
              <a:rPr lang="en-US" sz="900" i="1">
                <a:solidFill>
                  <a:schemeClr val="bg1"/>
                </a:solidFill>
                <a:latin typeface="Franklin Gothic Demi" pitchFamily="34" charset="0"/>
              </a:rPr>
              <a:t>5. Pz Army’s</a:t>
            </a:r>
            <a:r>
              <a:rPr lang="en-US" sz="900">
                <a:solidFill>
                  <a:schemeClr val="bg1"/>
                </a:solidFill>
                <a:latin typeface="Franklin Gothic Demi" pitchFamily="34" charset="0"/>
              </a:rPr>
              <a:t> more promising attack however. In the center, 106</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a:t>
            </a:r>
          </a:p>
        </p:txBody>
      </p:sp>
      <p:sp>
        <p:nvSpPr>
          <p:cNvPr id="2310" name="Text Box 262"/>
          <p:cNvSpPr txBox="1">
            <a:spLocks noChangeArrowheads="1"/>
          </p:cNvSpPr>
          <p:nvPr/>
        </p:nvSpPr>
        <p:spPr bwMode="auto">
          <a:xfrm>
            <a:off x="0" y="642938"/>
            <a:ext cx="4419600" cy="1457325"/>
          </a:xfrm>
          <a:prstGeom prst="rect">
            <a:avLst/>
          </a:prstGeom>
          <a:noFill/>
          <a:ln w="38100">
            <a:noFill/>
            <a:miter lim="800000"/>
            <a:headEnd/>
            <a:tailEnd/>
          </a:ln>
          <a:effectLst/>
        </p:spPr>
        <p:txBody>
          <a:bodyPr>
            <a:spAutoFit/>
          </a:bodyPr>
          <a:lstStyle/>
          <a:p>
            <a:pPr algn="just">
              <a:spcBef>
                <a:spcPct val="50000"/>
              </a:spcBef>
            </a:pPr>
            <a:r>
              <a:rPr lang="en-US" sz="900">
                <a:solidFill>
                  <a:schemeClr val="bg1"/>
                </a:solidFill>
                <a:latin typeface="Franklin Gothic Demi" pitchFamily="34" charset="0"/>
              </a:rPr>
              <a:t>surrenders, allowing </a:t>
            </a:r>
            <a:r>
              <a:rPr lang="en-US" sz="900" i="1">
                <a:solidFill>
                  <a:schemeClr val="bg1"/>
                </a:solidFill>
                <a:latin typeface="Franklin Gothic Demi" pitchFamily="34" charset="0"/>
              </a:rPr>
              <a:t>18</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a:t>
            </a:r>
            <a:r>
              <a:rPr lang="en-US" sz="900">
                <a:solidFill>
                  <a:schemeClr val="bg1"/>
                </a:solidFill>
                <a:latin typeface="Franklin Gothic Demi" pitchFamily="34" charset="0"/>
              </a:rPr>
              <a:t>and</a:t>
            </a:r>
            <a:r>
              <a:rPr lang="en-US" sz="900" i="1">
                <a:solidFill>
                  <a:schemeClr val="bg1"/>
                </a:solidFill>
                <a:latin typeface="Franklin Gothic Demi" pitchFamily="34" charset="0"/>
              </a:rPr>
              <a:t> 62</a:t>
            </a:r>
            <a:r>
              <a:rPr lang="en-US" sz="900" i="1" baseline="30000">
                <a:solidFill>
                  <a:schemeClr val="bg1"/>
                </a:solidFill>
                <a:latin typeface="Franklin Gothic Demi" pitchFamily="34" charset="0"/>
              </a:rPr>
              <a:t>nd</a:t>
            </a:r>
            <a:r>
              <a:rPr lang="en-US" sz="900" i="1">
                <a:solidFill>
                  <a:schemeClr val="bg1"/>
                </a:solidFill>
                <a:latin typeface="Franklin Gothic Demi" pitchFamily="34" charset="0"/>
              </a:rPr>
              <a:t> VGD</a:t>
            </a:r>
            <a:r>
              <a:rPr lang="en-US" sz="900">
                <a:solidFill>
                  <a:schemeClr val="bg1"/>
                </a:solidFill>
                <a:latin typeface="Franklin Gothic Demi" pitchFamily="34" charset="0"/>
              </a:rPr>
              <a:t> to push on towards St. Vith. </a:t>
            </a:r>
            <a:r>
              <a:rPr lang="en-US" sz="900" i="1">
                <a:solidFill>
                  <a:schemeClr val="bg1"/>
                </a:solidFill>
                <a:latin typeface="Franklin Gothic Demi" pitchFamily="34" charset="0"/>
              </a:rPr>
              <a:t>116</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PzD</a:t>
            </a:r>
            <a:r>
              <a:rPr lang="en-US" sz="900">
                <a:solidFill>
                  <a:schemeClr val="bg1"/>
                </a:solidFill>
                <a:latin typeface="Franklin Gothic Demi" pitchFamily="34" charset="0"/>
              </a:rPr>
              <a:t> and </a:t>
            </a:r>
            <a:r>
              <a:rPr lang="en-US" sz="900" i="1">
                <a:solidFill>
                  <a:schemeClr val="bg1"/>
                </a:solidFill>
                <a:latin typeface="Franklin Gothic Demi" pitchFamily="34" charset="0"/>
              </a:rPr>
              <a:t>560</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VGD</a:t>
            </a:r>
            <a:r>
              <a:rPr lang="en-US" sz="900">
                <a:solidFill>
                  <a:schemeClr val="bg1"/>
                </a:solidFill>
                <a:latin typeface="Franklin Gothic Demi" pitchFamily="34" charset="0"/>
              </a:rPr>
              <a:t> capture Houffalize and push west until clashing with CCR/3</a:t>
            </a:r>
            <a:r>
              <a:rPr lang="en-US" sz="900" baseline="30000">
                <a:solidFill>
                  <a:schemeClr val="bg1"/>
                </a:solidFill>
                <a:latin typeface="Franklin Gothic Demi" pitchFamily="34" charset="0"/>
              </a:rPr>
              <a:t>rd</a:t>
            </a:r>
            <a:r>
              <a:rPr lang="en-US" sz="900">
                <a:solidFill>
                  <a:schemeClr val="bg1"/>
                </a:solidFill>
                <a:latin typeface="Franklin Gothic Demi" pitchFamily="34" charset="0"/>
              </a:rPr>
              <a:t> AD while </a:t>
            </a:r>
            <a:r>
              <a:rPr lang="en-US" sz="900" i="1">
                <a:solidFill>
                  <a:schemeClr val="bg1"/>
                </a:solidFill>
                <a:latin typeface="Franklin Gothic Demi" pitchFamily="34" charset="0"/>
              </a:rPr>
              <a:t>2</a:t>
            </a:r>
            <a:r>
              <a:rPr lang="en-US" sz="900" i="1" baseline="30000">
                <a:solidFill>
                  <a:schemeClr val="bg1"/>
                </a:solidFill>
                <a:latin typeface="Franklin Gothic Demi" pitchFamily="34" charset="0"/>
              </a:rPr>
              <a:t>nd</a:t>
            </a:r>
            <a:r>
              <a:rPr lang="en-US" sz="900" i="1">
                <a:solidFill>
                  <a:schemeClr val="bg1"/>
                </a:solidFill>
                <a:latin typeface="Franklin Gothic Demi" pitchFamily="34" charset="0"/>
              </a:rPr>
              <a:t> PzD</a:t>
            </a:r>
            <a:r>
              <a:rPr lang="en-US" sz="900">
                <a:solidFill>
                  <a:schemeClr val="bg1"/>
                </a:solidFill>
                <a:latin typeface="Franklin Gothic Demi" pitchFamily="34" charset="0"/>
              </a:rPr>
              <a:t> skirts Bastogne and crosses the Ourthe, but runs out of fuel and must halt. US 101</a:t>
            </a:r>
            <a:r>
              <a:rPr lang="en-US" sz="900" baseline="30000">
                <a:solidFill>
                  <a:schemeClr val="bg1"/>
                </a:solidFill>
                <a:latin typeface="Franklin Gothic Demi" pitchFamily="34" charset="0"/>
              </a:rPr>
              <a:t>st</a:t>
            </a:r>
            <a:r>
              <a:rPr lang="en-US" sz="900">
                <a:solidFill>
                  <a:schemeClr val="bg1"/>
                </a:solidFill>
                <a:latin typeface="Franklin Gothic Demi" pitchFamily="34" charset="0"/>
              </a:rPr>
              <a:t> AbnD reinforces Bastogne, deterring </a:t>
            </a:r>
            <a:r>
              <a:rPr lang="en-US" sz="900" i="1">
                <a:solidFill>
                  <a:schemeClr val="bg1"/>
                </a:solidFill>
                <a:latin typeface="Franklin Gothic Demi" pitchFamily="34" charset="0"/>
              </a:rPr>
              <a:t>PzD Lehr</a:t>
            </a:r>
            <a:r>
              <a:rPr lang="en-US" sz="900">
                <a:solidFill>
                  <a:schemeClr val="bg1"/>
                </a:solidFill>
                <a:latin typeface="Franklin Gothic Demi" pitchFamily="34" charset="0"/>
              </a:rPr>
              <a:t> and </a:t>
            </a:r>
            <a:r>
              <a:rPr lang="en-US" sz="900" i="1">
                <a:solidFill>
                  <a:schemeClr val="bg1"/>
                </a:solidFill>
                <a:latin typeface="Franklin Gothic Demi" pitchFamily="34" charset="0"/>
              </a:rPr>
              <a:t>26</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VGD</a:t>
            </a:r>
            <a:r>
              <a:rPr lang="en-US" sz="900">
                <a:solidFill>
                  <a:schemeClr val="bg1"/>
                </a:solidFill>
                <a:latin typeface="Franklin Gothic Demi" pitchFamily="34" charset="0"/>
              </a:rPr>
              <a:t> from a major assault for now. In the south, </a:t>
            </a:r>
            <a:r>
              <a:rPr lang="en-US" sz="900" i="1">
                <a:solidFill>
                  <a:schemeClr val="bg1"/>
                </a:solidFill>
                <a:latin typeface="Franklin Gothic Demi" pitchFamily="34" charset="0"/>
              </a:rPr>
              <a:t>5</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FJD</a:t>
            </a:r>
            <a:r>
              <a:rPr lang="en-US" sz="900">
                <a:solidFill>
                  <a:schemeClr val="bg1"/>
                </a:solidFill>
                <a:latin typeface="Franklin Gothic Demi" pitchFamily="34" charset="0"/>
              </a:rPr>
              <a:t> nearly captures the remnant headquarters of retreating 28</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 while </a:t>
            </a:r>
            <a:r>
              <a:rPr lang="en-US" sz="900" i="1">
                <a:solidFill>
                  <a:schemeClr val="bg1"/>
                </a:solidFill>
                <a:latin typeface="Franklin Gothic Demi" pitchFamily="34" charset="0"/>
              </a:rPr>
              <a:t>352</a:t>
            </a:r>
            <a:r>
              <a:rPr lang="en-US" sz="900" i="1" baseline="30000">
                <a:solidFill>
                  <a:schemeClr val="bg1"/>
                </a:solidFill>
                <a:latin typeface="Franklin Gothic Demi" pitchFamily="34" charset="0"/>
              </a:rPr>
              <a:t>nd</a:t>
            </a:r>
            <a:r>
              <a:rPr lang="en-US" sz="900" i="1">
                <a:solidFill>
                  <a:schemeClr val="bg1"/>
                </a:solidFill>
                <a:latin typeface="Franklin Gothic Demi" pitchFamily="34" charset="0"/>
              </a:rPr>
              <a:t> VGD</a:t>
            </a:r>
            <a:r>
              <a:rPr lang="en-US" sz="900">
                <a:solidFill>
                  <a:schemeClr val="bg1"/>
                </a:solidFill>
                <a:latin typeface="Franklin Gothic Demi" pitchFamily="34" charset="0"/>
              </a:rPr>
              <a:t> captures Diekrich. CCA/10</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AD counterattacks </a:t>
            </a:r>
            <a:r>
              <a:rPr lang="en-US" sz="900" i="1">
                <a:solidFill>
                  <a:schemeClr val="bg1"/>
                </a:solidFill>
                <a:latin typeface="Franklin Gothic Demi" pitchFamily="34" charset="0"/>
              </a:rPr>
              <a:t>212</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VGD</a:t>
            </a:r>
            <a:r>
              <a:rPr lang="en-US" sz="900">
                <a:solidFill>
                  <a:schemeClr val="bg1"/>
                </a:solidFill>
                <a:latin typeface="Franklin Gothic Demi" pitchFamily="34" charset="0"/>
              </a:rPr>
              <a:t> until </a:t>
            </a:r>
            <a:r>
              <a:rPr lang="en-US" sz="900" i="1">
                <a:solidFill>
                  <a:schemeClr val="bg1"/>
                </a:solidFill>
                <a:latin typeface="Franklin Gothic Demi" pitchFamily="34" charset="0"/>
              </a:rPr>
              <a:t>276</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VGD</a:t>
            </a:r>
            <a:r>
              <a:rPr lang="en-US" sz="900">
                <a:solidFill>
                  <a:schemeClr val="bg1"/>
                </a:solidFill>
                <a:latin typeface="Franklin Gothic Demi" pitchFamily="34" charset="0"/>
              </a:rPr>
              <a:t> finally receives its promised assault guns and pushes both US CCs back. With the expected arrival of Patton’s 3. Army, Brandenburger prepares to go over to the defensive; </a:t>
            </a:r>
            <a:r>
              <a:rPr lang="en-US" sz="900" i="1">
                <a:solidFill>
                  <a:schemeClr val="bg1"/>
                </a:solidFill>
                <a:latin typeface="Franklin Gothic Demi" pitchFamily="34" charset="0"/>
              </a:rPr>
              <a:t>7. Army</a:t>
            </a:r>
            <a:r>
              <a:rPr lang="en-US" sz="900">
                <a:solidFill>
                  <a:schemeClr val="bg1"/>
                </a:solidFill>
                <a:latin typeface="Franklin Gothic Demi" pitchFamily="34" charset="0"/>
              </a:rPr>
              <a:t> receives </a:t>
            </a:r>
            <a:r>
              <a:rPr lang="en-US" sz="900" i="1">
                <a:solidFill>
                  <a:schemeClr val="bg1"/>
                </a:solidFill>
                <a:latin typeface="Franklin Gothic Demi" pitchFamily="34" charset="0"/>
              </a:rPr>
              <a:t>Fuhrer Grenadier Brigade (FGB)</a:t>
            </a:r>
            <a:r>
              <a:rPr lang="en-US" sz="900">
                <a:solidFill>
                  <a:schemeClr val="bg1"/>
                </a:solidFill>
                <a:latin typeface="Franklin Gothic Demi" pitchFamily="34" charset="0"/>
              </a:rPr>
              <a:t> to assist in its task of stymieing the well-respected tank commander.</a:t>
            </a:r>
          </a:p>
        </p:txBody>
      </p:sp>
      <p:sp>
        <p:nvSpPr>
          <p:cNvPr id="2375" name="Text Box 327"/>
          <p:cNvSpPr txBox="1">
            <a:spLocks noChangeArrowheads="1"/>
          </p:cNvSpPr>
          <p:nvPr/>
        </p:nvSpPr>
        <p:spPr bwMode="auto">
          <a:xfrm>
            <a:off x="0" y="-34925"/>
            <a:ext cx="9144000" cy="774700"/>
          </a:xfrm>
          <a:prstGeom prst="rect">
            <a:avLst/>
          </a:prstGeom>
          <a:noFill/>
          <a:ln w="38100">
            <a:noFill/>
            <a:miter lim="800000"/>
            <a:headEnd/>
            <a:tailEnd/>
          </a:ln>
          <a:effectLst/>
        </p:spPr>
        <p:txBody>
          <a:bodyPr>
            <a:spAutoFit/>
          </a:bodyPr>
          <a:lstStyle/>
          <a:p>
            <a:pPr algn="just">
              <a:spcBef>
                <a:spcPct val="50000"/>
              </a:spcBef>
            </a:pPr>
            <a:r>
              <a:rPr lang="en-US" sz="900">
                <a:solidFill>
                  <a:schemeClr val="bg1"/>
                </a:solidFill>
                <a:latin typeface="Franklin Gothic Demi" pitchFamily="34" charset="0"/>
              </a:rPr>
              <a:t>Dec 23-24. The weather finally clears, allowing Allied aircraft to fill the sky, pummeling German units throughout the battlespace, from frontline units to rear supply columns. Recognizing </a:t>
            </a:r>
            <a:r>
              <a:rPr lang="en-US" sz="900" i="1">
                <a:solidFill>
                  <a:schemeClr val="bg1"/>
                </a:solidFill>
                <a:latin typeface="Franklin Gothic Demi" pitchFamily="34" charset="0"/>
              </a:rPr>
              <a:t>6. Pz Army</a:t>
            </a:r>
            <a:r>
              <a:rPr lang="en-US" sz="900">
                <a:solidFill>
                  <a:schemeClr val="bg1"/>
                </a:solidFill>
                <a:latin typeface="Franklin Gothic Demi" pitchFamily="34" charset="0"/>
              </a:rPr>
              <a:t> is bogged down, Model shifts the German main effort to </a:t>
            </a:r>
            <a:r>
              <a:rPr lang="en-US" sz="900" i="1">
                <a:solidFill>
                  <a:schemeClr val="bg1"/>
                </a:solidFill>
                <a:latin typeface="Franklin Gothic Demi" pitchFamily="34" charset="0"/>
              </a:rPr>
              <a:t>5. Pz Army’s</a:t>
            </a:r>
            <a:r>
              <a:rPr lang="en-US" sz="900">
                <a:solidFill>
                  <a:schemeClr val="bg1"/>
                </a:solidFill>
                <a:latin typeface="Franklin Gothic Demi" pitchFamily="34" charset="0"/>
              </a:rPr>
              <a:t> north wing, transferring </a:t>
            </a:r>
            <a:r>
              <a:rPr lang="en-US" sz="900" i="1">
                <a:solidFill>
                  <a:schemeClr val="bg1"/>
                </a:solidFill>
                <a:latin typeface="Franklin Gothic Demi" pitchFamily="34" charset="0"/>
              </a:rPr>
              <a:t>18</a:t>
            </a:r>
            <a:r>
              <a:rPr lang="en-US" sz="900" i="1" baseline="30000">
                <a:solidFill>
                  <a:schemeClr val="bg1"/>
                </a:solidFill>
                <a:latin typeface="Franklin Gothic Demi" pitchFamily="34" charset="0"/>
              </a:rPr>
              <a:t>th</a:t>
            </a:r>
            <a:r>
              <a:rPr lang="en-US" sz="900">
                <a:solidFill>
                  <a:schemeClr val="bg1"/>
                </a:solidFill>
                <a:latin typeface="Franklin Gothic Demi" pitchFamily="34" charset="0"/>
              </a:rPr>
              <a:t> and </a:t>
            </a:r>
            <a:r>
              <a:rPr lang="en-US" sz="900" i="1">
                <a:solidFill>
                  <a:schemeClr val="bg1"/>
                </a:solidFill>
                <a:latin typeface="Franklin Gothic Demi" pitchFamily="34" charset="0"/>
              </a:rPr>
              <a:t>62</a:t>
            </a:r>
            <a:r>
              <a:rPr lang="en-US" sz="900" i="1" baseline="30000">
                <a:solidFill>
                  <a:schemeClr val="bg1"/>
                </a:solidFill>
                <a:latin typeface="Franklin Gothic Demi" pitchFamily="34" charset="0"/>
              </a:rPr>
              <a:t>nd</a:t>
            </a:r>
            <a:r>
              <a:rPr lang="en-US" sz="900" i="1">
                <a:solidFill>
                  <a:schemeClr val="bg1"/>
                </a:solidFill>
                <a:latin typeface="Franklin Gothic Demi" pitchFamily="34" charset="0"/>
              </a:rPr>
              <a:t> VGDs</a:t>
            </a:r>
            <a:r>
              <a:rPr lang="en-US" sz="900">
                <a:solidFill>
                  <a:schemeClr val="bg1"/>
                </a:solidFill>
                <a:latin typeface="Franklin Gothic Demi" pitchFamily="34" charset="0"/>
              </a:rPr>
              <a:t> to </a:t>
            </a:r>
            <a:r>
              <a:rPr lang="en-US" sz="900" i="1">
                <a:solidFill>
                  <a:schemeClr val="bg1"/>
                </a:solidFill>
                <a:latin typeface="Franklin Gothic Demi" pitchFamily="34" charset="0"/>
              </a:rPr>
              <a:t>6. Pz Army</a:t>
            </a:r>
            <a:r>
              <a:rPr lang="en-US" sz="900">
                <a:solidFill>
                  <a:schemeClr val="bg1"/>
                </a:solidFill>
                <a:latin typeface="Franklin Gothic Demi" pitchFamily="34" charset="0"/>
              </a:rPr>
              <a:t>. US 30</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 and CCR/3</a:t>
            </a:r>
            <a:r>
              <a:rPr lang="en-US" sz="900" baseline="30000">
                <a:solidFill>
                  <a:schemeClr val="bg1"/>
                </a:solidFill>
                <a:latin typeface="Franklin Gothic Demi" pitchFamily="34" charset="0"/>
              </a:rPr>
              <a:t>rd</a:t>
            </a:r>
            <a:r>
              <a:rPr lang="en-US" sz="900">
                <a:solidFill>
                  <a:schemeClr val="bg1"/>
                </a:solidFill>
                <a:latin typeface="Franklin Gothic Demi" pitchFamily="34" charset="0"/>
              </a:rPr>
              <a:t> AD continue to attack </a:t>
            </a:r>
            <a:r>
              <a:rPr lang="en-US" sz="900" i="1">
                <a:solidFill>
                  <a:schemeClr val="bg1"/>
                </a:solidFill>
                <a:latin typeface="Franklin Gothic Demi" pitchFamily="34" charset="0"/>
              </a:rPr>
              <a:t>KG Peiper</a:t>
            </a:r>
            <a:r>
              <a:rPr lang="en-US" sz="900">
                <a:solidFill>
                  <a:schemeClr val="bg1"/>
                </a:solidFill>
                <a:latin typeface="Franklin Gothic Demi" pitchFamily="34" charset="0"/>
              </a:rPr>
              <a:t>; the </a:t>
            </a:r>
            <a:r>
              <a:rPr lang="en-US" sz="900" i="1">
                <a:solidFill>
                  <a:schemeClr val="bg1"/>
                </a:solidFill>
                <a:latin typeface="Franklin Gothic Demi" pitchFamily="34" charset="0"/>
              </a:rPr>
              <a:t>Luftwaff</a:t>
            </a:r>
            <a:r>
              <a:rPr lang="en-US" sz="900">
                <a:solidFill>
                  <a:schemeClr val="bg1"/>
                </a:solidFill>
                <a:latin typeface="Franklin Gothic Demi" pitchFamily="34" charset="0"/>
              </a:rPr>
              <a:t>e attempts to resupply it by air but its supplies land in 30</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 positions. </a:t>
            </a:r>
            <a:r>
              <a:rPr lang="en-US" sz="900" i="1">
                <a:solidFill>
                  <a:schemeClr val="bg1"/>
                </a:solidFill>
                <a:latin typeface="Franklin Gothic Demi" pitchFamily="34" charset="0"/>
              </a:rPr>
              <a:t>9</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SS PzD</a:t>
            </a:r>
            <a:r>
              <a:rPr lang="en-US" sz="900">
                <a:solidFill>
                  <a:schemeClr val="bg1"/>
                </a:solidFill>
                <a:latin typeface="Franklin Gothic Demi" pitchFamily="34" charset="0"/>
              </a:rPr>
              <a:t> attacks 82</a:t>
            </a:r>
            <a:r>
              <a:rPr lang="en-US" sz="900" baseline="30000">
                <a:solidFill>
                  <a:schemeClr val="bg1"/>
                </a:solidFill>
                <a:latin typeface="Franklin Gothic Demi" pitchFamily="34" charset="0"/>
              </a:rPr>
              <a:t>nd</a:t>
            </a:r>
            <a:r>
              <a:rPr lang="en-US" sz="900">
                <a:solidFill>
                  <a:schemeClr val="bg1"/>
                </a:solidFill>
                <a:latin typeface="Franklin Gothic Demi" pitchFamily="34" charset="0"/>
              </a:rPr>
              <a:t> AbnD, but its attack is smashed by an Allied air strike using napalm. In the center, Hodges allows the corps commander at St. Vith to decide to withdraw from the St. Vith fortified goose egg, complicated by </a:t>
            </a:r>
            <a:r>
              <a:rPr lang="en-US" sz="900" i="1">
                <a:solidFill>
                  <a:schemeClr val="bg1"/>
                </a:solidFill>
                <a:latin typeface="Franklin Gothic Demi" pitchFamily="34" charset="0"/>
              </a:rPr>
              <a:t>FBB’</a:t>
            </a:r>
            <a:r>
              <a:rPr lang="en-US" sz="900">
                <a:solidFill>
                  <a:schemeClr val="bg1"/>
                </a:solidFill>
                <a:latin typeface="Franklin Gothic Demi" pitchFamily="34" charset="0"/>
              </a:rPr>
              <a:t>s attack. In the center </a:t>
            </a:r>
            <a:r>
              <a:rPr lang="en-US" sz="900" i="1">
                <a:solidFill>
                  <a:schemeClr val="bg1"/>
                </a:solidFill>
                <a:latin typeface="Franklin Gothic Demi" pitchFamily="34" charset="0"/>
              </a:rPr>
              <a:t>2</a:t>
            </a:r>
            <a:r>
              <a:rPr lang="en-US" sz="900" i="1" baseline="30000">
                <a:solidFill>
                  <a:schemeClr val="bg1"/>
                </a:solidFill>
                <a:latin typeface="Franklin Gothic Demi" pitchFamily="34" charset="0"/>
              </a:rPr>
              <a:t>nd</a:t>
            </a:r>
            <a:r>
              <a:rPr lang="en-US" sz="900" i="1">
                <a:solidFill>
                  <a:schemeClr val="bg1"/>
                </a:solidFill>
                <a:latin typeface="Franklin Gothic Demi" pitchFamily="34" charset="0"/>
              </a:rPr>
              <a:t> SS PzD</a:t>
            </a:r>
            <a:r>
              <a:rPr lang="en-US" sz="900">
                <a:solidFill>
                  <a:schemeClr val="bg1"/>
                </a:solidFill>
                <a:latin typeface="Franklin Gothic Demi" pitchFamily="34" charset="0"/>
              </a:rPr>
              <a:t> attacks northwest, surprising 7</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AD and threatening 82</a:t>
            </a:r>
            <a:r>
              <a:rPr lang="en-US" sz="900" baseline="30000">
                <a:solidFill>
                  <a:schemeClr val="bg1"/>
                </a:solidFill>
                <a:latin typeface="Franklin Gothic Demi" pitchFamily="34" charset="0"/>
              </a:rPr>
              <a:t>nd</a:t>
            </a:r>
            <a:r>
              <a:rPr lang="en-US" sz="900">
                <a:solidFill>
                  <a:schemeClr val="bg1"/>
                </a:solidFill>
                <a:latin typeface="Franklin Gothic Demi" pitchFamily="34" charset="0"/>
              </a:rPr>
              <a:t> AbnD with encirclement. </a:t>
            </a:r>
            <a:r>
              <a:rPr lang="en-US" sz="900" i="1">
                <a:solidFill>
                  <a:schemeClr val="bg1"/>
                </a:solidFill>
                <a:latin typeface="Franklin Gothic Demi" pitchFamily="34" charset="0"/>
              </a:rPr>
              <a:t>560</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VGD</a:t>
            </a:r>
            <a:r>
              <a:rPr lang="en-US" sz="900">
                <a:solidFill>
                  <a:schemeClr val="bg1"/>
                </a:solidFill>
                <a:latin typeface="Franklin Gothic Demi" pitchFamily="34" charset="0"/>
              </a:rPr>
              <a:t> and </a:t>
            </a:r>
            <a:r>
              <a:rPr lang="en-US" sz="900" i="1">
                <a:solidFill>
                  <a:schemeClr val="bg1"/>
                </a:solidFill>
                <a:latin typeface="Franklin Gothic Demi" pitchFamily="34" charset="0"/>
              </a:rPr>
              <a:t>116</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PzD</a:t>
            </a:r>
            <a:r>
              <a:rPr lang="en-US" sz="900">
                <a:solidFill>
                  <a:schemeClr val="bg1"/>
                </a:solidFill>
                <a:latin typeface="Franklin Gothic Demi" pitchFamily="34" charset="0"/>
              </a:rPr>
              <a:t> also attack northwest but cannot</a:t>
            </a:r>
          </a:p>
        </p:txBody>
      </p:sp>
      <p:sp>
        <p:nvSpPr>
          <p:cNvPr id="2376" name="Text Box 328"/>
          <p:cNvSpPr txBox="1">
            <a:spLocks noChangeArrowheads="1"/>
          </p:cNvSpPr>
          <p:nvPr/>
        </p:nvSpPr>
        <p:spPr bwMode="auto">
          <a:xfrm>
            <a:off x="0" y="642938"/>
            <a:ext cx="4419600" cy="1320800"/>
          </a:xfrm>
          <a:prstGeom prst="rect">
            <a:avLst/>
          </a:prstGeom>
          <a:noFill/>
          <a:ln w="38100">
            <a:noFill/>
            <a:miter lim="800000"/>
            <a:headEnd/>
            <a:tailEnd/>
          </a:ln>
          <a:effectLst/>
        </p:spPr>
        <p:txBody>
          <a:bodyPr>
            <a:spAutoFit/>
          </a:bodyPr>
          <a:lstStyle/>
          <a:p>
            <a:pPr algn="just">
              <a:spcBef>
                <a:spcPct val="50000"/>
              </a:spcBef>
            </a:pPr>
            <a:r>
              <a:rPr lang="en-US" sz="900">
                <a:solidFill>
                  <a:schemeClr val="bg1"/>
                </a:solidFill>
                <a:latin typeface="Franklin Gothic Demi" pitchFamily="34" charset="0"/>
              </a:rPr>
              <a:t>break through. </a:t>
            </a:r>
            <a:r>
              <a:rPr lang="en-US" sz="900" i="1">
                <a:solidFill>
                  <a:schemeClr val="bg1"/>
                </a:solidFill>
                <a:latin typeface="Franklin Gothic Demi" pitchFamily="34" charset="0"/>
              </a:rPr>
              <a:t>2</a:t>
            </a:r>
            <a:r>
              <a:rPr lang="en-US" sz="900" i="1" baseline="30000">
                <a:solidFill>
                  <a:schemeClr val="bg1"/>
                </a:solidFill>
                <a:latin typeface="Franklin Gothic Demi" pitchFamily="34" charset="0"/>
              </a:rPr>
              <a:t>nd</a:t>
            </a:r>
            <a:r>
              <a:rPr lang="en-US" sz="900" i="1">
                <a:solidFill>
                  <a:schemeClr val="bg1"/>
                </a:solidFill>
                <a:latin typeface="Franklin Gothic Demi" pitchFamily="34" charset="0"/>
              </a:rPr>
              <a:t> PzD</a:t>
            </a:r>
            <a:r>
              <a:rPr lang="en-US" sz="900">
                <a:solidFill>
                  <a:schemeClr val="bg1"/>
                </a:solidFill>
                <a:latin typeface="Franklin Gothic Demi" pitchFamily="34" charset="0"/>
              </a:rPr>
              <a:t> approaches the Meuse but runs low on fuel while </a:t>
            </a:r>
            <a:r>
              <a:rPr lang="en-US" sz="900" i="1">
                <a:solidFill>
                  <a:schemeClr val="bg1"/>
                </a:solidFill>
                <a:latin typeface="Franklin Gothic Demi" pitchFamily="34" charset="0"/>
              </a:rPr>
              <a:t>PzD Lehr</a:t>
            </a:r>
            <a:r>
              <a:rPr lang="en-US" sz="900">
                <a:solidFill>
                  <a:schemeClr val="bg1"/>
                </a:solidFill>
                <a:latin typeface="Franklin Gothic Demi" pitchFamily="34" charset="0"/>
              </a:rPr>
              <a:t> becomes engaged in Rochefort mopping up US forces; </a:t>
            </a:r>
            <a:r>
              <a:rPr lang="en-US" sz="900" i="1">
                <a:solidFill>
                  <a:schemeClr val="bg1"/>
                </a:solidFill>
                <a:latin typeface="Franklin Gothic Demi" pitchFamily="34" charset="0"/>
              </a:rPr>
              <a:t>9</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PzD</a:t>
            </a:r>
            <a:r>
              <a:rPr lang="en-US" sz="900">
                <a:solidFill>
                  <a:schemeClr val="bg1"/>
                </a:solidFill>
                <a:latin typeface="Franklin Gothic Demi" pitchFamily="34" charset="0"/>
              </a:rPr>
              <a:t> slowly advances west to assist these spearhead divisions. German forces massing around Bastogne meanwhile suffer heavily from Allied air attacks. In the south, Brandenburger is reinforced by </a:t>
            </a:r>
            <a:r>
              <a:rPr lang="en-US" sz="900" i="1">
                <a:solidFill>
                  <a:schemeClr val="bg1"/>
                </a:solidFill>
                <a:latin typeface="Franklin Gothic Demi" pitchFamily="34" charset="0"/>
              </a:rPr>
              <a:t>9</a:t>
            </a:r>
            <a:r>
              <a:rPr lang="en-US" sz="900" i="1" baseline="30000">
                <a:solidFill>
                  <a:schemeClr val="bg1"/>
                </a:solidFill>
                <a:latin typeface="Franklin Gothic Demi" pitchFamily="34" charset="0"/>
              </a:rPr>
              <a:t>th</a:t>
            </a:r>
            <a:r>
              <a:rPr lang="en-US" sz="900">
                <a:solidFill>
                  <a:schemeClr val="bg1"/>
                </a:solidFill>
                <a:latin typeface="Franklin Gothic Demi" pitchFamily="34" charset="0"/>
              </a:rPr>
              <a:t> and</a:t>
            </a:r>
            <a:r>
              <a:rPr lang="en-US" sz="900" i="1">
                <a:solidFill>
                  <a:schemeClr val="bg1"/>
                </a:solidFill>
                <a:latin typeface="Franklin Gothic Demi" pitchFamily="34" charset="0"/>
              </a:rPr>
              <a:t> 79</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VGDs</a:t>
            </a:r>
            <a:r>
              <a:rPr lang="en-US" sz="900">
                <a:solidFill>
                  <a:schemeClr val="bg1"/>
                </a:solidFill>
                <a:latin typeface="Franklin Gothic Demi" pitchFamily="34" charset="0"/>
              </a:rPr>
              <a:t> to hold out against Patton’s growing attacks. 5</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FJD is pushed back by 4</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AD but holds firm while </a:t>
            </a:r>
            <a:r>
              <a:rPr lang="en-US" sz="900" i="1">
                <a:solidFill>
                  <a:schemeClr val="bg1"/>
                </a:solidFill>
                <a:latin typeface="Franklin Gothic Demi" pitchFamily="34" charset="0"/>
              </a:rPr>
              <a:t>352</a:t>
            </a:r>
            <a:r>
              <a:rPr lang="en-US" sz="900" i="1" baseline="30000">
                <a:solidFill>
                  <a:schemeClr val="bg1"/>
                </a:solidFill>
                <a:latin typeface="Franklin Gothic Demi" pitchFamily="34" charset="0"/>
              </a:rPr>
              <a:t>nd</a:t>
            </a:r>
            <a:r>
              <a:rPr lang="en-US" sz="900" i="1">
                <a:solidFill>
                  <a:schemeClr val="bg1"/>
                </a:solidFill>
                <a:latin typeface="Franklin Gothic Demi" pitchFamily="34" charset="0"/>
              </a:rPr>
              <a:t> VGD</a:t>
            </a:r>
            <a:r>
              <a:rPr lang="en-US" sz="900">
                <a:solidFill>
                  <a:schemeClr val="bg1"/>
                </a:solidFill>
                <a:latin typeface="Franklin Gothic Demi" pitchFamily="34" charset="0"/>
              </a:rPr>
              <a:t> barely escapes encirclement by 80</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 </a:t>
            </a:r>
            <a:r>
              <a:rPr lang="en-US" sz="900" i="1">
                <a:solidFill>
                  <a:schemeClr val="bg1"/>
                </a:solidFill>
                <a:latin typeface="Franklin Gothic Demi" pitchFamily="34" charset="0"/>
              </a:rPr>
              <a:t>FGB</a:t>
            </a:r>
            <a:r>
              <a:rPr lang="en-US" sz="900">
                <a:solidFill>
                  <a:schemeClr val="bg1"/>
                </a:solidFill>
                <a:latin typeface="Franklin Gothic Demi" pitchFamily="34" charset="0"/>
              </a:rPr>
              <a:t> and </a:t>
            </a:r>
            <a:r>
              <a:rPr lang="en-US" sz="900" i="1">
                <a:solidFill>
                  <a:schemeClr val="bg1"/>
                </a:solidFill>
                <a:latin typeface="Franklin Gothic Demi" pitchFamily="34" charset="0"/>
              </a:rPr>
              <a:t>79</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VGD</a:t>
            </a:r>
            <a:r>
              <a:rPr lang="en-US" sz="900">
                <a:solidFill>
                  <a:schemeClr val="bg1"/>
                </a:solidFill>
                <a:latin typeface="Franklin Gothic Demi" pitchFamily="34" charset="0"/>
              </a:rPr>
              <a:t> counterattack but produce only casualties. A build-up of 3. Army artillery helps 5</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 and part of 10</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AD to push </a:t>
            </a:r>
            <a:r>
              <a:rPr lang="en-US" sz="900" i="1">
                <a:solidFill>
                  <a:schemeClr val="bg1"/>
                </a:solidFill>
                <a:latin typeface="Franklin Gothic Demi" pitchFamily="34" charset="0"/>
              </a:rPr>
              <a:t>212</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VGD</a:t>
            </a:r>
            <a:r>
              <a:rPr lang="en-US" sz="900">
                <a:solidFill>
                  <a:schemeClr val="bg1"/>
                </a:solidFill>
                <a:latin typeface="Franklin Gothic Demi" pitchFamily="34" charset="0"/>
              </a:rPr>
              <a:t> back towards the Sauer River.</a:t>
            </a:r>
          </a:p>
        </p:txBody>
      </p:sp>
      <p:sp>
        <p:nvSpPr>
          <p:cNvPr id="2333" name="Text Box 285"/>
          <p:cNvSpPr txBox="1">
            <a:spLocks noChangeArrowheads="1"/>
          </p:cNvSpPr>
          <p:nvPr/>
        </p:nvSpPr>
        <p:spPr bwMode="auto">
          <a:xfrm>
            <a:off x="0" y="-34925"/>
            <a:ext cx="9144000" cy="774700"/>
          </a:xfrm>
          <a:prstGeom prst="rect">
            <a:avLst/>
          </a:prstGeom>
          <a:noFill/>
          <a:ln w="38100">
            <a:noFill/>
            <a:miter lim="800000"/>
            <a:headEnd/>
            <a:tailEnd/>
          </a:ln>
          <a:effectLst/>
        </p:spPr>
        <p:txBody>
          <a:bodyPr>
            <a:spAutoFit/>
          </a:bodyPr>
          <a:lstStyle/>
          <a:p>
            <a:pPr algn="just">
              <a:spcBef>
                <a:spcPct val="50000"/>
              </a:spcBef>
            </a:pPr>
            <a:r>
              <a:rPr lang="en-US" sz="900">
                <a:solidFill>
                  <a:schemeClr val="bg1"/>
                </a:solidFill>
                <a:latin typeface="Franklin Gothic Demi" pitchFamily="34" charset="0"/>
              </a:rPr>
              <a:t>Dec 21-22. With Zangen’s </a:t>
            </a:r>
            <a:r>
              <a:rPr lang="en-US" sz="900" i="1">
                <a:solidFill>
                  <a:schemeClr val="bg1"/>
                </a:solidFill>
                <a:latin typeface="Franklin Gothic Demi" pitchFamily="34" charset="0"/>
              </a:rPr>
              <a:t>15. Army</a:t>
            </a:r>
            <a:r>
              <a:rPr lang="en-US" sz="900">
                <a:solidFill>
                  <a:schemeClr val="bg1"/>
                </a:solidFill>
                <a:latin typeface="Franklin Gothic Demi" pitchFamily="34" charset="0"/>
              </a:rPr>
              <a:t> taking control of</a:t>
            </a:r>
            <a:r>
              <a:rPr lang="en-US" sz="900" i="1">
                <a:solidFill>
                  <a:schemeClr val="bg1"/>
                </a:solidFill>
                <a:latin typeface="Franklin Gothic Demi" pitchFamily="34" charset="0"/>
              </a:rPr>
              <a:t> 272</a:t>
            </a:r>
            <a:r>
              <a:rPr lang="en-US" sz="900" i="1" baseline="30000">
                <a:solidFill>
                  <a:schemeClr val="bg1"/>
                </a:solidFill>
                <a:latin typeface="Franklin Gothic Demi" pitchFamily="34" charset="0"/>
              </a:rPr>
              <a:t>nd</a:t>
            </a:r>
            <a:r>
              <a:rPr lang="en-US" sz="900" i="1">
                <a:solidFill>
                  <a:schemeClr val="bg1"/>
                </a:solidFill>
                <a:latin typeface="Franklin Gothic Demi" pitchFamily="34" charset="0"/>
              </a:rPr>
              <a:t> </a:t>
            </a:r>
            <a:r>
              <a:rPr lang="en-US" sz="900">
                <a:solidFill>
                  <a:schemeClr val="bg1"/>
                </a:solidFill>
                <a:latin typeface="Franklin Gothic Demi" pitchFamily="34" charset="0"/>
              </a:rPr>
              <a:t>and </a:t>
            </a:r>
            <a:r>
              <a:rPr lang="en-US" sz="900" i="1">
                <a:solidFill>
                  <a:schemeClr val="bg1"/>
                </a:solidFill>
                <a:latin typeface="Franklin Gothic Demi" pitchFamily="34" charset="0"/>
              </a:rPr>
              <a:t>326</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VGDs</a:t>
            </a:r>
            <a:r>
              <a:rPr lang="en-US" sz="900">
                <a:solidFill>
                  <a:schemeClr val="bg1"/>
                </a:solidFill>
                <a:latin typeface="Franklin Gothic Demi" pitchFamily="34" charset="0"/>
              </a:rPr>
              <a:t>, Dietrich shifts his focus further south. German attacks fail to dislodge American defenders of Elsenborn Ridge, taking heavy casualties from effective artillery fire. </a:t>
            </a:r>
            <a:r>
              <a:rPr lang="en-US" sz="900" i="1">
                <a:solidFill>
                  <a:schemeClr val="bg1"/>
                </a:solidFill>
                <a:latin typeface="Franklin Gothic Demi" pitchFamily="34" charset="0"/>
              </a:rPr>
              <a:t>KG Peiper</a:t>
            </a:r>
            <a:r>
              <a:rPr lang="en-US" sz="900">
                <a:solidFill>
                  <a:schemeClr val="bg1"/>
                </a:solidFill>
                <a:latin typeface="Franklin Gothic Demi" pitchFamily="34" charset="0"/>
              </a:rPr>
              <a:t> repels attacks from all sides but becomes surrounded and is out of fuel. </a:t>
            </a:r>
            <a:r>
              <a:rPr lang="en-US" sz="900" i="1">
                <a:solidFill>
                  <a:schemeClr val="bg1"/>
                </a:solidFill>
                <a:latin typeface="Franklin Gothic Demi" pitchFamily="34" charset="0"/>
              </a:rPr>
              <a:t>1</a:t>
            </a:r>
            <a:r>
              <a:rPr lang="en-US" sz="900" i="1" baseline="30000">
                <a:solidFill>
                  <a:schemeClr val="bg1"/>
                </a:solidFill>
                <a:latin typeface="Franklin Gothic Demi" pitchFamily="34" charset="0"/>
              </a:rPr>
              <a:t>st</a:t>
            </a:r>
            <a:r>
              <a:rPr lang="en-US" sz="900" i="1">
                <a:solidFill>
                  <a:schemeClr val="bg1"/>
                </a:solidFill>
                <a:latin typeface="Franklin Gothic Demi" pitchFamily="34" charset="0"/>
              </a:rPr>
              <a:t> SS PzD</a:t>
            </a:r>
            <a:r>
              <a:rPr lang="en-US" sz="900">
                <a:solidFill>
                  <a:schemeClr val="bg1"/>
                </a:solidFill>
                <a:latin typeface="Franklin Gothic Demi" pitchFamily="34" charset="0"/>
              </a:rPr>
              <a:t> attacks west but is blocked by US 82</a:t>
            </a:r>
            <a:r>
              <a:rPr lang="en-US" sz="900" baseline="30000">
                <a:solidFill>
                  <a:schemeClr val="bg1"/>
                </a:solidFill>
                <a:latin typeface="Franklin Gothic Demi" pitchFamily="34" charset="0"/>
              </a:rPr>
              <a:t>nd</a:t>
            </a:r>
            <a:r>
              <a:rPr lang="en-US" sz="900">
                <a:solidFill>
                  <a:schemeClr val="bg1"/>
                </a:solidFill>
                <a:latin typeface="Franklin Gothic Demi" pitchFamily="34" charset="0"/>
              </a:rPr>
              <a:t> AbnD; Hitler rejects pleas to allow Peiper to break out east, forcing relief forces to withdraw. North of St. Vith, </a:t>
            </a:r>
            <a:r>
              <a:rPr lang="en-US" sz="900" i="1">
                <a:solidFill>
                  <a:schemeClr val="bg1"/>
                </a:solidFill>
                <a:latin typeface="Franklin Gothic Demi" pitchFamily="34" charset="0"/>
              </a:rPr>
              <a:t>9</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SS PzD</a:t>
            </a:r>
            <a:r>
              <a:rPr lang="en-US" sz="900">
                <a:solidFill>
                  <a:schemeClr val="bg1"/>
                </a:solidFill>
                <a:latin typeface="Franklin Gothic Demi" pitchFamily="34" charset="0"/>
              </a:rPr>
              <a:t> struggles to move due to poor roads and lack of fuel, but bypasses 7</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AD and moves west while </a:t>
            </a:r>
            <a:r>
              <a:rPr lang="en-US" sz="900" i="1">
                <a:solidFill>
                  <a:schemeClr val="bg1"/>
                </a:solidFill>
                <a:latin typeface="Franklin Gothic Demi" pitchFamily="34" charset="0"/>
              </a:rPr>
              <a:t>FBB</a:t>
            </a:r>
            <a:r>
              <a:rPr lang="en-US" sz="900">
                <a:solidFill>
                  <a:schemeClr val="bg1"/>
                </a:solidFill>
                <a:latin typeface="Franklin Gothic Demi" pitchFamily="34" charset="0"/>
              </a:rPr>
              <a:t> attacks. This attack assists Manteuffel’s </a:t>
            </a:r>
            <a:r>
              <a:rPr lang="en-US" sz="900" i="1">
                <a:solidFill>
                  <a:schemeClr val="bg1"/>
                </a:solidFill>
                <a:latin typeface="Franklin Gothic Demi" pitchFamily="34" charset="0"/>
              </a:rPr>
              <a:t>18</a:t>
            </a:r>
            <a:r>
              <a:rPr lang="en-US" sz="900" i="1" baseline="30000">
                <a:solidFill>
                  <a:schemeClr val="bg1"/>
                </a:solidFill>
                <a:latin typeface="Franklin Gothic Demi" pitchFamily="34" charset="0"/>
              </a:rPr>
              <a:t>th</a:t>
            </a:r>
            <a:r>
              <a:rPr lang="en-US" sz="900">
                <a:solidFill>
                  <a:schemeClr val="bg1"/>
                </a:solidFill>
                <a:latin typeface="Franklin Gothic Demi" pitchFamily="34" charset="0"/>
              </a:rPr>
              <a:t> and </a:t>
            </a:r>
            <a:r>
              <a:rPr lang="en-US" sz="900" i="1">
                <a:solidFill>
                  <a:schemeClr val="bg1"/>
                </a:solidFill>
                <a:latin typeface="Franklin Gothic Demi" pitchFamily="34" charset="0"/>
              </a:rPr>
              <a:t>62</a:t>
            </a:r>
            <a:r>
              <a:rPr lang="en-US" sz="900" i="1" baseline="30000">
                <a:solidFill>
                  <a:schemeClr val="bg1"/>
                </a:solidFill>
                <a:latin typeface="Franklin Gothic Demi" pitchFamily="34" charset="0"/>
              </a:rPr>
              <a:t>nd</a:t>
            </a:r>
            <a:r>
              <a:rPr lang="en-US" sz="900" i="1">
                <a:solidFill>
                  <a:schemeClr val="bg1"/>
                </a:solidFill>
                <a:latin typeface="Franklin Gothic Demi" pitchFamily="34" charset="0"/>
              </a:rPr>
              <a:t> VGDs</a:t>
            </a:r>
            <a:r>
              <a:rPr lang="en-US" sz="900">
                <a:solidFill>
                  <a:schemeClr val="bg1"/>
                </a:solidFill>
                <a:latin typeface="Franklin Gothic Demi" pitchFamily="34" charset="0"/>
              </a:rPr>
              <a:t>, which finally wrestle St. Vith from the US 7</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AD, CCB/9</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AD, and remnants of other units. In the center, </a:t>
            </a:r>
            <a:r>
              <a:rPr lang="en-US" sz="900" i="1">
                <a:solidFill>
                  <a:schemeClr val="bg1"/>
                </a:solidFill>
                <a:latin typeface="Franklin Gothic Demi" pitchFamily="34" charset="0"/>
              </a:rPr>
              <a:t>116</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PzD</a:t>
            </a:r>
            <a:r>
              <a:rPr lang="en-US" sz="900">
                <a:solidFill>
                  <a:schemeClr val="bg1"/>
                </a:solidFill>
                <a:latin typeface="Franklin Gothic Demi" pitchFamily="34" charset="0"/>
              </a:rPr>
              <a:t> rapidly advances northwest but is blocked by CCR/3</a:t>
            </a:r>
            <a:r>
              <a:rPr lang="en-US" sz="900" baseline="30000">
                <a:solidFill>
                  <a:schemeClr val="bg1"/>
                </a:solidFill>
                <a:latin typeface="Franklin Gothic Demi" pitchFamily="34" charset="0"/>
              </a:rPr>
              <a:t>rd</a:t>
            </a:r>
            <a:r>
              <a:rPr lang="en-US" sz="900">
                <a:solidFill>
                  <a:schemeClr val="bg1"/>
                </a:solidFill>
                <a:latin typeface="Franklin Gothic Demi" pitchFamily="34" charset="0"/>
              </a:rPr>
              <a:t> AD, and backtracks to bypass it while </a:t>
            </a:r>
            <a:r>
              <a:rPr lang="en-US" sz="900" i="1">
                <a:solidFill>
                  <a:schemeClr val="bg1"/>
                </a:solidFill>
                <a:latin typeface="Franklin Gothic Demi" pitchFamily="34" charset="0"/>
              </a:rPr>
              <a:t>560</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VGD</a:t>
            </a:r>
            <a:endParaRPr lang="en-US" sz="900">
              <a:solidFill>
                <a:schemeClr val="bg1"/>
              </a:solidFill>
              <a:latin typeface="Franklin Gothic Demi" pitchFamily="34" charset="0"/>
            </a:endParaRPr>
          </a:p>
        </p:txBody>
      </p:sp>
      <p:sp>
        <p:nvSpPr>
          <p:cNvPr id="2334" name="Text Box 286"/>
          <p:cNvSpPr txBox="1">
            <a:spLocks noChangeArrowheads="1"/>
          </p:cNvSpPr>
          <p:nvPr/>
        </p:nvSpPr>
        <p:spPr bwMode="auto">
          <a:xfrm>
            <a:off x="0" y="642938"/>
            <a:ext cx="4343400" cy="1457325"/>
          </a:xfrm>
          <a:prstGeom prst="rect">
            <a:avLst/>
          </a:prstGeom>
          <a:noFill/>
          <a:ln w="38100">
            <a:noFill/>
            <a:miter lim="800000"/>
            <a:headEnd/>
            <a:tailEnd/>
          </a:ln>
          <a:effectLst/>
        </p:spPr>
        <p:txBody>
          <a:bodyPr>
            <a:spAutoFit/>
          </a:bodyPr>
          <a:lstStyle/>
          <a:p>
            <a:pPr algn="just">
              <a:spcBef>
                <a:spcPct val="50000"/>
              </a:spcBef>
            </a:pPr>
            <a:r>
              <a:rPr lang="en-US" sz="900">
                <a:solidFill>
                  <a:schemeClr val="bg1"/>
                </a:solidFill>
                <a:latin typeface="Franklin Gothic Demi" pitchFamily="34" charset="0"/>
              </a:rPr>
              <a:t>takes its place</a:t>
            </a:r>
            <a:r>
              <a:rPr lang="en-US" sz="900" i="1">
                <a:solidFill>
                  <a:schemeClr val="bg1"/>
                </a:solidFill>
                <a:latin typeface="Franklin Gothic Demi" pitchFamily="34" charset="0"/>
              </a:rPr>
              <a:t>. 2</a:t>
            </a:r>
            <a:r>
              <a:rPr lang="en-US" sz="900" i="1" baseline="30000">
                <a:solidFill>
                  <a:schemeClr val="bg1"/>
                </a:solidFill>
                <a:latin typeface="Franklin Gothic Demi" pitchFamily="34" charset="0"/>
              </a:rPr>
              <a:t>nd</a:t>
            </a:r>
            <a:r>
              <a:rPr lang="en-US" sz="900" i="1">
                <a:solidFill>
                  <a:schemeClr val="bg1"/>
                </a:solidFill>
                <a:latin typeface="Franklin Gothic Demi" pitchFamily="34" charset="0"/>
              </a:rPr>
              <a:t> PzD</a:t>
            </a:r>
            <a:r>
              <a:rPr lang="en-US" sz="900">
                <a:solidFill>
                  <a:schemeClr val="bg1"/>
                </a:solidFill>
                <a:latin typeface="Franklin Gothic Demi" pitchFamily="34" charset="0"/>
              </a:rPr>
              <a:t> sits idle awaiting fuel for a full day before advancing west, only to be blocked by newly arrived 84</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 1 of 3 US divisions to arrive in the center. Montgomery also begins deploying UK units along the Meuse to block the west in case of a German breakthrough. At Bastogne, 101</a:t>
            </a:r>
            <a:r>
              <a:rPr lang="en-US" sz="900" baseline="30000">
                <a:solidFill>
                  <a:schemeClr val="bg1"/>
                </a:solidFill>
                <a:latin typeface="Franklin Gothic Demi" pitchFamily="34" charset="0"/>
              </a:rPr>
              <a:t>st</a:t>
            </a:r>
            <a:r>
              <a:rPr lang="en-US" sz="900">
                <a:solidFill>
                  <a:schemeClr val="bg1"/>
                </a:solidFill>
                <a:latin typeface="Franklin Gothic Demi" pitchFamily="34" charset="0"/>
              </a:rPr>
              <a:t> AbnD repulses an attack by </a:t>
            </a:r>
            <a:r>
              <a:rPr lang="en-US" sz="900" i="1">
                <a:solidFill>
                  <a:schemeClr val="bg1"/>
                </a:solidFill>
                <a:latin typeface="Franklin Gothic Demi" pitchFamily="34" charset="0"/>
              </a:rPr>
              <a:t>PzD Lehr</a:t>
            </a:r>
            <a:r>
              <a:rPr lang="en-US" sz="900">
                <a:solidFill>
                  <a:schemeClr val="bg1"/>
                </a:solidFill>
                <a:latin typeface="Franklin Gothic Demi" pitchFamily="34" charset="0"/>
              </a:rPr>
              <a:t> and a night attack by </a:t>
            </a:r>
            <a:r>
              <a:rPr lang="en-US" sz="900" i="1">
                <a:solidFill>
                  <a:schemeClr val="bg1"/>
                </a:solidFill>
                <a:latin typeface="Franklin Gothic Demi" pitchFamily="34" charset="0"/>
              </a:rPr>
              <a:t>26</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VGD</a:t>
            </a:r>
            <a:r>
              <a:rPr lang="en-US" sz="900">
                <a:solidFill>
                  <a:schemeClr val="bg1"/>
                </a:solidFill>
                <a:latin typeface="Franklin Gothic Demi" pitchFamily="34" charset="0"/>
              </a:rPr>
              <a:t>. </a:t>
            </a:r>
            <a:r>
              <a:rPr lang="en-US" sz="900" i="1">
                <a:solidFill>
                  <a:schemeClr val="bg1"/>
                </a:solidFill>
                <a:latin typeface="Franklin Gothic Demi" pitchFamily="34" charset="0"/>
              </a:rPr>
              <a:t>PzD Lehr</a:t>
            </a:r>
            <a:r>
              <a:rPr lang="en-US" sz="900">
                <a:solidFill>
                  <a:schemeClr val="bg1"/>
                </a:solidFill>
                <a:latin typeface="Franklin Gothic Demi" pitchFamily="34" charset="0"/>
              </a:rPr>
              <a:t> advances west, completely surrounding 2 CCs and 101</a:t>
            </a:r>
            <a:r>
              <a:rPr lang="en-US" sz="900" baseline="30000">
                <a:solidFill>
                  <a:schemeClr val="bg1"/>
                </a:solidFill>
                <a:latin typeface="Franklin Gothic Demi" pitchFamily="34" charset="0"/>
              </a:rPr>
              <a:t>st</a:t>
            </a:r>
            <a:r>
              <a:rPr lang="en-US" sz="900">
                <a:solidFill>
                  <a:schemeClr val="bg1"/>
                </a:solidFill>
                <a:latin typeface="Franklin Gothic Demi" pitchFamily="34" charset="0"/>
              </a:rPr>
              <a:t> AbnD; when asked to surrender, its commander, McCaullife, simply replies, “Nuts!” In the south, Brandenburger’s divisions capture a few villages and terrain in bitter fighting before going over to the defensive. Patton attacks with 3 divisions but only gets within 8 km (5 miles) of Bastogne against tough resistance by </a:t>
            </a:r>
            <a:r>
              <a:rPr lang="en-US" sz="900" i="1">
                <a:solidFill>
                  <a:schemeClr val="bg1"/>
                </a:solidFill>
                <a:latin typeface="Franklin Gothic Demi" pitchFamily="34" charset="0"/>
              </a:rPr>
              <a:t>5</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FJD</a:t>
            </a:r>
            <a:r>
              <a:rPr lang="en-US" sz="900">
                <a:solidFill>
                  <a:schemeClr val="bg1"/>
                </a:solidFill>
                <a:latin typeface="Franklin Gothic Demi" pitchFamily="34" charset="0"/>
              </a:rPr>
              <a:t> and </a:t>
            </a:r>
            <a:r>
              <a:rPr lang="en-US" sz="900" i="1">
                <a:solidFill>
                  <a:schemeClr val="bg1"/>
                </a:solidFill>
                <a:latin typeface="Franklin Gothic Demi" pitchFamily="34" charset="0"/>
              </a:rPr>
              <a:t>352</a:t>
            </a:r>
            <a:r>
              <a:rPr lang="en-US" sz="900" i="1" baseline="30000">
                <a:solidFill>
                  <a:schemeClr val="bg1"/>
                </a:solidFill>
                <a:latin typeface="Franklin Gothic Demi" pitchFamily="34" charset="0"/>
              </a:rPr>
              <a:t>nd</a:t>
            </a:r>
            <a:r>
              <a:rPr lang="en-US" sz="900" i="1">
                <a:solidFill>
                  <a:schemeClr val="bg1"/>
                </a:solidFill>
                <a:latin typeface="Franklin Gothic Demi" pitchFamily="34" charset="0"/>
              </a:rPr>
              <a:t> VGD</a:t>
            </a:r>
            <a:r>
              <a:rPr lang="en-US" sz="900">
                <a:solidFill>
                  <a:schemeClr val="bg1"/>
                </a:solidFill>
                <a:latin typeface="Franklin Gothic Demi" pitchFamily="34" charset="0"/>
              </a:rPr>
              <a:t>.</a:t>
            </a:r>
          </a:p>
        </p:txBody>
      </p:sp>
      <p:sp>
        <p:nvSpPr>
          <p:cNvPr id="2267" name="Text Box 219"/>
          <p:cNvSpPr txBox="1">
            <a:spLocks noChangeArrowheads="1"/>
          </p:cNvSpPr>
          <p:nvPr/>
        </p:nvSpPr>
        <p:spPr bwMode="auto">
          <a:xfrm>
            <a:off x="0" y="2733675"/>
            <a:ext cx="915988" cy="282575"/>
          </a:xfrm>
          <a:prstGeom prst="rect">
            <a:avLst/>
          </a:prstGeom>
          <a:solidFill>
            <a:schemeClr val="bg1"/>
          </a:solidFill>
          <a:ln w="38100">
            <a:solidFill>
              <a:schemeClr val="tx1"/>
            </a:solidFill>
            <a:miter lim="800000"/>
            <a:headEnd/>
            <a:tailEnd/>
          </a:ln>
          <a:effectLst/>
        </p:spPr>
        <p:txBody>
          <a:bodyPr>
            <a:spAutoFit/>
          </a:bodyPr>
          <a:lstStyle/>
          <a:p>
            <a:pPr algn="ctr">
              <a:spcBef>
                <a:spcPct val="50000"/>
              </a:spcBef>
            </a:pPr>
            <a:r>
              <a:rPr lang="en-US" sz="1000"/>
              <a:t>Landmarks</a:t>
            </a:r>
          </a:p>
        </p:txBody>
      </p:sp>
      <p:sp>
        <p:nvSpPr>
          <p:cNvPr id="2268" name="Text Box 220"/>
          <p:cNvSpPr txBox="1">
            <a:spLocks noChangeArrowheads="1"/>
          </p:cNvSpPr>
          <p:nvPr/>
        </p:nvSpPr>
        <p:spPr bwMode="auto">
          <a:xfrm>
            <a:off x="0" y="6073775"/>
            <a:ext cx="1060450" cy="282575"/>
          </a:xfrm>
          <a:prstGeom prst="rect">
            <a:avLst/>
          </a:prstGeom>
          <a:solidFill>
            <a:schemeClr val="bg1"/>
          </a:solidFill>
          <a:ln w="38100">
            <a:solidFill>
              <a:schemeClr val="tx1"/>
            </a:solidFill>
            <a:miter lim="800000"/>
            <a:headEnd/>
            <a:tailEnd/>
          </a:ln>
          <a:effectLst/>
        </p:spPr>
        <p:txBody>
          <a:bodyPr>
            <a:spAutoFit/>
          </a:bodyPr>
          <a:lstStyle/>
          <a:p>
            <a:pPr algn="ctr">
              <a:spcBef>
                <a:spcPct val="50000"/>
              </a:spcBef>
            </a:pPr>
            <a:r>
              <a:rPr lang="en-US" sz="1000"/>
              <a:t>Symbol guide</a:t>
            </a:r>
          </a:p>
        </p:txBody>
      </p:sp>
      <p:sp>
        <p:nvSpPr>
          <p:cNvPr id="2272" name="Text Box 224"/>
          <p:cNvSpPr txBox="1">
            <a:spLocks noChangeArrowheads="1"/>
          </p:cNvSpPr>
          <p:nvPr/>
        </p:nvSpPr>
        <p:spPr bwMode="auto">
          <a:xfrm>
            <a:off x="3579813" y="3505200"/>
            <a:ext cx="687387" cy="374650"/>
          </a:xfrm>
          <a:prstGeom prst="rect">
            <a:avLst/>
          </a:prstGeom>
          <a:solidFill>
            <a:schemeClr val="bg1"/>
          </a:solidFill>
          <a:ln w="38100">
            <a:solidFill>
              <a:srgbClr val="0000FF"/>
            </a:solidFill>
            <a:miter lim="800000"/>
            <a:headEnd/>
            <a:tailEnd/>
          </a:ln>
          <a:effectLst/>
        </p:spPr>
        <p:txBody>
          <a:bodyPr>
            <a:spAutoFit/>
          </a:bodyPr>
          <a:lstStyle/>
          <a:p>
            <a:pPr algn="ctr">
              <a:spcBef>
                <a:spcPct val="50000"/>
              </a:spcBef>
            </a:pPr>
            <a:r>
              <a:rPr lang="en-US" sz="800" b="1"/>
              <a:t>1. Army</a:t>
            </a:r>
            <a:r>
              <a:rPr lang="en-US" sz="800"/>
              <a:t>            (Hodges)</a:t>
            </a:r>
          </a:p>
        </p:txBody>
      </p:sp>
      <p:sp>
        <p:nvSpPr>
          <p:cNvPr id="2273" name="Text Box 225"/>
          <p:cNvSpPr txBox="1">
            <a:spLocks noChangeArrowheads="1"/>
          </p:cNvSpPr>
          <p:nvPr/>
        </p:nvSpPr>
        <p:spPr bwMode="auto">
          <a:xfrm>
            <a:off x="8159750" y="1597025"/>
            <a:ext cx="984250" cy="374650"/>
          </a:xfrm>
          <a:prstGeom prst="rect">
            <a:avLst/>
          </a:prstGeom>
          <a:solidFill>
            <a:schemeClr val="bg1"/>
          </a:solidFill>
          <a:ln w="38100">
            <a:solidFill>
              <a:srgbClr val="FF0000"/>
            </a:solidFill>
            <a:miter lim="800000"/>
            <a:headEnd/>
            <a:tailEnd/>
          </a:ln>
          <a:effectLst/>
        </p:spPr>
        <p:txBody>
          <a:bodyPr>
            <a:spAutoFit/>
          </a:bodyPr>
          <a:lstStyle/>
          <a:p>
            <a:pPr algn="ctr">
              <a:spcBef>
                <a:spcPct val="50000"/>
              </a:spcBef>
            </a:pPr>
            <a:r>
              <a:rPr lang="en-US" sz="800" b="1" i="1"/>
              <a:t>6. Panzer Army</a:t>
            </a:r>
            <a:r>
              <a:rPr lang="en-US" sz="800"/>
              <a:t>            (Dietrich)</a:t>
            </a:r>
          </a:p>
        </p:txBody>
      </p:sp>
      <p:sp>
        <p:nvSpPr>
          <p:cNvPr id="2266" name="Text Box 218"/>
          <p:cNvSpPr txBox="1">
            <a:spLocks noChangeArrowheads="1"/>
          </p:cNvSpPr>
          <p:nvPr/>
        </p:nvSpPr>
        <p:spPr bwMode="auto">
          <a:xfrm>
            <a:off x="0" y="6362700"/>
            <a:ext cx="2587625" cy="495300"/>
          </a:xfrm>
          <a:prstGeom prst="rect">
            <a:avLst/>
          </a:prstGeom>
          <a:solidFill>
            <a:schemeClr val="bg1"/>
          </a:solidFill>
          <a:ln w="38100">
            <a:solidFill>
              <a:srgbClr val="0000FF"/>
            </a:solidFill>
            <a:miter lim="800000"/>
            <a:headEnd/>
            <a:tailEnd/>
          </a:ln>
          <a:effectLst/>
        </p:spPr>
        <p:txBody>
          <a:bodyPr>
            <a:spAutoFit/>
          </a:bodyPr>
          <a:lstStyle/>
          <a:p>
            <a:pPr algn="ctr">
              <a:lnSpc>
                <a:spcPct val="75000"/>
              </a:lnSpc>
              <a:spcBef>
                <a:spcPct val="50000"/>
              </a:spcBef>
            </a:pPr>
            <a:r>
              <a:rPr lang="en-US" sz="1200" b="1"/>
              <a:t>American Army &amp; allies</a:t>
            </a:r>
          </a:p>
          <a:p>
            <a:pPr algn="ctr">
              <a:lnSpc>
                <a:spcPct val="75000"/>
              </a:lnSpc>
              <a:spcBef>
                <a:spcPct val="50000"/>
              </a:spcBef>
            </a:pPr>
            <a:r>
              <a:rPr lang="en-US" sz="1200"/>
              <a:t>(Eisenhower/Bradley/Montgomery)</a:t>
            </a:r>
          </a:p>
        </p:txBody>
      </p:sp>
      <p:sp>
        <p:nvSpPr>
          <p:cNvPr id="2320" name="Text Box 272"/>
          <p:cNvSpPr txBox="1">
            <a:spLocks noChangeArrowheads="1"/>
          </p:cNvSpPr>
          <p:nvPr/>
        </p:nvSpPr>
        <p:spPr bwMode="auto">
          <a:xfrm>
            <a:off x="5640388" y="6483350"/>
            <a:ext cx="611187" cy="374650"/>
          </a:xfrm>
          <a:prstGeom prst="rect">
            <a:avLst/>
          </a:prstGeom>
          <a:solidFill>
            <a:schemeClr val="bg1"/>
          </a:solidFill>
          <a:ln w="38100">
            <a:solidFill>
              <a:srgbClr val="0000FF"/>
            </a:solidFill>
            <a:miter lim="800000"/>
            <a:headEnd/>
            <a:tailEnd/>
          </a:ln>
          <a:effectLst/>
        </p:spPr>
        <p:txBody>
          <a:bodyPr>
            <a:spAutoFit/>
          </a:bodyPr>
          <a:lstStyle/>
          <a:p>
            <a:pPr algn="ctr">
              <a:spcBef>
                <a:spcPct val="50000"/>
              </a:spcBef>
            </a:pPr>
            <a:r>
              <a:rPr lang="en-US" sz="800" b="1"/>
              <a:t>3. Army</a:t>
            </a:r>
            <a:r>
              <a:rPr lang="en-US" sz="800"/>
              <a:t>            (Patton)</a:t>
            </a:r>
          </a:p>
        </p:txBody>
      </p:sp>
      <p:sp>
        <p:nvSpPr>
          <p:cNvPr id="2345" name="Text Box 297"/>
          <p:cNvSpPr txBox="1">
            <a:spLocks noChangeArrowheads="1"/>
          </p:cNvSpPr>
          <p:nvPr/>
        </p:nvSpPr>
        <p:spPr bwMode="auto">
          <a:xfrm>
            <a:off x="3275013" y="6483350"/>
            <a:ext cx="611187" cy="374650"/>
          </a:xfrm>
          <a:prstGeom prst="rect">
            <a:avLst/>
          </a:prstGeom>
          <a:solidFill>
            <a:schemeClr val="bg1"/>
          </a:solidFill>
          <a:ln w="38100">
            <a:solidFill>
              <a:srgbClr val="0000FF"/>
            </a:solidFill>
            <a:miter lim="800000"/>
            <a:headEnd/>
            <a:tailEnd/>
          </a:ln>
          <a:effectLst/>
        </p:spPr>
        <p:txBody>
          <a:bodyPr>
            <a:spAutoFit/>
          </a:bodyPr>
          <a:lstStyle/>
          <a:p>
            <a:pPr algn="ctr">
              <a:spcBef>
                <a:spcPct val="50000"/>
              </a:spcBef>
            </a:pPr>
            <a:r>
              <a:rPr lang="en-US" sz="800" b="1"/>
              <a:t>3. Army</a:t>
            </a:r>
            <a:r>
              <a:rPr lang="en-US" sz="800"/>
              <a:t>            (Patton)</a:t>
            </a:r>
          </a:p>
        </p:txBody>
      </p:sp>
      <p:sp>
        <p:nvSpPr>
          <p:cNvPr id="2271" name="Text Box 223"/>
          <p:cNvSpPr txBox="1">
            <a:spLocks noChangeArrowheads="1"/>
          </p:cNvSpPr>
          <p:nvPr/>
        </p:nvSpPr>
        <p:spPr bwMode="auto">
          <a:xfrm>
            <a:off x="8159750" y="5489575"/>
            <a:ext cx="984250" cy="374650"/>
          </a:xfrm>
          <a:prstGeom prst="rect">
            <a:avLst/>
          </a:prstGeom>
          <a:solidFill>
            <a:schemeClr val="bg1"/>
          </a:solidFill>
          <a:ln w="38100">
            <a:solidFill>
              <a:srgbClr val="FF0000"/>
            </a:solidFill>
            <a:miter lim="800000"/>
            <a:headEnd/>
            <a:tailEnd/>
          </a:ln>
          <a:effectLst/>
        </p:spPr>
        <p:txBody>
          <a:bodyPr>
            <a:spAutoFit/>
          </a:bodyPr>
          <a:lstStyle/>
          <a:p>
            <a:pPr algn="ctr">
              <a:spcBef>
                <a:spcPct val="50000"/>
              </a:spcBef>
            </a:pPr>
            <a:r>
              <a:rPr lang="en-US" sz="800" b="1" i="1"/>
              <a:t>7. Army</a:t>
            </a:r>
            <a:r>
              <a:rPr lang="en-US" sz="800"/>
              <a:t>            (Brandenburger)</a:t>
            </a:r>
          </a:p>
        </p:txBody>
      </p:sp>
      <p:sp>
        <p:nvSpPr>
          <p:cNvPr id="2274" name="Text Box 226"/>
          <p:cNvSpPr txBox="1">
            <a:spLocks noChangeArrowheads="1"/>
          </p:cNvSpPr>
          <p:nvPr/>
        </p:nvSpPr>
        <p:spPr bwMode="auto">
          <a:xfrm>
            <a:off x="8159750" y="4116388"/>
            <a:ext cx="984250" cy="374650"/>
          </a:xfrm>
          <a:prstGeom prst="rect">
            <a:avLst/>
          </a:prstGeom>
          <a:solidFill>
            <a:schemeClr val="bg1"/>
          </a:solidFill>
          <a:ln w="38100">
            <a:solidFill>
              <a:srgbClr val="FF0000"/>
            </a:solidFill>
            <a:miter lim="800000"/>
            <a:headEnd/>
            <a:tailEnd/>
          </a:ln>
          <a:effectLst/>
        </p:spPr>
        <p:txBody>
          <a:bodyPr>
            <a:spAutoFit/>
          </a:bodyPr>
          <a:lstStyle/>
          <a:p>
            <a:pPr algn="ctr">
              <a:spcBef>
                <a:spcPct val="50000"/>
              </a:spcBef>
            </a:pPr>
            <a:r>
              <a:rPr lang="en-US" sz="800" b="1" i="1"/>
              <a:t>5. Panzer Army</a:t>
            </a:r>
            <a:r>
              <a:rPr lang="en-US" sz="800"/>
              <a:t>            (Manteuffel)</a:t>
            </a:r>
          </a:p>
        </p:txBody>
      </p:sp>
      <p:grpSp>
        <p:nvGrpSpPr>
          <p:cNvPr id="2573" name="Group 525"/>
          <p:cNvGrpSpPr>
            <a:grpSpLocks/>
          </p:cNvGrpSpPr>
          <p:nvPr/>
        </p:nvGrpSpPr>
        <p:grpSpPr bwMode="auto">
          <a:xfrm>
            <a:off x="0" y="2132013"/>
            <a:ext cx="1747838" cy="625475"/>
            <a:chOff x="0" y="3631"/>
            <a:chExt cx="1101" cy="394"/>
          </a:xfrm>
        </p:grpSpPr>
        <p:sp>
          <p:nvSpPr>
            <p:cNvPr id="2574" name="Text Box 526"/>
            <p:cNvSpPr txBox="1">
              <a:spLocks noChangeArrowheads="1"/>
            </p:cNvSpPr>
            <p:nvPr/>
          </p:nvSpPr>
          <p:spPr bwMode="auto">
            <a:xfrm>
              <a:off x="9" y="3638"/>
              <a:ext cx="1053" cy="370"/>
            </a:xfrm>
            <a:prstGeom prst="rect">
              <a:avLst/>
            </a:prstGeom>
            <a:solidFill>
              <a:schemeClr val="bg1"/>
            </a:solidFill>
            <a:ln w="38100">
              <a:solidFill>
                <a:schemeClr val="tx1"/>
              </a:solidFill>
              <a:miter lim="800000"/>
              <a:headEnd/>
              <a:tailEnd/>
            </a:ln>
            <a:effectLst/>
          </p:spPr>
          <p:txBody>
            <a:bodyPr>
              <a:spAutoFit/>
            </a:bodyPr>
            <a:lstStyle/>
            <a:p>
              <a:pPr algn="ctr">
                <a:spcBef>
                  <a:spcPct val="50000"/>
                </a:spcBef>
              </a:pPr>
              <a:endParaRPr lang="en-CA" sz="3000"/>
            </a:p>
          </p:txBody>
        </p:sp>
        <p:grpSp>
          <p:nvGrpSpPr>
            <p:cNvPr id="2575" name="Group 527"/>
            <p:cNvGrpSpPr>
              <a:grpSpLocks/>
            </p:cNvGrpSpPr>
            <p:nvPr/>
          </p:nvGrpSpPr>
          <p:grpSpPr bwMode="auto">
            <a:xfrm>
              <a:off x="91" y="3756"/>
              <a:ext cx="880" cy="144"/>
              <a:chOff x="104" y="3479"/>
              <a:chExt cx="880" cy="144"/>
            </a:xfrm>
          </p:grpSpPr>
          <p:sp>
            <p:nvSpPr>
              <p:cNvPr id="2576" name="Line 528"/>
              <p:cNvSpPr>
                <a:spLocks noChangeShapeType="1"/>
              </p:cNvSpPr>
              <p:nvPr/>
            </p:nvSpPr>
            <p:spPr bwMode="auto">
              <a:xfrm>
                <a:off x="104" y="3554"/>
                <a:ext cx="880" cy="0"/>
              </a:xfrm>
              <a:prstGeom prst="line">
                <a:avLst/>
              </a:prstGeom>
              <a:noFill/>
              <a:ln w="25400">
                <a:solidFill>
                  <a:schemeClr val="tx1"/>
                </a:solidFill>
                <a:round/>
                <a:headEnd/>
                <a:tailEnd/>
              </a:ln>
              <a:effectLst/>
            </p:spPr>
            <p:txBody>
              <a:bodyPr/>
              <a:lstStyle/>
              <a:p>
                <a:endParaRPr lang="en-US"/>
              </a:p>
            </p:txBody>
          </p:sp>
          <p:sp>
            <p:nvSpPr>
              <p:cNvPr id="2577" name="Line 529"/>
              <p:cNvSpPr>
                <a:spLocks noChangeShapeType="1"/>
              </p:cNvSpPr>
              <p:nvPr/>
            </p:nvSpPr>
            <p:spPr bwMode="auto">
              <a:xfrm>
                <a:off x="104" y="3479"/>
                <a:ext cx="0" cy="143"/>
              </a:xfrm>
              <a:prstGeom prst="line">
                <a:avLst/>
              </a:prstGeom>
              <a:noFill/>
              <a:ln w="25400">
                <a:solidFill>
                  <a:schemeClr val="tx1"/>
                </a:solidFill>
                <a:round/>
                <a:headEnd/>
                <a:tailEnd/>
              </a:ln>
              <a:effectLst/>
            </p:spPr>
            <p:txBody>
              <a:bodyPr/>
              <a:lstStyle/>
              <a:p>
                <a:endParaRPr lang="en-US"/>
              </a:p>
            </p:txBody>
          </p:sp>
          <p:sp>
            <p:nvSpPr>
              <p:cNvPr id="2578" name="Line 530"/>
              <p:cNvSpPr>
                <a:spLocks noChangeShapeType="1"/>
              </p:cNvSpPr>
              <p:nvPr/>
            </p:nvSpPr>
            <p:spPr bwMode="auto">
              <a:xfrm>
                <a:off x="811" y="3482"/>
                <a:ext cx="0" cy="73"/>
              </a:xfrm>
              <a:prstGeom prst="line">
                <a:avLst/>
              </a:prstGeom>
              <a:noFill/>
              <a:ln w="25400">
                <a:solidFill>
                  <a:schemeClr val="tx1"/>
                </a:solidFill>
                <a:round/>
                <a:headEnd/>
                <a:tailEnd/>
              </a:ln>
              <a:effectLst/>
            </p:spPr>
            <p:txBody>
              <a:bodyPr/>
              <a:lstStyle/>
              <a:p>
                <a:endParaRPr lang="en-US"/>
              </a:p>
            </p:txBody>
          </p:sp>
          <p:sp>
            <p:nvSpPr>
              <p:cNvPr id="2579" name="Line 531"/>
              <p:cNvSpPr>
                <a:spLocks noChangeShapeType="1"/>
              </p:cNvSpPr>
              <p:nvPr/>
            </p:nvSpPr>
            <p:spPr bwMode="auto">
              <a:xfrm>
                <a:off x="979" y="3550"/>
                <a:ext cx="0" cy="73"/>
              </a:xfrm>
              <a:prstGeom prst="line">
                <a:avLst/>
              </a:prstGeom>
              <a:noFill/>
              <a:ln w="25400">
                <a:solidFill>
                  <a:schemeClr val="tx1"/>
                </a:solidFill>
                <a:round/>
                <a:headEnd/>
                <a:tailEnd/>
              </a:ln>
              <a:effectLst/>
            </p:spPr>
            <p:txBody>
              <a:bodyPr/>
              <a:lstStyle/>
              <a:p>
                <a:endParaRPr lang="en-US"/>
              </a:p>
            </p:txBody>
          </p:sp>
        </p:grpSp>
        <p:sp>
          <p:nvSpPr>
            <p:cNvPr id="2580" name="Text Box 532"/>
            <p:cNvSpPr txBox="1">
              <a:spLocks noChangeArrowheads="1"/>
            </p:cNvSpPr>
            <p:nvPr/>
          </p:nvSpPr>
          <p:spPr bwMode="auto">
            <a:xfrm>
              <a:off x="572" y="3631"/>
              <a:ext cx="433" cy="154"/>
            </a:xfrm>
            <a:prstGeom prst="rect">
              <a:avLst/>
            </a:prstGeom>
            <a:noFill/>
            <a:ln w="9525">
              <a:noFill/>
              <a:miter lim="800000"/>
              <a:headEnd/>
              <a:tailEnd/>
            </a:ln>
            <a:effectLst/>
          </p:spPr>
          <p:txBody>
            <a:bodyPr>
              <a:spAutoFit/>
            </a:bodyPr>
            <a:lstStyle/>
            <a:p>
              <a:pPr algn="ctr">
                <a:spcBef>
                  <a:spcPct val="50000"/>
                </a:spcBef>
              </a:pPr>
              <a:r>
                <a:rPr lang="en-CA" sz="1000"/>
                <a:t>10 miles</a:t>
              </a:r>
            </a:p>
          </p:txBody>
        </p:sp>
        <p:sp>
          <p:nvSpPr>
            <p:cNvPr id="2581" name="Text Box 533"/>
            <p:cNvSpPr txBox="1">
              <a:spLocks noChangeArrowheads="1"/>
            </p:cNvSpPr>
            <p:nvPr/>
          </p:nvSpPr>
          <p:spPr bwMode="auto">
            <a:xfrm>
              <a:off x="764" y="3871"/>
              <a:ext cx="337" cy="154"/>
            </a:xfrm>
            <a:prstGeom prst="rect">
              <a:avLst/>
            </a:prstGeom>
            <a:noFill/>
            <a:ln w="9525">
              <a:noFill/>
              <a:miter lim="800000"/>
              <a:headEnd/>
              <a:tailEnd/>
            </a:ln>
            <a:effectLst/>
          </p:spPr>
          <p:txBody>
            <a:bodyPr>
              <a:spAutoFit/>
            </a:bodyPr>
            <a:lstStyle/>
            <a:p>
              <a:pPr algn="ctr">
                <a:spcBef>
                  <a:spcPct val="50000"/>
                </a:spcBef>
              </a:pPr>
              <a:r>
                <a:rPr lang="en-CA" sz="1000"/>
                <a:t>20 km</a:t>
              </a:r>
            </a:p>
          </p:txBody>
        </p:sp>
        <p:sp>
          <p:nvSpPr>
            <p:cNvPr id="2582" name="Text Box 534"/>
            <p:cNvSpPr txBox="1">
              <a:spLocks noChangeArrowheads="1"/>
            </p:cNvSpPr>
            <p:nvPr/>
          </p:nvSpPr>
          <p:spPr bwMode="auto">
            <a:xfrm>
              <a:off x="0" y="3871"/>
              <a:ext cx="193" cy="154"/>
            </a:xfrm>
            <a:prstGeom prst="rect">
              <a:avLst/>
            </a:prstGeom>
            <a:noFill/>
            <a:ln w="9525">
              <a:noFill/>
              <a:miter lim="800000"/>
              <a:headEnd/>
              <a:tailEnd/>
            </a:ln>
            <a:effectLst/>
          </p:spPr>
          <p:txBody>
            <a:bodyPr>
              <a:spAutoFit/>
            </a:bodyPr>
            <a:lstStyle/>
            <a:p>
              <a:pPr algn="ctr">
                <a:spcBef>
                  <a:spcPct val="50000"/>
                </a:spcBef>
              </a:pPr>
              <a:r>
                <a:rPr lang="en-CA" sz="1000"/>
                <a:t>0</a:t>
              </a:r>
            </a:p>
          </p:txBody>
        </p:sp>
        <p:sp>
          <p:nvSpPr>
            <p:cNvPr id="2583" name="Text Box 535"/>
            <p:cNvSpPr txBox="1">
              <a:spLocks noChangeArrowheads="1"/>
            </p:cNvSpPr>
            <p:nvPr/>
          </p:nvSpPr>
          <p:spPr bwMode="auto">
            <a:xfrm>
              <a:off x="0" y="3631"/>
              <a:ext cx="193" cy="154"/>
            </a:xfrm>
            <a:prstGeom prst="rect">
              <a:avLst/>
            </a:prstGeom>
            <a:noFill/>
            <a:ln w="9525">
              <a:noFill/>
              <a:miter lim="800000"/>
              <a:headEnd/>
              <a:tailEnd/>
            </a:ln>
            <a:effectLst/>
          </p:spPr>
          <p:txBody>
            <a:bodyPr>
              <a:spAutoFit/>
            </a:bodyPr>
            <a:lstStyle/>
            <a:p>
              <a:pPr algn="ctr">
                <a:spcBef>
                  <a:spcPct val="50000"/>
                </a:spcBef>
              </a:pPr>
              <a:r>
                <a:rPr lang="en-CA" sz="1000"/>
                <a:t>0</a:t>
              </a:r>
            </a:p>
          </p:txBody>
        </p:sp>
      </p:grpSp>
      <p:pic>
        <p:nvPicPr>
          <p:cNvPr id="2270" name="Picture 222" descr="compass"/>
          <p:cNvPicPr>
            <a:picLocks noChangeAspect="1" noChangeArrowheads="1"/>
          </p:cNvPicPr>
          <p:nvPr/>
        </p:nvPicPr>
        <p:blipFill>
          <a:blip r:embed="rId100"/>
          <a:srcRect/>
          <a:stretch>
            <a:fillRect/>
          </a:stretch>
        </p:blipFill>
        <p:spPr bwMode="auto">
          <a:xfrm>
            <a:off x="0" y="3048000"/>
            <a:ext cx="352425" cy="515938"/>
          </a:xfrm>
          <a:prstGeom prst="rect">
            <a:avLst/>
          </a:prstGeom>
          <a:noFill/>
        </p:spPr>
      </p:pic>
      <p:sp>
        <p:nvSpPr>
          <p:cNvPr id="2585" name="Text Box 537"/>
          <p:cNvSpPr txBox="1">
            <a:spLocks noChangeArrowheads="1"/>
          </p:cNvSpPr>
          <p:nvPr/>
        </p:nvSpPr>
        <p:spPr bwMode="auto">
          <a:xfrm>
            <a:off x="7854950" y="701675"/>
            <a:ext cx="1289050" cy="495300"/>
          </a:xfrm>
          <a:prstGeom prst="rect">
            <a:avLst/>
          </a:prstGeom>
          <a:solidFill>
            <a:schemeClr val="bg1"/>
          </a:solidFill>
          <a:ln w="38100">
            <a:solidFill>
              <a:srgbClr val="FF0000"/>
            </a:solidFill>
            <a:miter lim="800000"/>
            <a:headEnd/>
            <a:tailEnd/>
          </a:ln>
          <a:effectLst/>
        </p:spPr>
        <p:txBody>
          <a:bodyPr>
            <a:spAutoFit/>
          </a:bodyPr>
          <a:lstStyle/>
          <a:p>
            <a:pPr algn="ctr">
              <a:lnSpc>
                <a:spcPct val="75000"/>
              </a:lnSpc>
              <a:spcBef>
                <a:spcPct val="50000"/>
              </a:spcBef>
            </a:pPr>
            <a:r>
              <a:rPr lang="en-US" sz="1200" b="1"/>
              <a:t>German Army</a:t>
            </a:r>
          </a:p>
          <a:p>
            <a:pPr algn="ctr">
              <a:lnSpc>
                <a:spcPct val="75000"/>
              </a:lnSpc>
              <a:spcBef>
                <a:spcPct val="50000"/>
              </a:spcBef>
            </a:pPr>
            <a:r>
              <a:rPr lang="en-US" sz="1200"/>
              <a:t>(Hitler/Model)</a:t>
            </a:r>
          </a:p>
        </p:txBody>
      </p:sp>
      <p:sp>
        <p:nvSpPr>
          <p:cNvPr id="2321" name="Text Box 273"/>
          <p:cNvSpPr txBox="1">
            <a:spLocks noChangeArrowheads="1"/>
          </p:cNvSpPr>
          <p:nvPr/>
        </p:nvSpPr>
        <p:spPr bwMode="auto">
          <a:xfrm>
            <a:off x="4724400" y="833438"/>
            <a:ext cx="687388" cy="374650"/>
          </a:xfrm>
          <a:prstGeom prst="rect">
            <a:avLst/>
          </a:prstGeom>
          <a:solidFill>
            <a:schemeClr val="bg1"/>
          </a:solidFill>
          <a:ln w="38100">
            <a:solidFill>
              <a:srgbClr val="0000FF"/>
            </a:solidFill>
            <a:miter lim="800000"/>
            <a:headEnd/>
            <a:tailEnd/>
          </a:ln>
          <a:effectLst/>
        </p:spPr>
        <p:txBody>
          <a:bodyPr>
            <a:spAutoFit/>
          </a:bodyPr>
          <a:lstStyle/>
          <a:p>
            <a:pPr algn="ctr">
              <a:spcBef>
                <a:spcPct val="50000"/>
              </a:spcBef>
            </a:pPr>
            <a:r>
              <a:rPr lang="en-US" sz="800" b="1"/>
              <a:t>1. Army</a:t>
            </a:r>
            <a:r>
              <a:rPr lang="en-US" sz="800"/>
              <a:t>            (Hodges)</a:t>
            </a:r>
          </a:p>
        </p:txBody>
      </p:sp>
      <p:pic>
        <p:nvPicPr>
          <p:cNvPr id="2724" name="Picture 676"/>
          <p:cNvPicPr>
            <a:picLocks noChangeAspect="1" noChangeArrowheads="1"/>
          </p:cNvPicPr>
          <p:nvPr/>
        </p:nvPicPr>
        <p:blipFill>
          <a:blip r:embed="rId101"/>
          <a:srcRect r="32"/>
          <a:stretch>
            <a:fillRect/>
          </a:stretch>
        </p:blipFill>
        <p:spPr bwMode="auto">
          <a:xfrm>
            <a:off x="-236538" y="7780338"/>
            <a:ext cx="9159876" cy="6858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2225"/>
                                        </p:tgtEl>
                                        <p:attrNameLst>
                                          <p:attrName>style.opacity</p:attrName>
                                        </p:attrNameLst>
                                      </p:cBhvr>
                                      <p:to>
                                        <p:strVal val="0.75"/>
                                      </p:to>
                                    </p:set>
                                    <p:animEffect filter="image" prLst="opacity: 0.75">
                                      <p:cBhvr rctx="IE">
                                        <p:cTn id="7" dur="indefinite"/>
                                        <p:tgtEl>
                                          <p:spTgt spid="22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6" fill="hold" grpId="1" nodeType="clickEffect">
                                  <p:stCondLst>
                                    <p:cond delay="0"/>
                                  </p:stCondLst>
                                  <p:childTnLst>
                                    <p:animEffect transition="out" filter="barn(inHorizontal)">
                                      <p:cBhvr>
                                        <p:cTn id="11" dur="500"/>
                                        <p:tgtEl>
                                          <p:spTgt spid="2132"/>
                                        </p:tgtEl>
                                      </p:cBhvr>
                                    </p:animEffect>
                                    <p:set>
                                      <p:cBhvr>
                                        <p:cTn id="12" dur="1" fill="hold">
                                          <p:stCondLst>
                                            <p:cond delay="499"/>
                                          </p:stCondLst>
                                        </p:cTn>
                                        <p:tgtEl>
                                          <p:spTgt spid="2132"/>
                                        </p:tgtEl>
                                        <p:attrNameLst>
                                          <p:attrName>style.visibility</p:attrName>
                                        </p:attrNameLst>
                                      </p:cBhvr>
                                      <p:to>
                                        <p:strVal val="hidden"/>
                                      </p:to>
                                    </p:set>
                                  </p:childTnLst>
                                </p:cTn>
                              </p:par>
                              <p:par>
                                <p:cTn id="13" presetID="16" presetClass="exit" presetSubtype="26" fill="hold" grpId="1" nodeType="withEffect">
                                  <p:stCondLst>
                                    <p:cond delay="0"/>
                                  </p:stCondLst>
                                  <p:childTnLst>
                                    <p:animEffect transition="out" filter="barn(inHorizontal)">
                                      <p:cBhvr>
                                        <p:cTn id="14" dur="500"/>
                                        <p:tgtEl>
                                          <p:spTgt spid="2133"/>
                                        </p:tgtEl>
                                      </p:cBhvr>
                                    </p:animEffect>
                                    <p:set>
                                      <p:cBhvr>
                                        <p:cTn id="15" dur="1" fill="hold">
                                          <p:stCondLst>
                                            <p:cond delay="499"/>
                                          </p:stCondLst>
                                        </p:cTn>
                                        <p:tgtEl>
                                          <p:spTgt spid="2133"/>
                                        </p:tgtEl>
                                        <p:attrNameLst>
                                          <p:attrName>style.visibility</p:attrName>
                                        </p:attrNameLst>
                                      </p:cBhvr>
                                      <p:to>
                                        <p:strVal val="hidden"/>
                                      </p:to>
                                    </p:set>
                                  </p:childTnLst>
                                </p:cTn>
                              </p:par>
                            </p:childTnLst>
                          </p:cTn>
                        </p:par>
                        <p:par>
                          <p:cTn id="16" fill="hold">
                            <p:stCondLst>
                              <p:cond delay="500"/>
                            </p:stCondLst>
                            <p:childTnLst>
                              <p:par>
                                <p:cTn id="17" presetID="16" presetClass="entr" presetSubtype="26" fill="hold" grpId="0" nodeType="afterEffect">
                                  <p:stCondLst>
                                    <p:cond delay="0"/>
                                  </p:stCondLst>
                                  <p:childTnLst>
                                    <p:set>
                                      <p:cBhvr>
                                        <p:cTn id="18" dur="1" fill="hold">
                                          <p:stCondLst>
                                            <p:cond delay="0"/>
                                          </p:stCondLst>
                                        </p:cTn>
                                        <p:tgtEl>
                                          <p:spTgt spid="2264"/>
                                        </p:tgtEl>
                                        <p:attrNameLst>
                                          <p:attrName>style.visibility</p:attrName>
                                        </p:attrNameLst>
                                      </p:cBhvr>
                                      <p:to>
                                        <p:strVal val="visible"/>
                                      </p:to>
                                    </p:set>
                                    <p:animEffect transition="in" filter="barn(inHorizontal)">
                                      <p:cBhvr>
                                        <p:cTn id="19" dur="1000"/>
                                        <p:tgtEl>
                                          <p:spTgt spid="2264"/>
                                        </p:tgtEl>
                                      </p:cBhvr>
                                    </p:animEffect>
                                  </p:childTnLst>
                                </p:cTn>
                              </p:par>
                              <p:par>
                                <p:cTn id="20" presetID="16" presetClass="entr" presetSubtype="26" fill="hold" grpId="0" nodeType="withEffect">
                                  <p:stCondLst>
                                    <p:cond delay="0"/>
                                  </p:stCondLst>
                                  <p:childTnLst>
                                    <p:set>
                                      <p:cBhvr>
                                        <p:cTn id="21" dur="1" fill="hold">
                                          <p:stCondLst>
                                            <p:cond delay="0"/>
                                          </p:stCondLst>
                                        </p:cTn>
                                        <p:tgtEl>
                                          <p:spTgt spid="2263"/>
                                        </p:tgtEl>
                                        <p:attrNameLst>
                                          <p:attrName>style.visibility</p:attrName>
                                        </p:attrNameLst>
                                      </p:cBhvr>
                                      <p:to>
                                        <p:strVal val="visible"/>
                                      </p:to>
                                    </p:set>
                                    <p:animEffect transition="in" filter="barn(inHorizontal)">
                                      <p:cBhvr>
                                        <p:cTn id="22" dur="1000"/>
                                        <p:tgtEl>
                                          <p:spTgt spid="2263"/>
                                        </p:tgtEl>
                                      </p:cBhvr>
                                    </p:animEffec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0017 -3.7037E-6 L -0.02639 0.00301 " pathEditMode="relative" rAng="0" ptsTypes="AA">
                                      <p:cBhvr>
                                        <p:cTn id="26" dur="2000" fill="hold"/>
                                        <p:tgtEl>
                                          <p:spTgt spid="2234"/>
                                        </p:tgtEl>
                                        <p:attrNameLst>
                                          <p:attrName>ppt_x</p:attrName>
                                          <p:attrName>ppt_y</p:attrName>
                                        </p:attrNameLst>
                                      </p:cBhvr>
                                      <p:rCtr x="-13" y="1"/>
                                    </p:animMotion>
                                  </p:childTnLst>
                                </p:cTn>
                              </p:par>
                              <p:par>
                                <p:cTn id="27" presetID="0" presetClass="path" presetSubtype="0" accel="50000" decel="50000" fill="hold" nodeType="withEffect">
                                  <p:stCondLst>
                                    <p:cond delay="0"/>
                                  </p:stCondLst>
                                  <p:childTnLst>
                                    <p:animMotion origin="layout" path="M 0 0 L -0.01684 0 " pathEditMode="relative" ptsTypes="AA">
                                      <p:cBhvr>
                                        <p:cTn id="28" dur="2000" fill="hold"/>
                                        <p:tgtEl>
                                          <p:spTgt spid="2244"/>
                                        </p:tgtEl>
                                        <p:attrNameLst>
                                          <p:attrName>ppt_x</p:attrName>
                                          <p:attrName>ppt_y</p:attrName>
                                        </p:attrNameLst>
                                      </p:cBhvr>
                                    </p:animMotion>
                                  </p:childTnLst>
                                </p:cTn>
                              </p:par>
                              <p:par>
                                <p:cTn id="29" presetID="0" presetClass="path" presetSubtype="0" accel="50000" decel="50000" fill="hold" nodeType="withEffect">
                                  <p:stCondLst>
                                    <p:cond delay="0"/>
                                  </p:stCondLst>
                                  <p:childTnLst>
                                    <p:animMotion origin="layout" path="M 0.00018 -7.40741E-7 L -0.0335 -0.00046 " pathEditMode="relative" rAng="0" ptsTypes="AA">
                                      <p:cBhvr>
                                        <p:cTn id="30" dur="2000" fill="hold"/>
                                        <p:tgtEl>
                                          <p:spTgt spid="2232"/>
                                        </p:tgtEl>
                                        <p:attrNameLst>
                                          <p:attrName>ppt_x</p:attrName>
                                          <p:attrName>ppt_y</p:attrName>
                                        </p:attrNameLst>
                                      </p:cBhvr>
                                      <p:rCtr x="-17" y="0"/>
                                    </p:animMotion>
                                  </p:childTnLst>
                                </p:cTn>
                              </p:par>
                              <p:par>
                                <p:cTn id="31" presetID="10" presetClass="exit" presetSubtype="0" fill="hold" grpId="0" nodeType="withEffect">
                                  <p:stCondLst>
                                    <p:cond delay="0"/>
                                  </p:stCondLst>
                                  <p:childTnLst>
                                    <p:animEffect transition="out" filter="fade">
                                      <p:cBhvr>
                                        <p:cTn id="32" dur="1000"/>
                                        <p:tgtEl>
                                          <p:spTgt spid="2403"/>
                                        </p:tgtEl>
                                      </p:cBhvr>
                                    </p:animEffect>
                                    <p:set>
                                      <p:cBhvr>
                                        <p:cTn id="33" dur="1" fill="hold">
                                          <p:stCondLst>
                                            <p:cond delay="999"/>
                                          </p:stCondLst>
                                        </p:cTn>
                                        <p:tgtEl>
                                          <p:spTgt spid="2403"/>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1000"/>
                                        <p:tgtEl>
                                          <p:spTgt spid="2404"/>
                                        </p:tgtEl>
                                      </p:cBhvr>
                                    </p:animEffect>
                                    <p:set>
                                      <p:cBhvr>
                                        <p:cTn id="36" dur="1" fill="hold">
                                          <p:stCondLst>
                                            <p:cond delay="999"/>
                                          </p:stCondLst>
                                        </p:cTn>
                                        <p:tgtEl>
                                          <p:spTgt spid="2404"/>
                                        </p:tgtEl>
                                        <p:attrNameLst>
                                          <p:attrName>style.visibility</p:attrName>
                                        </p:attrNameLst>
                                      </p:cBhvr>
                                      <p:to>
                                        <p:strVal val="hidden"/>
                                      </p:to>
                                    </p:set>
                                  </p:childTnLst>
                                </p:cTn>
                              </p:par>
                              <p:par>
                                <p:cTn id="37" presetID="32" presetClass="emph" presetSubtype="0" fill="hold" nodeType="withEffect">
                                  <p:stCondLst>
                                    <p:cond delay="1000"/>
                                  </p:stCondLst>
                                  <p:childTnLst>
                                    <p:animClr clrSpc="rgb" dir="cw">
                                      <p:cBhvr override="childStyle">
                                        <p:cTn id="38" dur="200" fill="hold"/>
                                        <p:tgtEl>
                                          <p:spTgt spid="2234"/>
                                        </p:tgtEl>
                                        <p:attrNameLst>
                                          <p:attrName>style.color</p:attrName>
                                        </p:attrNameLst>
                                      </p:cBhvr>
                                      <p:to>
                                        <a:srgbClr val="97DD97"/>
                                      </p:to>
                                    </p:animClr>
                                    <p:animClr clrSpc="rgb" dir="cw">
                                      <p:cBhvr>
                                        <p:cTn id="39" dur="200" fill="hold"/>
                                        <p:tgtEl>
                                          <p:spTgt spid="2234"/>
                                        </p:tgtEl>
                                        <p:attrNameLst>
                                          <p:attrName>fillcolor</p:attrName>
                                        </p:attrNameLst>
                                      </p:cBhvr>
                                      <p:to>
                                        <a:srgbClr val="97DD97"/>
                                      </p:to>
                                    </p:animClr>
                                    <p:set>
                                      <p:cBhvr>
                                        <p:cTn id="40" dur="200" fill="hold"/>
                                        <p:tgtEl>
                                          <p:spTgt spid="2234"/>
                                        </p:tgtEl>
                                        <p:attrNameLst>
                                          <p:attrName>fill.type</p:attrName>
                                        </p:attrNameLst>
                                      </p:cBhvr>
                                      <p:to>
                                        <p:strVal val="solid"/>
                                      </p:to>
                                    </p:set>
                                    <p:set>
                                      <p:cBhvr>
                                        <p:cTn id="41" dur="200" fill="hold"/>
                                        <p:tgtEl>
                                          <p:spTgt spid="2234"/>
                                        </p:tgtEl>
                                        <p:attrNameLst>
                                          <p:attrName>fill.on</p:attrName>
                                        </p:attrNameLst>
                                      </p:cBhvr>
                                      <p:to>
                                        <p:strVal val="true"/>
                                      </p:to>
                                    </p:set>
                                    <p:animRot by="120000">
                                      <p:cBhvr>
                                        <p:cTn id="42" dur="200" fill="hold">
                                          <p:stCondLst>
                                            <p:cond delay="0"/>
                                          </p:stCondLst>
                                        </p:cTn>
                                        <p:tgtEl>
                                          <p:spTgt spid="2234"/>
                                        </p:tgtEl>
                                        <p:attrNameLst>
                                          <p:attrName>r</p:attrName>
                                        </p:attrNameLst>
                                      </p:cBhvr>
                                    </p:animRot>
                                    <p:animRot by="-240000">
                                      <p:cBhvr>
                                        <p:cTn id="43" dur="400" fill="hold">
                                          <p:stCondLst>
                                            <p:cond delay="400"/>
                                          </p:stCondLst>
                                        </p:cTn>
                                        <p:tgtEl>
                                          <p:spTgt spid="2234"/>
                                        </p:tgtEl>
                                        <p:attrNameLst>
                                          <p:attrName>r</p:attrName>
                                        </p:attrNameLst>
                                      </p:cBhvr>
                                    </p:animRot>
                                    <p:animRot by="240000">
                                      <p:cBhvr>
                                        <p:cTn id="44" dur="400" fill="hold">
                                          <p:stCondLst>
                                            <p:cond delay="800"/>
                                          </p:stCondLst>
                                        </p:cTn>
                                        <p:tgtEl>
                                          <p:spTgt spid="2234"/>
                                        </p:tgtEl>
                                        <p:attrNameLst>
                                          <p:attrName>r</p:attrName>
                                        </p:attrNameLst>
                                      </p:cBhvr>
                                    </p:animRot>
                                    <p:animRot by="-240000">
                                      <p:cBhvr>
                                        <p:cTn id="45" dur="400" fill="hold">
                                          <p:stCondLst>
                                            <p:cond delay="1200"/>
                                          </p:stCondLst>
                                        </p:cTn>
                                        <p:tgtEl>
                                          <p:spTgt spid="2234"/>
                                        </p:tgtEl>
                                        <p:attrNameLst>
                                          <p:attrName>r</p:attrName>
                                        </p:attrNameLst>
                                      </p:cBhvr>
                                    </p:animRot>
                                    <p:animRot by="120000">
                                      <p:cBhvr>
                                        <p:cTn id="46" dur="400" fill="hold">
                                          <p:stCondLst>
                                            <p:cond delay="1600"/>
                                          </p:stCondLst>
                                        </p:cTn>
                                        <p:tgtEl>
                                          <p:spTgt spid="2234"/>
                                        </p:tgtEl>
                                        <p:attrNameLst>
                                          <p:attrName>r</p:attrName>
                                        </p:attrNameLst>
                                      </p:cBhvr>
                                    </p:animRot>
                                  </p:childTnLst>
                                </p:cTn>
                              </p:par>
                              <p:par>
                                <p:cTn id="47" presetID="32" presetClass="emph" presetSubtype="0" fill="hold" nodeType="withEffect">
                                  <p:stCondLst>
                                    <p:cond delay="1000"/>
                                  </p:stCondLst>
                                  <p:childTnLst>
                                    <p:animClr clrSpc="rgb" dir="cw">
                                      <p:cBhvr override="childStyle">
                                        <p:cTn id="48" dur="200" fill="hold"/>
                                        <p:tgtEl>
                                          <p:spTgt spid="2244"/>
                                        </p:tgtEl>
                                        <p:attrNameLst>
                                          <p:attrName>style.color</p:attrName>
                                        </p:attrNameLst>
                                      </p:cBhvr>
                                      <p:to>
                                        <a:srgbClr val="97DD97"/>
                                      </p:to>
                                    </p:animClr>
                                    <p:animClr clrSpc="rgb" dir="cw">
                                      <p:cBhvr>
                                        <p:cTn id="49" dur="200" fill="hold"/>
                                        <p:tgtEl>
                                          <p:spTgt spid="2244"/>
                                        </p:tgtEl>
                                        <p:attrNameLst>
                                          <p:attrName>fillcolor</p:attrName>
                                        </p:attrNameLst>
                                      </p:cBhvr>
                                      <p:to>
                                        <a:srgbClr val="97DD97"/>
                                      </p:to>
                                    </p:animClr>
                                    <p:set>
                                      <p:cBhvr>
                                        <p:cTn id="50" dur="200" fill="hold"/>
                                        <p:tgtEl>
                                          <p:spTgt spid="2244"/>
                                        </p:tgtEl>
                                        <p:attrNameLst>
                                          <p:attrName>fill.type</p:attrName>
                                        </p:attrNameLst>
                                      </p:cBhvr>
                                      <p:to>
                                        <p:strVal val="solid"/>
                                      </p:to>
                                    </p:set>
                                    <p:set>
                                      <p:cBhvr>
                                        <p:cTn id="51" dur="200" fill="hold"/>
                                        <p:tgtEl>
                                          <p:spTgt spid="2244"/>
                                        </p:tgtEl>
                                        <p:attrNameLst>
                                          <p:attrName>fill.on</p:attrName>
                                        </p:attrNameLst>
                                      </p:cBhvr>
                                      <p:to>
                                        <p:strVal val="true"/>
                                      </p:to>
                                    </p:set>
                                    <p:animRot by="120000">
                                      <p:cBhvr>
                                        <p:cTn id="52" dur="200" fill="hold">
                                          <p:stCondLst>
                                            <p:cond delay="0"/>
                                          </p:stCondLst>
                                        </p:cTn>
                                        <p:tgtEl>
                                          <p:spTgt spid="2244"/>
                                        </p:tgtEl>
                                        <p:attrNameLst>
                                          <p:attrName>r</p:attrName>
                                        </p:attrNameLst>
                                      </p:cBhvr>
                                    </p:animRot>
                                    <p:animRot by="-240000">
                                      <p:cBhvr>
                                        <p:cTn id="53" dur="400" fill="hold">
                                          <p:stCondLst>
                                            <p:cond delay="400"/>
                                          </p:stCondLst>
                                        </p:cTn>
                                        <p:tgtEl>
                                          <p:spTgt spid="2244"/>
                                        </p:tgtEl>
                                        <p:attrNameLst>
                                          <p:attrName>r</p:attrName>
                                        </p:attrNameLst>
                                      </p:cBhvr>
                                    </p:animRot>
                                    <p:animRot by="240000">
                                      <p:cBhvr>
                                        <p:cTn id="54" dur="400" fill="hold">
                                          <p:stCondLst>
                                            <p:cond delay="800"/>
                                          </p:stCondLst>
                                        </p:cTn>
                                        <p:tgtEl>
                                          <p:spTgt spid="2244"/>
                                        </p:tgtEl>
                                        <p:attrNameLst>
                                          <p:attrName>r</p:attrName>
                                        </p:attrNameLst>
                                      </p:cBhvr>
                                    </p:animRot>
                                    <p:animRot by="-240000">
                                      <p:cBhvr>
                                        <p:cTn id="55" dur="400" fill="hold">
                                          <p:stCondLst>
                                            <p:cond delay="1200"/>
                                          </p:stCondLst>
                                        </p:cTn>
                                        <p:tgtEl>
                                          <p:spTgt spid="2244"/>
                                        </p:tgtEl>
                                        <p:attrNameLst>
                                          <p:attrName>r</p:attrName>
                                        </p:attrNameLst>
                                      </p:cBhvr>
                                    </p:animRot>
                                    <p:animRot by="120000">
                                      <p:cBhvr>
                                        <p:cTn id="56" dur="400" fill="hold">
                                          <p:stCondLst>
                                            <p:cond delay="1600"/>
                                          </p:stCondLst>
                                        </p:cTn>
                                        <p:tgtEl>
                                          <p:spTgt spid="2244"/>
                                        </p:tgtEl>
                                        <p:attrNameLst>
                                          <p:attrName>r</p:attrName>
                                        </p:attrNameLst>
                                      </p:cBhvr>
                                    </p:animRot>
                                  </p:childTnLst>
                                </p:cTn>
                              </p:par>
                              <p:par>
                                <p:cTn id="57" presetID="32" presetClass="emph" presetSubtype="0" fill="hold" nodeType="withEffect">
                                  <p:stCondLst>
                                    <p:cond delay="1000"/>
                                  </p:stCondLst>
                                  <p:childTnLst>
                                    <p:animClr clrSpc="rgb" dir="cw">
                                      <p:cBhvr override="childStyle">
                                        <p:cTn id="58" dur="200" fill="hold"/>
                                        <p:tgtEl>
                                          <p:spTgt spid="2224"/>
                                        </p:tgtEl>
                                        <p:attrNameLst>
                                          <p:attrName>style.color</p:attrName>
                                        </p:attrNameLst>
                                      </p:cBhvr>
                                      <p:to>
                                        <a:srgbClr val="97DD97"/>
                                      </p:to>
                                    </p:animClr>
                                    <p:animClr clrSpc="rgb" dir="cw">
                                      <p:cBhvr>
                                        <p:cTn id="59" dur="200" fill="hold"/>
                                        <p:tgtEl>
                                          <p:spTgt spid="2224"/>
                                        </p:tgtEl>
                                        <p:attrNameLst>
                                          <p:attrName>fillcolor</p:attrName>
                                        </p:attrNameLst>
                                      </p:cBhvr>
                                      <p:to>
                                        <a:srgbClr val="97DD97"/>
                                      </p:to>
                                    </p:animClr>
                                    <p:set>
                                      <p:cBhvr>
                                        <p:cTn id="60" dur="200" fill="hold"/>
                                        <p:tgtEl>
                                          <p:spTgt spid="2224"/>
                                        </p:tgtEl>
                                        <p:attrNameLst>
                                          <p:attrName>fill.type</p:attrName>
                                        </p:attrNameLst>
                                      </p:cBhvr>
                                      <p:to>
                                        <p:strVal val="solid"/>
                                      </p:to>
                                    </p:set>
                                    <p:set>
                                      <p:cBhvr>
                                        <p:cTn id="61" dur="200" fill="hold"/>
                                        <p:tgtEl>
                                          <p:spTgt spid="2224"/>
                                        </p:tgtEl>
                                        <p:attrNameLst>
                                          <p:attrName>fill.on</p:attrName>
                                        </p:attrNameLst>
                                      </p:cBhvr>
                                      <p:to>
                                        <p:strVal val="true"/>
                                      </p:to>
                                    </p:set>
                                    <p:animRot by="120000">
                                      <p:cBhvr>
                                        <p:cTn id="62" dur="200" fill="hold">
                                          <p:stCondLst>
                                            <p:cond delay="0"/>
                                          </p:stCondLst>
                                        </p:cTn>
                                        <p:tgtEl>
                                          <p:spTgt spid="2224"/>
                                        </p:tgtEl>
                                        <p:attrNameLst>
                                          <p:attrName>r</p:attrName>
                                        </p:attrNameLst>
                                      </p:cBhvr>
                                    </p:animRot>
                                    <p:animRot by="-240000">
                                      <p:cBhvr>
                                        <p:cTn id="63" dur="400" fill="hold">
                                          <p:stCondLst>
                                            <p:cond delay="400"/>
                                          </p:stCondLst>
                                        </p:cTn>
                                        <p:tgtEl>
                                          <p:spTgt spid="2224"/>
                                        </p:tgtEl>
                                        <p:attrNameLst>
                                          <p:attrName>r</p:attrName>
                                        </p:attrNameLst>
                                      </p:cBhvr>
                                    </p:animRot>
                                    <p:animRot by="240000">
                                      <p:cBhvr>
                                        <p:cTn id="64" dur="400" fill="hold">
                                          <p:stCondLst>
                                            <p:cond delay="800"/>
                                          </p:stCondLst>
                                        </p:cTn>
                                        <p:tgtEl>
                                          <p:spTgt spid="2224"/>
                                        </p:tgtEl>
                                        <p:attrNameLst>
                                          <p:attrName>r</p:attrName>
                                        </p:attrNameLst>
                                      </p:cBhvr>
                                    </p:animRot>
                                    <p:animRot by="-240000">
                                      <p:cBhvr>
                                        <p:cTn id="65" dur="400" fill="hold">
                                          <p:stCondLst>
                                            <p:cond delay="1200"/>
                                          </p:stCondLst>
                                        </p:cTn>
                                        <p:tgtEl>
                                          <p:spTgt spid="2224"/>
                                        </p:tgtEl>
                                        <p:attrNameLst>
                                          <p:attrName>r</p:attrName>
                                        </p:attrNameLst>
                                      </p:cBhvr>
                                    </p:animRot>
                                    <p:animRot by="120000">
                                      <p:cBhvr>
                                        <p:cTn id="66" dur="400" fill="hold">
                                          <p:stCondLst>
                                            <p:cond delay="1600"/>
                                          </p:stCondLst>
                                        </p:cTn>
                                        <p:tgtEl>
                                          <p:spTgt spid="2224"/>
                                        </p:tgtEl>
                                        <p:attrNameLst>
                                          <p:attrName>r</p:attrName>
                                        </p:attrNameLst>
                                      </p:cBhvr>
                                    </p:animRot>
                                  </p:childTnLst>
                                </p:cTn>
                              </p:par>
                              <p:par>
                                <p:cTn id="67" presetID="0" presetClass="path" presetSubtype="0" accel="50000" decel="50000" fill="hold" nodeType="withEffect">
                                  <p:stCondLst>
                                    <p:cond delay="2000"/>
                                  </p:stCondLst>
                                  <p:childTnLst>
                                    <p:animMotion origin="layout" path="M -1.94444E-6 -2.22222E-6 L -0.01927 -0.00139 " pathEditMode="relative" rAng="0" ptsTypes="AA">
                                      <p:cBhvr>
                                        <p:cTn id="68" dur="1500" fill="hold"/>
                                        <p:tgtEl>
                                          <p:spTgt spid="2257"/>
                                        </p:tgtEl>
                                        <p:attrNameLst>
                                          <p:attrName>ppt_x</p:attrName>
                                          <p:attrName>ppt_y</p:attrName>
                                        </p:attrNameLst>
                                      </p:cBhvr>
                                      <p:rCtr x="-10" y="-1"/>
                                    </p:animMotion>
                                  </p:childTnLst>
                                </p:cTn>
                              </p:par>
                              <p:par>
                                <p:cTn id="69" presetID="0" presetClass="path" presetSubtype="0" accel="50000" decel="50000" fill="hold" nodeType="withEffect">
                                  <p:stCondLst>
                                    <p:cond delay="2000"/>
                                  </p:stCondLst>
                                  <p:childTnLst>
                                    <p:animMotion origin="layout" path="M 4.72222E-6 1.85185E-6 L -0.03455 -0.0007 " pathEditMode="relative" rAng="0" ptsTypes="AA">
                                      <p:cBhvr>
                                        <p:cTn id="70" dur="1500" fill="hold"/>
                                        <p:tgtEl>
                                          <p:spTgt spid="2258"/>
                                        </p:tgtEl>
                                        <p:attrNameLst>
                                          <p:attrName>ppt_x</p:attrName>
                                          <p:attrName>ppt_y</p:attrName>
                                        </p:attrNameLst>
                                      </p:cBhvr>
                                      <p:rCtr x="-17" y="0"/>
                                    </p:animMotion>
                                  </p:childTnLst>
                                </p:cTn>
                              </p:par>
                              <p:par>
                                <p:cTn id="71" presetID="1" presetClass="exit" presetSubtype="0" fill="hold" nodeType="withEffect">
                                  <p:stCondLst>
                                    <p:cond delay="100"/>
                                  </p:stCondLst>
                                  <p:childTnLst>
                                    <p:set>
                                      <p:cBhvr>
                                        <p:cTn id="72" dur="1" fill="hold">
                                          <p:stCondLst>
                                            <p:cond delay="0"/>
                                          </p:stCondLst>
                                        </p:cTn>
                                        <p:tgtEl>
                                          <p:spTgt spid="2237"/>
                                        </p:tgtEl>
                                        <p:attrNameLst>
                                          <p:attrName>style.visibility</p:attrName>
                                        </p:attrNameLst>
                                      </p:cBhvr>
                                      <p:to>
                                        <p:strVal val="hidden"/>
                                      </p:to>
                                    </p:set>
                                  </p:childTnLst>
                                </p:cTn>
                              </p:par>
                              <p:par>
                                <p:cTn id="73" presetID="1" presetClass="entr" presetSubtype="0" fill="hold" nodeType="withEffect">
                                  <p:stCondLst>
                                    <p:cond delay="0"/>
                                  </p:stCondLst>
                                  <p:childTnLst>
                                    <p:set>
                                      <p:cBhvr>
                                        <p:cTn id="74" dur="1" fill="hold">
                                          <p:stCondLst>
                                            <p:cond delay="0"/>
                                          </p:stCondLst>
                                        </p:cTn>
                                        <p:tgtEl>
                                          <p:spTgt spid="2276"/>
                                        </p:tgtEl>
                                        <p:attrNameLst>
                                          <p:attrName>style.visibility</p:attrName>
                                        </p:attrNameLst>
                                      </p:cBhvr>
                                      <p:to>
                                        <p:strVal val="visible"/>
                                      </p:to>
                                    </p:set>
                                  </p:childTnLst>
                                </p:cTn>
                              </p:par>
                              <p:par>
                                <p:cTn id="75" presetID="32" presetClass="emph" presetSubtype="0" repeatCount="2000" fill="hold" nodeType="withEffect">
                                  <p:stCondLst>
                                    <p:cond delay="0"/>
                                  </p:stCondLst>
                                  <p:childTnLst>
                                    <p:animClr clrSpc="rgb" dir="cw">
                                      <p:cBhvr override="childStyle">
                                        <p:cTn id="76" dur="150" fill="hold"/>
                                        <p:tgtEl>
                                          <p:spTgt spid="2276"/>
                                        </p:tgtEl>
                                        <p:attrNameLst>
                                          <p:attrName>style.color</p:attrName>
                                        </p:attrNameLst>
                                      </p:cBhvr>
                                      <p:to>
                                        <a:srgbClr val="97DD97"/>
                                      </p:to>
                                    </p:animClr>
                                    <p:animClr clrSpc="rgb" dir="cw">
                                      <p:cBhvr>
                                        <p:cTn id="77" dur="150" fill="hold"/>
                                        <p:tgtEl>
                                          <p:spTgt spid="2276"/>
                                        </p:tgtEl>
                                        <p:attrNameLst>
                                          <p:attrName>fillcolor</p:attrName>
                                        </p:attrNameLst>
                                      </p:cBhvr>
                                      <p:to>
                                        <a:srgbClr val="97DD97"/>
                                      </p:to>
                                    </p:animClr>
                                    <p:set>
                                      <p:cBhvr>
                                        <p:cTn id="78" dur="150" fill="hold"/>
                                        <p:tgtEl>
                                          <p:spTgt spid="2276"/>
                                        </p:tgtEl>
                                        <p:attrNameLst>
                                          <p:attrName>fill.type</p:attrName>
                                        </p:attrNameLst>
                                      </p:cBhvr>
                                      <p:to>
                                        <p:strVal val="solid"/>
                                      </p:to>
                                    </p:set>
                                    <p:set>
                                      <p:cBhvr>
                                        <p:cTn id="79" dur="150" fill="hold"/>
                                        <p:tgtEl>
                                          <p:spTgt spid="2276"/>
                                        </p:tgtEl>
                                        <p:attrNameLst>
                                          <p:attrName>fill.on</p:attrName>
                                        </p:attrNameLst>
                                      </p:cBhvr>
                                      <p:to>
                                        <p:strVal val="true"/>
                                      </p:to>
                                    </p:set>
                                    <p:animRot by="120000">
                                      <p:cBhvr>
                                        <p:cTn id="80" dur="150" fill="hold">
                                          <p:stCondLst>
                                            <p:cond delay="0"/>
                                          </p:stCondLst>
                                        </p:cTn>
                                        <p:tgtEl>
                                          <p:spTgt spid="2276"/>
                                        </p:tgtEl>
                                        <p:attrNameLst>
                                          <p:attrName>r</p:attrName>
                                        </p:attrNameLst>
                                      </p:cBhvr>
                                    </p:animRot>
                                    <p:animRot by="-240000">
                                      <p:cBhvr>
                                        <p:cTn id="81" dur="300" fill="hold">
                                          <p:stCondLst>
                                            <p:cond delay="300"/>
                                          </p:stCondLst>
                                        </p:cTn>
                                        <p:tgtEl>
                                          <p:spTgt spid="2276"/>
                                        </p:tgtEl>
                                        <p:attrNameLst>
                                          <p:attrName>r</p:attrName>
                                        </p:attrNameLst>
                                      </p:cBhvr>
                                    </p:animRot>
                                    <p:animRot by="240000">
                                      <p:cBhvr>
                                        <p:cTn id="82" dur="300" fill="hold">
                                          <p:stCondLst>
                                            <p:cond delay="600"/>
                                          </p:stCondLst>
                                        </p:cTn>
                                        <p:tgtEl>
                                          <p:spTgt spid="2276"/>
                                        </p:tgtEl>
                                        <p:attrNameLst>
                                          <p:attrName>r</p:attrName>
                                        </p:attrNameLst>
                                      </p:cBhvr>
                                    </p:animRot>
                                    <p:animRot by="-240000">
                                      <p:cBhvr>
                                        <p:cTn id="83" dur="300" fill="hold">
                                          <p:stCondLst>
                                            <p:cond delay="900"/>
                                          </p:stCondLst>
                                        </p:cTn>
                                        <p:tgtEl>
                                          <p:spTgt spid="2276"/>
                                        </p:tgtEl>
                                        <p:attrNameLst>
                                          <p:attrName>r</p:attrName>
                                        </p:attrNameLst>
                                      </p:cBhvr>
                                    </p:animRot>
                                    <p:animRot by="120000">
                                      <p:cBhvr>
                                        <p:cTn id="84" dur="300" fill="hold">
                                          <p:stCondLst>
                                            <p:cond delay="1200"/>
                                          </p:stCondLst>
                                        </p:cTn>
                                        <p:tgtEl>
                                          <p:spTgt spid="2276"/>
                                        </p:tgtEl>
                                        <p:attrNameLst>
                                          <p:attrName>r</p:attrName>
                                        </p:attrNameLst>
                                      </p:cBhvr>
                                    </p:animRot>
                                  </p:childTnLst>
                                </p:cTn>
                              </p:par>
                              <p:par>
                                <p:cTn id="85" presetID="32" presetClass="emph" presetSubtype="0" repeatCount="2000" fill="hold" nodeType="withEffect">
                                  <p:stCondLst>
                                    <p:cond delay="0"/>
                                  </p:stCondLst>
                                  <p:childTnLst>
                                    <p:animClr clrSpc="rgb" dir="cw">
                                      <p:cBhvr override="childStyle">
                                        <p:cTn id="86" dur="150" fill="hold"/>
                                        <p:tgtEl>
                                          <p:spTgt spid="2222"/>
                                        </p:tgtEl>
                                        <p:attrNameLst>
                                          <p:attrName>style.color</p:attrName>
                                        </p:attrNameLst>
                                      </p:cBhvr>
                                      <p:to>
                                        <a:srgbClr val="97DD97"/>
                                      </p:to>
                                    </p:animClr>
                                    <p:animClr clrSpc="rgb" dir="cw">
                                      <p:cBhvr>
                                        <p:cTn id="87" dur="150" fill="hold"/>
                                        <p:tgtEl>
                                          <p:spTgt spid="2222"/>
                                        </p:tgtEl>
                                        <p:attrNameLst>
                                          <p:attrName>fillcolor</p:attrName>
                                        </p:attrNameLst>
                                      </p:cBhvr>
                                      <p:to>
                                        <a:srgbClr val="97DD97"/>
                                      </p:to>
                                    </p:animClr>
                                    <p:set>
                                      <p:cBhvr>
                                        <p:cTn id="88" dur="150" fill="hold"/>
                                        <p:tgtEl>
                                          <p:spTgt spid="2222"/>
                                        </p:tgtEl>
                                        <p:attrNameLst>
                                          <p:attrName>fill.type</p:attrName>
                                        </p:attrNameLst>
                                      </p:cBhvr>
                                      <p:to>
                                        <p:strVal val="solid"/>
                                      </p:to>
                                    </p:set>
                                    <p:set>
                                      <p:cBhvr>
                                        <p:cTn id="89" dur="150" fill="hold"/>
                                        <p:tgtEl>
                                          <p:spTgt spid="2222"/>
                                        </p:tgtEl>
                                        <p:attrNameLst>
                                          <p:attrName>fill.on</p:attrName>
                                        </p:attrNameLst>
                                      </p:cBhvr>
                                      <p:to>
                                        <p:strVal val="true"/>
                                      </p:to>
                                    </p:set>
                                    <p:animRot by="120000">
                                      <p:cBhvr>
                                        <p:cTn id="90" dur="150" fill="hold">
                                          <p:stCondLst>
                                            <p:cond delay="0"/>
                                          </p:stCondLst>
                                        </p:cTn>
                                        <p:tgtEl>
                                          <p:spTgt spid="2222"/>
                                        </p:tgtEl>
                                        <p:attrNameLst>
                                          <p:attrName>r</p:attrName>
                                        </p:attrNameLst>
                                      </p:cBhvr>
                                    </p:animRot>
                                    <p:animRot by="-240000">
                                      <p:cBhvr>
                                        <p:cTn id="91" dur="300" fill="hold">
                                          <p:stCondLst>
                                            <p:cond delay="300"/>
                                          </p:stCondLst>
                                        </p:cTn>
                                        <p:tgtEl>
                                          <p:spTgt spid="2222"/>
                                        </p:tgtEl>
                                        <p:attrNameLst>
                                          <p:attrName>r</p:attrName>
                                        </p:attrNameLst>
                                      </p:cBhvr>
                                    </p:animRot>
                                    <p:animRot by="240000">
                                      <p:cBhvr>
                                        <p:cTn id="92" dur="300" fill="hold">
                                          <p:stCondLst>
                                            <p:cond delay="600"/>
                                          </p:stCondLst>
                                        </p:cTn>
                                        <p:tgtEl>
                                          <p:spTgt spid="2222"/>
                                        </p:tgtEl>
                                        <p:attrNameLst>
                                          <p:attrName>r</p:attrName>
                                        </p:attrNameLst>
                                      </p:cBhvr>
                                    </p:animRot>
                                    <p:animRot by="-240000">
                                      <p:cBhvr>
                                        <p:cTn id="93" dur="300" fill="hold">
                                          <p:stCondLst>
                                            <p:cond delay="900"/>
                                          </p:stCondLst>
                                        </p:cTn>
                                        <p:tgtEl>
                                          <p:spTgt spid="2222"/>
                                        </p:tgtEl>
                                        <p:attrNameLst>
                                          <p:attrName>r</p:attrName>
                                        </p:attrNameLst>
                                      </p:cBhvr>
                                    </p:animRot>
                                    <p:animRot by="120000">
                                      <p:cBhvr>
                                        <p:cTn id="94" dur="300" fill="hold">
                                          <p:stCondLst>
                                            <p:cond delay="1200"/>
                                          </p:stCondLst>
                                        </p:cTn>
                                        <p:tgtEl>
                                          <p:spTgt spid="2222"/>
                                        </p:tgtEl>
                                        <p:attrNameLst>
                                          <p:attrName>r</p:attrName>
                                        </p:attrNameLst>
                                      </p:cBhvr>
                                    </p:animRot>
                                  </p:childTnLst>
                                </p:cTn>
                              </p:par>
                              <p:par>
                                <p:cTn id="95" presetID="0" presetClass="path" presetSubtype="0" accel="50000" decel="50000" fill="hold" nodeType="withEffect">
                                  <p:stCondLst>
                                    <p:cond delay="0"/>
                                  </p:stCondLst>
                                  <p:childTnLst>
                                    <p:animMotion origin="layout" path="M 0 0 L -0.01684 0 " pathEditMode="relative" ptsTypes="AA">
                                      <p:cBhvr>
                                        <p:cTn id="96" dur="2000" fill="hold"/>
                                        <p:tgtEl>
                                          <p:spTgt spid="2247"/>
                                        </p:tgtEl>
                                        <p:attrNameLst>
                                          <p:attrName>ppt_x</p:attrName>
                                          <p:attrName>ppt_y</p:attrName>
                                        </p:attrNameLst>
                                      </p:cBhvr>
                                    </p:animMotion>
                                  </p:childTnLst>
                                </p:cTn>
                              </p:par>
                              <p:par>
                                <p:cTn id="97" presetID="0" presetClass="path" presetSubtype="0" accel="50000" decel="50000" fill="hold" nodeType="withEffect">
                                  <p:stCondLst>
                                    <p:cond delay="0"/>
                                  </p:stCondLst>
                                  <p:childTnLst>
                                    <p:animMotion origin="layout" path="M 0 0 L -0.01684 0 " pathEditMode="relative" ptsTypes="AA">
                                      <p:cBhvr>
                                        <p:cTn id="98" dur="2000" fill="hold"/>
                                        <p:tgtEl>
                                          <p:spTgt spid="2238"/>
                                        </p:tgtEl>
                                        <p:attrNameLst>
                                          <p:attrName>ppt_x</p:attrName>
                                          <p:attrName>ppt_y</p:attrName>
                                        </p:attrNameLst>
                                      </p:cBhvr>
                                    </p:animMotion>
                                  </p:childTnLst>
                                </p:cTn>
                              </p:par>
                              <p:par>
                                <p:cTn id="99" presetID="26" presetClass="emph" presetSubtype="0" fill="hold" nodeType="withEffect">
                                  <p:stCondLst>
                                    <p:cond delay="1500"/>
                                  </p:stCondLst>
                                  <p:childTnLst>
                                    <p:animEffect transition="out" filter="fade">
                                      <p:cBhvr>
                                        <p:cTn id="100" dur="500" tmFilter="0, 0; .2, .5; .8, .5; 1, 0"/>
                                        <p:tgtEl>
                                          <p:spTgt spid="2247"/>
                                        </p:tgtEl>
                                      </p:cBhvr>
                                    </p:animEffect>
                                    <p:animScale>
                                      <p:cBhvr>
                                        <p:cTn id="101" dur="250" autoRev="1" fill="hold"/>
                                        <p:tgtEl>
                                          <p:spTgt spid="2247"/>
                                        </p:tgtEl>
                                      </p:cBhvr>
                                      <p:by x="105000" y="105000"/>
                                    </p:animScale>
                                  </p:childTnLst>
                                </p:cTn>
                              </p:par>
                              <p:par>
                                <p:cTn id="102" presetID="0" presetClass="path" presetSubtype="0" accel="50000" decel="50000" fill="hold" nodeType="withEffect">
                                  <p:stCondLst>
                                    <p:cond delay="500"/>
                                  </p:stCondLst>
                                  <p:childTnLst>
                                    <p:animMotion origin="layout" path="M 1.38889E-6 -3.7037E-6 L -0.04601 -0.01064 " pathEditMode="relative" rAng="0" ptsTypes="AA">
                                      <p:cBhvr>
                                        <p:cTn id="103" dur="3000" fill="hold"/>
                                        <p:tgtEl>
                                          <p:spTgt spid="2260"/>
                                        </p:tgtEl>
                                        <p:attrNameLst>
                                          <p:attrName>ppt_x</p:attrName>
                                          <p:attrName>ppt_y</p:attrName>
                                        </p:attrNameLst>
                                      </p:cBhvr>
                                      <p:rCtr x="-23" y="-5"/>
                                    </p:animMotion>
                                  </p:childTnLst>
                                </p:cTn>
                              </p:par>
                              <p:par>
                                <p:cTn id="104" presetID="0" presetClass="path" presetSubtype="0" accel="50000" decel="50000" fill="hold" nodeType="withEffect">
                                  <p:stCondLst>
                                    <p:cond delay="2000"/>
                                  </p:stCondLst>
                                  <p:childTnLst>
                                    <p:animMotion origin="layout" path="M 0.00017 3.33333E-6 L -0.03125 -0.00209 " pathEditMode="relative" rAng="0" ptsTypes="AA">
                                      <p:cBhvr>
                                        <p:cTn id="105" dur="1500" fill="hold"/>
                                        <p:tgtEl>
                                          <p:spTgt spid="2231"/>
                                        </p:tgtEl>
                                        <p:attrNameLst>
                                          <p:attrName>ppt_x</p:attrName>
                                          <p:attrName>ppt_y</p:attrName>
                                        </p:attrNameLst>
                                      </p:cBhvr>
                                      <p:rCtr x="-16" y="-1"/>
                                    </p:animMotion>
                                  </p:childTnLst>
                                </p:cTn>
                              </p:par>
                              <p:par>
                                <p:cTn id="106" presetID="0" presetClass="path" presetSubtype="0" accel="50000" decel="50000" fill="hold" nodeType="withEffect">
                                  <p:stCondLst>
                                    <p:cond delay="2000"/>
                                  </p:stCondLst>
                                  <p:childTnLst>
                                    <p:animMotion origin="layout" path="M 0.00018 4.44444E-6 L -0.02395 0.00763 " pathEditMode="relative" rAng="0" ptsTypes="AA">
                                      <p:cBhvr>
                                        <p:cTn id="107" dur="1500" fill="hold"/>
                                        <p:tgtEl>
                                          <p:spTgt spid="2222"/>
                                        </p:tgtEl>
                                        <p:attrNameLst>
                                          <p:attrName>ppt_x</p:attrName>
                                          <p:attrName>ppt_y</p:attrName>
                                        </p:attrNameLst>
                                      </p:cBhvr>
                                      <p:rCtr x="-12" y="4"/>
                                    </p:animMotion>
                                  </p:childTnLst>
                                </p:cTn>
                              </p:par>
                              <p:par>
                                <p:cTn id="108" presetID="0" presetClass="path" presetSubtype="0" accel="50000" decel="50000" fill="hold" nodeType="withEffect">
                                  <p:stCondLst>
                                    <p:cond delay="0"/>
                                  </p:stCondLst>
                                  <p:childTnLst>
                                    <p:animMotion origin="layout" path="M -6.11111E-6 -3.7037E-6 L -0.01667 0.03334 " pathEditMode="relative" ptsTypes="AA">
                                      <p:cBhvr>
                                        <p:cTn id="109" dur="2500" fill="hold"/>
                                        <p:tgtEl>
                                          <p:spTgt spid="2241"/>
                                        </p:tgtEl>
                                        <p:attrNameLst>
                                          <p:attrName>ppt_x</p:attrName>
                                          <p:attrName>ppt_y</p:attrName>
                                        </p:attrNameLst>
                                      </p:cBhvr>
                                    </p:animMotion>
                                  </p:childTnLst>
                                </p:cTn>
                              </p:par>
                              <p:par>
                                <p:cTn id="110" presetID="0" presetClass="path" presetSubtype="0" accel="50000" decel="50000" fill="hold" nodeType="withEffect">
                                  <p:stCondLst>
                                    <p:cond delay="0"/>
                                  </p:stCondLst>
                                  <p:childTnLst>
                                    <p:animMotion origin="layout" path="M -2.77778E-6 -3.7037E-6 L -0.02517 0.02222 " pathEditMode="relative" ptsTypes="AA">
                                      <p:cBhvr>
                                        <p:cTn id="111" dur="2500" fill="hold"/>
                                        <p:tgtEl>
                                          <p:spTgt spid="2243"/>
                                        </p:tgtEl>
                                        <p:attrNameLst>
                                          <p:attrName>ppt_x</p:attrName>
                                          <p:attrName>ppt_y</p:attrName>
                                        </p:attrNameLst>
                                      </p:cBhvr>
                                    </p:animMotion>
                                  </p:childTnLst>
                                </p:cTn>
                              </p:par>
                              <p:par>
                                <p:cTn id="112" presetID="26" presetClass="emph" presetSubtype="0" fill="hold" nodeType="withEffect">
                                  <p:stCondLst>
                                    <p:cond delay="2000"/>
                                  </p:stCondLst>
                                  <p:childTnLst>
                                    <p:animEffect transition="out" filter="fade">
                                      <p:cBhvr>
                                        <p:cTn id="113" dur="500" tmFilter="0, 0; .2, .5; .8, .5; 1, 0"/>
                                        <p:tgtEl>
                                          <p:spTgt spid="2243"/>
                                        </p:tgtEl>
                                      </p:cBhvr>
                                    </p:animEffect>
                                    <p:animScale>
                                      <p:cBhvr>
                                        <p:cTn id="114" dur="250" autoRev="1" fill="hold"/>
                                        <p:tgtEl>
                                          <p:spTgt spid="2243"/>
                                        </p:tgtEl>
                                      </p:cBhvr>
                                      <p:by x="105000" y="105000"/>
                                    </p:animScale>
                                  </p:childTnLst>
                                </p:cTn>
                              </p:par>
                              <p:par>
                                <p:cTn id="115" presetID="0" presetClass="path" presetSubtype="0" accel="50000" decel="50000" fill="hold" nodeType="withEffect">
                                  <p:stCondLst>
                                    <p:cond delay="0"/>
                                  </p:stCondLst>
                                  <p:childTnLst>
                                    <p:animMotion origin="layout" path="M 1.11111E-6 4.81481E-6 L -0.01701 -0.00116 " pathEditMode="relative" rAng="0" ptsTypes="AA">
                                      <p:cBhvr>
                                        <p:cTn id="116" dur="3000" fill="hold"/>
                                        <p:tgtEl>
                                          <p:spTgt spid="2246"/>
                                        </p:tgtEl>
                                        <p:attrNameLst>
                                          <p:attrName>ppt_x</p:attrName>
                                          <p:attrName>ppt_y</p:attrName>
                                        </p:attrNameLst>
                                      </p:cBhvr>
                                      <p:rCtr x="-9" y="-1"/>
                                    </p:animMotion>
                                  </p:childTnLst>
                                </p:cTn>
                              </p:par>
                              <p:par>
                                <p:cTn id="117" presetID="0" presetClass="path" presetSubtype="0" accel="50000" decel="50000" fill="hold" nodeType="withEffect">
                                  <p:stCondLst>
                                    <p:cond delay="0"/>
                                  </p:stCondLst>
                                  <p:childTnLst>
                                    <p:animMotion origin="layout" path="M -1.38889E-6 -7.40741E-7 L -0.01753 -0.00255 " pathEditMode="relative" rAng="0" ptsTypes="AA">
                                      <p:cBhvr>
                                        <p:cTn id="118" dur="3000" fill="hold"/>
                                        <p:tgtEl>
                                          <p:spTgt spid="2233"/>
                                        </p:tgtEl>
                                        <p:attrNameLst>
                                          <p:attrName>ppt_x</p:attrName>
                                          <p:attrName>ppt_y</p:attrName>
                                        </p:attrNameLst>
                                      </p:cBhvr>
                                      <p:rCtr x="-9" y="-1"/>
                                    </p:animMotion>
                                  </p:childTnLst>
                                </p:cTn>
                              </p:par>
                              <p:par>
                                <p:cTn id="119" presetID="0" presetClass="path" presetSubtype="0" accel="50000" decel="50000" fill="hold" nodeType="withEffect">
                                  <p:stCondLst>
                                    <p:cond delay="0"/>
                                  </p:stCondLst>
                                  <p:childTnLst>
                                    <p:animMotion origin="layout" path="M -5.27778E-6 6.2963E-6 L -0.00834 0.01112 " pathEditMode="relative" ptsTypes="AA">
                                      <p:cBhvr>
                                        <p:cTn id="120" dur="2000" fill="hold"/>
                                        <p:tgtEl>
                                          <p:spTgt spid="2236"/>
                                        </p:tgtEl>
                                        <p:attrNameLst>
                                          <p:attrName>ppt_x</p:attrName>
                                          <p:attrName>ppt_y</p:attrName>
                                        </p:attrNameLst>
                                      </p:cBhvr>
                                    </p:animMotion>
                                  </p:childTnLst>
                                </p:cTn>
                              </p:par>
                              <p:par>
                                <p:cTn id="121" presetID="10" presetClass="exit" presetSubtype="0" fill="hold" grpId="0" nodeType="withEffect">
                                  <p:stCondLst>
                                    <p:cond delay="0"/>
                                  </p:stCondLst>
                                  <p:childTnLst>
                                    <p:animEffect transition="out" filter="fade">
                                      <p:cBhvr>
                                        <p:cTn id="122" dur="1000"/>
                                        <p:tgtEl>
                                          <p:spTgt spid="2229"/>
                                        </p:tgtEl>
                                      </p:cBhvr>
                                    </p:animEffect>
                                    <p:set>
                                      <p:cBhvr>
                                        <p:cTn id="123" dur="1" fill="hold">
                                          <p:stCondLst>
                                            <p:cond delay="999"/>
                                          </p:stCondLst>
                                        </p:cTn>
                                        <p:tgtEl>
                                          <p:spTgt spid="2229"/>
                                        </p:tgtEl>
                                        <p:attrNameLst>
                                          <p:attrName>style.visibility</p:attrName>
                                        </p:attrNameLst>
                                      </p:cBhvr>
                                      <p:to>
                                        <p:strVal val="hidden"/>
                                      </p:to>
                                    </p:set>
                                  </p:childTnLst>
                                </p:cTn>
                              </p:par>
                            </p:childTnLst>
                          </p:cTn>
                        </p:par>
                        <p:par>
                          <p:cTn id="124" fill="hold">
                            <p:stCondLst>
                              <p:cond delay="3500"/>
                            </p:stCondLst>
                            <p:childTnLst>
                              <p:par>
                                <p:cTn id="125" presetID="10" presetClass="entr" presetSubtype="0" fill="hold" grpId="0" nodeType="afterEffect">
                                  <p:stCondLst>
                                    <p:cond delay="500"/>
                                  </p:stCondLst>
                                  <p:childTnLst>
                                    <p:set>
                                      <p:cBhvr>
                                        <p:cTn id="126" dur="1" fill="hold">
                                          <p:stCondLst>
                                            <p:cond delay="0"/>
                                          </p:stCondLst>
                                        </p:cTn>
                                        <p:tgtEl>
                                          <p:spTgt spid="2277"/>
                                        </p:tgtEl>
                                        <p:attrNameLst>
                                          <p:attrName>style.visibility</p:attrName>
                                        </p:attrNameLst>
                                      </p:cBhvr>
                                      <p:to>
                                        <p:strVal val="visible"/>
                                      </p:to>
                                    </p:set>
                                    <p:animEffect transition="in" filter="fade">
                                      <p:cBhvr>
                                        <p:cTn id="127" dur="1000"/>
                                        <p:tgtEl>
                                          <p:spTgt spid="2277"/>
                                        </p:tgtEl>
                                      </p:cBhvr>
                                    </p:animEffect>
                                  </p:childTnLst>
                                </p:cTn>
                              </p:par>
                              <p:par>
                                <p:cTn id="128" presetID="9" presetClass="emph" presetSubtype="0" grpId="0" nodeType="withEffect">
                                  <p:stCondLst>
                                    <p:cond delay="500"/>
                                  </p:stCondLst>
                                  <p:endCondLst>
                                    <p:cond evt="onNext" delay="0">
                                      <p:tgtEl>
                                        <p:sldTgt/>
                                      </p:tgtEl>
                                    </p:cond>
                                  </p:endCondLst>
                                  <p:childTnLst>
                                    <p:set>
                                      <p:cBhvr rctx="PPT">
                                        <p:cTn id="129" dur="indefinite"/>
                                        <p:tgtEl>
                                          <p:spTgt spid="2273"/>
                                        </p:tgtEl>
                                        <p:attrNameLst>
                                          <p:attrName>style.opacity</p:attrName>
                                        </p:attrNameLst>
                                      </p:cBhvr>
                                      <p:to>
                                        <p:strVal val="0.5"/>
                                      </p:to>
                                    </p:set>
                                    <p:animEffect filter="image" prLst="opacity: 0.5">
                                      <p:cBhvr rctx="IE">
                                        <p:cTn id="130" dur="indefinite"/>
                                        <p:tgtEl>
                                          <p:spTgt spid="2273"/>
                                        </p:tgtEl>
                                      </p:cBhvr>
                                    </p:animEffect>
                                  </p:childTnLst>
                                </p:cTn>
                              </p:par>
                              <p:par>
                                <p:cTn id="131" presetID="9" presetClass="emph" presetSubtype="0" grpId="0" nodeType="withEffect">
                                  <p:stCondLst>
                                    <p:cond delay="500"/>
                                  </p:stCondLst>
                                  <p:endCondLst>
                                    <p:cond evt="onNext" delay="0">
                                      <p:tgtEl>
                                        <p:sldTgt/>
                                      </p:tgtEl>
                                    </p:cond>
                                  </p:endCondLst>
                                  <p:childTnLst>
                                    <p:set>
                                      <p:cBhvr rctx="PPT">
                                        <p:cTn id="132" dur="indefinite"/>
                                        <p:tgtEl>
                                          <p:spTgt spid="2271"/>
                                        </p:tgtEl>
                                        <p:attrNameLst>
                                          <p:attrName>style.opacity</p:attrName>
                                        </p:attrNameLst>
                                      </p:cBhvr>
                                      <p:to>
                                        <p:strVal val="0.5"/>
                                      </p:to>
                                    </p:set>
                                    <p:animEffect filter="image" prLst="opacity: 0.5">
                                      <p:cBhvr rctx="IE">
                                        <p:cTn id="133" dur="indefinite"/>
                                        <p:tgtEl>
                                          <p:spTgt spid="2271"/>
                                        </p:tgtEl>
                                      </p:cBhvr>
                                    </p:animEffect>
                                  </p:childTnLst>
                                </p:cTn>
                              </p:par>
                              <p:par>
                                <p:cTn id="134" presetID="10" presetClass="entr" presetSubtype="0" fill="hold" grpId="0" nodeType="withEffect">
                                  <p:stCondLst>
                                    <p:cond delay="500"/>
                                  </p:stCondLst>
                                  <p:childTnLst>
                                    <p:set>
                                      <p:cBhvr>
                                        <p:cTn id="135" dur="1" fill="hold">
                                          <p:stCondLst>
                                            <p:cond delay="0"/>
                                          </p:stCondLst>
                                        </p:cTn>
                                        <p:tgtEl>
                                          <p:spTgt spid="2279"/>
                                        </p:tgtEl>
                                        <p:attrNameLst>
                                          <p:attrName>style.visibility</p:attrName>
                                        </p:attrNameLst>
                                      </p:cBhvr>
                                      <p:to>
                                        <p:strVal val="visible"/>
                                      </p:to>
                                    </p:set>
                                    <p:animEffect transition="in" filter="fade">
                                      <p:cBhvr>
                                        <p:cTn id="136" dur="2000"/>
                                        <p:tgtEl>
                                          <p:spTgt spid="2279"/>
                                        </p:tgtEl>
                                      </p:cBhvr>
                                    </p:animEffect>
                                  </p:childTnLst>
                                </p:cTn>
                              </p:par>
                              <p:par>
                                <p:cTn id="137" presetID="10" presetClass="entr" presetSubtype="0" fill="hold" grpId="0" nodeType="withEffect">
                                  <p:stCondLst>
                                    <p:cond delay="500"/>
                                  </p:stCondLst>
                                  <p:childTnLst>
                                    <p:set>
                                      <p:cBhvr>
                                        <p:cTn id="138" dur="1" fill="hold">
                                          <p:stCondLst>
                                            <p:cond delay="0"/>
                                          </p:stCondLst>
                                        </p:cTn>
                                        <p:tgtEl>
                                          <p:spTgt spid="2280"/>
                                        </p:tgtEl>
                                        <p:attrNameLst>
                                          <p:attrName>style.visibility</p:attrName>
                                        </p:attrNameLst>
                                      </p:cBhvr>
                                      <p:to>
                                        <p:strVal val="visible"/>
                                      </p:to>
                                    </p:set>
                                    <p:animEffect transition="in" filter="fade">
                                      <p:cBhvr>
                                        <p:cTn id="139" dur="2000"/>
                                        <p:tgtEl>
                                          <p:spTgt spid="2280"/>
                                        </p:tgtEl>
                                      </p:cBhvr>
                                    </p:animEffect>
                                  </p:childTnLst>
                                </p:cTn>
                              </p:par>
                              <p:par>
                                <p:cTn id="140" presetID="10" presetClass="entr" presetSubtype="0" fill="hold" grpId="0" nodeType="withEffect">
                                  <p:stCondLst>
                                    <p:cond delay="500"/>
                                  </p:stCondLst>
                                  <p:childTnLst>
                                    <p:set>
                                      <p:cBhvr>
                                        <p:cTn id="141" dur="1" fill="hold">
                                          <p:stCondLst>
                                            <p:cond delay="0"/>
                                          </p:stCondLst>
                                        </p:cTn>
                                        <p:tgtEl>
                                          <p:spTgt spid="2281"/>
                                        </p:tgtEl>
                                        <p:attrNameLst>
                                          <p:attrName>style.visibility</p:attrName>
                                        </p:attrNameLst>
                                      </p:cBhvr>
                                      <p:to>
                                        <p:strVal val="visible"/>
                                      </p:to>
                                    </p:set>
                                    <p:animEffect transition="in" filter="fade">
                                      <p:cBhvr>
                                        <p:cTn id="142" dur="2000"/>
                                        <p:tgtEl>
                                          <p:spTgt spid="2281"/>
                                        </p:tgtEl>
                                      </p:cBhvr>
                                    </p:animEffect>
                                  </p:childTnLst>
                                </p:cTn>
                              </p:par>
                              <p:par>
                                <p:cTn id="143" presetID="10" presetClass="entr" presetSubtype="0" fill="hold" grpId="0" nodeType="withEffect">
                                  <p:stCondLst>
                                    <p:cond delay="500"/>
                                  </p:stCondLst>
                                  <p:childTnLst>
                                    <p:set>
                                      <p:cBhvr>
                                        <p:cTn id="144" dur="1" fill="hold">
                                          <p:stCondLst>
                                            <p:cond delay="0"/>
                                          </p:stCondLst>
                                        </p:cTn>
                                        <p:tgtEl>
                                          <p:spTgt spid="2278"/>
                                        </p:tgtEl>
                                        <p:attrNameLst>
                                          <p:attrName>style.visibility</p:attrName>
                                        </p:attrNameLst>
                                      </p:cBhvr>
                                      <p:to>
                                        <p:strVal val="visible"/>
                                      </p:to>
                                    </p:set>
                                    <p:animEffect transition="in" filter="fade">
                                      <p:cBhvr>
                                        <p:cTn id="145" dur="2000"/>
                                        <p:tgtEl>
                                          <p:spTgt spid="2278"/>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xit" presetSubtype="0" fill="hold" grpId="1" nodeType="clickEffect">
                                  <p:stCondLst>
                                    <p:cond delay="0"/>
                                  </p:stCondLst>
                                  <p:childTnLst>
                                    <p:animEffect transition="out" filter="fade">
                                      <p:cBhvr>
                                        <p:cTn id="149" dur="2000"/>
                                        <p:tgtEl>
                                          <p:spTgt spid="2279"/>
                                        </p:tgtEl>
                                      </p:cBhvr>
                                    </p:animEffect>
                                    <p:set>
                                      <p:cBhvr>
                                        <p:cTn id="150" dur="1" fill="hold">
                                          <p:stCondLst>
                                            <p:cond delay="1999"/>
                                          </p:stCondLst>
                                        </p:cTn>
                                        <p:tgtEl>
                                          <p:spTgt spid="2279"/>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2000"/>
                                        <p:tgtEl>
                                          <p:spTgt spid="2280"/>
                                        </p:tgtEl>
                                      </p:cBhvr>
                                    </p:animEffect>
                                    <p:set>
                                      <p:cBhvr>
                                        <p:cTn id="153" dur="1" fill="hold">
                                          <p:stCondLst>
                                            <p:cond delay="1999"/>
                                          </p:stCondLst>
                                        </p:cTn>
                                        <p:tgtEl>
                                          <p:spTgt spid="2280"/>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2000"/>
                                        <p:tgtEl>
                                          <p:spTgt spid="2281"/>
                                        </p:tgtEl>
                                      </p:cBhvr>
                                    </p:animEffect>
                                    <p:set>
                                      <p:cBhvr>
                                        <p:cTn id="156" dur="1" fill="hold">
                                          <p:stCondLst>
                                            <p:cond delay="1999"/>
                                          </p:stCondLst>
                                        </p:cTn>
                                        <p:tgtEl>
                                          <p:spTgt spid="2281"/>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2000"/>
                                        <p:tgtEl>
                                          <p:spTgt spid="2278"/>
                                        </p:tgtEl>
                                      </p:cBhvr>
                                    </p:animEffect>
                                    <p:set>
                                      <p:cBhvr>
                                        <p:cTn id="159" dur="1" fill="hold">
                                          <p:stCondLst>
                                            <p:cond delay="1999"/>
                                          </p:stCondLst>
                                        </p:cTn>
                                        <p:tgtEl>
                                          <p:spTgt spid="2278"/>
                                        </p:tgtEl>
                                        <p:attrNameLst>
                                          <p:attrName>style.visibility</p:attrName>
                                        </p:attrNameLst>
                                      </p:cBhvr>
                                      <p:to>
                                        <p:strVal val="hidden"/>
                                      </p:to>
                                    </p:set>
                                  </p:childTnLst>
                                </p:cTn>
                              </p:par>
                              <p:par>
                                <p:cTn id="160" presetID="16" presetClass="exit" presetSubtype="26" fill="hold" grpId="1" nodeType="withEffect">
                                  <p:stCondLst>
                                    <p:cond delay="0"/>
                                  </p:stCondLst>
                                  <p:childTnLst>
                                    <p:animEffect transition="out" filter="barn(inHorizontal)">
                                      <p:cBhvr>
                                        <p:cTn id="161" dur="1000"/>
                                        <p:tgtEl>
                                          <p:spTgt spid="2264"/>
                                        </p:tgtEl>
                                      </p:cBhvr>
                                    </p:animEffect>
                                    <p:set>
                                      <p:cBhvr>
                                        <p:cTn id="162" dur="1" fill="hold">
                                          <p:stCondLst>
                                            <p:cond delay="999"/>
                                          </p:stCondLst>
                                        </p:cTn>
                                        <p:tgtEl>
                                          <p:spTgt spid="2264"/>
                                        </p:tgtEl>
                                        <p:attrNameLst>
                                          <p:attrName>style.visibility</p:attrName>
                                        </p:attrNameLst>
                                      </p:cBhvr>
                                      <p:to>
                                        <p:strVal val="hidden"/>
                                      </p:to>
                                    </p:set>
                                  </p:childTnLst>
                                </p:cTn>
                              </p:par>
                              <p:par>
                                <p:cTn id="163" presetID="16" presetClass="exit" presetSubtype="26" fill="hold" grpId="1" nodeType="withEffect">
                                  <p:stCondLst>
                                    <p:cond delay="0"/>
                                  </p:stCondLst>
                                  <p:childTnLst>
                                    <p:animEffect transition="out" filter="barn(inHorizontal)">
                                      <p:cBhvr>
                                        <p:cTn id="164" dur="1000"/>
                                        <p:tgtEl>
                                          <p:spTgt spid="2263"/>
                                        </p:tgtEl>
                                      </p:cBhvr>
                                    </p:animEffect>
                                    <p:set>
                                      <p:cBhvr>
                                        <p:cTn id="165" dur="1" fill="hold">
                                          <p:stCondLst>
                                            <p:cond delay="999"/>
                                          </p:stCondLst>
                                        </p:cTn>
                                        <p:tgtEl>
                                          <p:spTgt spid="2263"/>
                                        </p:tgtEl>
                                        <p:attrNameLst>
                                          <p:attrName>style.visibility</p:attrName>
                                        </p:attrNameLst>
                                      </p:cBhvr>
                                      <p:to>
                                        <p:strVal val="hidden"/>
                                      </p:to>
                                    </p:set>
                                  </p:childTnLst>
                                </p:cTn>
                              </p:par>
                            </p:childTnLst>
                          </p:cTn>
                        </p:par>
                        <p:par>
                          <p:cTn id="166" fill="hold">
                            <p:stCondLst>
                              <p:cond delay="2000"/>
                            </p:stCondLst>
                            <p:childTnLst>
                              <p:par>
                                <p:cTn id="167" presetID="16" presetClass="entr" presetSubtype="26" fill="hold" grpId="0" nodeType="afterEffect">
                                  <p:stCondLst>
                                    <p:cond delay="0"/>
                                  </p:stCondLst>
                                  <p:childTnLst>
                                    <p:set>
                                      <p:cBhvr>
                                        <p:cTn id="168" dur="1" fill="hold">
                                          <p:stCondLst>
                                            <p:cond delay="0"/>
                                          </p:stCondLst>
                                        </p:cTn>
                                        <p:tgtEl>
                                          <p:spTgt spid="2283"/>
                                        </p:tgtEl>
                                        <p:attrNameLst>
                                          <p:attrName>style.visibility</p:attrName>
                                        </p:attrNameLst>
                                      </p:cBhvr>
                                      <p:to>
                                        <p:strVal val="visible"/>
                                      </p:to>
                                    </p:set>
                                    <p:animEffect transition="in" filter="barn(inHorizontal)">
                                      <p:cBhvr>
                                        <p:cTn id="169" dur="1000"/>
                                        <p:tgtEl>
                                          <p:spTgt spid="2283"/>
                                        </p:tgtEl>
                                      </p:cBhvr>
                                    </p:animEffect>
                                  </p:childTnLst>
                                </p:cTn>
                              </p:par>
                              <p:par>
                                <p:cTn id="170" presetID="16" presetClass="entr" presetSubtype="26" fill="hold" grpId="0" nodeType="withEffect">
                                  <p:stCondLst>
                                    <p:cond delay="0"/>
                                  </p:stCondLst>
                                  <p:childTnLst>
                                    <p:set>
                                      <p:cBhvr>
                                        <p:cTn id="171" dur="1" fill="hold">
                                          <p:stCondLst>
                                            <p:cond delay="0"/>
                                          </p:stCondLst>
                                        </p:cTn>
                                        <p:tgtEl>
                                          <p:spTgt spid="2282"/>
                                        </p:tgtEl>
                                        <p:attrNameLst>
                                          <p:attrName>style.visibility</p:attrName>
                                        </p:attrNameLst>
                                      </p:cBhvr>
                                      <p:to>
                                        <p:strVal val="visible"/>
                                      </p:to>
                                    </p:set>
                                    <p:animEffect transition="in" filter="barn(inHorizontal)">
                                      <p:cBhvr>
                                        <p:cTn id="172" dur="1000"/>
                                        <p:tgtEl>
                                          <p:spTgt spid="2282"/>
                                        </p:tgtEl>
                                      </p:cBhvr>
                                    </p:animEffect>
                                  </p:childTnLst>
                                </p:cTn>
                              </p:par>
                              <p:par>
                                <p:cTn id="173" presetID="10" presetClass="entr" presetSubtype="0" fill="hold" grpId="1" nodeType="withEffect">
                                  <p:stCondLst>
                                    <p:cond delay="0"/>
                                  </p:stCondLst>
                                  <p:childTnLst>
                                    <p:set>
                                      <p:cBhvr>
                                        <p:cTn id="174" dur="1" fill="hold">
                                          <p:stCondLst>
                                            <p:cond delay="0"/>
                                          </p:stCondLst>
                                        </p:cTn>
                                        <p:tgtEl>
                                          <p:spTgt spid="2403"/>
                                        </p:tgtEl>
                                        <p:attrNameLst>
                                          <p:attrName>style.visibility</p:attrName>
                                        </p:attrNameLst>
                                      </p:cBhvr>
                                      <p:to>
                                        <p:strVal val="visible"/>
                                      </p:to>
                                    </p:set>
                                    <p:animEffect transition="in" filter="fade">
                                      <p:cBhvr>
                                        <p:cTn id="175" dur="1000"/>
                                        <p:tgtEl>
                                          <p:spTgt spid="2403"/>
                                        </p:tgtEl>
                                      </p:cBhvr>
                                    </p:animEffect>
                                  </p:childTnLst>
                                </p:cTn>
                              </p:par>
                              <p:par>
                                <p:cTn id="176" presetID="10" presetClass="entr" presetSubtype="0" fill="hold" grpId="1" nodeType="withEffect">
                                  <p:stCondLst>
                                    <p:cond delay="0"/>
                                  </p:stCondLst>
                                  <p:childTnLst>
                                    <p:set>
                                      <p:cBhvr>
                                        <p:cTn id="177" dur="1" fill="hold">
                                          <p:stCondLst>
                                            <p:cond delay="0"/>
                                          </p:stCondLst>
                                        </p:cTn>
                                        <p:tgtEl>
                                          <p:spTgt spid="2404"/>
                                        </p:tgtEl>
                                        <p:attrNameLst>
                                          <p:attrName>style.visibility</p:attrName>
                                        </p:attrNameLst>
                                      </p:cBhvr>
                                      <p:to>
                                        <p:strVal val="visible"/>
                                      </p:to>
                                    </p:set>
                                    <p:animEffect transition="in" filter="fade">
                                      <p:cBhvr>
                                        <p:cTn id="178" dur="1000"/>
                                        <p:tgtEl>
                                          <p:spTgt spid="2404"/>
                                        </p:tgtEl>
                                      </p:cBhvr>
                                    </p:animEffect>
                                  </p:childTnLst>
                                </p:cTn>
                              </p:par>
                            </p:childTnLst>
                          </p:cTn>
                        </p:par>
                      </p:childTnLst>
                    </p:cTn>
                  </p:par>
                  <p:par>
                    <p:cTn id="179" fill="hold">
                      <p:stCondLst>
                        <p:cond delay="indefinite"/>
                      </p:stCondLst>
                      <p:childTnLst>
                        <p:par>
                          <p:cTn id="180" fill="hold">
                            <p:stCondLst>
                              <p:cond delay="0"/>
                            </p:stCondLst>
                            <p:childTnLst>
                              <p:par>
                                <p:cTn id="181" presetID="0" presetClass="path" presetSubtype="0" accel="50000" decel="50000" fill="hold" nodeType="clickEffect">
                                  <p:stCondLst>
                                    <p:cond delay="0"/>
                                  </p:stCondLst>
                                  <p:childTnLst>
                                    <p:animMotion origin="layout" path="M -3.33333E-6 1.11111E-6 C -0.0158 0.03194 -0.03177 0.06643 -0.03958 0.10694 C -0.04739 0.14745 -0.04531 0.21481 -0.04687 0.24305 " pathEditMode="relative" rAng="0" ptsTypes="aaa">
                                      <p:cBhvr>
                                        <p:cTn id="182" dur="3500" fill="hold"/>
                                        <p:tgtEl>
                                          <p:spTgt spid="2220"/>
                                        </p:tgtEl>
                                        <p:attrNameLst>
                                          <p:attrName>ppt_x</p:attrName>
                                          <p:attrName>ppt_y</p:attrName>
                                        </p:attrNameLst>
                                      </p:cBhvr>
                                      <p:rCtr x="-24" y="122"/>
                                    </p:animMotion>
                                  </p:childTnLst>
                                </p:cTn>
                              </p:par>
                              <p:par>
                                <p:cTn id="183" presetID="10" presetClass="exit" presetSubtype="0" fill="hold" grpId="2" nodeType="withEffect">
                                  <p:stCondLst>
                                    <p:cond delay="0"/>
                                  </p:stCondLst>
                                  <p:childTnLst>
                                    <p:animEffect transition="out" filter="fade">
                                      <p:cBhvr>
                                        <p:cTn id="184" dur="1000"/>
                                        <p:tgtEl>
                                          <p:spTgt spid="2403"/>
                                        </p:tgtEl>
                                      </p:cBhvr>
                                    </p:animEffect>
                                    <p:set>
                                      <p:cBhvr>
                                        <p:cTn id="185" dur="1" fill="hold">
                                          <p:stCondLst>
                                            <p:cond delay="999"/>
                                          </p:stCondLst>
                                        </p:cTn>
                                        <p:tgtEl>
                                          <p:spTgt spid="2403"/>
                                        </p:tgtEl>
                                        <p:attrNameLst>
                                          <p:attrName>style.visibility</p:attrName>
                                        </p:attrNameLst>
                                      </p:cBhvr>
                                      <p:to>
                                        <p:strVal val="hidden"/>
                                      </p:to>
                                    </p:set>
                                  </p:childTnLst>
                                </p:cTn>
                              </p:par>
                              <p:par>
                                <p:cTn id="186" presetID="10" presetClass="exit" presetSubtype="0" fill="hold" grpId="2" nodeType="withEffect">
                                  <p:stCondLst>
                                    <p:cond delay="0"/>
                                  </p:stCondLst>
                                  <p:childTnLst>
                                    <p:animEffect transition="out" filter="fade">
                                      <p:cBhvr>
                                        <p:cTn id="187" dur="1000"/>
                                        <p:tgtEl>
                                          <p:spTgt spid="2404"/>
                                        </p:tgtEl>
                                      </p:cBhvr>
                                    </p:animEffect>
                                    <p:set>
                                      <p:cBhvr>
                                        <p:cTn id="188" dur="1" fill="hold">
                                          <p:stCondLst>
                                            <p:cond delay="999"/>
                                          </p:stCondLst>
                                        </p:cTn>
                                        <p:tgtEl>
                                          <p:spTgt spid="2404"/>
                                        </p:tgtEl>
                                        <p:attrNameLst>
                                          <p:attrName>style.visibility</p:attrName>
                                        </p:attrNameLst>
                                      </p:cBhvr>
                                      <p:to>
                                        <p:strVal val="hidden"/>
                                      </p:to>
                                    </p:set>
                                  </p:childTnLst>
                                </p:cTn>
                              </p:par>
                              <p:par>
                                <p:cTn id="189" presetID="10" presetClass="exit" presetSubtype="0" fill="hold" grpId="1" nodeType="withEffect">
                                  <p:stCondLst>
                                    <p:cond delay="0"/>
                                  </p:stCondLst>
                                  <p:childTnLst>
                                    <p:animEffect transition="out" filter="fade">
                                      <p:cBhvr>
                                        <p:cTn id="190" dur="1000"/>
                                        <p:tgtEl>
                                          <p:spTgt spid="2277"/>
                                        </p:tgtEl>
                                      </p:cBhvr>
                                    </p:animEffect>
                                    <p:set>
                                      <p:cBhvr>
                                        <p:cTn id="191" dur="1" fill="hold">
                                          <p:stCondLst>
                                            <p:cond delay="999"/>
                                          </p:stCondLst>
                                        </p:cTn>
                                        <p:tgtEl>
                                          <p:spTgt spid="2277"/>
                                        </p:tgtEl>
                                        <p:attrNameLst>
                                          <p:attrName>style.visibility</p:attrName>
                                        </p:attrNameLst>
                                      </p:cBhvr>
                                      <p:to>
                                        <p:strVal val="hidden"/>
                                      </p:to>
                                    </p:set>
                                  </p:childTnLst>
                                </p:cTn>
                              </p:par>
                              <p:par>
                                <p:cTn id="192" presetID="10" presetClass="entr" presetSubtype="0" fill="hold" nodeType="withEffect">
                                  <p:stCondLst>
                                    <p:cond delay="2000"/>
                                  </p:stCondLst>
                                  <p:childTnLst>
                                    <p:set>
                                      <p:cBhvr>
                                        <p:cTn id="193" dur="1" fill="hold">
                                          <p:stCondLst>
                                            <p:cond delay="0"/>
                                          </p:stCondLst>
                                        </p:cTn>
                                        <p:tgtEl>
                                          <p:spTgt spid="2314"/>
                                        </p:tgtEl>
                                        <p:attrNameLst>
                                          <p:attrName>style.visibility</p:attrName>
                                        </p:attrNameLst>
                                      </p:cBhvr>
                                      <p:to>
                                        <p:strVal val="visible"/>
                                      </p:to>
                                    </p:set>
                                    <p:animEffect transition="in" filter="fade">
                                      <p:cBhvr>
                                        <p:cTn id="194" dur="1000"/>
                                        <p:tgtEl>
                                          <p:spTgt spid="2314"/>
                                        </p:tgtEl>
                                      </p:cBhvr>
                                    </p:animEffect>
                                  </p:childTnLst>
                                </p:cTn>
                              </p:par>
                              <p:par>
                                <p:cTn id="195" presetID="0" presetClass="path" presetSubtype="0" accel="50000" decel="50000" fill="hold" nodeType="withEffect">
                                  <p:stCondLst>
                                    <p:cond delay="2000"/>
                                  </p:stCondLst>
                                  <p:childTnLst>
                                    <p:animMotion origin="layout" path="M -7.5E-6 -3.7037E-7 L -0.03334 -3.7037E-7 " pathEditMode="relative" ptsTypes="AA">
                                      <p:cBhvr>
                                        <p:cTn id="196" dur="1000" fill="hold"/>
                                        <p:tgtEl>
                                          <p:spTgt spid="2314"/>
                                        </p:tgtEl>
                                        <p:attrNameLst>
                                          <p:attrName>ppt_x</p:attrName>
                                          <p:attrName>ppt_y</p:attrName>
                                        </p:attrNameLst>
                                      </p:cBhvr>
                                    </p:animMotion>
                                  </p:childTnLst>
                                </p:cTn>
                              </p:par>
                              <p:par>
                                <p:cTn id="197" presetID="0" presetClass="path" presetSubtype="0" accel="50000" decel="50000" fill="hold" nodeType="withEffect">
                                  <p:stCondLst>
                                    <p:cond delay="0"/>
                                  </p:stCondLst>
                                  <p:childTnLst>
                                    <p:animMotion origin="layout" path="M -0.01927 -0.00138 L -0.04444 0.00973 " pathEditMode="relative" rAng="0" ptsTypes="AA">
                                      <p:cBhvr>
                                        <p:cTn id="198" dur="1000" fill="hold"/>
                                        <p:tgtEl>
                                          <p:spTgt spid="2257"/>
                                        </p:tgtEl>
                                        <p:attrNameLst>
                                          <p:attrName>ppt_x</p:attrName>
                                          <p:attrName>ppt_y</p:attrName>
                                        </p:attrNameLst>
                                      </p:cBhvr>
                                      <p:rCtr x="0" y="0"/>
                                    </p:animMotion>
                                  </p:childTnLst>
                                </p:cTn>
                              </p:par>
                              <p:par>
                                <p:cTn id="199" presetID="26" presetClass="emph" presetSubtype="0" fill="hold" nodeType="withEffect">
                                  <p:stCondLst>
                                    <p:cond delay="500"/>
                                  </p:stCondLst>
                                  <p:childTnLst>
                                    <p:animEffect transition="out" filter="fade">
                                      <p:cBhvr>
                                        <p:cTn id="200" dur="500" tmFilter="0, 0; .2, .5; .8, .5; 1, 0"/>
                                        <p:tgtEl>
                                          <p:spTgt spid="2234"/>
                                        </p:tgtEl>
                                      </p:cBhvr>
                                    </p:animEffect>
                                    <p:animScale>
                                      <p:cBhvr>
                                        <p:cTn id="201" dur="250" autoRev="1" fill="hold"/>
                                        <p:tgtEl>
                                          <p:spTgt spid="2234"/>
                                        </p:tgtEl>
                                      </p:cBhvr>
                                      <p:by x="105000" y="105000"/>
                                    </p:animScale>
                                  </p:childTnLst>
                                </p:cTn>
                              </p:par>
                              <p:par>
                                <p:cTn id="202" presetID="26" presetClass="emph" presetSubtype="0" fill="hold" nodeType="withEffect">
                                  <p:stCondLst>
                                    <p:cond delay="500"/>
                                  </p:stCondLst>
                                  <p:childTnLst>
                                    <p:animEffect transition="out" filter="fade">
                                      <p:cBhvr>
                                        <p:cTn id="203" dur="500" tmFilter="0, 0; .2, .5; .8, .5; 1, 0"/>
                                        <p:tgtEl>
                                          <p:spTgt spid="2257"/>
                                        </p:tgtEl>
                                      </p:cBhvr>
                                    </p:animEffect>
                                    <p:animScale>
                                      <p:cBhvr>
                                        <p:cTn id="204" dur="250" autoRev="1" fill="hold"/>
                                        <p:tgtEl>
                                          <p:spTgt spid="2257"/>
                                        </p:tgtEl>
                                      </p:cBhvr>
                                      <p:by x="105000" y="105000"/>
                                    </p:animScale>
                                  </p:childTnLst>
                                </p:cTn>
                              </p:par>
                              <p:par>
                                <p:cTn id="205" presetID="26" presetClass="emph" presetSubtype="0" fill="hold" nodeType="withEffect">
                                  <p:stCondLst>
                                    <p:cond delay="500"/>
                                  </p:stCondLst>
                                  <p:childTnLst>
                                    <p:animEffect transition="out" filter="fade">
                                      <p:cBhvr>
                                        <p:cTn id="206" dur="500" tmFilter="0, 0; .2, .5; .8, .5; 1, 0"/>
                                        <p:tgtEl>
                                          <p:spTgt spid="2224"/>
                                        </p:tgtEl>
                                      </p:cBhvr>
                                    </p:animEffect>
                                    <p:animScale>
                                      <p:cBhvr>
                                        <p:cTn id="207" dur="250" autoRev="1" fill="hold"/>
                                        <p:tgtEl>
                                          <p:spTgt spid="2224"/>
                                        </p:tgtEl>
                                      </p:cBhvr>
                                      <p:by x="105000" y="105000"/>
                                    </p:animScale>
                                  </p:childTnLst>
                                </p:cTn>
                              </p:par>
                              <p:par>
                                <p:cTn id="208" presetID="26" presetClass="emph" presetSubtype="0" fill="hold" nodeType="withEffect">
                                  <p:stCondLst>
                                    <p:cond delay="500"/>
                                  </p:stCondLst>
                                  <p:childTnLst>
                                    <p:animEffect transition="out" filter="fade">
                                      <p:cBhvr>
                                        <p:cTn id="209" dur="500" tmFilter="0, 0; .2, .5; .8, .5; 1, 0"/>
                                        <p:tgtEl>
                                          <p:spTgt spid="2244"/>
                                        </p:tgtEl>
                                      </p:cBhvr>
                                    </p:animEffect>
                                    <p:animScale>
                                      <p:cBhvr>
                                        <p:cTn id="210" dur="250" autoRev="1" fill="hold"/>
                                        <p:tgtEl>
                                          <p:spTgt spid="2244"/>
                                        </p:tgtEl>
                                      </p:cBhvr>
                                      <p:by x="105000" y="105000"/>
                                    </p:animScale>
                                  </p:childTnLst>
                                </p:cTn>
                              </p:par>
                              <p:par>
                                <p:cTn id="211" presetID="0" presetClass="path" presetSubtype="0" accel="50000" decel="50000" fill="hold" nodeType="withEffect">
                                  <p:stCondLst>
                                    <p:cond delay="1000"/>
                                  </p:stCondLst>
                                  <p:childTnLst>
                                    <p:animMotion origin="layout" path="M 0.00017 2.22222E-6 L -0.07309 -0.04722 " pathEditMode="relative" rAng="0" ptsTypes="AA">
                                      <p:cBhvr>
                                        <p:cTn id="212" dur="2000" fill="hold"/>
                                        <p:tgtEl>
                                          <p:spTgt spid="2224"/>
                                        </p:tgtEl>
                                        <p:attrNameLst>
                                          <p:attrName>ppt_x</p:attrName>
                                          <p:attrName>ppt_y</p:attrName>
                                        </p:attrNameLst>
                                      </p:cBhvr>
                                      <p:rCtr x="-37" y="-24"/>
                                    </p:animMotion>
                                  </p:childTnLst>
                                </p:cTn>
                              </p:par>
                              <p:par>
                                <p:cTn id="213" presetID="9" presetClass="emph" presetSubtype="0" nodeType="withEffect">
                                  <p:stCondLst>
                                    <p:cond delay="0"/>
                                  </p:stCondLst>
                                  <p:childTnLst>
                                    <p:set>
                                      <p:cBhvr rctx="PPT">
                                        <p:cTn id="214" dur="indefinite"/>
                                        <p:tgtEl>
                                          <p:spTgt spid="2258"/>
                                        </p:tgtEl>
                                        <p:attrNameLst>
                                          <p:attrName>style.opacity</p:attrName>
                                        </p:attrNameLst>
                                      </p:cBhvr>
                                      <p:to>
                                        <p:strVal val="0.75"/>
                                      </p:to>
                                    </p:set>
                                    <p:animEffect filter="image" prLst="opacity: 0.75">
                                      <p:cBhvr rctx="IE">
                                        <p:cTn id="215" dur="indefinite"/>
                                        <p:tgtEl>
                                          <p:spTgt spid="2258"/>
                                        </p:tgtEl>
                                      </p:cBhvr>
                                    </p:animEffect>
                                  </p:childTnLst>
                                </p:cTn>
                              </p:par>
                              <p:par>
                                <p:cTn id="216" presetID="53" presetClass="entr" presetSubtype="0" fill="hold" nodeType="withEffect">
                                  <p:stCondLst>
                                    <p:cond delay="0"/>
                                  </p:stCondLst>
                                  <p:childTnLst>
                                    <p:set>
                                      <p:cBhvr>
                                        <p:cTn id="217" dur="1" fill="hold">
                                          <p:stCondLst>
                                            <p:cond delay="0"/>
                                          </p:stCondLst>
                                        </p:cTn>
                                        <p:tgtEl>
                                          <p:spTgt spid="2285"/>
                                        </p:tgtEl>
                                        <p:attrNameLst>
                                          <p:attrName>style.visibility</p:attrName>
                                        </p:attrNameLst>
                                      </p:cBhvr>
                                      <p:to>
                                        <p:strVal val="visible"/>
                                      </p:to>
                                    </p:set>
                                    <p:anim calcmode="lin" valueType="num">
                                      <p:cBhvr>
                                        <p:cTn id="218" dur="500" fill="hold"/>
                                        <p:tgtEl>
                                          <p:spTgt spid="2285"/>
                                        </p:tgtEl>
                                        <p:attrNameLst>
                                          <p:attrName>ppt_w</p:attrName>
                                        </p:attrNameLst>
                                      </p:cBhvr>
                                      <p:tavLst>
                                        <p:tav tm="0">
                                          <p:val>
                                            <p:fltVal val="0"/>
                                          </p:val>
                                        </p:tav>
                                        <p:tav tm="100000">
                                          <p:val>
                                            <p:strVal val="#ppt_w"/>
                                          </p:val>
                                        </p:tav>
                                      </p:tavLst>
                                    </p:anim>
                                    <p:anim calcmode="lin" valueType="num">
                                      <p:cBhvr>
                                        <p:cTn id="219" dur="500" fill="hold"/>
                                        <p:tgtEl>
                                          <p:spTgt spid="2285"/>
                                        </p:tgtEl>
                                        <p:attrNameLst>
                                          <p:attrName>ppt_h</p:attrName>
                                        </p:attrNameLst>
                                      </p:cBhvr>
                                      <p:tavLst>
                                        <p:tav tm="0">
                                          <p:val>
                                            <p:fltVal val="0"/>
                                          </p:val>
                                        </p:tav>
                                        <p:tav tm="100000">
                                          <p:val>
                                            <p:strVal val="#ppt_h"/>
                                          </p:val>
                                        </p:tav>
                                      </p:tavLst>
                                    </p:anim>
                                    <p:animEffect transition="in" filter="fade">
                                      <p:cBhvr>
                                        <p:cTn id="220" dur="500"/>
                                        <p:tgtEl>
                                          <p:spTgt spid="2285"/>
                                        </p:tgtEl>
                                      </p:cBhvr>
                                    </p:animEffect>
                                  </p:childTnLst>
                                </p:cTn>
                              </p:par>
                              <p:par>
                                <p:cTn id="221" presetID="0" presetClass="path" presetSubtype="0" accel="50000" decel="50000" fill="hold" nodeType="withEffect">
                                  <p:stCondLst>
                                    <p:cond delay="500"/>
                                  </p:stCondLst>
                                  <p:childTnLst>
                                    <p:animMotion origin="layout" path="M 1.11022E-16 -3.7037E-7 C -0.01163 -0.00509 -0.05087 -0.02708 -0.06979 -0.03079 C -0.08872 -0.03449 -0.09601 -0.02361 -0.11354 -0.02222 C -0.13108 -0.02083 -0.15625 -0.02546 -0.175 -0.02245 C -0.19375 -0.01944 -0.20972 -0.0044 -0.22604 -0.00417 C -0.24236 -0.00393 -0.25521 -0.02106 -0.27292 -0.02083 C -0.29062 -0.0206 -0.32413 -0.00301 -0.33229 -0.00301 C -0.34045 -0.00301 -0.32378 -0.01736 -0.32153 -0.02106 " pathEditMode="relative" rAng="0" ptsTypes="aaaaaaaa">
                                      <p:cBhvr>
                                        <p:cTn id="222" dur="4500" fill="hold"/>
                                        <p:tgtEl>
                                          <p:spTgt spid="2285"/>
                                        </p:tgtEl>
                                        <p:attrNameLst>
                                          <p:attrName>ppt_x</p:attrName>
                                          <p:attrName>ppt_y</p:attrName>
                                        </p:attrNameLst>
                                      </p:cBhvr>
                                      <p:rCtr x="-170" y="-17"/>
                                    </p:animMotion>
                                  </p:childTnLst>
                                </p:cTn>
                              </p:par>
                              <p:par>
                                <p:cTn id="223" presetID="0" presetClass="path" presetSubtype="0" accel="50000" decel="50000" fill="hold" nodeType="withEffect">
                                  <p:stCondLst>
                                    <p:cond delay="2000"/>
                                  </p:stCondLst>
                                  <p:childTnLst>
                                    <p:animMotion origin="layout" path="M -1.38889E-6 2.22222E-6 C -0.00278 0.00695 -0.00539 0.01389 -0.01459 0.02222 C -0.02379 0.03056 -0.03959 0.04028 -0.05521 0.05 " pathEditMode="relative" rAng="0" ptsTypes="aaA">
                                      <p:cBhvr>
                                        <p:cTn id="224" dur="1500" fill="hold"/>
                                        <p:tgtEl>
                                          <p:spTgt spid="2217"/>
                                        </p:tgtEl>
                                        <p:attrNameLst>
                                          <p:attrName>ppt_x</p:attrName>
                                          <p:attrName>ppt_y</p:attrName>
                                        </p:attrNameLst>
                                      </p:cBhvr>
                                      <p:rCtr x="0" y="0"/>
                                    </p:animMotion>
                                  </p:childTnLst>
                                </p:cTn>
                              </p:par>
                              <p:par>
                                <p:cTn id="225" presetID="32" presetClass="emph" presetSubtype="0" fill="hold" nodeType="withEffect">
                                  <p:stCondLst>
                                    <p:cond delay="500"/>
                                  </p:stCondLst>
                                  <p:childTnLst>
                                    <p:animClr clrSpc="rgb" dir="cw">
                                      <p:cBhvr override="childStyle">
                                        <p:cTn id="226" dur="300" fill="hold"/>
                                        <p:tgtEl>
                                          <p:spTgt spid="2245"/>
                                        </p:tgtEl>
                                        <p:attrNameLst>
                                          <p:attrName>style.color</p:attrName>
                                        </p:attrNameLst>
                                      </p:cBhvr>
                                      <p:to>
                                        <a:srgbClr val="97DD97"/>
                                      </p:to>
                                    </p:animClr>
                                    <p:animClr clrSpc="rgb" dir="cw">
                                      <p:cBhvr>
                                        <p:cTn id="227" dur="300" fill="hold"/>
                                        <p:tgtEl>
                                          <p:spTgt spid="2245"/>
                                        </p:tgtEl>
                                        <p:attrNameLst>
                                          <p:attrName>fillcolor</p:attrName>
                                        </p:attrNameLst>
                                      </p:cBhvr>
                                      <p:to>
                                        <a:srgbClr val="97DD97"/>
                                      </p:to>
                                    </p:animClr>
                                    <p:set>
                                      <p:cBhvr>
                                        <p:cTn id="228" dur="300" fill="hold"/>
                                        <p:tgtEl>
                                          <p:spTgt spid="2245"/>
                                        </p:tgtEl>
                                        <p:attrNameLst>
                                          <p:attrName>fill.type</p:attrName>
                                        </p:attrNameLst>
                                      </p:cBhvr>
                                      <p:to>
                                        <p:strVal val="solid"/>
                                      </p:to>
                                    </p:set>
                                    <p:set>
                                      <p:cBhvr>
                                        <p:cTn id="229" dur="300" fill="hold"/>
                                        <p:tgtEl>
                                          <p:spTgt spid="2245"/>
                                        </p:tgtEl>
                                        <p:attrNameLst>
                                          <p:attrName>fill.on</p:attrName>
                                        </p:attrNameLst>
                                      </p:cBhvr>
                                      <p:to>
                                        <p:strVal val="true"/>
                                      </p:to>
                                    </p:set>
                                    <p:animRot by="120000">
                                      <p:cBhvr>
                                        <p:cTn id="230" dur="300" fill="hold">
                                          <p:stCondLst>
                                            <p:cond delay="0"/>
                                          </p:stCondLst>
                                        </p:cTn>
                                        <p:tgtEl>
                                          <p:spTgt spid="2245"/>
                                        </p:tgtEl>
                                        <p:attrNameLst>
                                          <p:attrName>r</p:attrName>
                                        </p:attrNameLst>
                                      </p:cBhvr>
                                    </p:animRot>
                                    <p:animRot by="-240000">
                                      <p:cBhvr>
                                        <p:cTn id="231" dur="600" fill="hold">
                                          <p:stCondLst>
                                            <p:cond delay="600"/>
                                          </p:stCondLst>
                                        </p:cTn>
                                        <p:tgtEl>
                                          <p:spTgt spid="2245"/>
                                        </p:tgtEl>
                                        <p:attrNameLst>
                                          <p:attrName>r</p:attrName>
                                        </p:attrNameLst>
                                      </p:cBhvr>
                                    </p:animRot>
                                    <p:animRot by="240000">
                                      <p:cBhvr>
                                        <p:cTn id="232" dur="600" fill="hold">
                                          <p:stCondLst>
                                            <p:cond delay="1200"/>
                                          </p:stCondLst>
                                        </p:cTn>
                                        <p:tgtEl>
                                          <p:spTgt spid="2245"/>
                                        </p:tgtEl>
                                        <p:attrNameLst>
                                          <p:attrName>r</p:attrName>
                                        </p:attrNameLst>
                                      </p:cBhvr>
                                    </p:animRot>
                                    <p:animRot by="-240000">
                                      <p:cBhvr>
                                        <p:cTn id="233" dur="600" fill="hold">
                                          <p:stCondLst>
                                            <p:cond delay="1800"/>
                                          </p:stCondLst>
                                        </p:cTn>
                                        <p:tgtEl>
                                          <p:spTgt spid="2245"/>
                                        </p:tgtEl>
                                        <p:attrNameLst>
                                          <p:attrName>r</p:attrName>
                                        </p:attrNameLst>
                                      </p:cBhvr>
                                    </p:animRot>
                                    <p:animRot by="120000">
                                      <p:cBhvr>
                                        <p:cTn id="234" dur="600" fill="hold">
                                          <p:stCondLst>
                                            <p:cond delay="2400"/>
                                          </p:stCondLst>
                                        </p:cTn>
                                        <p:tgtEl>
                                          <p:spTgt spid="2245"/>
                                        </p:tgtEl>
                                        <p:attrNameLst>
                                          <p:attrName>r</p:attrName>
                                        </p:attrNameLst>
                                      </p:cBhvr>
                                    </p:animRot>
                                  </p:childTnLst>
                                </p:cTn>
                              </p:par>
                              <p:par>
                                <p:cTn id="235" presetID="32" presetClass="emph" presetSubtype="0" fill="hold" nodeType="withEffect">
                                  <p:stCondLst>
                                    <p:cond delay="500"/>
                                  </p:stCondLst>
                                  <p:childTnLst>
                                    <p:animClr clrSpc="rgb" dir="cw">
                                      <p:cBhvr override="childStyle">
                                        <p:cTn id="236" dur="300" fill="hold"/>
                                        <p:tgtEl>
                                          <p:spTgt spid="2223"/>
                                        </p:tgtEl>
                                        <p:attrNameLst>
                                          <p:attrName>style.color</p:attrName>
                                        </p:attrNameLst>
                                      </p:cBhvr>
                                      <p:to>
                                        <a:srgbClr val="97DD97"/>
                                      </p:to>
                                    </p:animClr>
                                    <p:animClr clrSpc="rgb" dir="cw">
                                      <p:cBhvr>
                                        <p:cTn id="237" dur="300" fill="hold"/>
                                        <p:tgtEl>
                                          <p:spTgt spid="2223"/>
                                        </p:tgtEl>
                                        <p:attrNameLst>
                                          <p:attrName>fillcolor</p:attrName>
                                        </p:attrNameLst>
                                      </p:cBhvr>
                                      <p:to>
                                        <a:srgbClr val="97DD97"/>
                                      </p:to>
                                    </p:animClr>
                                    <p:set>
                                      <p:cBhvr>
                                        <p:cTn id="238" dur="300" fill="hold"/>
                                        <p:tgtEl>
                                          <p:spTgt spid="2223"/>
                                        </p:tgtEl>
                                        <p:attrNameLst>
                                          <p:attrName>fill.type</p:attrName>
                                        </p:attrNameLst>
                                      </p:cBhvr>
                                      <p:to>
                                        <p:strVal val="solid"/>
                                      </p:to>
                                    </p:set>
                                    <p:set>
                                      <p:cBhvr>
                                        <p:cTn id="239" dur="300" fill="hold"/>
                                        <p:tgtEl>
                                          <p:spTgt spid="2223"/>
                                        </p:tgtEl>
                                        <p:attrNameLst>
                                          <p:attrName>fill.on</p:attrName>
                                        </p:attrNameLst>
                                      </p:cBhvr>
                                      <p:to>
                                        <p:strVal val="true"/>
                                      </p:to>
                                    </p:set>
                                    <p:animRot by="120000">
                                      <p:cBhvr>
                                        <p:cTn id="240" dur="300" fill="hold">
                                          <p:stCondLst>
                                            <p:cond delay="0"/>
                                          </p:stCondLst>
                                        </p:cTn>
                                        <p:tgtEl>
                                          <p:spTgt spid="2223"/>
                                        </p:tgtEl>
                                        <p:attrNameLst>
                                          <p:attrName>r</p:attrName>
                                        </p:attrNameLst>
                                      </p:cBhvr>
                                    </p:animRot>
                                    <p:animRot by="-240000">
                                      <p:cBhvr>
                                        <p:cTn id="241" dur="600" fill="hold">
                                          <p:stCondLst>
                                            <p:cond delay="600"/>
                                          </p:stCondLst>
                                        </p:cTn>
                                        <p:tgtEl>
                                          <p:spTgt spid="2223"/>
                                        </p:tgtEl>
                                        <p:attrNameLst>
                                          <p:attrName>r</p:attrName>
                                        </p:attrNameLst>
                                      </p:cBhvr>
                                    </p:animRot>
                                    <p:animRot by="240000">
                                      <p:cBhvr>
                                        <p:cTn id="242" dur="600" fill="hold">
                                          <p:stCondLst>
                                            <p:cond delay="1200"/>
                                          </p:stCondLst>
                                        </p:cTn>
                                        <p:tgtEl>
                                          <p:spTgt spid="2223"/>
                                        </p:tgtEl>
                                        <p:attrNameLst>
                                          <p:attrName>r</p:attrName>
                                        </p:attrNameLst>
                                      </p:cBhvr>
                                    </p:animRot>
                                    <p:animRot by="-240000">
                                      <p:cBhvr>
                                        <p:cTn id="243" dur="600" fill="hold">
                                          <p:stCondLst>
                                            <p:cond delay="1800"/>
                                          </p:stCondLst>
                                        </p:cTn>
                                        <p:tgtEl>
                                          <p:spTgt spid="2223"/>
                                        </p:tgtEl>
                                        <p:attrNameLst>
                                          <p:attrName>r</p:attrName>
                                        </p:attrNameLst>
                                      </p:cBhvr>
                                    </p:animRot>
                                    <p:animRot by="120000">
                                      <p:cBhvr>
                                        <p:cTn id="244" dur="600" fill="hold">
                                          <p:stCondLst>
                                            <p:cond delay="2400"/>
                                          </p:stCondLst>
                                        </p:cTn>
                                        <p:tgtEl>
                                          <p:spTgt spid="2223"/>
                                        </p:tgtEl>
                                        <p:attrNameLst>
                                          <p:attrName>r</p:attrName>
                                        </p:attrNameLst>
                                      </p:cBhvr>
                                    </p:animRot>
                                  </p:childTnLst>
                                </p:cTn>
                              </p:par>
                              <p:par>
                                <p:cTn id="245" presetID="32" presetClass="emph" presetSubtype="0" fill="hold" nodeType="withEffect">
                                  <p:stCondLst>
                                    <p:cond delay="500"/>
                                  </p:stCondLst>
                                  <p:childTnLst>
                                    <p:animClr clrSpc="rgb" dir="cw">
                                      <p:cBhvr override="childStyle">
                                        <p:cTn id="246" dur="300" fill="hold"/>
                                        <p:tgtEl>
                                          <p:spTgt spid="2242"/>
                                        </p:tgtEl>
                                        <p:attrNameLst>
                                          <p:attrName>style.color</p:attrName>
                                        </p:attrNameLst>
                                      </p:cBhvr>
                                      <p:to>
                                        <a:srgbClr val="97DD97"/>
                                      </p:to>
                                    </p:animClr>
                                    <p:animClr clrSpc="rgb" dir="cw">
                                      <p:cBhvr>
                                        <p:cTn id="247" dur="300" fill="hold"/>
                                        <p:tgtEl>
                                          <p:spTgt spid="2242"/>
                                        </p:tgtEl>
                                        <p:attrNameLst>
                                          <p:attrName>fillcolor</p:attrName>
                                        </p:attrNameLst>
                                      </p:cBhvr>
                                      <p:to>
                                        <a:srgbClr val="97DD97"/>
                                      </p:to>
                                    </p:animClr>
                                    <p:set>
                                      <p:cBhvr>
                                        <p:cTn id="248" dur="300" fill="hold"/>
                                        <p:tgtEl>
                                          <p:spTgt spid="2242"/>
                                        </p:tgtEl>
                                        <p:attrNameLst>
                                          <p:attrName>fill.type</p:attrName>
                                        </p:attrNameLst>
                                      </p:cBhvr>
                                      <p:to>
                                        <p:strVal val="solid"/>
                                      </p:to>
                                    </p:set>
                                    <p:set>
                                      <p:cBhvr>
                                        <p:cTn id="249" dur="300" fill="hold"/>
                                        <p:tgtEl>
                                          <p:spTgt spid="2242"/>
                                        </p:tgtEl>
                                        <p:attrNameLst>
                                          <p:attrName>fill.on</p:attrName>
                                        </p:attrNameLst>
                                      </p:cBhvr>
                                      <p:to>
                                        <p:strVal val="true"/>
                                      </p:to>
                                    </p:set>
                                    <p:animRot by="120000">
                                      <p:cBhvr>
                                        <p:cTn id="250" dur="300" fill="hold">
                                          <p:stCondLst>
                                            <p:cond delay="0"/>
                                          </p:stCondLst>
                                        </p:cTn>
                                        <p:tgtEl>
                                          <p:spTgt spid="2242"/>
                                        </p:tgtEl>
                                        <p:attrNameLst>
                                          <p:attrName>r</p:attrName>
                                        </p:attrNameLst>
                                      </p:cBhvr>
                                    </p:animRot>
                                    <p:animRot by="-240000">
                                      <p:cBhvr>
                                        <p:cTn id="251" dur="600" fill="hold">
                                          <p:stCondLst>
                                            <p:cond delay="600"/>
                                          </p:stCondLst>
                                        </p:cTn>
                                        <p:tgtEl>
                                          <p:spTgt spid="2242"/>
                                        </p:tgtEl>
                                        <p:attrNameLst>
                                          <p:attrName>r</p:attrName>
                                        </p:attrNameLst>
                                      </p:cBhvr>
                                    </p:animRot>
                                    <p:animRot by="240000">
                                      <p:cBhvr>
                                        <p:cTn id="252" dur="600" fill="hold">
                                          <p:stCondLst>
                                            <p:cond delay="1200"/>
                                          </p:stCondLst>
                                        </p:cTn>
                                        <p:tgtEl>
                                          <p:spTgt spid="2242"/>
                                        </p:tgtEl>
                                        <p:attrNameLst>
                                          <p:attrName>r</p:attrName>
                                        </p:attrNameLst>
                                      </p:cBhvr>
                                    </p:animRot>
                                    <p:animRot by="-240000">
                                      <p:cBhvr>
                                        <p:cTn id="253" dur="600" fill="hold">
                                          <p:stCondLst>
                                            <p:cond delay="1800"/>
                                          </p:stCondLst>
                                        </p:cTn>
                                        <p:tgtEl>
                                          <p:spTgt spid="2242"/>
                                        </p:tgtEl>
                                        <p:attrNameLst>
                                          <p:attrName>r</p:attrName>
                                        </p:attrNameLst>
                                      </p:cBhvr>
                                    </p:animRot>
                                    <p:animRot by="120000">
                                      <p:cBhvr>
                                        <p:cTn id="254" dur="600" fill="hold">
                                          <p:stCondLst>
                                            <p:cond delay="2400"/>
                                          </p:stCondLst>
                                        </p:cTn>
                                        <p:tgtEl>
                                          <p:spTgt spid="2242"/>
                                        </p:tgtEl>
                                        <p:attrNameLst>
                                          <p:attrName>r</p:attrName>
                                        </p:attrNameLst>
                                      </p:cBhvr>
                                    </p:animRot>
                                  </p:childTnLst>
                                </p:cTn>
                              </p:par>
                              <p:par>
                                <p:cTn id="255" presetID="0" presetClass="path" presetSubtype="0" accel="50000" decel="50000" fill="hold" nodeType="withEffect">
                                  <p:stCondLst>
                                    <p:cond delay="2500"/>
                                  </p:stCondLst>
                                  <p:childTnLst>
                                    <p:animMotion origin="layout" path="M -0.04444 0.00972 C -0.04635 0.01412 -0.04774 0.02662 -0.05642 0.03611 C -0.0651 0.0456 -0.08854 0.06019 -0.09705 0.06667 " pathEditMode="relative" rAng="0" ptsTypes="aaa">
                                      <p:cBhvr>
                                        <p:cTn id="256" dur="2000" fill="hold"/>
                                        <p:tgtEl>
                                          <p:spTgt spid="2257"/>
                                        </p:tgtEl>
                                        <p:attrNameLst>
                                          <p:attrName>ppt_x</p:attrName>
                                          <p:attrName>ppt_y</p:attrName>
                                        </p:attrNameLst>
                                      </p:cBhvr>
                                      <p:rCtr x="-26" y="28"/>
                                    </p:animMotion>
                                  </p:childTnLst>
                                </p:cTn>
                              </p:par>
                              <p:par>
                                <p:cTn id="257" presetID="0" presetClass="path" presetSubtype="0" accel="50000" decel="50000" fill="hold" nodeType="withEffect">
                                  <p:stCondLst>
                                    <p:cond delay="3500"/>
                                  </p:stCondLst>
                                  <p:childTnLst>
                                    <p:animMotion origin="layout" path="M -0.01684 0.00139 L -0.06528 -0.04259 " pathEditMode="relative" rAng="0" ptsTypes="AA">
                                      <p:cBhvr>
                                        <p:cTn id="258" dur="1500" fill="hold"/>
                                        <p:tgtEl>
                                          <p:spTgt spid="2244"/>
                                        </p:tgtEl>
                                        <p:attrNameLst>
                                          <p:attrName>ppt_x</p:attrName>
                                          <p:attrName>ppt_y</p:attrName>
                                        </p:attrNameLst>
                                      </p:cBhvr>
                                      <p:rCtr x="-24" y="-22"/>
                                    </p:animMotion>
                                  </p:childTnLst>
                                </p:cTn>
                              </p:par>
                              <p:par>
                                <p:cTn id="259" presetID="0" presetClass="path" presetSubtype="0" accel="50000" decel="50000" fill="hold" nodeType="withEffect">
                                  <p:stCondLst>
                                    <p:cond delay="1500"/>
                                  </p:stCondLst>
                                  <p:childTnLst>
                                    <p:animMotion origin="layout" path="M -0.03386 -0.00116 C -0.04601 -0.0007 -0.07518 -0.00278 -0.10643 0.00116 C -0.13768 0.00509 -0.19723 0.01759 -0.22101 0.02199 " pathEditMode="relative" rAng="0" ptsTypes="aaa">
                                      <p:cBhvr>
                                        <p:cTn id="260" dur="3000" fill="hold"/>
                                        <p:tgtEl>
                                          <p:spTgt spid="2258"/>
                                        </p:tgtEl>
                                        <p:attrNameLst>
                                          <p:attrName>ppt_x</p:attrName>
                                          <p:attrName>ppt_y</p:attrName>
                                        </p:attrNameLst>
                                      </p:cBhvr>
                                      <p:rCtr x="-94" y="11"/>
                                    </p:animMotion>
                                  </p:childTnLst>
                                </p:cTn>
                              </p:par>
                              <p:par>
                                <p:cTn id="261" presetID="0" presetClass="path" presetSubtype="0" accel="50000" decel="50000" fill="hold" nodeType="withEffect">
                                  <p:stCondLst>
                                    <p:cond delay="2500"/>
                                  </p:stCondLst>
                                  <p:childTnLst>
                                    <p:animMotion origin="layout" path="M -0.0335 -0.00046 L -0.11684 -0.02963 " pathEditMode="relative" rAng="0" ptsTypes="AA">
                                      <p:cBhvr>
                                        <p:cTn id="262" dur="2500" fill="hold"/>
                                        <p:tgtEl>
                                          <p:spTgt spid="2232"/>
                                        </p:tgtEl>
                                        <p:attrNameLst>
                                          <p:attrName>ppt_x</p:attrName>
                                          <p:attrName>ppt_y</p:attrName>
                                        </p:attrNameLst>
                                      </p:cBhvr>
                                      <p:rCtr x="-42" y="-15"/>
                                    </p:animMotion>
                                  </p:childTnLst>
                                </p:cTn>
                              </p:par>
                              <p:par>
                                <p:cTn id="263" presetID="0" presetClass="path" presetSubtype="0" accel="50000" decel="50000" fill="hold" nodeType="withEffect">
                                  <p:stCondLst>
                                    <p:cond delay="3000"/>
                                  </p:stCondLst>
                                  <p:childTnLst>
                                    <p:animMotion origin="layout" path="M -0.00503 0.0169 C -0.00955 0.02129 -0.02118 0.03889 -0.03229 0.04305 C -0.0434 0.04722 -0.06354 0.04213 -0.0717 0.0419 " pathEditMode="relative" rAng="0" ptsTypes="aaa">
                                      <p:cBhvr>
                                        <p:cTn id="264" dur="2000" fill="hold"/>
                                        <p:tgtEl>
                                          <p:spTgt spid="2240"/>
                                        </p:tgtEl>
                                        <p:attrNameLst>
                                          <p:attrName>ppt_x</p:attrName>
                                          <p:attrName>ppt_y</p:attrName>
                                        </p:attrNameLst>
                                      </p:cBhvr>
                                      <p:rCtr x="-33" y="15"/>
                                    </p:animMotion>
                                  </p:childTnLst>
                                </p:cTn>
                              </p:par>
                              <p:par>
                                <p:cTn id="265" presetID="0" presetClass="path" presetSubtype="0" accel="50000" decel="50000" fill="hold" nodeType="withEffect">
                                  <p:stCondLst>
                                    <p:cond delay="3000"/>
                                  </p:stCondLst>
                                  <p:childTnLst>
                                    <p:animMotion origin="layout" path="M 1.11111E-6 -7.40741E-7 L -0.14653 0.04815 " pathEditMode="relative" rAng="0" ptsTypes="AA">
                                      <p:cBhvr>
                                        <p:cTn id="266" dur="3000" fill="hold"/>
                                        <p:tgtEl>
                                          <p:spTgt spid="2286"/>
                                        </p:tgtEl>
                                        <p:attrNameLst>
                                          <p:attrName>ppt_x</p:attrName>
                                          <p:attrName>ppt_y</p:attrName>
                                        </p:attrNameLst>
                                      </p:cBhvr>
                                      <p:rCtr x="-73" y="24"/>
                                    </p:animMotion>
                                  </p:childTnLst>
                                </p:cTn>
                              </p:par>
                              <p:par>
                                <p:cTn id="267" presetID="0" presetClass="path" presetSubtype="0" accel="50000" decel="50000" fill="hold" nodeType="withEffect">
                                  <p:stCondLst>
                                    <p:cond delay="3000"/>
                                  </p:stCondLst>
                                  <p:childTnLst>
                                    <p:animMotion origin="layout" path="M -2.22222E-6 -3.7037E-6 L -0.11684 0.05556 " pathEditMode="relative" ptsTypes="AA">
                                      <p:cBhvr>
                                        <p:cTn id="268" dur="3000" fill="hold"/>
                                        <p:tgtEl>
                                          <p:spTgt spid="2287"/>
                                        </p:tgtEl>
                                        <p:attrNameLst>
                                          <p:attrName>ppt_x</p:attrName>
                                          <p:attrName>ppt_y</p:attrName>
                                        </p:attrNameLst>
                                      </p:cBhvr>
                                    </p:animMotion>
                                  </p:childTnLst>
                                </p:cTn>
                              </p:par>
                              <p:par>
                                <p:cTn id="269" presetID="0" presetClass="path" presetSubtype="0" accel="50000" decel="50000" fill="hold" nodeType="withEffect">
                                  <p:stCondLst>
                                    <p:cond delay="1000"/>
                                  </p:stCondLst>
                                  <p:childTnLst>
                                    <p:animMotion origin="layout" path="M -8.33333E-7 -1.48148E-6 C 0.00833 0.02338 0.03004 0.09769 0.05104 0.14167 C 0.07205 0.18565 0.11076 0.23889 0.12656 0.26435 " pathEditMode="relative" rAng="0" ptsTypes="aaa">
                                      <p:cBhvr>
                                        <p:cTn id="270" dur="3000" fill="hold"/>
                                        <p:tgtEl>
                                          <p:spTgt spid="2290"/>
                                        </p:tgtEl>
                                        <p:attrNameLst>
                                          <p:attrName>ppt_x</p:attrName>
                                          <p:attrName>ppt_y</p:attrName>
                                        </p:attrNameLst>
                                      </p:cBhvr>
                                      <p:rCtr x="63" y="132"/>
                                    </p:animMotion>
                                  </p:childTnLst>
                                </p:cTn>
                              </p:par>
                              <p:par>
                                <p:cTn id="271" presetID="0" presetClass="path" presetSubtype="0" accel="50000" decel="50000" fill="hold" nodeType="withEffect">
                                  <p:stCondLst>
                                    <p:cond delay="1000"/>
                                  </p:stCondLst>
                                  <p:childTnLst>
                                    <p:animMotion origin="layout" path="M -1.38889E-6 1.48148E-6 L 0.1783 0.25579 " pathEditMode="relative" rAng="0" ptsTypes="AA">
                                      <p:cBhvr>
                                        <p:cTn id="272" dur="3000" fill="hold"/>
                                        <p:tgtEl>
                                          <p:spTgt spid="2289"/>
                                        </p:tgtEl>
                                        <p:attrNameLst>
                                          <p:attrName>ppt_x</p:attrName>
                                          <p:attrName>ppt_y</p:attrName>
                                        </p:attrNameLst>
                                      </p:cBhvr>
                                      <p:rCtr x="89" y="128"/>
                                    </p:animMotion>
                                  </p:childTnLst>
                                </p:cTn>
                              </p:par>
                              <p:par>
                                <p:cTn id="273" presetID="9" presetClass="emph" presetSubtype="0" nodeType="withEffect">
                                  <p:stCondLst>
                                    <p:cond delay="0"/>
                                  </p:stCondLst>
                                  <p:childTnLst>
                                    <p:set>
                                      <p:cBhvr rctx="PPT">
                                        <p:cTn id="274" dur="indefinite"/>
                                        <p:tgtEl>
                                          <p:spTgt spid="2292"/>
                                        </p:tgtEl>
                                        <p:attrNameLst>
                                          <p:attrName>style.opacity</p:attrName>
                                        </p:attrNameLst>
                                      </p:cBhvr>
                                      <p:to>
                                        <p:strVal val="0.75"/>
                                      </p:to>
                                    </p:set>
                                    <p:animEffect filter="image" prLst="opacity: 0.75">
                                      <p:cBhvr rctx="IE">
                                        <p:cTn id="275" dur="indefinite"/>
                                        <p:tgtEl>
                                          <p:spTgt spid="2292"/>
                                        </p:tgtEl>
                                      </p:cBhvr>
                                    </p:animEffect>
                                  </p:childTnLst>
                                </p:cTn>
                              </p:par>
                              <p:par>
                                <p:cTn id="276" presetID="0" presetClass="path" presetSubtype="0" accel="50000" decel="50000" fill="hold" nodeType="withEffect">
                                  <p:stCondLst>
                                    <p:cond delay="2000"/>
                                  </p:stCondLst>
                                  <p:childTnLst>
                                    <p:animMotion origin="layout" path="M -3.61111E-6 -3.7037E-6 C 0.00695 0.03843 0.01389 0.07685 0.02917 0.1081 C 0.04445 0.13982 0.06806 0.16435 0.09167 0.18889 " pathEditMode="relative" ptsTypes="aaA">
                                      <p:cBhvr>
                                        <p:cTn id="277" dur="3000" fill="hold"/>
                                        <p:tgtEl>
                                          <p:spTgt spid="2292"/>
                                        </p:tgtEl>
                                        <p:attrNameLst>
                                          <p:attrName>ppt_x</p:attrName>
                                          <p:attrName>ppt_y</p:attrName>
                                        </p:attrNameLst>
                                      </p:cBhvr>
                                    </p:animMotion>
                                  </p:childTnLst>
                                </p:cTn>
                              </p:par>
                              <p:par>
                                <p:cTn id="278" presetID="0" presetClass="path" presetSubtype="0" accel="50000" decel="50000" fill="hold" nodeType="withEffect">
                                  <p:stCondLst>
                                    <p:cond delay="1000"/>
                                  </p:stCondLst>
                                  <p:childTnLst>
                                    <p:animMotion origin="layout" path="M 5.55556E-7 3.33333E-6 C 0.0342 -0.02871 0.15972 -0.12431 0.20556 -0.17223 C 0.25139 -0.22014 0.26076 -0.26343 0.27535 -0.2875 " pathEditMode="relative" rAng="0" ptsTypes="aaa">
                                      <p:cBhvr>
                                        <p:cTn id="279" dur="5000" fill="hold"/>
                                        <p:tgtEl>
                                          <p:spTgt spid="2288"/>
                                        </p:tgtEl>
                                        <p:attrNameLst>
                                          <p:attrName>ppt_x</p:attrName>
                                          <p:attrName>ppt_y</p:attrName>
                                        </p:attrNameLst>
                                      </p:cBhvr>
                                      <p:rCtr x="138" y="-144"/>
                                    </p:animMotion>
                                  </p:childTnLst>
                                </p:cTn>
                              </p:par>
                              <p:par>
                                <p:cTn id="280" presetID="0" presetClass="path" presetSubtype="0" accel="50000" decel="50000" fill="hold" nodeType="withEffect">
                                  <p:stCondLst>
                                    <p:cond delay="1000"/>
                                  </p:stCondLst>
                                  <p:childTnLst>
                                    <p:animMotion origin="layout" path="M -2.5E-6 -2.22222E-6 C 0.05625 -0.02569 0.25677 -0.1206 0.33802 -0.15486 C 0.4191 -0.18912 0.45556 -0.19491 0.48646 -0.20555 " pathEditMode="relative" rAng="0" ptsTypes="aaa">
                                      <p:cBhvr>
                                        <p:cTn id="281" dur="5000" fill="hold"/>
                                        <p:tgtEl>
                                          <p:spTgt spid="2291"/>
                                        </p:tgtEl>
                                        <p:attrNameLst>
                                          <p:attrName>ppt_x</p:attrName>
                                          <p:attrName>ppt_y</p:attrName>
                                        </p:attrNameLst>
                                      </p:cBhvr>
                                      <p:rCtr x="243" y="-103"/>
                                    </p:animMotion>
                                  </p:childTnLst>
                                </p:cTn>
                              </p:par>
                              <p:par>
                                <p:cTn id="282" presetID="0" presetClass="path" presetSubtype="0" accel="50000" decel="50000" fill="hold" nodeType="withEffect">
                                  <p:stCondLst>
                                    <p:cond delay="0"/>
                                  </p:stCondLst>
                                  <p:childTnLst>
                                    <p:animMotion origin="layout" path="M 2.77778E-6 -1.48148E-6 C 0.03403 0.04005 0.06823 0.08009 0.09271 0.1375 C 0.11718 0.19491 0.1335 0.30162 0.14687 0.34445 C 0.16024 0.38727 0.14166 0.375 0.17291 0.39445 C 0.20416 0.41389 0.30087 0.44699 0.33455 0.46088 " pathEditMode="relative" rAng="0" ptsTypes="aaaaa">
                                      <p:cBhvr>
                                        <p:cTn id="283" dur="5000" fill="hold"/>
                                        <p:tgtEl>
                                          <p:spTgt spid="2293"/>
                                        </p:tgtEl>
                                        <p:attrNameLst>
                                          <p:attrName>ppt_x</p:attrName>
                                          <p:attrName>ppt_y</p:attrName>
                                        </p:attrNameLst>
                                      </p:cBhvr>
                                      <p:rCtr x="167" y="230"/>
                                    </p:animMotion>
                                  </p:childTnLst>
                                </p:cTn>
                              </p:par>
                              <p:par>
                                <p:cTn id="284" presetID="0" presetClass="path" presetSubtype="0" accel="50000" decel="50000" fill="hold" nodeType="withEffect">
                                  <p:stCondLst>
                                    <p:cond delay="0"/>
                                  </p:stCondLst>
                                  <p:childTnLst>
                                    <p:animMotion origin="layout" path="M -8.33333E-7 -4.81481E-6 L 0.01042 -0.0405 " pathEditMode="relative" rAng="0" ptsTypes="AA">
                                      <p:cBhvr>
                                        <p:cTn id="285" dur="1000" fill="hold"/>
                                        <p:tgtEl>
                                          <p:spTgt spid="2218"/>
                                        </p:tgtEl>
                                        <p:attrNameLst>
                                          <p:attrName>ppt_x</p:attrName>
                                          <p:attrName>ppt_y</p:attrName>
                                        </p:attrNameLst>
                                      </p:cBhvr>
                                      <p:rCtr x="5" y="-20"/>
                                    </p:animMotion>
                                  </p:childTnLst>
                                </p:cTn>
                              </p:par>
                              <p:par>
                                <p:cTn id="286" presetID="0" presetClass="path" presetSubtype="0" accel="50000" decel="50000" fill="hold" nodeType="withEffect">
                                  <p:stCondLst>
                                    <p:cond delay="0"/>
                                  </p:stCondLst>
                                  <p:childTnLst>
                                    <p:animMotion origin="layout" path="M -0.00833 0.01112 C -0.02118 0.01644 -0.03403 0.02199 -0.05 0.01806 C -0.06597 0.01412 -0.09323 -0.00347 -0.10417 -0.0125 C -0.1151 -0.02152 -0.11372 -0.03148 -0.11615 -0.03657 " pathEditMode="relative" rAng="0" ptsTypes="aaaa">
                                      <p:cBhvr>
                                        <p:cTn id="287" dur="2500" fill="hold"/>
                                        <p:tgtEl>
                                          <p:spTgt spid="2236"/>
                                        </p:tgtEl>
                                        <p:attrNameLst>
                                          <p:attrName>ppt_x</p:attrName>
                                          <p:attrName>ppt_y</p:attrName>
                                        </p:attrNameLst>
                                      </p:cBhvr>
                                      <p:rCtr x="-54" y="-19"/>
                                    </p:animMotion>
                                  </p:childTnLst>
                                </p:cTn>
                              </p:par>
                              <p:par>
                                <p:cTn id="288" presetID="26" presetClass="emph" presetSubtype="0" fill="hold" nodeType="withEffect">
                                  <p:stCondLst>
                                    <p:cond delay="2500"/>
                                  </p:stCondLst>
                                  <p:childTnLst>
                                    <p:animEffect transition="out" filter="fade">
                                      <p:cBhvr>
                                        <p:cTn id="289" dur="500" tmFilter="0, 0; .2, .5; .8, .5; 1, 0"/>
                                        <p:tgtEl>
                                          <p:spTgt spid="2236"/>
                                        </p:tgtEl>
                                      </p:cBhvr>
                                    </p:animEffect>
                                    <p:animScale>
                                      <p:cBhvr>
                                        <p:cTn id="290" dur="250" autoRev="1" fill="hold"/>
                                        <p:tgtEl>
                                          <p:spTgt spid="2236"/>
                                        </p:tgtEl>
                                      </p:cBhvr>
                                      <p:by x="105000" y="105000"/>
                                    </p:animScale>
                                  </p:childTnLst>
                                </p:cTn>
                              </p:par>
                              <p:par>
                                <p:cTn id="291" presetID="26" presetClass="emph" presetSubtype="0" fill="hold" nodeType="withEffect">
                                  <p:stCondLst>
                                    <p:cond delay="2500"/>
                                  </p:stCondLst>
                                  <p:childTnLst>
                                    <p:animEffect transition="out" filter="fade">
                                      <p:cBhvr>
                                        <p:cTn id="292" dur="500" tmFilter="0, 0; .2, .5; .8, .5; 1, 0"/>
                                        <p:tgtEl>
                                          <p:spTgt spid="2220"/>
                                        </p:tgtEl>
                                      </p:cBhvr>
                                    </p:animEffect>
                                    <p:animScale>
                                      <p:cBhvr>
                                        <p:cTn id="293" dur="250" autoRev="1" fill="hold"/>
                                        <p:tgtEl>
                                          <p:spTgt spid="2220"/>
                                        </p:tgtEl>
                                      </p:cBhvr>
                                      <p:by x="105000" y="105000"/>
                                    </p:animScale>
                                  </p:childTnLst>
                                </p:cTn>
                              </p:par>
                              <p:par>
                                <p:cTn id="294" presetID="26" presetClass="emph" presetSubtype="0" fill="hold" nodeType="withEffect">
                                  <p:stCondLst>
                                    <p:cond delay="4000"/>
                                  </p:stCondLst>
                                  <p:childTnLst>
                                    <p:animEffect transition="out" filter="fade">
                                      <p:cBhvr>
                                        <p:cTn id="295" dur="500" tmFilter="0, 0; .2, .5; .8, .5; 1, 0"/>
                                        <p:tgtEl>
                                          <p:spTgt spid="2258"/>
                                        </p:tgtEl>
                                      </p:cBhvr>
                                    </p:animEffect>
                                    <p:animScale>
                                      <p:cBhvr>
                                        <p:cTn id="296" dur="250" autoRev="1" fill="hold"/>
                                        <p:tgtEl>
                                          <p:spTgt spid="2258"/>
                                        </p:tgtEl>
                                      </p:cBhvr>
                                      <p:by x="105000" y="105000"/>
                                    </p:animScale>
                                  </p:childTnLst>
                                </p:cTn>
                              </p:par>
                              <p:par>
                                <p:cTn id="297" presetID="26" presetClass="emph" presetSubtype="0" fill="hold" nodeType="withEffect">
                                  <p:stCondLst>
                                    <p:cond delay="4000"/>
                                  </p:stCondLst>
                                  <p:childTnLst>
                                    <p:animEffect transition="out" filter="fade">
                                      <p:cBhvr>
                                        <p:cTn id="298" dur="500" tmFilter="0, 0; .2, .5; .8, .5; 1, 0"/>
                                        <p:tgtEl>
                                          <p:spTgt spid="2293"/>
                                        </p:tgtEl>
                                      </p:cBhvr>
                                    </p:animEffect>
                                    <p:animScale>
                                      <p:cBhvr>
                                        <p:cTn id="299" dur="250" autoRev="1" fill="hold"/>
                                        <p:tgtEl>
                                          <p:spTgt spid="2293"/>
                                        </p:tgtEl>
                                      </p:cBhvr>
                                      <p:by x="105000" y="105000"/>
                                    </p:animScale>
                                  </p:childTnLst>
                                </p:cTn>
                              </p:par>
                              <p:par>
                                <p:cTn id="300" presetID="26" presetClass="emph" presetSubtype="0" fill="hold" nodeType="withEffect">
                                  <p:stCondLst>
                                    <p:cond delay="4500"/>
                                  </p:stCondLst>
                                  <p:childTnLst>
                                    <p:animEffect transition="out" filter="fade">
                                      <p:cBhvr>
                                        <p:cTn id="301" dur="500" tmFilter="0, 0; .2, .5; .8, .5; 1, 0"/>
                                        <p:tgtEl>
                                          <p:spTgt spid="2236"/>
                                        </p:tgtEl>
                                      </p:cBhvr>
                                    </p:animEffect>
                                    <p:animScale>
                                      <p:cBhvr>
                                        <p:cTn id="302" dur="250" autoRev="1" fill="hold"/>
                                        <p:tgtEl>
                                          <p:spTgt spid="2236"/>
                                        </p:tgtEl>
                                      </p:cBhvr>
                                      <p:by x="105000" y="105000"/>
                                    </p:animScale>
                                  </p:childTnLst>
                                </p:cTn>
                              </p:par>
                              <p:par>
                                <p:cTn id="303" presetID="26" presetClass="emph" presetSubtype="0" fill="hold" nodeType="withEffect">
                                  <p:stCondLst>
                                    <p:cond delay="4500"/>
                                  </p:stCondLst>
                                  <p:childTnLst>
                                    <p:animEffect transition="out" filter="fade">
                                      <p:cBhvr>
                                        <p:cTn id="304" dur="500" tmFilter="0, 0; .2, .5; .8, .5; 1, 0"/>
                                        <p:tgtEl>
                                          <p:spTgt spid="2218"/>
                                        </p:tgtEl>
                                      </p:cBhvr>
                                    </p:animEffect>
                                    <p:animScale>
                                      <p:cBhvr>
                                        <p:cTn id="305" dur="250" autoRev="1" fill="hold"/>
                                        <p:tgtEl>
                                          <p:spTgt spid="2218"/>
                                        </p:tgtEl>
                                      </p:cBhvr>
                                      <p:by x="105000" y="105000"/>
                                    </p:animScale>
                                  </p:childTnLst>
                                </p:cTn>
                              </p:par>
                              <p:par>
                                <p:cTn id="306" presetID="0" presetClass="path" presetSubtype="0" accel="50000" decel="50000" fill="hold" nodeType="withEffect">
                                  <p:stCondLst>
                                    <p:cond delay="0"/>
                                  </p:stCondLst>
                                  <p:childTnLst>
                                    <p:animMotion origin="layout" path="M -3.88889E-6 -4.07407E-6 L -0.12673 -0.00463 " pathEditMode="relative" rAng="0" ptsTypes="AA">
                                      <p:cBhvr>
                                        <p:cTn id="307" dur="2000" fill="hold"/>
                                        <p:tgtEl>
                                          <p:spTgt spid="2294"/>
                                        </p:tgtEl>
                                        <p:attrNameLst>
                                          <p:attrName>ppt_x</p:attrName>
                                          <p:attrName>ppt_y</p:attrName>
                                        </p:attrNameLst>
                                      </p:cBhvr>
                                      <p:rCtr x="-63" y="-2"/>
                                    </p:animMotion>
                                  </p:childTnLst>
                                </p:cTn>
                              </p:par>
                              <p:par>
                                <p:cTn id="308" presetID="0" presetClass="path" presetSubtype="0" accel="50000" decel="50000" fill="hold" nodeType="withEffect">
                                  <p:stCondLst>
                                    <p:cond delay="0"/>
                                  </p:stCondLst>
                                  <p:childTnLst>
                                    <p:animMotion origin="layout" path="M -0.01685 -1.85185E-6 L -0.07848 -0.05278 " pathEditMode="relative" rAng="0" ptsTypes="AA">
                                      <p:cBhvr>
                                        <p:cTn id="309" dur="2000" fill="hold"/>
                                        <p:tgtEl>
                                          <p:spTgt spid="2238"/>
                                        </p:tgtEl>
                                        <p:attrNameLst>
                                          <p:attrName>ppt_x</p:attrName>
                                          <p:attrName>ppt_y</p:attrName>
                                        </p:attrNameLst>
                                      </p:cBhvr>
                                      <p:rCtr x="-31" y="-26"/>
                                    </p:animMotion>
                                  </p:childTnLst>
                                </p:cTn>
                              </p:par>
                              <p:par>
                                <p:cTn id="310" presetID="26" presetClass="emph" presetSubtype="0" fill="hold" nodeType="withEffect">
                                  <p:stCondLst>
                                    <p:cond delay="0"/>
                                  </p:stCondLst>
                                  <p:childTnLst>
                                    <p:animEffect transition="out" filter="fade">
                                      <p:cBhvr>
                                        <p:cTn id="311" dur="1000" tmFilter="0, 0; .2, .5; .8, .5; 1, 0"/>
                                        <p:tgtEl>
                                          <p:spTgt spid="2222"/>
                                        </p:tgtEl>
                                      </p:cBhvr>
                                    </p:animEffect>
                                    <p:animScale>
                                      <p:cBhvr>
                                        <p:cTn id="312" dur="500" autoRev="1" fill="hold"/>
                                        <p:tgtEl>
                                          <p:spTgt spid="2222"/>
                                        </p:tgtEl>
                                      </p:cBhvr>
                                      <p:by x="105000" y="105000"/>
                                    </p:animScale>
                                  </p:childTnLst>
                                </p:cTn>
                              </p:par>
                              <p:par>
                                <p:cTn id="313" presetID="26" presetClass="emph" presetSubtype="0" fill="hold" nodeType="withEffect">
                                  <p:stCondLst>
                                    <p:cond delay="0"/>
                                  </p:stCondLst>
                                  <p:childTnLst>
                                    <p:animEffect transition="out" filter="fade">
                                      <p:cBhvr>
                                        <p:cTn id="314" dur="500" tmFilter="0, 0; .2, .5; .8, .5; 1, 0"/>
                                        <p:tgtEl>
                                          <p:spTgt spid="2231"/>
                                        </p:tgtEl>
                                      </p:cBhvr>
                                    </p:animEffect>
                                    <p:animScale>
                                      <p:cBhvr>
                                        <p:cTn id="315" dur="250" autoRev="1" fill="hold"/>
                                        <p:tgtEl>
                                          <p:spTgt spid="2231"/>
                                        </p:tgtEl>
                                      </p:cBhvr>
                                      <p:by x="105000" y="105000"/>
                                    </p:animScale>
                                  </p:childTnLst>
                                </p:cTn>
                              </p:par>
                              <p:par>
                                <p:cTn id="316" presetID="26" presetClass="emph" presetSubtype="0" fill="hold" nodeType="withEffect">
                                  <p:stCondLst>
                                    <p:cond delay="0"/>
                                  </p:stCondLst>
                                  <p:childTnLst>
                                    <p:animEffect transition="out" filter="fade">
                                      <p:cBhvr>
                                        <p:cTn id="317" dur="500" tmFilter="0, 0; .2, .5; .8, .5; 1, 0"/>
                                        <p:tgtEl>
                                          <p:spTgt spid="2260"/>
                                        </p:tgtEl>
                                      </p:cBhvr>
                                    </p:animEffect>
                                    <p:animScale>
                                      <p:cBhvr>
                                        <p:cTn id="318" dur="250" autoRev="1" fill="hold"/>
                                        <p:tgtEl>
                                          <p:spTgt spid="2260"/>
                                        </p:tgtEl>
                                      </p:cBhvr>
                                      <p:by x="105000" y="105000"/>
                                    </p:animScale>
                                  </p:childTnLst>
                                </p:cTn>
                              </p:par>
                              <p:par>
                                <p:cTn id="319" presetID="26" presetClass="emph" presetSubtype="0" fill="hold" nodeType="withEffect">
                                  <p:stCondLst>
                                    <p:cond delay="0"/>
                                  </p:stCondLst>
                                  <p:childTnLst>
                                    <p:animEffect transition="out" filter="fade">
                                      <p:cBhvr>
                                        <p:cTn id="320" dur="500" tmFilter="0, 0; .2, .5; .8, .5; 1, 0"/>
                                        <p:tgtEl>
                                          <p:spTgt spid="2233"/>
                                        </p:tgtEl>
                                      </p:cBhvr>
                                    </p:animEffect>
                                    <p:animScale>
                                      <p:cBhvr>
                                        <p:cTn id="321" dur="250" autoRev="1" fill="hold"/>
                                        <p:tgtEl>
                                          <p:spTgt spid="2233"/>
                                        </p:tgtEl>
                                      </p:cBhvr>
                                      <p:by x="105000" y="105000"/>
                                    </p:animScale>
                                  </p:childTnLst>
                                </p:cTn>
                              </p:par>
                              <p:par>
                                <p:cTn id="322" presetID="26" presetClass="emph" presetSubtype="0" fill="hold" nodeType="withEffect">
                                  <p:stCondLst>
                                    <p:cond delay="0"/>
                                  </p:stCondLst>
                                  <p:childTnLst>
                                    <p:animEffect transition="out" filter="fade">
                                      <p:cBhvr>
                                        <p:cTn id="323" dur="500" tmFilter="0, 0; .2, .5; .8, .5; 1, 0"/>
                                        <p:tgtEl>
                                          <p:spTgt spid="2276"/>
                                        </p:tgtEl>
                                      </p:cBhvr>
                                    </p:animEffect>
                                    <p:animScale>
                                      <p:cBhvr>
                                        <p:cTn id="324" dur="250" autoRev="1" fill="hold"/>
                                        <p:tgtEl>
                                          <p:spTgt spid="2276"/>
                                        </p:tgtEl>
                                      </p:cBhvr>
                                      <p:by x="105000" y="105000"/>
                                    </p:animScale>
                                  </p:childTnLst>
                                </p:cTn>
                              </p:par>
                              <p:par>
                                <p:cTn id="325" presetID="0" presetClass="path" presetSubtype="0" accel="50000" decel="50000" fill="hold" nodeType="withEffect">
                                  <p:stCondLst>
                                    <p:cond delay="500"/>
                                  </p:stCondLst>
                                  <p:childTnLst>
                                    <p:animMotion origin="layout" path="M -0.02378 0.00763 L -0.07743 0.16805 " pathEditMode="relative" rAng="0" ptsTypes="AA">
                                      <p:cBhvr>
                                        <p:cTn id="326" dur="2500" fill="hold"/>
                                        <p:tgtEl>
                                          <p:spTgt spid="2222"/>
                                        </p:tgtEl>
                                        <p:attrNameLst>
                                          <p:attrName>ppt_x</p:attrName>
                                          <p:attrName>ppt_y</p:attrName>
                                        </p:attrNameLst>
                                      </p:cBhvr>
                                      <p:rCtr x="-27" y="80"/>
                                    </p:animMotion>
                                  </p:childTnLst>
                                </p:cTn>
                              </p:par>
                              <p:par>
                                <p:cTn id="327" presetID="9" presetClass="emph" presetSubtype="0" nodeType="withEffect">
                                  <p:stCondLst>
                                    <p:cond delay="500"/>
                                  </p:stCondLst>
                                  <p:childTnLst>
                                    <p:set>
                                      <p:cBhvr rctx="PPT">
                                        <p:cTn id="328" dur="indefinite"/>
                                        <p:tgtEl>
                                          <p:spTgt spid="2222"/>
                                        </p:tgtEl>
                                        <p:attrNameLst>
                                          <p:attrName>style.opacity</p:attrName>
                                        </p:attrNameLst>
                                      </p:cBhvr>
                                      <p:to>
                                        <p:strVal val="0.75"/>
                                      </p:to>
                                    </p:set>
                                    <p:animEffect filter="image" prLst="opacity: 0.75">
                                      <p:cBhvr rctx="IE">
                                        <p:cTn id="329" dur="indefinite"/>
                                        <p:tgtEl>
                                          <p:spTgt spid="2222"/>
                                        </p:tgtEl>
                                      </p:cBhvr>
                                    </p:animEffect>
                                  </p:childTnLst>
                                </p:cTn>
                              </p:par>
                              <p:par>
                                <p:cTn id="330" presetID="0" presetClass="path" presetSubtype="0" accel="50000" decel="50000" fill="hold" nodeType="withEffect">
                                  <p:stCondLst>
                                    <p:cond delay="0"/>
                                  </p:stCondLst>
                                  <p:childTnLst>
                                    <p:animMotion origin="layout" path="M 0.00017 1.11111E-6 L -0.0698 0.05231 " pathEditMode="relative" rAng="0" ptsTypes="AA">
                                      <p:cBhvr>
                                        <p:cTn id="331" dur="1500" fill="hold"/>
                                        <p:tgtEl>
                                          <p:spTgt spid="2221"/>
                                        </p:tgtEl>
                                        <p:attrNameLst>
                                          <p:attrName>ppt_x</p:attrName>
                                          <p:attrName>ppt_y</p:attrName>
                                        </p:attrNameLst>
                                      </p:cBhvr>
                                      <p:rCtr x="-35" y="26"/>
                                    </p:animMotion>
                                  </p:childTnLst>
                                </p:cTn>
                              </p:par>
                              <p:par>
                                <p:cTn id="332" presetID="0" presetClass="path" presetSubtype="0" accel="50000" decel="50000" fill="hold" nodeType="withEffect">
                                  <p:stCondLst>
                                    <p:cond delay="3000"/>
                                  </p:stCondLst>
                                  <p:childTnLst>
                                    <p:animMotion origin="layout" path="M -1.94444E-6 -2.22222E-6 C -0.01667 -0.07685 -0.03334 -0.1537 -0.03299 -0.19838 C -0.03264 -0.24305 -0.0033 -0.25694 0.00243 -0.26829 " pathEditMode="relative" ptsTypes="aaA">
                                      <p:cBhvr>
                                        <p:cTn id="333" dur="2500" fill="hold"/>
                                        <p:tgtEl>
                                          <p:spTgt spid="2295"/>
                                        </p:tgtEl>
                                        <p:attrNameLst>
                                          <p:attrName>ppt_x</p:attrName>
                                          <p:attrName>ppt_y</p:attrName>
                                        </p:attrNameLst>
                                      </p:cBhvr>
                                    </p:animMotion>
                                  </p:childTnLst>
                                </p:cTn>
                              </p:par>
                              <p:par>
                                <p:cTn id="334" presetID="0" presetClass="path" presetSubtype="0" accel="50000" decel="50000" fill="hold" nodeType="withEffect">
                                  <p:stCondLst>
                                    <p:cond delay="1000"/>
                                  </p:stCondLst>
                                  <p:childTnLst>
                                    <p:animMotion origin="layout" path="M -0.03108 -0.00209 L -0.18715 0.00717 " pathEditMode="relative" rAng="0" ptsTypes="AA">
                                      <p:cBhvr>
                                        <p:cTn id="335" dur="3000" fill="hold"/>
                                        <p:tgtEl>
                                          <p:spTgt spid="2231"/>
                                        </p:tgtEl>
                                        <p:attrNameLst>
                                          <p:attrName>ppt_x</p:attrName>
                                          <p:attrName>ppt_y</p:attrName>
                                        </p:attrNameLst>
                                      </p:cBhvr>
                                      <p:rCtr x="-78" y="5"/>
                                    </p:animMotion>
                                  </p:childTnLst>
                                </p:cTn>
                              </p:par>
                              <p:par>
                                <p:cTn id="336" presetID="0" presetClass="path" presetSubtype="0" accel="50000" decel="50000" fill="hold" nodeType="withEffect">
                                  <p:stCondLst>
                                    <p:cond delay="1500"/>
                                  </p:stCondLst>
                                  <p:childTnLst>
                                    <p:animMotion origin="layout" path="M -0.04601 -0.01064 C -0.04931 -0.01828 -0.05052 -0.05139 -0.06597 -0.05671 C -0.08142 -0.06203 -0.12101 -0.05185 -0.13906 -0.04305 C -0.15712 -0.03426 -0.16146 -0.01226 -0.17483 -0.0037 C -0.1882 0.00486 -0.21007 0.00556 -0.21927 0.00787 " pathEditMode="relative" rAng="0" ptsTypes="aaaaa">
                                      <p:cBhvr>
                                        <p:cTn id="337" dur="2500" fill="hold"/>
                                        <p:tgtEl>
                                          <p:spTgt spid="2260"/>
                                        </p:tgtEl>
                                        <p:attrNameLst>
                                          <p:attrName>ppt_x</p:attrName>
                                          <p:attrName>ppt_y</p:attrName>
                                        </p:attrNameLst>
                                      </p:cBhvr>
                                      <p:rCtr x="-87" y="-16"/>
                                    </p:animMotion>
                                  </p:childTnLst>
                                </p:cTn>
                              </p:par>
                              <p:par>
                                <p:cTn id="338" presetID="0" presetClass="path" presetSubtype="0" accel="50000" decel="50000" fill="hold" nodeType="withEffect">
                                  <p:stCondLst>
                                    <p:cond delay="500"/>
                                  </p:stCondLst>
                                  <p:childTnLst>
                                    <p:animMotion origin="layout" path="M -1.94444E-6 2.22222E-6 C -0.03142 -0.00255 -0.05972 -0.00232 -0.06597 -0.00185 C -0.07222 -0.00139 -0.04566 2.22222E-6 -0.03802 0.00347 C -0.03038 0.00694 -0.02396 0.00949 -0.02014 0.01852 C -0.01632 0.02754 -0.0092 0.04838 -0.01528 0.05741 C -0.02135 0.06643 -0.04323 0.07153 -0.05607 0.07199 C -0.06892 0.07245 -0.08316 0.06203 -0.09288 0.05995 C -0.1026 0.05787 -0.10312 0.05995 -0.11441 0.05903 C -0.12569 0.0581 -0.14097 0.05463 -0.16041 0.05463 C -0.17986 0.05463 -0.21632 0.0581 -0.23107 0.05903 " pathEditMode="relative" rAng="0" ptsTypes="aaaaaaaaaa">
                                      <p:cBhvr>
                                        <p:cTn id="339" dur="5000" fill="hold"/>
                                        <p:tgtEl>
                                          <p:spTgt spid="2239"/>
                                        </p:tgtEl>
                                        <p:attrNameLst>
                                          <p:attrName>ppt_x</p:attrName>
                                          <p:attrName>ppt_y</p:attrName>
                                        </p:attrNameLst>
                                      </p:cBhvr>
                                      <p:rCtr x="-116" y="35"/>
                                    </p:animMotion>
                                  </p:childTnLst>
                                </p:cTn>
                              </p:par>
                              <p:par>
                                <p:cTn id="340" presetID="0" presetClass="path" presetSubtype="0" accel="50000" decel="50000" fill="hold" nodeType="withEffect">
                                  <p:stCondLst>
                                    <p:cond delay="500"/>
                                  </p:stCondLst>
                                  <p:childTnLst>
                                    <p:animMotion origin="layout" path="M -0.01684 4.07407E-6 L -0.05017 -0.02223 " pathEditMode="relative" rAng="0" ptsTypes="AA">
                                      <p:cBhvr>
                                        <p:cTn id="341" dur="2500" fill="hold"/>
                                        <p:tgtEl>
                                          <p:spTgt spid="2247"/>
                                        </p:tgtEl>
                                        <p:attrNameLst>
                                          <p:attrName>ppt_x</p:attrName>
                                          <p:attrName>ppt_y</p:attrName>
                                        </p:attrNameLst>
                                      </p:cBhvr>
                                      <p:rCtr x="-17" y="-11"/>
                                    </p:animMotion>
                                  </p:childTnLst>
                                </p:cTn>
                              </p:par>
                              <p:par>
                                <p:cTn id="342" presetID="0" presetClass="path" presetSubtype="0" accel="50000" decel="50000" fill="hold" nodeType="withEffect">
                                  <p:stCondLst>
                                    <p:cond delay="4000"/>
                                  </p:stCondLst>
                                  <p:childTnLst>
                                    <p:animMotion origin="layout" path="M -1.94444E-6 -2.59259E-6 L -0.0717 0.01482 " pathEditMode="relative" rAng="0" ptsTypes="AA">
                                      <p:cBhvr>
                                        <p:cTn id="343" dur="2000" fill="hold"/>
                                        <p:tgtEl>
                                          <p:spTgt spid="2276"/>
                                        </p:tgtEl>
                                        <p:attrNameLst>
                                          <p:attrName>ppt_x</p:attrName>
                                          <p:attrName>ppt_y</p:attrName>
                                        </p:attrNameLst>
                                      </p:cBhvr>
                                      <p:rCtr x="-36" y="7"/>
                                    </p:animMotion>
                                  </p:childTnLst>
                                </p:cTn>
                              </p:par>
                              <p:par>
                                <p:cTn id="344" presetID="0" presetClass="path" presetSubtype="0" accel="50000" decel="50000" fill="hold" nodeType="withEffect">
                                  <p:stCondLst>
                                    <p:cond delay="1000"/>
                                  </p:stCondLst>
                                  <p:childTnLst>
                                    <p:animMotion origin="layout" path="M -0.01753 -0.00255 L -0.14271 -0.00255 " pathEditMode="relative" rAng="0" ptsTypes="AA">
                                      <p:cBhvr>
                                        <p:cTn id="345" dur="3000" fill="hold"/>
                                        <p:tgtEl>
                                          <p:spTgt spid="2233"/>
                                        </p:tgtEl>
                                        <p:attrNameLst>
                                          <p:attrName>ppt_x</p:attrName>
                                          <p:attrName>ppt_y</p:attrName>
                                        </p:attrNameLst>
                                      </p:cBhvr>
                                      <p:rCtr x="-63" y="0"/>
                                    </p:animMotion>
                                  </p:childTnLst>
                                </p:cTn>
                              </p:par>
                              <p:par>
                                <p:cTn id="346" presetID="0" presetClass="path" presetSubtype="0" accel="50000" decel="50000" fill="hold" nodeType="withEffect">
                                  <p:stCondLst>
                                    <p:cond delay="3000"/>
                                  </p:stCondLst>
                                  <p:childTnLst>
                                    <p:animMotion origin="layout" path="M -0.02518 0.02222 L -0.04063 0.02801 " pathEditMode="relative" rAng="0" ptsTypes="AA">
                                      <p:cBhvr>
                                        <p:cTn id="347" dur="3000" fill="hold"/>
                                        <p:tgtEl>
                                          <p:spTgt spid="2243"/>
                                        </p:tgtEl>
                                        <p:attrNameLst>
                                          <p:attrName>ppt_x</p:attrName>
                                          <p:attrName>ppt_y</p:attrName>
                                        </p:attrNameLst>
                                      </p:cBhvr>
                                      <p:rCtr x="-8" y="3"/>
                                    </p:animMotion>
                                  </p:childTnLst>
                                </p:cTn>
                              </p:par>
                              <p:par>
                                <p:cTn id="348" presetID="0" presetClass="path" presetSubtype="0" accel="50000" decel="50000" fill="hold" nodeType="withEffect">
                                  <p:stCondLst>
                                    <p:cond delay="3000"/>
                                  </p:stCondLst>
                                  <p:childTnLst>
                                    <p:animMotion origin="layout" path="M 3.33333E-6 4.81481E-6 L -0.02709 0.01504 " pathEditMode="relative" rAng="0" ptsTypes="AA">
                                      <p:cBhvr>
                                        <p:cTn id="349" dur="2500" fill="hold"/>
                                        <p:tgtEl>
                                          <p:spTgt spid="2219"/>
                                        </p:tgtEl>
                                        <p:attrNameLst>
                                          <p:attrName>ppt_x</p:attrName>
                                          <p:attrName>ppt_y</p:attrName>
                                        </p:attrNameLst>
                                      </p:cBhvr>
                                      <p:rCtr x="-14" y="7"/>
                                    </p:animMotion>
                                  </p:childTnLst>
                                </p:cTn>
                              </p:par>
                              <p:par>
                                <p:cTn id="350" presetID="0" presetClass="path" presetSubtype="0" accel="50000" decel="50000" fill="hold" nodeType="withEffect">
                                  <p:stCondLst>
                                    <p:cond delay="3000"/>
                                  </p:stCondLst>
                                  <p:childTnLst>
                                    <p:animMotion origin="layout" path="M -0.01701 -0.00116 L -0.06701 0.03217 " pathEditMode="relative" rAng="0" ptsTypes="AA">
                                      <p:cBhvr>
                                        <p:cTn id="351" dur="2500" fill="hold"/>
                                        <p:tgtEl>
                                          <p:spTgt spid="2246"/>
                                        </p:tgtEl>
                                        <p:attrNameLst>
                                          <p:attrName>ppt_x</p:attrName>
                                          <p:attrName>ppt_y</p:attrName>
                                        </p:attrNameLst>
                                      </p:cBhvr>
                                      <p:rCtr x="-25" y="17"/>
                                    </p:animMotion>
                                  </p:childTnLst>
                                </p:cTn>
                              </p:par>
                              <p:par>
                                <p:cTn id="352" presetID="0" presetClass="path" presetSubtype="0" accel="50000" decel="50000" fill="hold" nodeType="withEffect">
                                  <p:stCondLst>
                                    <p:cond delay="3500"/>
                                  </p:stCondLst>
                                  <p:childTnLst>
                                    <p:animMotion origin="layout" path="M 0.00035 0.00046 L -0.00208 -0.07222 " pathEditMode="relative" rAng="0" ptsTypes="AA">
                                      <p:cBhvr>
                                        <p:cTn id="353" dur="2000" fill="hold"/>
                                        <p:tgtEl>
                                          <p:spTgt spid="2296"/>
                                        </p:tgtEl>
                                        <p:attrNameLst>
                                          <p:attrName>ppt_x</p:attrName>
                                          <p:attrName>ppt_y</p:attrName>
                                        </p:attrNameLst>
                                      </p:cBhvr>
                                      <p:rCtr x="-1" y="-36"/>
                                    </p:animMotion>
                                  </p:childTnLst>
                                </p:cTn>
                              </p:par>
                              <p:par>
                                <p:cTn id="354" presetID="26" presetClass="emph" presetSubtype="0" fill="hold" nodeType="withEffect">
                                  <p:stCondLst>
                                    <p:cond delay="3500"/>
                                  </p:stCondLst>
                                  <p:childTnLst>
                                    <p:animEffect transition="out" filter="fade">
                                      <p:cBhvr>
                                        <p:cTn id="355" dur="500" tmFilter="0, 0; .2, .5; .8, .5; 1, 0"/>
                                        <p:tgtEl>
                                          <p:spTgt spid="2243"/>
                                        </p:tgtEl>
                                      </p:cBhvr>
                                    </p:animEffect>
                                    <p:animScale>
                                      <p:cBhvr>
                                        <p:cTn id="356" dur="250" autoRev="1" fill="hold"/>
                                        <p:tgtEl>
                                          <p:spTgt spid="2243"/>
                                        </p:tgtEl>
                                      </p:cBhvr>
                                      <p:by x="105000" y="105000"/>
                                    </p:animScale>
                                  </p:childTnLst>
                                </p:cTn>
                              </p:par>
                              <p:par>
                                <p:cTn id="357" presetID="26" presetClass="emph" presetSubtype="0" fill="hold" nodeType="withEffect">
                                  <p:stCondLst>
                                    <p:cond delay="3500"/>
                                  </p:stCondLst>
                                  <p:childTnLst>
                                    <p:animEffect transition="out" filter="fade">
                                      <p:cBhvr>
                                        <p:cTn id="358" dur="500" tmFilter="0, 0; .2, .5; .8, .5; 1, 0"/>
                                        <p:tgtEl>
                                          <p:spTgt spid="2219"/>
                                        </p:tgtEl>
                                      </p:cBhvr>
                                    </p:animEffect>
                                    <p:animScale>
                                      <p:cBhvr>
                                        <p:cTn id="359" dur="250" autoRev="1" fill="hold"/>
                                        <p:tgtEl>
                                          <p:spTgt spid="2219"/>
                                        </p:tgtEl>
                                      </p:cBhvr>
                                      <p:by x="105000" y="105000"/>
                                    </p:animScale>
                                  </p:childTnLst>
                                </p:cTn>
                              </p:par>
                              <p:par>
                                <p:cTn id="360" presetID="26" presetClass="emph" presetSubtype="0" fill="hold" nodeType="withEffect">
                                  <p:stCondLst>
                                    <p:cond delay="3000"/>
                                  </p:stCondLst>
                                  <p:childTnLst>
                                    <p:animEffect transition="out" filter="fade">
                                      <p:cBhvr>
                                        <p:cTn id="361" dur="500" tmFilter="0, 0; .2, .5; .8, .5; 1, 0"/>
                                        <p:tgtEl>
                                          <p:spTgt spid="2241"/>
                                        </p:tgtEl>
                                      </p:cBhvr>
                                    </p:animEffect>
                                    <p:animScale>
                                      <p:cBhvr>
                                        <p:cTn id="362" dur="250" autoRev="1" fill="hold"/>
                                        <p:tgtEl>
                                          <p:spTgt spid="2241"/>
                                        </p:tgtEl>
                                      </p:cBhvr>
                                      <p:by x="105000" y="105000"/>
                                    </p:animScale>
                                  </p:childTnLst>
                                </p:cTn>
                              </p:par>
                              <p:par>
                                <p:cTn id="363" presetID="26" presetClass="emph" presetSubtype="0" fill="hold" nodeType="withEffect">
                                  <p:stCondLst>
                                    <p:cond delay="3000"/>
                                  </p:stCondLst>
                                  <p:childTnLst>
                                    <p:animEffect transition="out" filter="fade">
                                      <p:cBhvr>
                                        <p:cTn id="364" dur="500" tmFilter="0, 0; .2, .5; .8, .5; 1, 0"/>
                                        <p:tgtEl>
                                          <p:spTgt spid="2225"/>
                                        </p:tgtEl>
                                      </p:cBhvr>
                                    </p:animEffect>
                                    <p:animScale>
                                      <p:cBhvr>
                                        <p:cTn id="365" dur="250" autoRev="1" fill="hold"/>
                                        <p:tgtEl>
                                          <p:spTgt spid="2225"/>
                                        </p:tgtEl>
                                      </p:cBhvr>
                                      <p:by x="105000" y="105000"/>
                                    </p:animScale>
                                  </p:childTnLst>
                                </p:cTn>
                              </p:par>
                              <p:par>
                                <p:cTn id="366" presetID="26" presetClass="emph" presetSubtype="0" fill="hold" nodeType="withEffect">
                                  <p:stCondLst>
                                    <p:cond delay="4500"/>
                                  </p:stCondLst>
                                  <p:childTnLst>
                                    <p:animEffect transition="out" filter="fade">
                                      <p:cBhvr>
                                        <p:cTn id="367" dur="500" tmFilter="0, 0; .2, .5; .8, .5; 1, 0"/>
                                        <p:tgtEl>
                                          <p:spTgt spid="2219"/>
                                        </p:tgtEl>
                                      </p:cBhvr>
                                    </p:animEffect>
                                    <p:animScale>
                                      <p:cBhvr>
                                        <p:cTn id="368" dur="250" autoRev="1" fill="hold"/>
                                        <p:tgtEl>
                                          <p:spTgt spid="2219"/>
                                        </p:tgtEl>
                                      </p:cBhvr>
                                      <p:by x="105000" y="105000"/>
                                    </p:animScale>
                                  </p:childTnLst>
                                </p:cTn>
                              </p:par>
                              <p:par>
                                <p:cTn id="369" presetID="26" presetClass="emph" presetSubtype="0" fill="hold" nodeType="withEffect">
                                  <p:stCondLst>
                                    <p:cond delay="4500"/>
                                  </p:stCondLst>
                                  <p:childTnLst>
                                    <p:animEffect transition="out" filter="fade">
                                      <p:cBhvr>
                                        <p:cTn id="370" dur="500" tmFilter="0, 0; .2, .5; .8, .5; 1, 0"/>
                                        <p:tgtEl>
                                          <p:spTgt spid="2243"/>
                                        </p:tgtEl>
                                      </p:cBhvr>
                                    </p:animEffect>
                                    <p:animScale>
                                      <p:cBhvr>
                                        <p:cTn id="371" dur="250" autoRev="1" fill="hold"/>
                                        <p:tgtEl>
                                          <p:spTgt spid="2243"/>
                                        </p:tgtEl>
                                      </p:cBhvr>
                                      <p:by x="105000" y="105000"/>
                                    </p:animScale>
                                  </p:childTnLst>
                                </p:cTn>
                              </p:par>
                              <p:par>
                                <p:cTn id="372" presetID="0" presetClass="path" presetSubtype="0" accel="50000" decel="50000" fill="hold" nodeType="withEffect">
                                  <p:stCondLst>
                                    <p:cond delay="3000"/>
                                  </p:stCondLst>
                                  <p:childTnLst>
                                    <p:animMotion origin="layout" path="M 5.55556E-7 2.96296E-6 L 0.09184 0.30046 " pathEditMode="relative" ptsTypes="AA">
                                      <p:cBhvr>
                                        <p:cTn id="373" dur="3000" fill="hold"/>
                                        <p:tgtEl>
                                          <p:spTgt spid="2316"/>
                                        </p:tgtEl>
                                        <p:attrNameLst>
                                          <p:attrName>ppt_x</p:attrName>
                                          <p:attrName>ppt_y</p:attrName>
                                        </p:attrNameLst>
                                      </p:cBhvr>
                                    </p:animMotion>
                                  </p:childTnLst>
                                </p:cTn>
                              </p:par>
                            </p:childTnLst>
                          </p:cTn>
                        </p:par>
                        <p:par>
                          <p:cTn id="374" fill="hold">
                            <p:stCondLst>
                              <p:cond delay="6000"/>
                            </p:stCondLst>
                            <p:childTnLst>
                              <p:par>
                                <p:cTn id="375" presetID="10" presetClass="entr" presetSubtype="0" fill="hold" grpId="0" nodeType="afterEffect">
                                  <p:stCondLst>
                                    <p:cond delay="0"/>
                                  </p:stCondLst>
                                  <p:childTnLst>
                                    <p:set>
                                      <p:cBhvr>
                                        <p:cTn id="376" dur="1" fill="hold">
                                          <p:stCondLst>
                                            <p:cond delay="0"/>
                                          </p:stCondLst>
                                        </p:cTn>
                                        <p:tgtEl>
                                          <p:spTgt spid="2284"/>
                                        </p:tgtEl>
                                        <p:attrNameLst>
                                          <p:attrName>style.visibility</p:attrName>
                                        </p:attrNameLst>
                                      </p:cBhvr>
                                      <p:to>
                                        <p:strVal val="visible"/>
                                      </p:to>
                                    </p:set>
                                    <p:animEffect transition="in" filter="fade">
                                      <p:cBhvr>
                                        <p:cTn id="377" dur="1000"/>
                                        <p:tgtEl>
                                          <p:spTgt spid="2284"/>
                                        </p:tgtEl>
                                      </p:cBhvr>
                                    </p:animEffect>
                                  </p:childTnLst>
                                </p:cTn>
                              </p:par>
                              <p:par>
                                <p:cTn id="378" presetID="10" presetClass="entr" presetSubtype="0" fill="hold" grpId="0" nodeType="withEffect">
                                  <p:stCondLst>
                                    <p:cond delay="1000"/>
                                  </p:stCondLst>
                                  <p:childTnLst>
                                    <p:set>
                                      <p:cBhvr>
                                        <p:cTn id="379" dur="1" fill="hold">
                                          <p:stCondLst>
                                            <p:cond delay="0"/>
                                          </p:stCondLst>
                                        </p:cTn>
                                        <p:tgtEl>
                                          <p:spTgt spid="2297"/>
                                        </p:tgtEl>
                                        <p:attrNameLst>
                                          <p:attrName>style.visibility</p:attrName>
                                        </p:attrNameLst>
                                      </p:cBhvr>
                                      <p:to>
                                        <p:strVal val="visible"/>
                                      </p:to>
                                    </p:set>
                                    <p:animEffect transition="in" filter="fade">
                                      <p:cBhvr>
                                        <p:cTn id="380" dur="2000"/>
                                        <p:tgtEl>
                                          <p:spTgt spid="2297"/>
                                        </p:tgtEl>
                                      </p:cBhvr>
                                    </p:animEffect>
                                  </p:childTnLst>
                                </p:cTn>
                              </p:par>
                              <p:par>
                                <p:cTn id="381" presetID="10" presetClass="entr" presetSubtype="0" fill="hold" grpId="0" nodeType="withEffect">
                                  <p:stCondLst>
                                    <p:cond delay="1000"/>
                                  </p:stCondLst>
                                  <p:childTnLst>
                                    <p:set>
                                      <p:cBhvr>
                                        <p:cTn id="382" dur="1" fill="hold">
                                          <p:stCondLst>
                                            <p:cond delay="0"/>
                                          </p:stCondLst>
                                        </p:cTn>
                                        <p:tgtEl>
                                          <p:spTgt spid="2298"/>
                                        </p:tgtEl>
                                        <p:attrNameLst>
                                          <p:attrName>style.visibility</p:attrName>
                                        </p:attrNameLst>
                                      </p:cBhvr>
                                      <p:to>
                                        <p:strVal val="visible"/>
                                      </p:to>
                                    </p:set>
                                    <p:animEffect transition="in" filter="fade">
                                      <p:cBhvr>
                                        <p:cTn id="383" dur="2000"/>
                                        <p:tgtEl>
                                          <p:spTgt spid="2298"/>
                                        </p:tgtEl>
                                      </p:cBhvr>
                                    </p:animEffect>
                                  </p:childTnLst>
                                </p:cTn>
                              </p:par>
                              <p:par>
                                <p:cTn id="384" presetID="10" presetClass="entr" presetSubtype="0" fill="hold" grpId="0" nodeType="withEffect">
                                  <p:stCondLst>
                                    <p:cond delay="1000"/>
                                  </p:stCondLst>
                                  <p:childTnLst>
                                    <p:set>
                                      <p:cBhvr>
                                        <p:cTn id="385" dur="1" fill="hold">
                                          <p:stCondLst>
                                            <p:cond delay="0"/>
                                          </p:stCondLst>
                                        </p:cTn>
                                        <p:tgtEl>
                                          <p:spTgt spid="2299"/>
                                        </p:tgtEl>
                                        <p:attrNameLst>
                                          <p:attrName>style.visibility</p:attrName>
                                        </p:attrNameLst>
                                      </p:cBhvr>
                                      <p:to>
                                        <p:strVal val="visible"/>
                                      </p:to>
                                    </p:set>
                                    <p:animEffect transition="in" filter="fade">
                                      <p:cBhvr>
                                        <p:cTn id="386" dur="2000"/>
                                        <p:tgtEl>
                                          <p:spTgt spid="2299"/>
                                        </p:tgtEl>
                                      </p:cBhvr>
                                    </p:animEffect>
                                  </p:childTnLst>
                                </p:cTn>
                              </p:par>
                              <p:par>
                                <p:cTn id="387" presetID="10" presetClass="entr" presetSubtype="0" fill="hold" grpId="0" nodeType="withEffect">
                                  <p:stCondLst>
                                    <p:cond delay="1000"/>
                                  </p:stCondLst>
                                  <p:childTnLst>
                                    <p:set>
                                      <p:cBhvr>
                                        <p:cTn id="388" dur="1" fill="hold">
                                          <p:stCondLst>
                                            <p:cond delay="0"/>
                                          </p:stCondLst>
                                        </p:cTn>
                                        <p:tgtEl>
                                          <p:spTgt spid="2301"/>
                                        </p:tgtEl>
                                        <p:attrNameLst>
                                          <p:attrName>style.visibility</p:attrName>
                                        </p:attrNameLst>
                                      </p:cBhvr>
                                      <p:to>
                                        <p:strVal val="visible"/>
                                      </p:to>
                                    </p:set>
                                    <p:animEffect transition="in" filter="fade">
                                      <p:cBhvr>
                                        <p:cTn id="389" dur="2000"/>
                                        <p:tgtEl>
                                          <p:spTgt spid="2301"/>
                                        </p:tgtEl>
                                      </p:cBhvr>
                                    </p:animEffect>
                                  </p:childTnLst>
                                </p:cTn>
                              </p:par>
                              <p:par>
                                <p:cTn id="390" presetID="10" presetClass="entr" presetSubtype="0" fill="hold" grpId="0" nodeType="withEffect">
                                  <p:stCondLst>
                                    <p:cond delay="1000"/>
                                  </p:stCondLst>
                                  <p:childTnLst>
                                    <p:set>
                                      <p:cBhvr>
                                        <p:cTn id="391" dur="1" fill="hold">
                                          <p:stCondLst>
                                            <p:cond delay="0"/>
                                          </p:stCondLst>
                                        </p:cTn>
                                        <p:tgtEl>
                                          <p:spTgt spid="2302"/>
                                        </p:tgtEl>
                                        <p:attrNameLst>
                                          <p:attrName>style.visibility</p:attrName>
                                        </p:attrNameLst>
                                      </p:cBhvr>
                                      <p:to>
                                        <p:strVal val="visible"/>
                                      </p:to>
                                    </p:set>
                                    <p:animEffect transition="in" filter="fade">
                                      <p:cBhvr>
                                        <p:cTn id="392" dur="2000"/>
                                        <p:tgtEl>
                                          <p:spTgt spid="2302"/>
                                        </p:tgtEl>
                                      </p:cBhvr>
                                    </p:animEffect>
                                  </p:childTnLst>
                                </p:cTn>
                              </p:par>
                              <p:par>
                                <p:cTn id="393" presetID="10" presetClass="entr" presetSubtype="0" fill="hold" grpId="0" nodeType="withEffect">
                                  <p:stCondLst>
                                    <p:cond delay="1000"/>
                                  </p:stCondLst>
                                  <p:childTnLst>
                                    <p:set>
                                      <p:cBhvr>
                                        <p:cTn id="394" dur="1" fill="hold">
                                          <p:stCondLst>
                                            <p:cond delay="0"/>
                                          </p:stCondLst>
                                        </p:cTn>
                                        <p:tgtEl>
                                          <p:spTgt spid="2303"/>
                                        </p:tgtEl>
                                        <p:attrNameLst>
                                          <p:attrName>style.visibility</p:attrName>
                                        </p:attrNameLst>
                                      </p:cBhvr>
                                      <p:to>
                                        <p:strVal val="visible"/>
                                      </p:to>
                                    </p:set>
                                    <p:animEffect transition="in" filter="fade">
                                      <p:cBhvr>
                                        <p:cTn id="395" dur="2000"/>
                                        <p:tgtEl>
                                          <p:spTgt spid="2303"/>
                                        </p:tgtEl>
                                      </p:cBhvr>
                                    </p:animEffect>
                                  </p:childTnLst>
                                </p:cTn>
                              </p:par>
                              <p:par>
                                <p:cTn id="396" presetID="10" presetClass="entr" presetSubtype="0" fill="hold" grpId="0" nodeType="withEffect">
                                  <p:stCondLst>
                                    <p:cond delay="1000"/>
                                  </p:stCondLst>
                                  <p:childTnLst>
                                    <p:set>
                                      <p:cBhvr>
                                        <p:cTn id="397" dur="1" fill="hold">
                                          <p:stCondLst>
                                            <p:cond delay="0"/>
                                          </p:stCondLst>
                                        </p:cTn>
                                        <p:tgtEl>
                                          <p:spTgt spid="2304"/>
                                        </p:tgtEl>
                                        <p:attrNameLst>
                                          <p:attrName>style.visibility</p:attrName>
                                        </p:attrNameLst>
                                      </p:cBhvr>
                                      <p:to>
                                        <p:strVal val="visible"/>
                                      </p:to>
                                    </p:set>
                                    <p:animEffect transition="in" filter="fade">
                                      <p:cBhvr>
                                        <p:cTn id="398" dur="2000"/>
                                        <p:tgtEl>
                                          <p:spTgt spid="2304"/>
                                        </p:tgtEl>
                                      </p:cBhvr>
                                    </p:animEffect>
                                  </p:childTnLst>
                                </p:cTn>
                              </p:par>
                              <p:par>
                                <p:cTn id="399" presetID="10" presetClass="entr" presetSubtype="0" fill="hold" grpId="0" nodeType="withEffect">
                                  <p:stCondLst>
                                    <p:cond delay="1000"/>
                                  </p:stCondLst>
                                  <p:childTnLst>
                                    <p:set>
                                      <p:cBhvr>
                                        <p:cTn id="400" dur="1" fill="hold">
                                          <p:stCondLst>
                                            <p:cond delay="0"/>
                                          </p:stCondLst>
                                        </p:cTn>
                                        <p:tgtEl>
                                          <p:spTgt spid="2305"/>
                                        </p:tgtEl>
                                        <p:attrNameLst>
                                          <p:attrName>style.visibility</p:attrName>
                                        </p:attrNameLst>
                                      </p:cBhvr>
                                      <p:to>
                                        <p:strVal val="visible"/>
                                      </p:to>
                                    </p:set>
                                    <p:animEffect transition="in" filter="fade">
                                      <p:cBhvr>
                                        <p:cTn id="401" dur="2000"/>
                                        <p:tgtEl>
                                          <p:spTgt spid="2305"/>
                                        </p:tgtEl>
                                      </p:cBhvr>
                                    </p:animEffect>
                                  </p:childTnLst>
                                </p:cTn>
                              </p:par>
                              <p:par>
                                <p:cTn id="402" presetID="10" presetClass="entr" presetSubtype="0" fill="hold" grpId="0" nodeType="withEffect">
                                  <p:stCondLst>
                                    <p:cond delay="1000"/>
                                  </p:stCondLst>
                                  <p:childTnLst>
                                    <p:set>
                                      <p:cBhvr>
                                        <p:cTn id="403" dur="1" fill="hold">
                                          <p:stCondLst>
                                            <p:cond delay="0"/>
                                          </p:stCondLst>
                                        </p:cTn>
                                        <p:tgtEl>
                                          <p:spTgt spid="2307"/>
                                        </p:tgtEl>
                                        <p:attrNameLst>
                                          <p:attrName>style.visibility</p:attrName>
                                        </p:attrNameLst>
                                      </p:cBhvr>
                                      <p:to>
                                        <p:strVal val="visible"/>
                                      </p:to>
                                    </p:set>
                                    <p:animEffect transition="in" filter="fade">
                                      <p:cBhvr>
                                        <p:cTn id="404" dur="2000"/>
                                        <p:tgtEl>
                                          <p:spTgt spid="2307"/>
                                        </p:tgtEl>
                                      </p:cBhvr>
                                    </p:animEffect>
                                  </p:childTnLst>
                                </p:cTn>
                              </p:par>
                              <p:par>
                                <p:cTn id="405" presetID="10" presetClass="entr" presetSubtype="0" fill="hold" grpId="0" nodeType="withEffect">
                                  <p:stCondLst>
                                    <p:cond delay="1000"/>
                                  </p:stCondLst>
                                  <p:childTnLst>
                                    <p:set>
                                      <p:cBhvr>
                                        <p:cTn id="406" dur="1" fill="hold">
                                          <p:stCondLst>
                                            <p:cond delay="0"/>
                                          </p:stCondLst>
                                        </p:cTn>
                                        <p:tgtEl>
                                          <p:spTgt spid="2306"/>
                                        </p:tgtEl>
                                        <p:attrNameLst>
                                          <p:attrName>style.visibility</p:attrName>
                                        </p:attrNameLst>
                                      </p:cBhvr>
                                      <p:to>
                                        <p:strVal val="visible"/>
                                      </p:to>
                                    </p:set>
                                    <p:animEffect transition="in" filter="fade">
                                      <p:cBhvr>
                                        <p:cTn id="407" dur="2000"/>
                                        <p:tgtEl>
                                          <p:spTgt spid="2306"/>
                                        </p:tgtEl>
                                      </p:cBhvr>
                                    </p:animEffect>
                                  </p:childTnLst>
                                </p:cTn>
                              </p:par>
                              <p:par>
                                <p:cTn id="408" presetID="10" presetClass="entr" presetSubtype="0" fill="hold" grpId="0" nodeType="withEffect">
                                  <p:stCondLst>
                                    <p:cond delay="1000"/>
                                  </p:stCondLst>
                                  <p:childTnLst>
                                    <p:set>
                                      <p:cBhvr>
                                        <p:cTn id="409" dur="1" fill="hold">
                                          <p:stCondLst>
                                            <p:cond delay="0"/>
                                          </p:stCondLst>
                                        </p:cTn>
                                        <p:tgtEl>
                                          <p:spTgt spid="2308"/>
                                        </p:tgtEl>
                                        <p:attrNameLst>
                                          <p:attrName>style.visibility</p:attrName>
                                        </p:attrNameLst>
                                      </p:cBhvr>
                                      <p:to>
                                        <p:strVal val="visible"/>
                                      </p:to>
                                    </p:set>
                                    <p:animEffect transition="in" filter="fade">
                                      <p:cBhvr>
                                        <p:cTn id="410" dur="2000"/>
                                        <p:tgtEl>
                                          <p:spTgt spid="2308"/>
                                        </p:tgtEl>
                                      </p:cBhvr>
                                    </p:animEffect>
                                  </p:childTnLst>
                                </p:cTn>
                              </p:par>
                              <p:par>
                                <p:cTn id="411" presetID="10" presetClass="entr" presetSubtype="0" fill="hold" grpId="0" nodeType="withEffect">
                                  <p:stCondLst>
                                    <p:cond delay="1000"/>
                                  </p:stCondLst>
                                  <p:childTnLst>
                                    <p:set>
                                      <p:cBhvr>
                                        <p:cTn id="412" dur="1" fill="hold">
                                          <p:stCondLst>
                                            <p:cond delay="0"/>
                                          </p:stCondLst>
                                        </p:cTn>
                                        <p:tgtEl>
                                          <p:spTgt spid="2407"/>
                                        </p:tgtEl>
                                        <p:attrNameLst>
                                          <p:attrName>style.visibility</p:attrName>
                                        </p:attrNameLst>
                                      </p:cBhvr>
                                      <p:to>
                                        <p:strVal val="visible"/>
                                      </p:to>
                                    </p:set>
                                    <p:animEffect transition="in" filter="fade">
                                      <p:cBhvr>
                                        <p:cTn id="413" dur="1000"/>
                                        <p:tgtEl>
                                          <p:spTgt spid="2407"/>
                                        </p:tgtEl>
                                      </p:cBhvr>
                                    </p:animEffect>
                                  </p:childTnLst>
                                </p:cTn>
                              </p:par>
                            </p:childTnLst>
                          </p:cTn>
                        </p:par>
                      </p:childTnLst>
                    </p:cTn>
                  </p:par>
                  <p:par>
                    <p:cTn id="414" fill="hold">
                      <p:stCondLst>
                        <p:cond delay="indefinite"/>
                      </p:stCondLst>
                      <p:childTnLst>
                        <p:par>
                          <p:cTn id="415" fill="hold">
                            <p:stCondLst>
                              <p:cond delay="0"/>
                            </p:stCondLst>
                            <p:childTnLst>
                              <p:par>
                                <p:cTn id="416" presetID="10" presetClass="exit" presetSubtype="0" fill="hold" grpId="1" nodeType="clickEffect">
                                  <p:stCondLst>
                                    <p:cond delay="0"/>
                                  </p:stCondLst>
                                  <p:childTnLst>
                                    <p:animEffect transition="out" filter="fade">
                                      <p:cBhvr>
                                        <p:cTn id="417" dur="2000"/>
                                        <p:tgtEl>
                                          <p:spTgt spid="2298"/>
                                        </p:tgtEl>
                                      </p:cBhvr>
                                    </p:animEffect>
                                    <p:set>
                                      <p:cBhvr>
                                        <p:cTn id="418" dur="1" fill="hold">
                                          <p:stCondLst>
                                            <p:cond delay="1999"/>
                                          </p:stCondLst>
                                        </p:cTn>
                                        <p:tgtEl>
                                          <p:spTgt spid="2298"/>
                                        </p:tgtEl>
                                        <p:attrNameLst>
                                          <p:attrName>style.visibility</p:attrName>
                                        </p:attrNameLst>
                                      </p:cBhvr>
                                      <p:to>
                                        <p:strVal val="hidden"/>
                                      </p:to>
                                    </p:set>
                                  </p:childTnLst>
                                </p:cTn>
                              </p:par>
                              <p:par>
                                <p:cTn id="419" presetID="10" presetClass="exit" presetSubtype="0" fill="hold" grpId="1" nodeType="withEffect">
                                  <p:stCondLst>
                                    <p:cond delay="0"/>
                                  </p:stCondLst>
                                  <p:childTnLst>
                                    <p:animEffect transition="out" filter="fade">
                                      <p:cBhvr>
                                        <p:cTn id="420" dur="2000"/>
                                        <p:tgtEl>
                                          <p:spTgt spid="2299"/>
                                        </p:tgtEl>
                                      </p:cBhvr>
                                    </p:animEffect>
                                    <p:set>
                                      <p:cBhvr>
                                        <p:cTn id="421" dur="1" fill="hold">
                                          <p:stCondLst>
                                            <p:cond delay="1999"/>
                                          </p:stCondLst>
                                        </p:cTn>
                                        <p:tgtEl>
                                          <p:spTgt spid="2299"/>
                                        </p:tgtEl>
                                        <p:attrNameLst>
                                          <p:attrName>style.visibility</p:attrName>
                                        </p:attrNameLst>
                                      </p:cBhvr>
                                      <p:to>
                                        <p:strVal val="hidden"/>
                                      </p:to>
                                    </p:set>
                                  </p:childTnLst>
                                </p:cTn>
                              </p:par>
                              <p:par>
                                <p:cTn id="422" presetID="10" presetClass="exit" presetSubtype="0" fill="hold" grpId="1" nodeType="withEffect">
                                  <p:stCondLst>
                                    <p:cond delay="0"/>
                                  </p:stCondLst>
                                  <p:childTnLst>
                                    <p:animEffect transition="out" filter="fade">
                                      <p:cBhvr>
                                        <p:cTn id="423" dur="2000"/>
                                        <p:tgtEl>
                                          <p:spTgt spid="2297"/>
                                        </p:tgtEl>
                                      </p:cBhvr>
                                    </p:animEffect>
                                    <p:set>
                                      <p:cBhvr>
                                        <p:cTn id="424" dur="1" fill="hold">
                                          <p:stCondLst>
                                            <p:cond delay="1999"/>
                                          </p:stCondLst>
                                        </p:cTn>
                                        <p:tgtEl>
                                          <p:spTgt spid="2297"/>
                                        </p:tgtEl>
                                        <p:attrNameLst>
                                          <p:attrName>style.visibility</p:attrName>
                                        </p:attrNameLst>
                                      </p:cBhvr>
                                      <p:to>
                                        <p:strVal val="hidden"/>
                                      </p:to>
                                    </p:set>
                                  </p:childTnLst>
                                </p:cTn>
                              </p:par>
                              <p:par>
                                <p:cTn id="425" presetID="10" presetClass="exit" presetSubtype="0" fill="hold" grpId="1" nodeType="withEffect">
                                  <p:stCondLst>
                                    <p:cond delay="0"/>
                                  </p:stCondLst>
                                  <p:childTnLst>
                                    <p:animEffect transition="out" filter="fade">
                                      <p:cBhvr>
                                        <p:cTn id="426" dur="2000"/>
                                        <p:tgtEl>
                                          <p:spTgt spid="2301"/>
                                        </p:tgtEl>
                                      </p:cBhvr>
                                    </p:animEffect>
                                    <p:set>
                                      <p:cBhvr>
                                        <p:cTn id="427" dur="1" fill="hold">
                                          <p:stCondLst>
                                            <p:cond delay="1999"/>
                                          </p:stCondLst>
                                        </p:cTn>
                                        <p:tgtEl>
                                          <p:spTgt spid="2301"/>
                                        </p:tgtEl>
                                        <p:attrNameLst>
                                          <p:attrName>style.visibility</p:attrName>
                                        </p:attrNameLst>
                                      </p:cBhvr>
                                      <p:to>
                                        <p:strVal val="hidden"/>
                                      </p:to>
                                    </p:set>
                                  </p:childTnLst>
                                </p:cTn>
                              </p:par>
                              <p:par>
                                <p:cTn id="428" presetID="10" presetClass="exit" presetSubtype="0" fill="hold" grpId="1" nodeType="withEffect">
                                  <p:stCondLst>
                                    <p:cond delay="0"/>
                                  </p:stCondLst>
                                  <p:childTnLst>
                                    <p:animEffect transition="out" filter="fade">
                                      <p:cBhvr>
                                        <p:cTn id="429" dur="2000"/>
                                        <p:tgtEl>
                                          <p:spTgt spid="2302"/>
                                        </p:tgtEl>
                                      </p:cBhvr>
                                    </p:animEffect>
                                    <p:set>
                                      <p:cBhvr>
                                        <p:cTn id="430" dur="1" fill="hold">
                                          <p:stCondLst>
                                            <p:cond delay="1999"/>
                                          </p:stCondLst>
                                        </p:cTn>
                                        <p:tgtEl>
                                          <p:spTgt spid="2302"/>
                                        </p:tgtEl>
                                        <p:attrNameLst>
                                          <p:attrName>style.visibility</p:attrName>
                                        </p:attrNameLst>
                                      </p:cBhvr>
                                      <p:to>
                                        <p:strVal val="hidden"/>
                                      </p:to>
                                    </p:set>
                                  </p:childTnLst>
                                </p:cTn>
                              </p:par>
                              <p:par>
                                <p:cTn id="431" presetID="10" presetClass="exit" presetSubtype="0" fill="hold" grpId="1" nodeType="withEffect">
                                  <p:stCondLst>
                                    <p:cond delay="0"/>
                                  </p:stCondLst>
                                  <p:childTnLst>
                                    <p:animEffect transition="out" filter="fade">
                                      <p:cBhvr>
                                        <p:cTn id="432" dur="2000"/>
                                        <p:tgtEl>
                                          <p:spTgt spid="2303"/>
                                        </p:tgtEl>
                                      </p:cBhvr>
                                    </p:animEffect>
                                    <p:set>
                                      <p:cBhvr>
                                        <p:cTn id="433" dur="1" fill="hold">
                                          <p:stCondLst>
                                            <p:cond delay="1999"/>
                                          </p:stCondLst>
                                        </p:cTn>
                                        <p:tgtEl>
                                          <p:spTgt spid="2303"/>
                                        </p:tgtEl>
                                        <p:attrNameLst>
                                          <p:attrName>style.visibility</p:attrName>
                                        </p:attrNameLst>
                                      </p:cBhvr>
                                      <p:to>
                                        <p:strVal val="hidden"/>
                                      </p:to>
                                    </p:set>
                                  </p:childTnLst>
                                </p:cTn>
                              </p:par>
                              <p:par>
                                <p:cTn id="434" presetID="10" presetClass="exit" presetSubtype="0" fill="hold" grpId="1" nodeType="withEffect">
                                  <p:stCondLst>
                                    <p:cond delay="0"/>
                                  </p:stCondLst>
                                  <p:childTnLst>
                                    <p:animEffect transition="out" filter="fade">
                                      <p:cBhvr>
                                        <p:cTn id="435" dur="2000"/>
                                        <p:tgtEl>
                                          <p:spTgt spid="2304"/>
                                        </p:tgtEl>
                                      </p:cBhvr>
                                    </p:animEffect>
                                    <p:set>
                                      <p:cBhvr>
                                        <p:cTn id="436" dur="1" fill="hold">
                                          <p:stCondLst>
                                            <p:cond delay="1999"/>
                                          </p:stCondLst>
                                        </p:cTn>
                                        <p:tgtEl>
                                          <p:spTgt spid="2304"/>
                                        </p:tgtEl>
                                        <p:attrNameLst>
                                          <p:attrName>style.visibility</p:attrName>
                                        </p:attrNameLst>
                                      </p:cBhvr>
                                      <p:to>
                                        <p:strVal val="hidden"/>
                                      </p:to>
                                    </p:set>
                                  </p:childTnLst>
                                </p:cTn>
                              </p:par>
                              <p:par>
                                <p:cTn id="437" presetID="10" presetClass="exit" presetSubtype="0" fill="hold" grpId="1" nodeType="withEffect">
                                  <p:stCondLst>
                                    <p:cond delay="0"/>
                                  </p:stCondLst>
                                  <p:childTnLst>
                                    <p:animEffect transition="out" filter="fade">
                                      <p:cBhvr>
                                        <p:cTn id="438" dur="2000"/>
                                        <p:tgtEl>
                                          <p:spTgt spid="2305"/>
                                        </p:tgtEl>
                                      </p:cBhvr>
                                    </p:animEffect>
                                    <p:set>
                                      <p:cBhvr>
                                        <p:cTn id="439" dur="1" fill="hold">
                                          <p:stCondLst>
                                            <p:cond delay="1999"/>
                                          </p:stCondLst>
                                        </p:cTn>
                                        <p:tgtEl>
                                          <p:spTgt spid="2305"/>
                                        </p:tgtEl>
                                        <p:attrNameLst>
                                          <p:attrName>style.visibility</p:attrName>
                                        </p:attrNameLst>
                                      </p:cBhvr>
                                      <p:to>
                                        <p:strVal val="hidden"/>
                                      </p:to>
                                    </p:set>
                                  </p:childTnLst>
                                </p:cTn>
                              </p:par>
                              <p:par>
                                <p:cTn id="440" presetID="10" presetClass="exit" presetSubtype="0" fill="hold" grpId="1" nodeType="withEffect">
                                  <p:stCondLst>
                                    <p:cond delay="0"/>
                                  </p:stCondLst>
                                  <p:childTnLst>
                                    <p:animEffect transition="out" filter="fade">
                                      <p:cBhvr>
                                        <p:cTn id="441" dur="2000"/>
                                        <p:tgtEl>
                                          <p:spTgt spid="2306"/>
                                        </p:tgtEl>
                                      </p:cBhvr>
                                    </p:animEffect>
                                    <p:set>
                                      <p:cBhvr>
                                        <p:cTn id="442" dur="1" fill="hold">
                                          <p:stCondLst>
                                            <p:cond delay="1999"/>
                                          </p:stCondLst>
                                        </p:cTn>
                                        <p:tgtEl>
                                          <p:spTgt spid="2306"/>
                                        </p:tgtEl>
                                        <p:attrNameLst>
                                          <p:attrName>style.visibility</p:attrName>
                                        </p:attrNameLst>
                                      </p:cBhvr>
                                      <p:to>
                                        <p:strVal val="hidden"/>
                                      </p:to>
                                    </p:set>
                                  </p:childTnLst>
                                </p:cTn>
                              </p:par>
                              <p:par>
                                <p:cTn id="443" presetID="10" presetClass="exit" presetSubtype="0" fill="hold" grpId="1" nodeType="withEffect">
                                  <p:stCondLst>
                                    <p:cond delay="0"/>
                                  </p:stCondLst>
                                  <p:childTnLst>
                                    <p:animEffect transition="out" filter="fade">
                                      <p:cBhvr>
                                        <p:cTn id="444" dur="2000"/>
                                        <p:tgtEl>
                                          <p:spTgt spid="2307"/>
                                        </p:tgtEl>
                                      </p:cBhvr>
                                    </p:animEffect>
                                    <p:set>
                                      <p:cBhvr>
                                        <p:cTn id="445" dur="1" fill="hold">
                                          <p:stCondLst>
                                            <p:cond delay="1999"/>
                                          </p:stCondLst>
                                        </p:cTn>
                                        <p:tgtEl>
                                          <p:spTgt spid="2307"/>
                                        </p:tgtEl>
                                        <p:attrNameLst>
                                          <p:attrName>style.visibility</p:attrName>
                                        </p:attrNameLst>
                                      </p:cBhvr>
                                      <p:to>
                                        <p:strVal val="hidden"/>
                                      </p:to>
                                    </p:set>
                                  </p:childTnLst>
                                </p:cTn>
                              </p:par>
                              <p:par>
                                <p:cTn id="446" presetID="10" presetClass="exit" presetSubtype="0" fill="hold" grpId="1" nodeType="withEffect">
                                  <p:stCondLst>
                                    <p:cond delay="0"/>
                                  </p:stCondLst>
                                  <p:childTnLst>
                                    <p:animEffect transition="out" filter="fade">
                                      <p:cBhvr>
                                        <p:cTn id="447" dur="2000"/>
                                        <p:tgtEl>
                                          <p:spTgt spid="2308"/>
                                        </p:tgtEl>
                                      </p:cBhvr>
                                    </p:animEffect>
                                    <p:set>
                                      <p:cBhvr>
                                        <p:cTn id="448" dur="1" fill="hold">
                                          <p:stCondLst>
                                            <p:cond delay="1999"/>
                                          </p:stCondLst>
                                        </p:cTn>
                                        <p:tgtEl>
                                          <p:spTgt spid="2308"/>
                                        </p:tgtEl>
                                        <p:attrNameLst>
                                          <p:attrName>style.visibility</p:attrName>
                                        </p:attrNameLst>
                                      </p:cBhvr>
                                      <p:to>
                                        <p:strVal val="hidden"/>
                                      </p:to>
                                    </p:set>
                                  </p:childTnLst>
                                </p:cTn>
                              </p:par>
                              <p:par>
                                <p:cTn id="449" presetID="16" presetClass="exit" presetSubtype="26" fill="hold" grpId="1" nodeType="withEffect">
                                  <p:stCondLst>
                                    <p:cond delay="0"/>
                                  </p:stCondLst>
                                  <p:childTnLst>
                                    <p:animEffect transition="out" filter="barn(inHorizontal)">
                                      <p:cBhvr>
                                        <p:cTn id="450" dur="1000"/>
                                        <p:tgtEl>
                                          <p:spTgt spid="2282"/>
                                        </p:tgtEl>
                                      </p:cBhvr>
                                    </p:animEffect>
                                    <p:set>
                                      <p:cBhvr>
                                        <p:cTn id="451" dur="1" fill="hold">
                                          <p:stCondLst>
                                            <p:cond delay="999"/>
                                          </p:stCondLst>
                                        </p:cTn>
                                        <p:tgtEl>
                                          <p:spTgt spid="2282"/>
                                        </p:tgtEl>
                                        <p:attrNameLst>
                                          <p:attrName>style.visibility</p:attrName>
                                        </p:attrNameLst>
                                      </p:cBhvr>
                                      <p:to>
                                        <p:strVal val="hidden"/>
                                      </p:to>
                                    </p:set>
                                  </p:childTnLst>
                                </p:cTn>
                              </p:par>
                              <p:par>
                                <p:cTn id="452" presetID="16" presetClass="exit" presetSubtype="26" fill="hold" grpId="1" nodeType="withEffect">
                                  <p:stCondLst>
                                    <p:cond delay="0"/>
                                  </p:stCondLst>
                                  <p:childTnLst>
                                    <p:animEffect transition="out" filter="barn(inHorizontal)">
                                      <p:cBhvr>
                                        <p:cTn id="453" dur="1000"/>
                                        <p:tgtEl>
                                          <p:spTgt spid="2283"/>
                                        </p:tgtEl>
                                      </p:cBhvr>
                                    </p:animEffect>
                                    <p:set>
                                      <p:cBhvr>
                                        <p:cTn id="454" dur="1" fill="hold">
                                          <p:stCondLst>
                                            <p:cond delay="999"/>
                                          </p:stCondLst>
                                        </p:cTn>
                                        <p:tgtEl>
                                          <p:spTgt spid="2283"/>
                                        </p:tgtEl>
                                        <p:attrNameLst>
                                          <p:attrName>style.visibility</p:attrName>
                                        </p:attrNameLst>
                                      </p:cBhvr>
                                      <p:to>
                                        <p:strVal val="hidden"/>
                                      </p:to>
                                    </p:set>
                                  </p:childTnLst>
                                </p:cTn>
                              </p:par>
                            </p:childTnLst>
                          </p:cTn>
                        </p:par>
                        <p:par>
                          <p:cTn id="455" fill="hold">
                            <p:stCondLst>
                              <p:cond delay="2000"/>
                            </p:stCondLst>
                            <p:childTnLst>
                              <p:par>
                                <p:cTn id="456" presetID="16" presetClass="entr" presetSubtype="26" fill="hold" grpId="0" nodeType="afterEffect">
                                  <p:stCondLst>
                                    <p:cond delay="0"/>
                                  </p:stCondLst>
                                  <p:childTnLst>
                                    <p:set>
                                      <p:cBhvr>
                                        <p:cTn id="457" dur="1" fill="hold">
                                          <p:stCondLst>
                                            <p:cond delay="0"/>
                                          </p:stCondLst>
                                        </p:cTn>
                                        <p:tgtEl>
                                          <p:spTgt spid="2310"/>
                                        </p:tgtEl>
                                        <p:attrNameLst>
                                          <p:attrName>style.visibility</p:attrName>
                                        </p:attrNameLst>
                                      </p:cBhvr>
                                      <p:to>
                                        <p:strVal val="visible"/>
                                      </p:to>
                                    </p:set>
                                    <p:animEffect transition="in" filter="barn(inHorizontal)">
                                      <p:cBhvr>
                                        <p:cTn id="458" dur="1000"/>
                                        <p:tgtEl>
                                          <p:spTgt spid="2310"/>
                                        </p:tgtEl>
                                      </p:cBhvr>
                                    </p:animEffect>
                                  </p:childTnLst>
                                </p:cTn>
                              </p:par>
                              <p:par>
                                <p:cTn id="459" presetID="16" presetClass="entr" presetSubtype="26" fill="hold" grpId="0" nodeType="withEffect">
                                  <p:stCondLst>
                                    <p:cond delay="0"/>
                                  </p:stCondLst>
                                  <p:childTnLst>
                                    <p:set>
                                      <p:cBhvr>
                                        <p:cTn id="460" dur="1" fill="hold">
                                          <p:stCondLst>
                                            <p:cond delay="0"/>
                                          </p:stCondLst>
                                        </p:cTn>
                                        <p:tgtEl>
                                          <p:spTgt spid="2309"/>
                                        </p:tgtEl>
                                        <p:attrNameLst>
                                          <p:attrName>style.visibility</p:attrName>
                                        </p:attrNameLst>
                                      </p:cBhvr>
                                      <p:to>
                                        <p:strVal val="visible"/>
                                      </p:to>
                                    </p:set>
                                    <p:animEffect transition="in" filter="barn(inHorizontal)">
                                      <p:cBhvr>
                                        <p:cTn id="461" dur="1000"/>
                                        <p:tgtEl>
                                          <p:spTgt spid="2309"/>
                                        </p:tgtEl>
                                      </p:cBhvr>
                                    </p:animEffect>
                                  </p:childTnLst>
                                </p:cTn>
                              </p:par>
                              <p:par>
                                <p:cTn id="462" presetID="10" presetClass="entr" presetSubtype="0" fill="hold" grpId="0" nodeType="withEffect">
                                  <p:stCondLst>
                                    <p:cond delay="0"/>
                                  </p:stCondLst>
                                  <p:childTnLst>
                                    <p:set>
                                      <p:cBhvr>
                                        <p:cTn id="463" dur="1" fill="hold">
                                          <p:stCondLst>
                                            <p:cond delay="0"/>
                                          </p:stCondLst>
                                        </p:cTn>
                                        <p:tgtEl>
                                          <p:spTgt spid="2405"/>
                                        </p:tgtEl>
                                        <p:attrNameLst>
                                          <p:attrName>style.visibility</p:attrName>
                                        </p:attrNameLst>
                                      </p:cBhvr>
                                      <p:to>
                                        <p:strVal val="visible"/>
                                      </p:to>
                                    </p:set>
                                    <p:animEffect transition="in" filter="fade">
                                      <p:cBhvr>
                                        <p:cTn id="464" dur="1000"/>
                                        <p:tgtEl>
                                          <p:spTgt spid="2405"/>
                                        </p:tgtEl>
                                      </p:cBhvr>
                                    </p:animEffect>
                                  </p:childTnLst>
                                </p:cTn>
                              </p:par>
                              <p:par>
                                <p:cTn id="465" presetID="10" presetClass="entr" presetSubtype="0" fill="hold" grpId="0" nodeType="withEffect">
                                  <p:stCondLst>
                                    <p:cond delay="0"/>
                                  </p:stCondLst>
                                  <p:childTnLst>
                                    <p:set>
                                      <p:cBhvr>
                                        <p:cTn id="466" dur="1" fill="hold">
                                          <p:stCondLst>
                                            <p:cond delay="0"/>
                                          </p:stCondLst>
                                        </p:cTn>
                                        <p:tgtEl>
                                          <p:spTgt spid="2406"/>
                                        </p:tgtEl>
                                        <p:attrNameLst>
                                          <p:attrName>style.visibility</p:attrName>
                                        </p:attrNameLst>
                                      </p:cBhvr>
                                      <p:to>
                                        <p:strVal val="visible"/>
                                      </p:to>
                                    </p:set>
                                    <p:animEffect transition="in" filter="fade">
                                      <p:cBhvr>
                                        <p:cTn id="467" dur="1000"/>
                                        <p:tgtEl>
                                          <p:spTgt spid="2406"/>
                                        </p:tgtEl>
                                      </p:cBhvr>
                                    </p:animEffect>
                                  </p:childTnLst>
                                </p:cTn>
                              </p:par>
                            </p:childTnLst>
                          </p:cTn>
                        </p:par>
                      </p:childTnLst>
                    </p:cTn>
                  </p:par>
                  <p:par>
                    <p:cTn id="468" fill="hold">
                      <p:stCondLst>
                        <p:cond delay="indefinite"/>
                      </p:stCondLst>
                      <p:childTnLst>
                        <p:par>
                          <p:cTn id="469" fill="hold">
                            <p:stCondLst>
                              <p:cond delay="0"/>
                            </p:stCondLst>
                            <p:childTnLst>
                              <p:par>
                                <p:cTn id="470" presetID="10" presetClass="exit" presetSubtype="0" fill="hold" grpId="1" nodeType="clickEffect">
                                  <p:stCondLst>
                                    <p:cond delay="0"/>
                                  </p:stCondLst>
                                  <p:childTnLst>
                                    <p:animEffect transition="out" filter="fade">
                                      <p:cBhvr>
                                        <p:cTn id="471" dur="1000"/>
                                        <p:tgtEl>
                                          <p:spTgt spid="2284"/>
                                        </p:tgtEl>
                                      </p:cBhvr>
                                    </p:animEffect>
                                    <p:set>
                                      <p:cBhvr>
                                        <p:cTn id="472" dur="1" fill="hold">
                                          <p:stCondLst>
                                            <p:cond delay="999"/>
                                          </p:stCondLst>
                                        </p:cTn>
                                        <p:tgtEl>
                                          <p:spTgt spid="2284"/>
                                        </p:tgtEl>
                                        <p:attrNameLst>
                                          <p:attrName>style.visibility</p:attrName>
                                        </p:attrNameLst>
                                      </p:cBhvr>
                                      <p:to>
                                        <p:strVal val="hidden"/>
                                      </p:to>
                                    </p:set>
                                  </p:childTnLst>
                                </p:cTn>
                              </p:par>
                              <p:par>
                                <p:cTn id="473" presetID="10" presetClass="exit" presetSubtype="0" fill="hold" grpId="1" nodeType="withEffect">
                                  <p:stCondLst>
                                    <p:cond delay="0"/>
                                  </p:stCondLst>
                                  <p:childTnLst>
                                    <p:animEffect transition="out" filter="fade">
                                      <p:cBhvr>
                                        <p:cTn id="474" dur="1000"/>
                                        <p:tgtEl>
                                          <p:spTgt spid="2405"/>
                                        </p:tgtEl>
                                      </p:cBhvr>
                                    </p:animEffect>
                                    <p:set>
                                      <p:cBhvr>
                                        <p:cTn id="475" dur="1" fill="hold">
                                          <p:stCondLst>
                                            <p:cond delay="999"/>
                                          </p:stCondLst>
                                        </p:cTn>
                                        <p:tgtEl>
                                          <p:spTgt spid="2405"/>
                                        </p:tgtEl>
                                        <p:attrNameLst>
                                          <p:attrName>style.visibility</p:attrName>
                                        </p:attrNameLst>
                                      </p:cBhvr>
                                      <p:to>
                                        <p:strVal val="hidden"/>
                                      </p:to>
                                    </p:set>
                                  </p:childTnLst>
                                </p:cTn>
                              </p:par>
                              <p:par>
                                <p:cTn id="476" presetID="10" presetClass="exit" presetSubtype="0" fill="hold" grpId="1" nodeType="withEffect">
                                  <p:stCondLst>
                                    <p:cond delay="0"/>
                                  </p:stCondLst>
                                  <p:childTnLst>
                                    <p:animEffect transition="out" filter="fade">
                                      <p:cBhvr>
                                        <p:cTn id="477" dur="1000"/>
                                        <p:tgtEl>
                                          <p:spTgt spid="2406"/>
                                        </p:tgtEl>
                                      </p:cBhvr>
                                    </p:animEffect>
                                    <p:set>
                                      <p:cBhvr>
                                        <p:cTn id="478" dur="1" fill="hold">
                                          <p:stCondLst>
                                            <p:cond delay="999"/>
                                          </p:stCondLst>
                                        </p:cTn>
                                        <p:tgtEl>
                                          <p:spTgt spid="2406"/>
                                        </p:tgtEl>
                                        <p:attrNameLst>
                                          <p:attrName>style.visibility</p:attrName>
                                        </p:attrNameLst>
                                      </p:cBhvr>
                                      <p:to>
                                        <p:strVal val="hidden"/>
                                      </p:to>
                                    </p:set>
                                  </p:childTnLst>
                                </p:cTn>
                              </p:par>
                              <p:par>
                                <p:cTn id="479" presetID="10" presetClass="exit" presetSubtype="0" fill="hold" grpId="1" nodeType="withEffect">
                                  <p:stCondLst>
                                    <p:cond delay="0"/>
                                  </p:stCondLst>
                                  <p:childTnLst>
                                    <p:animEffect transition="out" filter="fade">
                                      <p:cBhvr>
                                        <p:cTn id="480" dur="1000"/>
                                        <p:tgtEl>
                                          <p:spTgt spid="2407"/>
                                        </p:tgtEl>
                                      </p:cBhvr>
                                    </p:animEffect>
                                    <p:set>
                                      <p:cBhvr>
                                        <p:cTn id="481" dur="1" fill="hold">
                                          <p:stCondLst>
                                            <p:cond delay="999"/>
                                          </p:stCondLst>
                                        </p:cTn>
                                        <p:tgtEl>
                                          <p:spTgt spid="2407"/>
                                        </p:tgtEl>
                                        <p:attrNameLst>
                                          <p:attrName>style.visibility</p:attrName>
                                        </p:attrNameLst>
                                      </p:cBhvr>
                                      <p:to>
                                        <p:strVal val="hidden"/>
                                      </p:to>
                                    </p:set>
                                  </p:childTnLst>
                                </p:cTn>
                              </p:par>
                              <p:par>
                                <p:cTn id="482" presetID="0" presetClass="path" presetSubtype="0" accel="50000" decel="50000" fill="hold" nodeType="withEffect">
                                  <p:stCondLst>
                                    <p:cond delay="0"/>
                                  </p:stCondLst>
                                  <p:childTnLst>
                                    <p:animMotion origin="layout" path="M -0.00208 -0.07222 L 0.00643 -0.09444 " pathEditMode="relative" ptsTypes="AA">
                                      <p:cBhvr>
                                        <p:cTn id="483" dur="1000" fill="hold"/>
                                        <p:tgtEl>
                                          <p:spTgt spid="2296"/>
                                        </p:tgtEl>
                                        <p:attrNameLst>
                                          <p:attrName>ppt_x</p:attrName>
                                          <p:attrName>ppt_y</p:attrName>
                                        </p:attrNameLst>
                                      </p:cBhvr>
                                    </p:animMotion>
                                  </p:childTnLst>
                                </p:cTn>
                              </p:par>
                              <p:par>
                                <p:cTn id="484" presetID="26" presetClass="emph" presetSubtype="0" fill="hold" nodeType="withEffect">
                                  <p:stCondLst>
                                    <p:cond delay="500"/>
                                  </p:stCondLst>
                                  <p:childTnLst>
                                    <p:animEffect transition="out" filter="fade">
                                      <p:cBhvr>
                                        <p:cTn id="485" dur="500" tmFilter="0, 0; .2, .5; .8, .5; 1, 0"/>
                                        <p:tgtEl>
                                          <p:spTgt spid="2241"/>
                                        </p:tgtEl>
                                      </p:cBhvr>
                                    </p:animEffect>
                                    <p:animScale>
                                      <p:cBhvr>
                                        <p:cTn id="486" dur="250" autoRev="1" fill="hold"/>
                                        <p:tgtEl>
                                          <p:spTgt spid="2241"/>
                                        </p:tgtEl>
                                      </p:cBhvr>
                                      <p:by x="105000" y="105000"/>
                                    </p:animScale>
                                  </p:childTnLst>
                                </p:cTn>
                              </p:par>
                              <p:par>
                                <p:cTn id="487" presetID="26" presetClass="emph" presetSubtype="0" fill="hold" nodeType="withEffect">
                                  <p:stCondLst>
                                    <p:cond delay="500"/>
                                  </p:stCondLst>
                                  <p:childTnLst>
                                    <p:animEffect transition="out" filter="fade">
                                      <p:cBhvr>
                                        <p:cTn id="488" dur="500" tmFilter="0, 0; .2, .5; .8, .5; 1, 0"/>
                                        <p:tgtEl>
                                          <p:spTgt spid="2296"/>
                                        </p:tgtEl>
                                      </p:cBhvr>
                                    </p:animEffect>
                                    <p:animScale>
                                      <p:cBhvr>
                                        <p:cTn id="489" dur="250" autoRev="1" fill="hold"/>
                                        <p:tgtEl>
                                          <p:spTgt spid="2296"/>
                                        </p:tgtEl>
                                      </p:cBhvr>
                                      <p:by x="105000" y="105000"/>
                                    </p:animScale>
                                  </p:childTnLst>
                                </p:cTn>
                              </p:par>
                              <p:par>
                                <p:cTn id="490" presetID="0" presetClass="path" presetSubtype="0" accel="50000" decel="50000" fill="hold" nodeType="withEffect">
                                  <p:stCondLst>
                                    <p:cond delay="0"/>
                                  </p:stCondLst>
                                  <p:childTnLst>
                                    <p:animMotion origin="layout" path="M -0.14271 -0.00255 C -0.15451 0.00116 -0.19149 0.01296 -0.21337 0.01968 C -0.23524 0.02639 -0.25833 0.03102 -0.27378 0.0382 C -0.28923 0.04537 -0.29913 0.0581 -0.3059 0.0632 " pathEditMode="relative" rAng="0" ptsTypes="aaaa">
                                      <p:cBhvr>
                                        <p:cTn id="491" dur="4500" fill="hold"/>
                                        <p:tgtEl>
                                          <p:spTgt spid="2233"/>
                                        </p:tgtEl>
                                        <p:attrNameLst>
                                          <p:attrName>ppt_x</p:attrName>
                                          <p:attrName>ppt_y</p:attrName>
                                        </p:attrNameLst>
                                      </p:cBhvr>
                                      <p:rCtr x="-82" y="33"/>
                                    </p:animMotion>
                                  </p:childTnLst>
                                </p:cTn>
                              </p:par>
                              <p:par>
                                <p:cTn id="492" presetID="26" presetClass="emph" presetSubtype="0" fill="hold" nodeType="withEffect">
                                  <p:stCondLst>
                                    <p:cond delay="1000"/>
                                  </p:stCondLst>
                                  <p:childTnLst>
                                    <p:animEffect transition="out" filter="fade">
                                      <p:cBhvr>
                                        <p:cTn id="493" dur="500" tmFilter="0, 0; .2, .5; .8, .5; 1, 0"/>
                                        <p:tgtEl>
                                          <p:spTgt spid="2222"/>
                                        </p:tgtEl>
                                      </p:cBhvr>
                                    </p:animEffect>
                                    <p:animScale>
                                      <p:cBhvr>
                                        <p:cTn id="494" dur="250" autoRev="1" fill="hold"/>
                                        <p:tgtEl>
                                          <p:spTgt spid="2222"/>
                                        </p:tgtEl>
                                      </p:cBhvr>
                                      <p:by x="105000" y="105000"/>
                                    </p:animScale>
                                  </p:childTnLst>
                                </p:cTn>
                              </p:par>
                              <p:par>
                                <p:cTn id="495" presetID="26" presetClass="emph" presetSubtype="0" fill="hold" nodeType="withEffect">
                                  <p:stCondLst>
                                    <p:cond delay="1000"/>
                                  </p:stCondLst>
                                  <p:childTnLst>
                                    <p:animEffect transition="out" filter="fade">
                                      <p:cBhvr>
                                        <p:cTn id="496" dur="500" tmFilter="0, 0; .2, .5; .8, .5; 1, 0"/>
                                        <p:tgtEl>
                                          <p:spTgt spid="2233"/>
                                        </p:tgtEl>
                                      </p:cBhvr>
                                    </p:animEffect>
                                    <p:animScale>
                                      <p:cBhvr>
                                        <p:cTn id="497" dur="250" autoRev="1" fill="hold"/>
                                        <p:tgtEl>
                                          <p:spTgt spid="2233"/>
                                        </p:tgtEl>
                                      </p:cBhvr>
                                      <p:by x="105000" y="105000"/>
                                    </p:animScale>
                                  </p:childTnLst>
                                </p:cTn>
                              </p:par>
                              <p:par>
                                <p:cTn id="498" presetID="0" presetClass="path" presetSubtype="0" accel="50000" decel="50000" fill="hold" nodeType="withEffect">
                                  <p:stCondLst>
                                    <p:cond delay="500"/>
                                  </p:stCondLst>
                                  <p:childTnLst>
                                    <p:animMotion origin="layout" path="M -0.07708 0.16805 L -0.26355 0.21088 " pathEditMode="relative" rAng="0" ptsTypes="AA">
                                      <p:cBhvr>
                                        <p:cTn id="499" dur="3000" fill="hold"/>
                                        <p:tgtEl>
                                          <p:spTgt spid="2222"/>
                                        </p:tgtEl>
                                        <p:attrNameLst>
                                          <p:attrName>ppt_x</p:attrName>
                                          <p:attrName>ppt_y</p:attrName>
                                        </p:attrNameLst>
                                      </p:cBhvr>
                                      <p:rCtr x="-93" y="21"/>
                                    </p:animMotion>
                                  </p:childTnLst>
                                </p:cTn>
                              </p:par>
                              <p:par>
                                <p:cTn id="500" presetID="0" presetClass="path" presetSubtype="0" accel="50000" decel="50000" fill="hold" nodeType="withEffect">
                                  <p:stCondLst>
                                    <p:cond delay="0"/>
                                  </p:stCondLst>
                                  <p:childTnLst>
                                    <p:animMotion origin="layout" path="M -0.06702 0.03217 L -0.10886 0.03217 " pathEditMode="relative" ptsTypes="AA">
                                      <p:cBhvr>
                                        <p:cTn id="501" dur="1500" fill="hold"/>
                                        <p:tgtEl>
                                          <p:spTgt spid="2246"/>
                                        </p:tgtEl>
                                        <p:attrNameLst>
                                          <p:attrName>ppt_x</p:attrName>
                                          <p:attrName>ppt_y</p:attrName>
                                        </p:attrNameLst>
                                      </p:cBhvr>
                                    </p:animMotion>
                                  </p:childTnLst>
                                </p:cTn>
                              </p:par>
                              <p:par>
                                <p:cTn id="502" presetID="0" presetClass="path" presetSubtype="0" accel="50000" decel="50000" fill="hold" nodeType="withEffect">
                                  <p:stCondLst>
                                    <p:cond delay="2000"/>
                                  </p:stCondLst>
                                  <p:childTnLst>
                                    <p:animMotion origin="layout" path="M -0.04063 0.02801 L -0.0691 0.05671 " pathEditMode="relative" rAng="0" ptsTypes="AA">
                                      <p:cBhvr>
                                        <p:cTn id="503" dur="1500" fill="hold"/>
                                        <p:tgtEl>
                                          <p:spTgt spid="2243"/>
                                        </p:tgtEl>
                                        <p:attrNameLst>
                                          <p:attrName>ppt_x</p:attrName>
                                          <p:attrName>ppt_y</p:attrName>
                                        </p:attrNameLst>
                                      </p:cBhvr>
                                      <p:rCtr x="-14" y="14"/>
                                    </p:animMotion>
                                  </p:childTnLst>
                                </p:cTn>
                              </p:par>
                              <p:par>
                                <p:cTn id="504" presetID="26" presetClass="emph" presetSubtype="0" fill="hold" nodeType="withEffect">
                                  <p:stCondLst>
                                    <p:cond delay="2500"/>
                                  </p:stCondLst>
                                  <p:childTnLst>
                                    <p:animEffect transition="out" filter="fade">
                                      <p:cBhvr>
                                        <p:cTn id="505" dur="500" tmFilter="0, 0; .2, .5; .8, .5; 1, 0"/>
                                        <p:tgtEl>
                                          <p:spTgt spid="2219"/>
                                        </p:tgtEl>
                                      </p:cBhvr>
                                    </p:animEffect>
                                    <p:animScale>
                                      <p:cBhvr>
                                        <p:cTn id="506" dur="250" autoRev="1" fill="hold"/>
                                        <p:tgtEl>
                                          <p:spTgt spid="2219"/>
                                        </p:tgtEl>
                                      </p:cBhvr>
                                      <p:by x="105000" y="105000"/>
                                    </p:animScale>
                                  </p:childTnLst>
                                </p:cTn>
                              </p:par>
                              <p:par>
                                <p:cTn id="507" presetID="26" presetClass="emph" presetSubtype="0" fill="hold" nodeType="withEffect">
                                  <p:stCondLst>
                                    <p:cond delay="2500"/>
                                  </p:stCondLst>
                                  <p:childTnLst>
                                    <p:animEffect transition="out" filter="fade">
                                      <p:cBhvr>
                                        <p:cTn id="508" dur="500" tmFilter="0, 0; .2, .5; .8, .5; 1, 0"/>
                                        <p:tgtEl>
                                          <p:spTgt spid="2296"/>
                                        </p:tgtEl>
                                      </p:cBhvr>
                                    </p:animEffect>
                                    <p:animScale>
                                      <p:cBhvr>
                                        <p:cTn id="509" dur="250" autoRev="1" fill="hold"/>
                                        <p:tgtEl>
                                          <p:spTgt spid="2296"/>
                                        </p:tgtEl>
                                      </p:cBhvr>
                                      <p:by x="105000" y="105000"/>
                                    </p:animScale>
                                  </p:childTnLst>
                                </p:cTn>
                              </p:par>
                              <p:par>
                                <p:cTn id="510" presetID="0" presetClass="path" presetSubtype="0" accel="50000" decel="50000" fill="hold" nodeType="withEffect">
                                  <p:stCondLst>
                                    <p:cond delay="2500"/>
                                  </p:stCondLst>
                                  <p:childTnLst>
                                    <p:animMotion origin="layout" path="M -0.02709 0.01504 L -0.04236 0.03912 " pathEditMode="relative" rAng="0" ptsTypes="AA">
                                      <p:cBhvr>
                                        <p:cTn id="511" dur="1000" fill="hold"/>
                                        <p:tgtEl>
                                          <p:spTgt spid="2219"/>
                                        </p:tgtEl>
                                        <p:attrNameLst>
                                          <p:attrName>ppt_x</p:attrName>
                                          <p:attrName>ppt_y</p:attrName>
                                        </p:attrNameLst>
                                      </p:cBhvr>
                                      <p:rCtr x="-8" y="12"/>
                                    </p:animMotion>
                                  </p:childTnLst>
                                </p:cTn>
                              </p:par>
                              <p:par>
                                <p:cTn id="512" presetID="0" presetClass="path" presetSubtype="0" accel="50000" decel="50000" fill="hold" nodeType="withEffect">
                                  <p:stCondLst>
                                    <p:cond delay="2500"/>
                                  </p:stCondLst>
                                  <p:childTnLst>
                                    <p:animMotion origin="layout" path="M 0.00625 -0.09352 L -0.025 -0.06389 " pathEditMode="relative" rAng="0" ptsTypes="AA">
                                      <p:cBhvr>
                                        <p:cTn id="513" dur="1000" fill="hold"/>
                                        <p:tgtEl>
                                          <p:spTgt spid="2296"/>
                                        </p:tgtEl>
                                        <p:attrNameLst>
                                          <p:attrName>ppt_x</p:attrName>
                                          <p:attrName>ppt_y</p:attrName>
                                        </p:attrNameLst>
                                      </p:cBhvr>
                                      <p:rCtr x="-16" y="15"/>
                                    </p:animMotion>
                                  </p:childTnLst>
                                </p:cTn>
                              </p:par>
                              <p:par>
                                <p:cTn id="514" presetID="0" presetClass="path" presetSubtype="0" accel="50000" decel="50000" fill="hold" nodeType="withEffect">
                                  <p:stCondLst>
                                    <p:cond delay="2500"/>
                                  </p:stCondLst>
                                  <p:childTnLst>
                                    <p:animMotion origin="layout" path="M -0.01667 0.03334 L -0.05001 0.04445 " pathEditMode="relative" ptsTypes="AA">
                                      <p:cBhvr>
                                        <p:cTn id="515" dur="2000" fill="hold"/>
                                        <p:tgtEl>
                                          <p:spTgt spid="2241"/>
                                        </p:tgtEl>
                                        <p:attrNameLst>
                                          <p:attrName>ppt_x</p:attrName>
                                          <p:attrName>ppt_y</p:attrName>
                                        </p:attrNameLst>
                                      </p:cBhvr>
                                    </p:animMotion>
                                  </p:childTnLst>
                                </p:cTn>
                              </p:par>
                              <p:par>
                                <p:cTn id="516" presetID="0" presetClass="path" presetSubtype="0" accel="50000" decel="50000" fill="hold" nodeType="withEffect">
                                  <p:stCondLst>
                                    <p:cond delay="0"/>
                                  </p:stCondLst>
                                  <p:childTnLst>
                                    <p:animMotion origin="layout" path="M 4.44444E-6 1.48148E-6 C -0.02743 0.02199 -0.12362 0.08055 -0.16459 0.13148 C -0.20556 0.18241 -0.22882 0.26921 -0.24584 0.30555 " pathEditMode="relative" rAng="0" ptsTypes="aaa">
                                      <p:cBhvr>
                                        <p:cTn id="517" dur="5000" fill="hold"/>
                                        <p:tgtEl>
                                          <p:spTgt spid="2315"/>
                                        </p:tgtEl>
                                        <p:attrNameLst>
                                          <p:attrName>ppt_x</p:attrName>
                                          <p:attrName>ppt_y</p:attrName>
                                        </p:attrNameLst>
                                      </p:cBhvr>
                                      <p:rCtr x="-123" y="153"/>
                                    </p:animMotion>
                                  </p:childTnLst>
                                </p:cTn>
                              </p:par>
                              <p:par>
                                <p:cTn id="518" presetID="53" presetClass="exit" presetSubtype="0" fill="hold" nodeType="withEffect">
                                  <p:stCondLst>
                                    <p:cond delay="1500"/>
                                  </p:stCondLst>
                                  <p:childTnLst>
                                    <p:anim calcmode="lin" valueType="num">
                                      <p:cBhvr>
                                        <p:cTn id="519" dur="2000"/>
                                        <p:tgtEl>
                                          <p:spTgt spid="2218"/>
                                        </p:tgtEl>
                                        <p:attrNameLst>
                                          <p:attrName>ppt_w</p:attrName>
                                        </p:attrNameLst>
                                      </p:cBhvr>
                                      <p:tavLst>
                                        <p:tav tm="0">
                                          <p:val>
                                            <p:strVal val="ppt_w"/>
                                          </p:val>
                                        </p:tav>
                                        <p:tav tm="100000">
                                          <p:val>
                                            <p:fltVal val="0"/>
                                          </p:val>
                                        </p:tav>
                                      </p:tavLst>
                                    </p:anim>
                                    <p:anim calcmode="lin" valueType="num">
                                      <p:cBhvr>
                                        <p:cTn id="520" dur="2000"/>
                                        <p:tgtEl>
                                          <p:spTgt spid="2218"/>
                                        </p:tgtEl>
                                        <p:attrNameLst>
                                          <p:attrName>ppt_h</p:attrName>
                                        </p:attrNameLst>
                                      </p:cBhvr>
                                      <p:tavLst>
                                        <p:tav tm="0">
                                          <p:val>
                                            <p:strVal val="ppt_h"/>
                                          </p:val>
                                        </p:tav>
                                        <p:tav tm="100000">
                                          <p:val>
                                            <p:fltVal val="0"/>
                                          </p:val>
                                        </p:tav>
                                      </p:tavLst>
                                    </p:anim>
                                    <p:animEffect transition="out" filter="fade">
                                      <p:cBhvr>
                                        <p:cTn id="521" dur="2000"/>
                                        <p:tgtEl>
                                          <p:spTgt spid="2218"/>
                                        </p:tgtEl>
                                      </p:cBhvr>
                                    </p:animEffect>
                                    <p:set>
                                      <p:cBhvr>
                                        <p:cTn id="522" dur="1" fill="hold">
                                          <p:stCondLst>
                                            <p:cond delay="1999"/>
                                          </p:stCondLst>
                                        </p:cTn>
                                        <p:tgtEl>
                                          <p:spTgt spid="2218"/>
                                        </p:tgtEl>
                                        <p:attrNameLst>
                                          <p:attrName>style.visibility</p:attrName>
                                        </p:attrNameLst>
                                      </p:cBhvr>
                                      <p:to>
                                        <p:strVal val="hidden"/>
                                      </p:to>
                                    </p:set>
                                  </p:childTnLst>
                                </p:cTn>
                              </p:par>
                              <p:par>
                                <p:cTn id="523" presetID="0" presetClass="path" presetSubtype="0" accel="50000" decel="50000" fill="hold" nodeType="withEffect">
                                  <p:stCondLst>
                                    <p:cond delay="500"/>
                                  </p:stCondLst>
                                  <p:childTnLst>
                                    <p:animMotion origin="layout" path="M -0.21927 0.00787 C -0.21632 0.01875 -0.21632 0.02917 -0.22275 0.0375 C -0.22917 0.04583 -0.24514 0.05278 -0.25816 0.05833 C -0.27118 0.06389 -0.29219 0.06852 -0.30122 0.07129 " pathEditMode="relative" rAng="0" ptsTypes="aaaa">
                                      <p:cBhvr>
                                        <p:cTn id="524" dur="2500" fill="hold"/>
                                        <p:tgtEl>
                                          <p:spTgt spid="2260"/>
                                        </p:tgtEl>
                                        <p:attrNameLst>
                                          <p:attrName>ppt_x</p:attrName>
                                          <p:attrName>ppt_y</p:attrName>
                                        </p:attrNameLst>
                                      </p:cBhvr>
                                      <p:rCtr x="-40" y="32"/>
                                    </p:animMotion>
                                  </p:childTnLst>
                                </p:cTn>
                              </p:par>
                              <p:par>
                                <p:cTn id="525" presetID="0" presetClass="path" presetSubtype="0" accel="50000" decel="50000" fill="hold" nodeType="withEffect">
                                  <p:stCondLst>
                                    <p:cond delay="500"/>
                                  </p:stCondLst>
                                  <p:childTnLst>
                                    <p:animMotion origin="layout" path="M -0.07153 0.01481 L -0.16649 0.01481 " pathEditMode="relative" rAng="0" ptsTypes="AA">
                                      <p:cBhvr>
                                        <p:cTn id="526" dur="2500" fill="hold"/>
                                        <p:tgtEl>
                                          <p:spTgt spid="2276"/>
                                        </p:tgtEl>
                                        <p:attrNameLst>
                                          <p:attrName>ppt_x</p:attrName>
                                          <p:attrName>ppt_y</p:attrName>
                                        </p:attrNameLst>
                                      </p:cBhvr>
                                      <p:rCtr x="-48" y="0"/>
                                    </p:animMotion>
                                  </p:childTnLst>
                                </p:cTn>
                              </p:par>
                              <p:par>
                                <p:cTn id="527" presetID="0" presetClass="path" presetSubtype="0" accel="50000" decel="50000" fill="hold" nodeType="withEffect">
                                  <p:stCondLst>
                                    <p:cond delay="1000"/>
                                  </p:stCondLst>
                                  <p:childTnLst>
                                    <p:animMotion origin="layout" path="M -0.06962 0.05231 L -0.13872 0.0618 " pathEditMode="relative" rAng="0" ptsTypes="AA">
                                      <p:cBhvr>
                                        <p:cTn id="528" dur="2000" fill="hold"/>
                                        <p:tgtEl>
                                          <p:spTgt spid="2221"/>
                                        </p:tgtEl>
                                        <p:attrNameLst>
                                          <p:attrName>ppt_x</p:attrName>
                                          <p:attrName>ppt_y</p:attrName>
                                        </p:attrNameLst>
                                      </p:cBhvr>
                                      <p:rCtr x="-35" y="5"/>
                                    </p:animMotion>
                                  </p:childTnLst>
                                </p:cTn>
                              </p:par>
                              <p:par>
                                <p:cTn id="529" presetID="0" presetClass="path" presetSubtype="0" accel="50000" decel="50000" fill="hold" nodeType="withEffect">
                                  <p:stCondLst>
                                    <p:cond delay="1000"/>
                                  </p:stCondLst>
                                  <p:childTnLst>
                                    <p:animMotion origin="layout" path="M 0.00243 -0.26829 L -0.05434 -0.25648 " pathEditMode="relative" rAng="0" ptsTypes="AA">
                                      <p:cBhvr>
                                        <p:cTn id="530" dur="2000" fill="hold"/>
                                        <p:tgtEl>
                                          <p:spTgt spid="2295"/>
                                        </p:tgtEl>
                                        <p:attrNameLst>
                                          <p:attrName>ppt_x</p:attrName>
                                          <p:attrName>ppt_y</p:attrName>
                                        </p:attrNameLst>
                                      </p:cBhvr>
                                      <p:rCtr x="-28" y="6"/>
                                    </p:animMotion>
                                  </p:childTnLst>
                                </p:cTn>
                              </p:par>
                              <p:par>
                                <p:cTn id="531" presetID="0" presetClass="path" presetSubtype="0" accel="50000" decel="50000" fill="hold" nodeType="withEffect">
                                  <p:stCondLst>
                                    <p:cond delay="0"/>
                                  </p:stCondLst>
                                  <p:childTnLst>
                                    <p:animMotion origin="layout" path="M 0.27535 -0.2875 L 0.38576 -0.27686 " pathEditMode="relative" rAng="0" ptsTypes="AA">
                                      <p:cBhvr>
                                        <p:cTn id="532" dur="2000" fill="hold"/>
                                        <p:tgtEl>
                                          <p:spTgt spid="2288"/>
                                        </p:tgtEl>
                                        <p:attrNameLst>
                                          <p:attrName>ppt_x</p:attrName>
                                          <p:attrName>ppt_y</p:attrName>
                                        </p:attrNameLst>
                                      </p:cBhvr>
                                      <p:rCtr x="55" y="5"/>
                                    </p:animMotion>
                                  </p:childTnLst>
                                </p:cTn>
                              </p:par>
                              <p:par>
                                <p:cTn id="533" presetID="0" presetClass="path" presetSubtype="0" accel="50000" decel="50000" fill="hold" nodeType="withEffect">
                                  <p:stCondLst>
                                    <p:cond delay="500"/>
                                  </p:stCondLst>
                                  <p:childTnLst>
                                    <p:animMotion origin="layout" path="M -0.18715 0.00717 C -0.2066 0.00208 -0.22899 -0.00209 -0.24827 -0.00209 C -0.26754 -0.00209 -0.28438 0.0081 -0.30243 0.00717 C -0.32049 0.00625 -0.34531 -0.00463 -0.3566 -0.00764 " pathEditMode="relative" rAng="0" ptsTypes="aaaa">
                                      <p:cBhvr>
                                        <p:cTn id="534" dur="2500" fill="hold"/>
                                        <p:tgtEl>
                                          <p:spTgt spid="2231"/>
                                        </p:tgtEl>
                                        <p:attrNameLst>
                                          <p:attrName>ppt_x</p:attrName>
                                          <p:attrName>ppt_y</p:attrName>
                                        </p:attrNameLst>
                                      </p:cBhvr>
                                      <p:rCtr x="-85" y="-7"/>
                                    </p:animMotion>
                                  </p:childTnLst>
                                </p:cTn>
                              </p:par>
                              <p:par>
                                <p:cTn id="535" presetID="9" presetClass="emph" presetSubtype="0" nodeType="withEffect">
                                  <p:stCondLst>
                                    <p:cond delay="3000"/>
                                  </p:stCondLst>
                                  <p:endCondLst>
                                    <p:cond evt="onNext" delay="0">
                                      <p:tgtEl>
                                        <p:sldTgt/>
                                      </p:tgtEl>
                                    </p:cond>
                                  </p:endCondLst>
                                  <p:childTnLst>
                                    <p:set>
                                      <p:cBhvr rctx="PPT">
                                        <p:cTn id="536" dur="indefinite"/>
                                        <p:tgtEl>
                                          <p:spTgt spid="2231"/>
                                        </p:tgtEl>
                                        <p:attrNameLst>
                                          <p:attrName>style.opacity</p:attrName>
                                        </p:attrNameLst>
                                      </p:cBhvr>
                                      <p:to>
                                        <p:strVal val="0.75"/>
                                      </p:to>
                                    </p:set>
                                    <p:animEffect filter="image" prLst="opacity: 0.75">
                                      <p:cBhvr rctx="IE">
                                        <p:cTn id="537" dur="indefinite"/>
                                        <p:tgtEl>
                                          <p:spTgt spid="2231"/>
                                        </p:tgtEl>
                                      </p:cBhvr>
                                    </p:animEffect>
                                  </p:childTnLst>
                                </p:cTn>
                              </p:par>
                              <p:par>
                                <p:cTn id="538" presetID="10" presetClass="exit" presetSubtype="0" fill="hold" grpId="0" nodeType="withEffect">
                                  <p:stCondLst>
                                    <p:cond delay="0"/>
                                  </p:stCondLst>
                                  <p:childTnLst>
                                    <p:animEffect transition="out" filter="fade">
                                      <p:cBhvr>
                                        <p:cTn id="539" dur="1500"/>
                                        <p:tgtEl>
                                          <p:spTgt spid="2272"/>
                                        </p:tgtEl>
                                      </p:cBhvr>
                                    </p:animEffect>
                                    <p:set>
                                      <p:cBhvr>
                                        <p:cTn id="540" dur="1" fill="hold">
                                          <p:stCondLst>
                                            <p:cond delay="1499"/>
                                          </p:stCondLst>
                                        </p:cTn>
                                        <p:tgtEl>
                                          <p:spTgt spid="2272"/>
                                        </p:tgtEl>
                                        <p:attrNameLst>
                                          <p:attrName>style.visibility</p:attrName>
                                        </p:attrNameLst>
                                      </p:cBhvr>
                                      <p:to>
                                        <p:strVal val="hidden"/>
                                      </p:to>
                                    </p:set>
                                  </p:childTnLst>
                                </p:cTn>
                              </p:par>
                              <p:par>
                                <p:cTn id="541" presetID="0" presetClass="path" presetSubtype="0" accel="50000" decel="50000" fill="hold" nodeType="withEffect">
                                  <p:stCondLst>
                                    <p:cond delay="0"/>
                                  </p:stCondLst>
                                  <p:childTnLst>
                                    <p:animMotion origin="layout" path="M 0.09184 0.30046 L 0.09184 0.53426 " pathEditMode="relative" ptsTypes="AA">
                                      <p:cBhvr>
                                        <p:cTn id="542" dur="3000" fill="hold"/>
                                        <p:tgtEl>
                                          <p:spTgt spid="2316"/>
                                        </p:tgtEl>
                                        <p:attrNameLst>
                                          <p:attrName>ppt_x</p:attrName>
                                          <p:attrName>ppt_y</p:attrName>
                                        </p:attrNameLst>
                                      </p:cBhvr>
                                    </p:animMotion>
                                  </p:childTnLst>
                                </p:cTn>
                              </p:par>
                              <p:par>
                                <p:cTn id="543" presetID="26" presetClass="emph" presetSubtype="0" fill="hold" nodeType="withEffect">
                                  <p:stCondLst>
                                    <p:cond delay="3000"/>
                                  </p:stCondLst>
                                  <p:childTnLst>
                                    <p:animEffect transition="out" filter="fade">
                                      <p:cBhvr>
                                        <p:cTn id="544" dur="500" tmFilter="0, 0; .2, .5; .8, .5; 1, 0"/>
                                        <p:tgtEl>
                                          <p:spTgt spid="2316"/>
                                        </p:tgtEl>
                                      </p:cBhvr>
                                    </p:animEffect>
                                    <p:animScale>
                                      <p:cBhvr>
                                        <p:cTn id="545" dur="250" autoRev="1" fill="hold"/>
                                        <p:tgtEl>
                                          <p:spTgt spid="2316"/>
                                        </p:tgtEl>
                                      </p:cBhvr>
                                      <p:by x="105000" y="105000"/>
                                    </p:animScale>
                                  </p:childTnLst>
                                </p:cTn>
                              </p:par>
                              <p:par>
                                <p:cTn id="546" presetID="26" presetClass="emph" presetSubtype="0" fill="hold" nodeType="withEffect">
                                  <p:stCondLst>
                                    <p:cond delay="3000"/>
                                  </p:stCondLst>
                                  <p:childTnLst>
                                    <p:animEffect transition="out" filter="fade">
                                      <p:cBhvr>
                                        <p:cTn id="547" dur="500" tmFilter="0, 0; .2, .5; .8, .5; 1, 0"/>
                                        <p:tgtEl>
                                          <p:spTgt spid="2239"/>
                                        </p:tgtEl>
                                      </p:cBhvr>
                                    </p:animEffect>
                                    <p:animScale>
                                      <p:cBhvr>
                                        <p:cTn id="548" dur="250" autoRev="1" fill="hold"/>
                                        <p:tgtEl>
                                          <p:spTgt spid="2239"/>
                                        </p:tgtEl>
                                      </p:cBhvr>
                                      <p:by x="105000" y="105000"/>
                                    </p:animScale>
                                  </p:childTnLst>
                                </p:cTn>
                              </p:par>
                              <p:par>
                                <p:cTn id="549" presetID="0" presetClass="path" presetSubtype="0" accel="50000" decel="50000" fill="hold" nodeType="withEffect">
                                  <p:stCondLst>
                                    <p:cond delay="500"/>
                                  </p:stCondLst>
                                  <p:childTnLst>
                                    <p:animMotion origin="layout" path="M -0.2309 0.05926 L -0.35677 -0.06783 " pathEditMode="relative" rAng="0" ptsTypes="AA">
                                      <p:cBhvr>
                                        <p:cTn id="550" dur="2500" fill="hold"/>
                                        <p:tgtEl>
                                          <p:spTgt spid="2239"/>
                                        </p:tgtEl>
                                        <p:attrNameLst>
                                          <p:attrName>ppt_x</p:attrName>
                                          <p:attrName>ppt_y</p:attrName>
                                        </p:attrNameLst>
                                      </p:cBhvr>
                                      <p:rCtr x="-63" y="-64"/>
                                    </p:animMotion>
                                  </p:childTnLst>
                                </p:cTn>
                              </p:par>
                              <p:par>
                                <p:cTn id="551" presetID="0" presetClass="path" presetSubtype="0" accel="50000" decel="50000" fill="hold" nodeType="withEffect">
                                  <p:stCondLst>
                                    <p:cond delay="0"/>
                                  </p:stCondLst>
                                  <p:childTnLst>
                                    <p:animMotion origin="layout" path="M -0.05018 -0.02222 C -0.06806 -0.02893 -0.12882 -0.05648 -0.15781 -0.06227 C -0.18681 -0.06805 -0.20382 -0.05856 -0.22379 -0.05671 C -0.24375 -0.05486 -0.26667 -0.05231 -0.27795 -0.05116 " pathEditMode="relative" rAng="0" ptsTypes="aaaa">
                                      <p:cBhvr>
                                        <p:cTn id="552" dur="3500" fill="hold"/>
                                        <p:tgtEl>
                                          <p:spTgt spid="2247"/>
                                        </p:tgtEl>
                                        <p:attrNameLst>
                                          <p:attrName>ppt_x</p:attrName>
                                          <p:attrName>ppt_y</p:attrName>
                                        </p:attrNameLst>
                                      </p:cBhvr>
                                      <p:rCtr x="-114" y="-23"/>
                                    </p:animMotion>
                                  </p:childTnLst>
                                </p:cTn>
                              </p:par>
                              <p:par>
                                <p:cTn id="553" presetID="0" presetClass="path" presetSubtype="0" accel="50000" decel="50000" fill="hold" nodeType="withEffect">
                                  <p:stCondLst>
                                    <p:cond delay="0"/>
                                  </p:stCondLst>
                                  <p:childTnLst>
                                    <p:animMotion origin="layout" path="M -0.0783 -0.05278 L -0.09895 -0.05278 " pathEditMode="relative" rAng="0" ptsTypes="AA">
                                      <p:cBhvr>
                                        <p:cTn id="554" dur="1000" fill="hold"/>
                                        <p:tgtEl>
                                          <p:spTgt spid="2238"/>
                                        </p:tgtEl>
                                        <p:attrNameLst>
                                          <p:attrName>ppt_x</p:attrName>
                                          <p:attrName>ppt_y</p:attrName>
                                        </p:attrNameLst>
                                      </p:cBhvr>
                                      <p:rCtr x="-10" y="0"/>
                                    </p:animMotion>
                                  </p:childTnLst>
                                </p:cTn>
                              </p:par>
                              <p:par>
                                <p:cTn id="555" presetID="26" presetClass="emph" presetSubtype="0" fill="hold" nodeType="withEffect">
                                  <p:stCondLst>
                                    <p:cond delay="500"/>
                                  </p:stCondLst>
                                  <p:childTnLst>
                                    <p:animEffect transition="out" filter="fade">
                                      <p:cBhvr>
                                        <p:cTn id="556" dur="500" tmFilter="0, 0; .2, .5; .8, .5; 1, 0"/>
                                        <p:tgtEl>
                                          <p:spTgt spid="2238"/>
                                        </p:tgtEl>
                                      </p:cBhvr>
                                    </p:animEffect>
                                    <p:animScale>
                                      <p:cBhvr>
                                        <p:cTn id="557" dur="250" autoRev="1" fill="hold"/>
                                        <p:tgtEl>
                                          <p:spTgt spid="2238"/>
                                        </p:tgtEl>
                                      </p:cBhvr>
                                      <p:by x="105000" y="105000"/>
                                    </p:animScale>
                                  </p:childTnLst>
                                </p:cTn>
                              </p:par>
                              <p:par>
                                <p:cTn id="558" presetID="26" presetClass="emph" presetSubtype="0" fill="hold" nodeType="withEffect">
                                  <p:stCondLst>
                                    <p:cond delay="2500"/>
                                  </p:stCondLst>
                                  <p:childTnLst>
                                    <p:animEffect transition="out" filter="fade">
                                      <p:cBhvr>
                                        <p:cTn id="559" dur="500" tmFilter="0, 0; .2, .5; .8, .5; 1, 0"/>
                                        <p:tgtEl>
                                          <p:spTgt spid="2220"/>
                                        </p:tgtEl>
                                      </p:cBhvr>
                                    </p:animEffect>
                                    <p:animScale>
                                      <p:cBhvr>
                                        <p:cTn id="560" dur="250" autoRev="1" fill="hold"/>
                                        <p:tgtEl>
                                          <p:spTgt spid="2220"/>
                                        </p:tgtEl>
                                      </p:cBhvr>
                                      <p:by x="105000" y="105000"/>
                                    </p:animScale>
                                  </p:childTnLst>
                                </p:cTn>
                              </p:par>
                              <p:par>
                                <p:cTn id="561" presetID="26" presetClass="emph" presetSubtype="0" fill="hold" nodeType="withEffect">
                                  <p:stCondLst>
                                    <p:cond delay="2500"/>
                                  </p:stCondLst>
                                  <p:childTnLst>
                                    <p:animEffect transition="out" filter="fade">
                                      <p:cBhvr>
                                        <p:cTn id="562" dur="500" tmFilter="0, 0; .2, .5; .8, .5; 1, 0"/>
                                        <p:tgtEl>
                                          <p:spTgt spid="2238"/>
                                        </p:tgtEl>
                                      </p:cBhvr>
                                    </p:animEffect>
                                    <p:animScale>
                                      <p:cBhvr>
                                        <p:cTn id="563" dur="250" autoRev="1" fill="hold"/>
                                        <p:tgtEl>
                                          <p:spTgt spid="2238"/>
                                        </p:tgtEl>
                                      </p:cBhvr>
                                      <p:by x="105000" y="105000"/>
                                    </p:animScale>
                                  </p:childTnLst>
                                </p:cTn>
                              </p:par>
                              <p:par>
                                <p:cTn id="564" presetID="0" presetClass="path" presetSubtype="0" accel="50000" decel="50000" fill="hold" nodeType="withEffect">
                                  <p:stCondLst>
                                    <p:cond delay="2000"/>
                                  </p:stCondLst>
                                  <p:childTnLst>
                                    <p:animMotion origin="layout" path="M -0.04687 0.24306 L -0.08854 0.25417 " pathEditMode="relative" ptsTypes="AA">
                                      <p:cBhvr>
                                        <p:cTn id="565" dur="2000" fill="hold"/>
                                        <p:tgtEl>
                                          <p:spTgt spid="2220"/>
                                        </p:tgtEl>
                                        <p:attrNameLst>
                                          <p:attrName>ppt_x</p:attrName>
                                          <p:attrName>ppt_y</p:attrName>
                                        </p:attrNameLst>
                                      </p:cBhvr>
                                    </p:animMotion>
                                  </p:childTnLst>
                                </p:cTn>
                              </p:par>
                              <p:par>
                                <p:cTn id="566" presetID="0" presetClass="path" presetSubtype="0" accel="50000" decel="50000" fill="hold" nodeType="withEffect">
                                  <p:stCondLst>
                                    <p:cond delay="2000"/>
                                  </p:stCondLst>
                                  <p:childTnLst>
                                    <p:animMotion origin="layout" path="M -0.09827 -0.05278 L -0.11355 -0.05185 " pathEditMode="relative" rAng="0" ptsTypes="AA">
                                      <p:cBhvr>
                                        <p:cTn id="567" dur="2000" fill="hold"/>
                                        <p:tgtEl>
                                          <p:spTgt spid="2238"/>
                                        </p:tgtEl>
                                        <p:attrNameLst>
                                          <p:attrName>ppt_x</p:attrName>
                                          <p:attrName>ppt_y</p:attrName>
                                        </p:attrNameLst>
                                      </p:cBhvr>
                                      <p:rCtr x="-8" y="0"/>
                                    </p:animMotion>
                                  </p:childTnLst>
                                </p:cTn>
                              </p:par>
                              <p:par>
                                <p:cTn id="568" presetID="0" presetClass="path" presetSubtype="0" accel="50000" decel="50000" fill="hold" nodeType="withEffect">
                                  <p:stCondLst>
                                    <p:cond delay="2000"/>
                                  </p:stCondLst>
                                  <p:childTnLst>
                                    <p:animMotion origin="layout" path="M -0.03334 -1.48148E-6 L -0.07518 -0.01111 " pathEditMode="relative" ptsTypes="AA">
                                      <p:cBhvr>
                                        <p:cTn id="569" dur="2000" fill="hold"/>
                                        <p:tgtEl>
                                          <p:spTgt spid="2314"/>
                                        </p:tgtEl>
                                        <p:attrNameLst>
                                          <p:attrName>ppt_x</p:attrName>
                                          <p:attrName>ppt_y</p:attrName>
                                        </p:attrNameLst>
                                      </p:cBhvr>
                                    </p:animMotion>
                                  </p:childTnLst>
                                </p:cTn>
                              </p:par>
                              <p:par>
                                <p:cTn id="570" presetID="0" presetClass="path" presetSubtype="0" accel="50000" decel="50000" fill="hold" nodeType="withEffect">
                                  <p:stCondLst>
                                    <p:cond delay="2000"/>
                                  </p:stCondLst>
                                  <p:childTnLst>
                                    <p:animMotion origin="layout" path="M -0.11614 -0.03657 L -0.14965 -0.02546 " pathEditMode="relative" ptsTypes="AA">
                                      <p:cBhvr>
                                        <p:cTn id="571" dur="2000" fill="hold"/>
                                        <p:tgtEl>
                                          <p:spTgt spid="2236"/>
                                        </p:tgtEl>
                                        <p:attrNameLst>
                                          <p:attrName>ppt_x</p:attrName>
                                          <p:attrName>ppt_y</p:attrName>
                                        </p:attrNameLst>
                                      </p:cBhvr>
                                    </p:animMotion>
                                  </p:childTnLst>
                                </p:cTn>
                              </p:par>
                              <p:par>
                                <p:cTn id="572" presetID="32" presetClass="emph" presetSubtype="0" repeatCount="2000" fill="hold" nodeType="withEffect">
                                  <p:stCondLst>
                                    <p:cond delay="0"/>
                                  </p:stCondLst>
                                  <p:childTnLst>
                                    <p:animClr clrSpc="rgb" dir="cw">
                                      <p:cBhvr override="childStyle">
                                        <p:cTn id="573" dur="200" fill="hold"/>
                                        <p:tgtEl>
                                          <p:spTgt spid="2223"/>
                                        </p:tgtEl>
                                        <p:attrNameLst>
                                          <p:attrName>style.color</p:attrName>
                                        </p:attrNameLst>
                                      </p:cBhvr>
                                      <p:to>
                                        <a:srgbClr val="97DD97"/>
                                      </p:to>
                                    </p:animClr>
                                    <p:animClr clrSpc="rgb" dir="cw">
                                      <p:cBhvr>
                                        <p:cTn id="574" dur="200" fill="hold"/>
                                        <p:tgtEl>
                                          <p:spTgt spid="2223"/>
                                        </p:tgtEl>
                                        <p:attrNameLst>
                                          <p:attrName>fillcolor</p:attrName>
                                        </p:attrNameLst>
                                      </p:cBhvr>
                                      <p:to>
                                        <a:srgbClr val="97DD97"/>
                                      </p:to>
                                    </p:animClr>
                                    <p:set>
                                      <p:cBhvr>
                                        <p:cTn id="575" dur="200" fill="hold"/>
                                        <p:tgtEl>
                                          <p:spTgt spid="2223"/>
                                        </p:tgtEl>
                                        <p:attrNameLst>
                                          <p:attrName>fill.type</p:attrName>
                                        </p:attrNameLst>
                                      </p:cBhvr>
                                      <p:to>
                                        <p:strVal val="solid"/>
                                      </p:to>
                                    </p:set>
                                    <p:set>
                                      <p:cBhvr>
                                        <p:cTn id="576" dur="200" fill="hold"/>
                                        <p:tgtEl>
                                          <p:spTgt spid="2223"/>
                                        </p:tgtEl>
                                        <p:attrNameLst>
                                          <p:attrName>fill.on</p:attrName>
                                        </p:attrNameLst>
                                      </p:cBhvr>
                                      <p:to>
                                        <p:strVal val="true"/>
                                      </p:to>
                                    </p:set>
                                    <p:animRot by="120000">
                                      <p:cBhvr>
                                        <p:cTn id="577" dur="200" fill="hold">
                                          <p:stCondLst>
                                            <p:cond delay="0"/>
                                          </p:stCondLst>
                                        </p:cTn>
                                        <p:tgtEl>
                                          <p:spTgt spid="2223"/>
                                        </p:tgtEl>
                                        <p:attrNameLst>
                                          <p:attrName>r</p:attrName>
                                        </p:attrNameLst>
                                      </p:cBhvr>
                                    </p:animRot>
                                    <p:animRot by="-240000">
                                      <p:cBhvr>
                                        <p:cTn id="578" dur="400" fill="hold">
                                          <p:stCondLst>
                                            <p:cond delay="400"/>
                                          </p:stCondLst>
                                        </p:cTn>
                                        <p:tgtEl>
                                          <p:spTgt spid="2223"/>
                                        </p:tgtEl>
                                        <p:attrNameLst>
                                          <p:attrName>r</p:attrName>
                                        </p:attrNameLst>
                                      </p:cBhvr>
                                    </p:animRot>
                                    <p:animRot by="240000">
                                      <p:cBhvr>
                                        <p:cTn id="579" dur="400" fill="hold">
                                          <p:stCondLst>
                                            <p:cond delay="800"/>
                                          </p:stCondLst>
                                        </p:cTn>
                                        <p:tgtEl>
                                          <p:spTgt spid="2223"/>
                                        </p:tgtEl>
                                        <p:attrNameLst>
                                          <p:attrName>r</p:attrName>
                                        </p:attrNameLst>
                                      </p:cBhvr>
                                    </p:animRot>
                                    <p:animRot by="-240000">
                                      <p:cBhvr>
                                        <p:cTn id="580" dur="400" fill="hold">
                                          <p:stCondLst>
                                            <p:cond delay="1200"/>
                                          </p:stCondLst>
                                        </p:cTn>
                                        <p:tgtEl>
                                          <p:spTgt spid="2223"/>
                                        </p:tgtEl>
                                        <p:attrNameLst>
                                          <p:attrName>r</p:attrName>
                                        </p:attrNameLst>
                                      </p:cBhvr>
                                    </p:animRot>
                                    <p:animRot by="120000">
                                      <p:cBhvr>
                                        <p:cTn id="581" dur="400" fill="hold">
                                          <p:stCondLst>
                                            <p:cond delay="1600"/>
                                          </p:stCondLst>
                                        </p:cTn>
                                        <p:tgtEl>
                                          <p:spTgt spid="2223"/>
                                        </p:tgtEl>
                                        <p:attrNameLst>
                                          <p:attrName>r</p:attrName>
                                        </p:attrNameLst>
                                      </p:cBhvr>
                                    </p:animRot>
                                  </p:childTnLst>
                                </p:cTn>
                              </p:par>
                              <p:par>
                                <p:cTn id="582" presetID="32" presetClass="emph" presetSubtype="0" repeatCount="2000" fill="hold" nodeType="withEffect">
                                  <p:stCondLst>
                                    <p:cond delay="0"/>
                                  </p:stCondLst>
                                  <p:childTnLst>
                                    <p:animClr clrSpc="rgb" dir="cw">
                                      <p:cBhvr override="childStyle">
                                        <p:cTn id="583" dur="200" fill="hold"/>
                                        <p:tgtEl>
                                          <p:spTgt spid="2242"/>
                                        </p:tgtEl>
                                        <p:attrNameLst>
                                          <p:attrName>style.color</p:attrName>
                                        </p:attrNameLst>
                                      </p:cBhvr>
                                      <p:to>
                                        <a:srgbClr val="97DD97"/>
                                      </p:to>
                                    </p:animClr>
                                    <p:animClr clrSpc="rgb" dir="cw">
                                      <p:cBhvr>
                                        <p:cTn id="584" dur="200" fill="hold"/>
                                        <p:tgtEl>
                                          <p:spTgt spid="2242"/>
                                        </p:tgtEl>
                                        <p:attrNameLst>
                                          <p:attrName>fillcolor</p:attrName>
                                        </p:attrNameLst>
                                      </p:cBhvr>
                                      <p:to>
                                        <a:srgbClr val="97DD97"/>
                                      </p:to>
                                    </p:animClr>
                                    <p:set>
                                      <p:cBhvr>
                                        <p:cTn id="585" dur="200" fill="hold"/>
                                        <p:tgtEl>
                                          <p:spTgt spid="2242"/>
                                        </p:tgtEl>
                                        <p:attrNameLst>
                                          <p:attrName>fill.type</p:attrName>
                                        </p:attrNameLst>
                                      </p:cBhvr>
                                      <p:to>
                                        <p:strVal val="solid"/>
                                      </p:to>
                                    </p:set>
                                    <p:set>
                                      <p:cBhvr>
                                        <p:cTn id="586" dur="200" fill="hold"/>
                                        <p:tgtEl>
                                          <p:spTgt spid="2242"/>
                                        </p:tgtEl>
                                        <p:attrNameLst>
                                          <p:attrName>fill.on</p:attrName>
                                        </p:attrNameLst>
                                      </p:cBhvr>
                                      <p:to>
                                        <p:strVal val="true"/>
                                      </p:to>
                                    </p:set>
                                    <p:animRot by="120000">
                                      <p:cBhvr>
                                        <p:cTn id="587" dur="200" fill="hold">
                                          <p:stCondLst>
                                            <p:cond delay="0"/>
                                          </p:stCondLst>
                                        </p:cTn>
                                        <p:tgtEl>
                                          <p:spTgt spid="2242"/>
                                        </p:tgtEl>
                                        <p:attrNameLst>
                                          <p:attrName>r</p:attrName>
                                        </p:attrNameLst>
                                      </p:cBhvr>
                                    </p:animRot>
                                    <p:animRot by="-240000">
                                      <p:cBhvr>
                                        <p:cTn id="588" dur="400" fill="hold">
                                          <p:stCondLst>
                                            <p:cond delay="400"/>
                                          </p:stCondLst>
                                        </p:cTn>
                                        <p:tgtEl>
                                          <p:spTgt spid="2242"/>
                                        </p:tgtEl>
                                        <p:attrNameLst>
                                          <p:attrName>r</p:attrName>
                                        </p:attrNameLst>
                                      </p:cBhvr>
                                    </p:animRot>
                                    <p:animRot by="240000">
                                      <p:cBhvr>
                                        <p:cTn id="589" dur="400" fill="hold">
                                          <p:stCondLst>
                                            <p:cond delay="800"/>
                                          </p:stCondLst>
                                        </p:cTn>
                                        <p:tgtEl>
                                          <p:spTgt spid="2242"/>
                                        </p:tgtEl>
                                        <p:attrNameLst>
                                          <p:attrName>r</p:attrName>
                                        </p:attrNameLst>
                                      </p:cBhvr>
                                    </p:animRot>
                                    <p:animRot by="-240000">
                                      <p:cBhvr>
                                        <p:cTn id="590" dur="400" fill="hold">
                                          <p:stCondLst>
                                            <p:cond delay="1200"/>
                                          </p:stCondLst>
                                        </p:cTn>
                                        <p:tgtEl>
                                          <p:spTgt spid="2242"/>
                                        </p:tgtEl>
                                        <p:attrNameLst>
                                          <p:attrName>r</p:attrName>
                                        </p:attrNameLst>
                                      </p:cBhvr>
                                    </p:animRot>
                                    <p:animRot by="120000">
                                      <p:cBhvr>
                                        <p:cTn id="591" dur="400" fill="hold">
                                          <p:stCondLst>
                                            <p:cond delay="1600"/>
                                          </p:stCondLst>
                                        </p:cTn>
                                        <p:tgtEl>
                                          <p:spTgt spid="2242"/>
                                        </p:tgtEl>
                                        <p:attrNameLst>
                                          <p:attrName>r</p:attrName>
                                        </p:attrNameLst>
                                      </p:cBhvr>
                                    </p:animRot>
                                  </p:childTnLst>
                                </p:cTn>
                              </p:par>
                              <p:par>
                                <p:cTn id="592" presetID="0" presetClass="path" presetSubtype="0" accel="50000" decel="50000" fill="hold" nodeType="withEffect">
                                  <p:stCondLst>
                                    <p:cond delay="500"/>
                                  </p:stCondLst>
                                  <p:childTnLst>
                                    <p:animMotion origin="layout" path="M -0.12673 -0.00463 C -0.15295 -0.03287 -0.24704 -0.1493 -0.28437 -0.17407 C -0.3217 -0.19884 -0.33715 -0.15787 -0.35104 -0.1537 " pathEditMode="relative" rAng="0" ptsTypes="aaa">
                                      <p:cBhvr>
                                        <p:cTn id="593" dur="4000" fill="hold"/>
                                        <p:tgtEl>
                                          <p:spTgt spid="2294"/>
                                        </p:tgtEl>
                                        <p:attrNameLst>
                                          <p:attrName>ppt_x</p:attrName>
                                          <p:attrName>ppt_y</p:attrName>
                                        </p:attrNameLst>
                                      </p:cBhvr>
                                      <p:rCtr x="-112" y="-97"/>
                                    </p:animMotion>
                                  </p:childTnLst>
                                </p:cTn>
                              </p:par>
                              <p:par>
                                <p:cTn id="594" presetID="26" presetClass="emph" presetSubtype="0" fill="hold" nodeType="withEffect">
                                  <p:stCondLst>
                                    <p:cond delay="4000"/>
                                  </p:stCondLst>
                                  <p:childTnLst>
                                    <p:animEffect transition="out" filter="fade">
                                      <p:cBhvr>
                                        <p:cTn id="595" dur="500" tmFilter="0, 0; .2, .5; .8, .5; 1, 0"/>
                                        <p:tgtEl>
                                          <p:spTgt spid="2294"/>
                                        </p:tgtEl>
                                      </p:cBhvr>
                                    </p:animEffect>
                                    <p:animScale>
                                      <p:cBhvr>
                                        <p:cTn id="596" dur="250" autoRev="1" fill="hold"/>
                                        <p:tgtEl>
                                          <p:spTgt spid="2294"/>
                                        </p:tgtEl>
                                      </p:cBhvr>
                                      <p:by x="105000" y="105000"/>
                                    </p:animScale>
                                  </p:childTnLst>
                                </p:cTn>
                              </p:par>
                              <p:par>
                                <p:cTn id="597" presetID="26" presetClass="emph" presetSubtype="0" fill="hold" nodeType="withEffect">
                                  <p:stCondLst>
                                    <p:cond delay="500"/>
                                  </p:stCondLst>
                                  <p:childTnLst>
                                    <p:animEffect transition="out" filter="fade">
                                      <p:cBhvr>
                                        <p:cTn id="598" dur="500" tmFilter="0, 0; .2, .5; .8, .5; 1, 0"/>
                                        <p:tgtEl>
                                          <p:spTgt spid="2285"/>
                                        </p:tgtEl>
                                      </p:cBhvr>
                                    </p:animEffect>
                                    <p:animScale>
                                      <p:cBhvr>
                                        <p:cTn id="599" dur="250" autoRev="1" fill="hold"/>
                                        <p:tgtEl>
                                          <p:spTgt spid="2285"/>
                                        </p:tgtEl>
                                      </p:cBhvr>
                                      <p:by x="105000" y="105000"/>
                                    </p:animScale>
                                  </p:childTnLst>
                                </p:cTn>
                              </p:par>
                              <p:par>
                                <p:cTn id="600" presetID="26" presetClass="emph" presetSubtype="0" fill="hold" nodeType="withEffect">
                                  <p:stCondLst>
                                    <p:cond delay="500"/>
                                  </p:stCondLst>
                                  <p:childTnLst>
                                    <p:animEffect transition="out" filter="fade">
                                      <p:cBhvr>
                                        <p:cTn id="601" dur="500" tmFilter="0, 0; .2, .5; .8, .5; 1, 0"/>
                                        <p:tgtEl>
                                          <p:spTgt spid="2290"/>
                                        </p:tgtEl>
                                      </p:cBhvr>
                                    </p:animEffect>
                                    <p:animScale>
                                      <p:cBhvr>
                                        <p:cTn id="602" dur="250" autoRev="1" fill="hold"/>
                                        <p:tgtEl>
                                          <p:spTgt spid="2290"/>
                                        </p:tgtEl>
                                      </p:cBhvr>
                                      <p:by x="105000" y="105000"/>
                                    </p:animScale>
                                  </p:childTnLst>
                                </p:cTn>
                              </p:par>
                              <p:par>
                                <p:cTn id="603" presetID="0" presetClass="path" presetSubtype="0" accel="50000" decel="50000" fill="hold" nodeType="withEffect">
                                  <p:stCondLst>
                                    <p:cond delay="0"/>
                                  </p:stCondLst>
                                  <p:childTnLst>
                                    <p:animMotion origin="layout" path="M -0.11684 0.05555 C -0.1408 0.07847 -0.16302 0.10324 -0.20226 0.11481 C -0.2415 0.12639 -0.31754 0.11852 -0.35226 0.12546 C -0.38698 0.1324 -0.39844 0.15046 -0.41059 0.15694 " pathEditMode="relative" rAng="0" ptsTypes="aaaa">
                                      <p:cBhvr>
                                        <p:cTn id="604" dur="4500" fill="hold"/>
                                        <p:tgtEl>
                                          <p:spTgt spid="2287"/>
                                        </p:tgtEl>
                                        <p:attrNameLst>
                                          <p:attrName>ppt_x</p:attrName>
                                          <p:attrName>ppt_y</p:attrName>
                                        </p:attrNameLst>
                                      </p:cBhvr>
                                      <p:rCtr x="-147" y="51"/>
                                    </p:animMotion>
                                  </p:childTnLst>
                                </p:cTn>
                              </p:par>
                              <p:par>
                                <p:cTn id="605" presetID="0" presetClass="path" presetSubtype="0" accel="50000" decel="50000" fill="hold" nodeType="withEffect">
                                  <p:stCondLst>
                                    <p:cond delay="0"/>
                                  </p:stCondLst>
                                  <p:childTnLst>
                                    <p:animMotion origin="layout" path="M -2.22222E-6 7.40741E-7 C -0.00208 0.03009 -0.00295 0.06042 0.00764 0.11111 C 0.01823 0.1618 0.05226 0.26435 0.06389 0.30463 " pathEditMode="relative" rAng="0" ptsTypes="aaa">
                                      <p:cBhvr>
                                        <p:cTn id="606" dur="2500" fill="hold"/>
                                        <p:tgtEl>
                                          <p:spTgt spid="2317"/>
                                        </p:tgtEl>
                                        <p:attrNameLst>
                                          <p:attrName>ppt_x</p:attrName>
                                          <p:attrName>ppt_y</p:attrName>
                                        </p:attrNameLst>
                                      </p:cBhvr>
                                      <p:rCtr x="30" y="152"/>
                                    </p:animMotion>
                                  </p:childTnLst>
                                </p:cTn>
                              </p:par>
                              <p:par>
                                <p:cTn id="607" presetID="0" presetClass="path" presetSubtype="0" accel="50000" decel="50000" fill="hold" nodeType="withEffect">
                                  <p:stCondLst>
                                    <p:cond delay="1500"/>
                                  </p:stCondLst>
                                  <p:childTnLst>
                                    <p:animMotion origin="layout" path="M 0.12656 0.26435 L 0.17031 0.27593 " pathEditMode="relative" rAng="0" ptsTypes="AA">
                                      <p:cBhvr>
                                        <p:cTn id="608" dur="1000" fill="hold"/>
                                        <p:tgtEl>
                                          <p:spTgt spid="2290"/>
                                        </p:tgtEl>
                                        <p:attrNameLst>
                                          <p:attrName>ppt_x</p:attrName>
                                          <p:attrName>ppt_y</p:attrName>
                                        </p:attrNameLst>
                                      </p:cBhvr>
                                      <p:rCtr x="22" y="6"/>
                                    </p:animMotion>
                                  </p:childTnLst>
                                </p:cTn>
                              </p:par>
                              <p:par>
                                <p:cTn id="609" presetID="26" presetClass="emph" presetSubtype="0" fill="hold" nodeType="withEffect">
                                  <p:stCondLst>
                                    <p:cond delay="2000"/>
                                  </p:stCondLst>
                                  <p:childTnLst>
                                    <p:animEffect transition="out" filter="fade">
                                      <p:cBhvr>
                                        <p:cTn id="610" dur="500" tmFilter="0, 0; .2, .5; .8, .5; 1, 0"/>
                                        <p:tgtEl>
                                          <p:spTgt spid="2285"/>
                                        </p:tgtEl>
                                      </p:cBhvr>
                                    </p:animEffect>
                                    <p:animScale>
                                      <p:cBhvr>
                                        <p:cTn id="611" dur="250" autoRev="1" fill="hold"/>
                                        <p:tgtEl>
                                          <p:spTgt spid="2285"/>
                                        </p:tgtEl>
                                      </p:cBhvr>
                                      <p:by x="105000" y="105000"/>
                                    </p:animScale>
                                  </p:childTnLst>
                                </p:cTn>
                              </p:par>
                              <p:par>
                                <p:cTn id="612" presetID="0" presetClass="path" presetSubtype="0" accel="50000" decel="50000" fill="hold" nodeType="withEffect">
                                  <p:stCondLst>
                                    <p:cond delay="0"/>
                                  </p:stCondLst>
                                  <p:childTnLst>
                                    <p:animMotion origin="layout" path="M 0.48646 -0.20555 C 0.5 -0.21018 0.51181 -0.21018 0.52604 -0.225 C 0.54028 -0.23981 0.5625 -0.28009 0.57205 -0.29467 " pathEditMode="relative" rAng="0" ptsTypes="aaa">
                                      <p:cBhvr>
                                        <p:cTn id="613" dur="2500" fill="hold"/>
                                        <p:tgtEl>
                                          <p:spTgt spid="2291"/>
                                        </p:tgtEl>
                                        <p:attrNameLst>
                                          <p:attrName>ppt_x</p:attrName>
                                          <p:attrName>ppt_y</p:attrName>
                                        </p:attrNameLst>
                                      </p:cBhvr>
                                      <p:rCtr x="43" y="-45"/>
                                    </p:animMotion>
                                  </p:childTnLst>
                                </p:cTn>
                              </p:par>
                              <p:par>
                                <p:cTn id="614" presetID="0" presetClass="path" presetSubtype="0" accel="50000" decel="50000" fill="hold" nodeType="withEffect">
                                  <p:stCondLst>
                                    <p:cond delay="0"/>
                                  </p:stCondLst>
                                  <p:childTnLst>
                                    <p:animMotion origin="layout" path="M -0.22084 0.02222 L -0.31789 0.00602 " pathEditMode="relative" rAng="0" ptsTypes="AA">
                                      <p:cBhvr>
                                        <p:cTn id="615" dur="2000" fill="hold"/>
                                        <p:tgtEl>
                                          <p:spTgt spid="2258"/>
                                        </p:tgtEl>
                                        <p:attrNameLst>
                                          <p:attrName>ppt_x</p:attrName>
                                          <p:attrName>ppt_y</p:attrName>
                                        </p:attrNameLst>
                                      </p:cBhvr>
                                      <p:rCtr x="-49" y="-8"/>
                                    </p:animMotion>
                                  </p:childTnLst>
                                </p:cTn>
                              </p:par>
                              <p:par>
                                <p:cTn id="616" presetID="26" presetClass="emph" presetSubtype="0" fill="hold" nodeType="withEffect">
                                  <p:stCondLst>
                                    <p:cond delay="1500"/>
                                  </p:stCondLst>
                                  <p:childTnLst>
                                    <p:animEffect transition="out" filter="fade">
                                      <p:cBhvr>
                                        <p:cTn id="617" dur="500" tmFilter="0, 0; .2, .5; .8, .5; 1, 0"/>
                                        <p:tgtEl>
                                          <p:spTgt spid="2258"/>
                                        </p:tgtEl>
                                      </p:cBhvr>
                                    </p:animEffect>
                                    <p:animScale>
                                      <p:cBhvr>
                                        <p:cTn id="618" dur="250" autoRev="1" fill="hold"/>
                                        <p:tgtEl>
                                          <p:spTgt spid="2258"/>
                                        </p:tgtEl>
                                      </p:cBhvr>
                                      <p:by x="105000" y="105000"/>
                                    </p:animScale>
                                  </p:childTnLst>
                                </p:cTn>
                              </p:par>
                              <p:par>
                                <p:cTn id="619" presetID="0" presetClass="path" presetSubtype="0" accel="50000" decel="50000" fill="hold" nodeType="withEffect">
                                  <p:stCondLst>
                                    <p:cond delay="500"/>
                                  </p:stCondLst>
                                  <p:childTnLst>
                                    <p:animMotion origin="layout" path="M -0.07205 0.04143 C -0.10087 0.04051 -0.20677 0.03981 -0.24496 0.03518 C -0.28316 0.03055 -0.28976 0.01782 -0.30156 0.01319 " pathEditMode="relative" rAng="0" ptsTypes="aaa">
                                      <p:cBhvr>
                                        <p:cTn id="620" dur="3500" fill="hold"/>
                                        <p:tgtEl>
                                          <p:spTgt spid="2240"/>
                                        </p:tgtEl>
                                        <p:attrNameLst>
                                          <p:attrName>ppt_x</p:attrName>
                                          <p:attrName>ppt_y</p:attrName>
                                        </p:attrNameLst>
                                      </p:cBhvr>
                                      <p:rCtr x="-115" y="-14"/>
                                    </p:animMotion>
                                  </p:childTnLst>
                                </p:cTn>
                              </p:par>
                              <p:par>
                                <p:cTn id="621" presetID="0" presetClass="path" presetSubtype="0" accel="50000" decel="50000" fill="hold" nodeType="withEffect">
                                  <p:stCondLst>
                                    <p:cond delay="0"/>
                                  </p:stCondLst>
                                  <p:childTnLst>
                                    <p:animMotion origin="layout" path="M -0.09705 0.06667 C -0.09566 0.08079 -0.0941 0.09491 -0.10382 0.10486 C -0.11354 0.11482 -0.14253 0.12408 -0.15486 0.12709 C -0.16719 0.13009 -0.17378 0.12523 -0.1783 0.12361 C -0.18281 0.12199 -0.18107 0.11875 -0.18194 0.11736 " pathEditMode="relative" rAng="0" ptsTypes="aaaaa">
                                      <p:cBhvr>
                                        <p:cTn id="622" dur="2000" fill="hold"/>
                                        <p:tgtEl>
                                          <p:spTgt spid="2257"/>
                                        </p:tgtEl>
                                        <p:attrNameLst>
                                          <p:attrName>ppt_x</p:attrName>
                                          <p:attrName>ppt_y</p:attrName>
                                        </p:attrNameLst>
                                      </p:cBhvr>
                                      <p:rCtr x="-41" y="32"/>
                                    </p:animMotion>
                                  </p:childTnLst>
                                </p:cTn>
                              </p:par>
                              <p:par>
                                <p:cTn id="623" presetID="0" presetClass="path" presetSubtype="0" accel="50000" decel="50000" fill="hold" nodeType="withEffect">
                                  <p:stCondLst>
                                    <p:cond delay="0"/>
                                  </p:stCondLst>
                                  <p:childTnLst>
                                    <p:animMotion origin="layout" path="M -0.11684 -0.02963 C -0.14757 -0.03102 -0.17778 -0.0338 -0.19288 -0.03935 C -0.20798 -0.04491 -0.20434 -0.05856 -0.20746 -0.06366 " pathEditMode="relative" rAng="0" ptsTypes="aaa">
                                      <p:cBhvr>
                                        <p:cTn id="624" dur="2000" fill="hold"/>
                                        <p:tgtEl>
                                          <p:spTgt spid="2232"/>
                                        </p:tgtEl>
                                        <p:attrNameLst>
                                          <p:attrName>ppt_x</p:attrName>
                                          <p:attrName>ppt_y</p:attrName>
                                        </p:attrNameLst>
                                      </p:cBhvr>
                                      <p:rCtr x="-46" y="-17"/>
                                    </p:animMotion>
                                  </p:childTnLst>
                                </p:cTn>
                              </p:par>
                              <p:par>
                                <p:cTn id="625" presetID="26" presetClass="emph" presetSubtype="0" fill="hold" nodeType="withEffect">
                                  <p:stCondLst>
                                    <p:cond delay="1500"/>
                                  </p:stCondLst>
                                  <p:childTnLst>
                                    <p:animEffect transition="out" filter="fade">
                                      <p:cBhvr>
                                        <p:cTn id="626" dur="500" tmFilter="0, 0; .2, .5; .8, .5; 1, 0"/>
                                        <p:tgtEl>
                                          <p:spTgt spid="2257"/>
                                        </p:tgtEl>
                                      </p:cBhvr>
                                    </p:animEffect>
                                    <p:animScale>
                                      <p:cBhvr>
                                        <p:cTn id="627" dur="250" autoRev="1" fill="hold"/>
                                        <p:tgtEl>
                                          <p:spTgt spid="2257"/>
                                        </p:tgtEl>
                                      </p:cBhvr>
                                      <p:by x="105000" y="105000"/>
                                    </p:animScale>
                                  </p:childTnLst>
                                </p:cTn>
                              </p:par>
                              <p:par>
                                <p:cTn id="628" presetID="26" presetClass="emph" presetSubtype="0" fill="hold" nodeType="withEffect">
                                  <p:stCondLst>
                                    <p:cond delay="1500"/>
                                  </p:stCondLst>
                                  <p:childTnLst>
                                    <p:animEffect transition="out" filter="fade">
                                      <p:cBhvr>
                                        <p:cTn id="629" dur="500" tmFilter="0, 0; .2, .5; .8, .5; 1, 0"/>
                                        <p:tgtEl>
                                          <p:spTgt spid="2232"/>
                                        </p:tgtEl>
                                      </p:cBhvr>
                                    </p:animEffect>
                                    <p:animScale>
                                      <p:cBhvr>
                                        <p:cTn id="630" dur="250" autoRev="1" fill="hold"/>
                                        <p:tgtEl>
                                          <p:spTgt spid="2232"/>
                                        </p:tgtEl>
                                      </p:cBhvr>
                                      <p:by x="105000" y="105000"/>
                                    </p:animScale>
                                  </p:childTnLst>
                                </p:cTn>
                              </p:par>
                              <p:par>
                                <p:cTn id="631" presetID="26" presetClass="emph" presetSubtype="0" fill="hold" nodeType="withEffect">
                                  <p:stCondLst>
                                    <p:cond delay="1500"/>
                                  </p:stCondLst>
                                  <p:childTnLst>
                                    <p:animEffect transition="out" filter="fade">
                                      <p:cBhvr>
                                        <p:cTn id="632" dur="500" tmFilter="0, 0; .2, .5; .8, .5; 1, 0"/>
                                        <p:tgtEl>
                                          <p:spTgt spid="2234"/>
                                        </p:tgtEl>
                                      </p:cBhvr>
                                    </p:animEffect>
                                    <p:animScale>
                                      <p:cBhvr>
                                        <p:cTn id="633" dur="250" autoRev="1" fill="hold"/>
                                        <p:tgtEl>
                                          <p:spTgt spid="2234"/>
                                        </p:tgtEl>
                                      </p:cBhvr>
                                      <p:by x="105000" y="105000"/>
                                    </p:animScale>
                                  </p:childTnLst>
                                </p:cTn>
                              </p:par>
                              <p:par>
                                <p:cTn id="634" presetID="0" presetClass="path" presetSubtype="0" accel="50000" decel="50000" fill="hold" nodeType="withEffect">
                                  <p:stCondLst>
                                    <p:cond delay="0"/>
                                  </p:stCondLst>
                                  <p:childTnLst>
                                    <p:animMotion origin="layout" path="M -0.05521 0.05 L -0.08871 0.05 " pathEditMode="relative" rAng="0" ptsTypes="AA">
                                      <p:cBhvr>
                                        <p:cTn id="635" dur="2000" fill="hold"/>
                                        <p:tgtEl>
                                          <p:spTgt spid="2217"/>
                                        </p:tgtEl>
                                        <p:attrNameLst>
                                          <p:attrName>ppt_x</p:attrName>
                                          <p:attrName>ppt_y</p:attrName>
                                        </p:attrNameLst>
                                      </p:cBhvr>
                                      <p:rCtr x="-17" y="0"/>
                                    </p:animMotion>
                                  </p:childTnLst>
                                </p:cTn>
                              </p:par>
                              <p:par>
                                <p:cTn id="636" presetID="0" presetClass="path" presetSubtype="0" accel="50000" decel="50000" fill="hold" nodeType="withEffect">
                                  <p:stCondLst>
                                    <p:cond delay="0"/>
                                  </p:stCondLst>
                                  <p:childTnLst>
                                    <p:animMotion origin="layout" path="M -0.07292 -0.04722 L -0.1059 -0.03542 " pathEditMode="relative" rAng="0" ptsTypes="AA">
                                      <p:cBhvr>
                                        <p:cTn id="637" dur="2000" fill="hold"/>
                                        <p:tgtEl>
                                          <p:spTgt spid="2224"/>
                                        </p:tgtEl>
                                        <p:attrNameLst>
                                          <p:attrName>ppt_x</p:attrName>
                                          <p:attrName>ppt_y</p:attrName>
                                        </p:attrNameLst>
                                      </p:cBhvr>
                                      <p:rCtr x="-16" y="6"/>
                                    </p:animMotion>
                                  </p:childTnLst>
                                </p:cTn>
                              </p:par>
                              <p:par>
                                <p:cTn id="638" presetID="0" presetClass="path" presetSubtype="0" accel="50000" decel="50000" fill="hold" nodeType="withEffect">
                                  <p:stCondLst>
                                    <p:cond delay="0"/>
                                  </p:stCondLst>
                                  <p:childTnLst>
                                    <p:animMotion origin="layout" path="M 0.1783 0.25579 L 0.1783 0.28912 " pathEditMode="relative" ptsTypes="AA">
                                      <p:cBhvr>
                                        <p:cTn id="639" dur="2000" fill="hold"/>
                                        <p:tgtEl>
                                          <p:spTgt spid="2289"/>
                                        </p:tgtEl>
                                        <p:attrNameLst>
                                          <p:attrName>ppt_x</p:attrName>
                                          <p:attrName>ppt_y</p:attrName>
                                        </p:attrNameLst>
                                      </p:cBhvr>
                                    </p:animMotion>
                                  </p:childTnLst>
                                </p:cTn>
                              </p:par>
                              <p:par>
                                <p:cTn id="640" presetID="0" presetClass="path" presetSubtype="0" accel="50000" decel="50000" fill="hold" nodeType="withEffect">
                                  <p:stCondLst>
                                    <p:cond delay="0"/>
                                  </p:stCondLst>
                                  <p:childTnLst>
                                    <p:animMotion origin="layout" path="M -0.02622 0.00301 L -0.11701 -0.00162 " pathEditMode="relative" rAng="0" ptsTypes="AA">
                                      <p:cBhvr>
                                        <p:cTn id="641" dur="2000" fill="hold"/>
                                        <p:tgtEl>
                                          <p:spTgt spid="2234"/>
                                        </p:tgtEl>
                                        <p:attrNameLst>
                                          <p:attrName>ppt_x</p:attrName>
                                          <p:attrName>ppt_y</p:attrName>
                                        </p:attrNameLst>
                                      </p:cBhvr>
                                      <p:rCtr x="-45" y="-2"/>
                                    </p:animMotion>
                                  </p:childTnLst>
                                </p:cTn>
                              </p:par>
                              <p:par>
                                <p:cTn id="642" presetID="0" presetClass="path" presetSubtype="0" accel="50000" decel="50000" fill="hold" nodeType="withEffect">
                                  <p:stCondLst>
                                    <p:cond delay="1000"/>
                                  </p:stCondLst>
                                  <p:childTnLst>
                                    <p:animMotion origin="layout" path="M -2.5E-6 -3.7037E-6 L -0.03333 -3.7037E-6 " pathEditMode="relative" ptsTypes="AA">
                                      <p:cBhvr>
                                        <p:cTn id="643" dur="3000" fill="hold"/>
                                        <p:tgtEl>
                                          <p:spTgt spid="2245"/>
                                        </p:tgtEl>
                                        <p:attrNameLst>
                                          <p:attrName>ppt_x</p:attrName>
                                          <p:attrName>ppt_y</p:attrName>
                                        </p:attrNameLst>
                                      </p:cBhvr>
                                    </p:animMotion>
                                  </p:childTnLst>
                                </p:cTn>
                              </p:par>
                              <p:par>
                                <p:cTn id="644" presetID="0" presetClass="path" presetSubtype="0" accel="50000" decel="50000" fill="hold" nodeType="withEffect">
                                  <p:stCondLst>
                                    <p:cond delay="1000"/>
                                  </p:stCondLst>
                                  <p:childTnLst>
                                    <p:animMotion origin="layout" path="M -0.06528 -0.04259 L -0.0967 -0.04768 " pathEditMode="relative" rAng="0" ptsTypes="AA">
                                      <p:cBhvr>
                                        <p:cTn id="645" dur="3000" fill="hold"/>
                                        <p:tgtEl>
                                          <p:spTgt spid="2244"/>
                                        </p:tgtEl>
                                        <p:attrNameLst>
                                          <p:attrName>ppt_x</p:attrName>
                                          <p:attrName>ppt_y</p:attrName>
                                        </p:attrNameLst>
                                      </p:cBhvr>
                                      <p:rCtr x="-16" y="-3"/>
                                    </p:animMotion>
                                  </p:childTnLst>
                                </p:cTn>
                              </p:par>
                              <p:par>
                                <p:cTn id="646" presetID="0" presetClass="path" presetSubtype="0" accel="50000" decel="50000" fill="hold" nodeType="withEffect">
                                  <p:stCondLst>
                                    <p:cond delay="0"/>
                                  </p:stCondLst>
                                  <p:childTnLst>
                                    <p:animMotion origin="layout" path="M 2.22222E-6 2.22222E-6 C -0.02465 -0.00023 -0.04722 -0.00417 -0.06459 0.00092 C -0.08195 0.00602 -0.09323 0.01366 -0.10417 0.03102 C -0.11511 0.04838 -0.11875 0.06921 -0.12986 0.10463 C -0.14097 0.14004 -0.16233 0.21435 -0.17084 0.24305 " pathEditMode="relative" rAng="0" ptsTypes="aaaaa">
                                      <p:cBhvr>
                                        <p:cTn id="647" dur="4500" fill="hold"/>
                                        <p:tgtEl>
                                          <p:spTgt spid="2318"/>
                                        </p:tgtEl>
                                        <p:attrNameLst>
                                          <p:attrName>ppt_x</p:attrName>
                                          <p:attrName>ppt_y</p:attrName>
                                        </p:attrNameLst>
                                      </p:cBhvr>
                                      <p:rCtr x="-85" y="119"/>
                                    </p:animMotion>
                                  </p:childTnLst>
                                </p:cTn>
                              </p:par>
                              <p:par>
                                <p:cTn id="648" presetID="0" presetClass="path" presetSubtype="0" accel="50000" decel="50000" fill="hold" nodeType="withEffect">
                                  <p:stCondLst>
                                    <p:cond delay="500"/>
                                  </p:stCondLst>
                                  <p:childTnLst>
                                    <p:animMotion origin="layout" path="M -0.14653 0.04815 C -0.15243 0.06111 -0.16372 0.10972 -0.18195 0.12662 C -0.20017 0.14352 -0.24028 0.14514 -0.25556 0.15 " pathEditMode="relative" rAng="0" ptsTypes="aaa">
                                      <p:cBhvr>
                                        <p:cTn id="649" dur="3000" fill="hold"/>
                                        <p:tgtEl>
                                          <p:spTgt spid="2286"/>
                                        </p:tgtEl>
                                        <p:attrNameLst>
                                          <p:attrName>ppt_x</p:attrName>
                                          <p:attrName>ppt_y</p:attrName>
                                        </p:attrNameLst>
                                      </p:cBhvr>
                                      <p:rCtr x="-55" y="51"/>
                                    </p:animMotion>
                                  </p:childTnLst>
                                </p:cTn>
                              </p:par>
                              <p:par>
                                <p:cTn id="650" presetID="0" presetClass="path" presetSubtype="0" accel="50000" decel="50000" fill="hold" nodeType="withEffect">
                                  <p:stCondLst>
                                    <p:cond delay="2000"/>
                                  </p:stCondLst>
                                  <p:childTnLst>
                                    <p:animMotion origin="layout" path="M 2.5E-6 1.11111E-6 L 0.03333 0.13356 " pathEditMode="relative" ptsTypes="AA">
                                      <p:cBhvr>
                                        <p:cTn id="651" dur="2000" fill="hold"/>
                                        <p:tgtEl>
                                          <p:spTgt spid="2319"/>
                                        </p:tgtEl>
                                        <p:attrNameLst>
                                          <p:attrName>ppt_x</p:attrName>
                                          <p:attrName>ppt_y</p:attrName>
                                        </p:attrNameLst>
                                      </p:cBhvr>
                                    </p:animMotion>
                                  </p:childTnLst>
                                </p:cTn>
                              </p:par>
                              <p:par>
                                <p:cTn id="652" presetID="10" presetClass="entr" presetSubtype="0" fill="hold" nodeType="withEffect">
                                  <p:stCondLst>
                                    <p:cond delay="1000"/>
                                  </p:stCondLst>
                                  <p:childTnLst>
                                    <p:set>
                                      <p:cBhvr>
                                        <p:cTn id="653" dur="1" fill="hold">
                                          <p:stCondLst>
                                            <p:cond delay="0"/>
                                          </p:stCondLst>
                                        </p:cTn>
                                        <p:tgtEl>
                                          <p:spTgt spid="2320"/>
                                        </p:tgtEl>
                                        <p:attrNameLst>
                                          <p:attrName>style.visibility</p:attrName>
                                        </p:attrNameLst>
                                      </p:cBhvr>
                                      <p:to>
                                        <p:strVal val="visible"/>
                                      </p:to>
                                    </p:set>
                                    <p:animEffect transition="in" filter="fade">
                                      <p:cBhvr>
                                        <p:cTn id="654" dur="1500"/>
                                        <p:tgtEl>
                                          <p:spTgt spid="2320"/>
                                        </p:tgtEl>
                                      </p:cBhvr>
                                    </p:animEffect>
                                  </p:childTnLst>
                                </p:cTn>
                              </p:par>
                              <p:par>
                                <p:cTn id="655" presetID="10" presetClass="entr" presetSubtype="0" fill="hold" nodeType="withEffect">
                                  <p:stCondLst>
                                    <p:cond delay="1000"/>
                                  </p:stCondLst>
                                  <p:childTnLst>
                                    <p:set>
                                      <p:cBhvr>
                                        <p:cTn id="656" dur="1" fill="hold">
                                          <p:stCondLst>
                                            <p:cond delay="0"/>
                                          </p:stCondLst>
                                        </p:cTn>
                                        <p:tgtEl>
                                          <p:spTgt spid="2321"/>
                                        </p:tgtEl>
                                        <p:attrNameLst>
                                          <p:attrName>style.visibility</p:attrName>
                                        </p:attrNameLst>
                                      </p:cBhvr>
                                      <p:to>
                                        <p:strVal val="visible"/>
                                      </p:to>
                                    </p:set>
                                    <p:animEffect transition="in" filter="fade">
                                      <p:cBhvr>
                                        <p:cTn id="657" dur="1500"/>
                                        <p:tgtEl>
                                          <p:spTgt spid="2321"/>
                                        </p:tgtEl>
                                      </p:cBhvr>
                                    </p:animEffect>
                                  </p:childTnLst>
                                </p:cTn>
                              </p:par>
                              <p:par>
                                <p:cTn id="658" presetID="0" presetClass="path" presetSubtype="0" accel="50000" decel="50000" fill="hold" nodeType="withEffect">
                                  <p:stCondLst>
                                    <p:cond delay="1500"/>
                                  </p:stCondLst>
                                  <p:childTnLst>
                                    <p:animMotion origin="layout" path="M -2.22222E-6 -3.7037E-6 L -0.025 -3.7037E-6 " pathEditMode="relative" ptsTypes="AA">
                                      <p:cBhvr>
                                        <p:cTn id="659" dur="3000" fill="hold"/>
                                        <p:tgtEl>
                                          <p:spTgt spid="2225"/>
                                        </p:tgtEl>
                                        <p:attrNameLst>
                                          <p:attrName>ppt_x</p:attrName>
                                          <p:attrName>ppt_y</p:attrName>
                                        </p:attrNameLst>
                                      </p:cBhvr>
                                    </p:animMotion>
                                  </p:childTnLst>
                                </p:cTn>
                              </p:par>
                              <p:par>
                                <p:cTn id="660" presetID="0" presetClass="path" presetSubtype="0" accel="50000" decel="50000" fill="hold" nodeType="withEffect">
                                  <p:stCondLst>
                                    <p:cond delay="2000"/>
                                  </p:stCondLst>
                                  <p:childTnLst>
                                    <p:animMotion origin="layout" path="M -5.55556E-6 1.48148E-6 L 0.00833 0.25509 " pathEditMode="relative" ptsTypes="AA">
                                      <p:cBhvr>
                                        <p:cTn id="661" dur="3000" fill="hold"/>
                                        <p:tgtEl>
                                          <p:spTgt spid="2352"/>
                                        </p:tgtEl>
                                        <p:attrNameLst>
                                          <p:attrName>ppt_x</p:attrName>
                                          <p:attrName>ppt_y</p:attrName>
                                        </p:attrNameLst>
                                      </p:cBhvr>
                                    </p:animMotion>
                                  </p:childTnLst>
                                </p:cTn>
                              </p:par>
                              <p:par>
                                <p:cTn id="662" presetID="9" presetClass="emph" presetSubtype="0" nodeType="withEffect">
                                  <p:stCondLst>
                                    <p:cond delay="2000"/>
                                  </p:stCondLst>
                                  <p:childTnLst>
                                    <p:set>
                                      <p:cBhvr rctx="PPT">
                                        <p:cTn id="663" dur="indefinite"/>
                                        <p:tgtEl>
                                          <p:spTgt spid="2352"/>
                                        </p:tgtEl>
                                        <p:attrNameLst>
                                          <p:attrName>style.opacity</p:attrName>
                                        </p:attrNameLst>
                                      </p:cBhvr>
                                      <p:to>
                                        <p:strVal val="0.75"/>
                                      </p:to>
                                    </p:set>
                                    <p:animEffect filter="image" prLst="opacity: 0.75">
                                      <p:cBhvr rctx="IE">
                                        <p:cTn id="664" dur="indefinite"/>
                                        <p:tgtEl>
                                          <p:spTgt spid="2352"/>
                                        </p:tgtEl>
                                      </p:cBhvr>
                                    </p:animEffect>
                                  </p:childTnLst>
                                </p:cTn>
                              </p:par>
                            </p:childTnLst>
                          </p:cTn>
                        </p:par>
                        <p:par>
                          <p:cTn id="665" fill="hold">
                            <p:stCondLst>
                              <p:cond delay="5000"/>
                            </p:stCondLst>
                            <p:childTnLst>
                              <p:par>
                                <p:cTn id="666" presetID="10" presetClass="entr" presetSubtype="0" fill="hold" grpId="0" nodeType="afterEffect">
                                  <p:stCondLst>
                                    <p:cond delay="500"/>
                                  </p:stCondLst>
                                  <p:childTnLst>
                                    <p:set>
                                      <p:cBhvr>
                                        <p:cTn id="667" dur="1" fill="hold">
                                          <p:stCondLst>
                                            <p:cond delay="0"/>
                                          </p:stCondLst>
                                        </p:cTn>
                                        <p:tgtEl>
                                          <p:spTgt spid="2322"/>
                                        </p:tgtEl>
                                        <p:attrNameLst>
                                          <p:attrName>style.visibility</p:attrName>
                                        </p:attrNameLst>
                                      </p:cBhvr>
                                      <p:to>
                                        <p:strVal val="visible"/>
                                      </p:to>
                                    </p:set>
                                    <p:animEffect transition="in" filter="fade">
                                      <p:cBhvr>
                                        <p:cTn id="668" dur="2000"/>
                                        <p:tgtEl>
                                          <p:spTgt spid="2322"/>
                                        </p:tgtEl>
                                      </p:cBhvr>
                                    </p:animEffect>
                                  </p:childTnLst>
                                </p:cTn>
                              </p:par>
                              <p:par>
                                <p:cTn id="669" presetID="10" presetClass="entr" presetSubtype="0" fill="hold" grpId="0" nodeType="withEffect">
                                  <p:stCondLst>
                                    <p:cond delay="0"/>
                                  </p:stCondLst>
                                  <p:childTnLst>
                                    <p:set>
                                      <p:cBhvr>
                                        <p:cTn id="670" dur="1" fill="hold">
                                          <p:stCondLst>
                                            <p:cond delay="0"/>
                                          </p:stCondLst>
                                        </p:cTn>
                                        <p:tgtEl>
                                          <p:spTgt spid="2335"/>
                                        </p:tgtEl>
                                        <p:attrNameLst>
                                          <p:attrName>style.visibility</p:attrName>
                                        </p:attrNameLst>
                                      </p:cBhvr>
                                      <p:to>
                                        <p:strVal val="visible"/>
                                      </p:to>
                                    </p:set>
                                    <p:animEffect transition="in" filter="fade">
                                      <p:cBhvr>
                                        <p:cTn id="671" dur="1000"/>
                                        <p:tgtEl>
                                          <p:spTgt spid="2335"/>
                                        </p:tgtEl>
                                      </p:cBhvr>
                                    </p:animEffect>
                                  </p:childTnLst>
                                </p:cTn>
                              </p:par>
                              <p:par>
                                <p:cTn id="672" presetID="10" presetClass="entr" presetSubtype="0" fill="hold" grpId="0" nodeType="withEffect">
                                  <p:stCondLst>
                                    <p:cond delay="500"/>
                                  </p:stCondLst>
                                  <p:childTnLst>
                                    <p:set>
                                      <p:cBhvr>
                                        <p:cTn id="673" dur="1" fill="hold">
                                          <p:stCondLst>
                                            <p:cond delay="0"/>
                                          </p:stCondLst>
                                        </p:cTn>
                                        <p:tgtEl>
                                          <p:spTgt spid="2323"/>
                                        </p:tgtEl>
                                        <p:attrNameLst>
                                          <p:attrName>style.visibility</p:attrName>
                                        </p:attrNameLst>
                                      </p:cBhvr>
                                      <p:to>
                                        <p:strVal val="visible"/>
                                      </p:to>
                                    </p:set>
                                    <p:animEffect transition="in" filter="fade">
                                      <p:cBhvr>
                                        <p:cTn id="674" dur="2000"/>
                                        <p:tgtEl>
                                          <p:spTgt spid="2323"/>
                                        </p:tgtEl>
                                      </p:cBhvr>
                                    </p:animEffect>
                                  </p:childTnLst>
                                </p:cTn>
                              </p:par>
                              <p:par>
                                <p:cTn id="675" presetID="10" presetClass="entr" presetSubtype="0" fill="hold" grpId="0" nodeType="withEffect">
                                  <p:stCondLst>
                                    <p:cond delay="500"/>
                                  </p:stCondLst>
                                  <p:childTnLst>
                                    <p:set>
                                      <p:cBhvr>
                                        <p:cTn id="676" dur="1" fill="hold">
                                          <p:stCondLst>
                                            <p:cond delay="0"/>
                                          </p:stCondLst>
                                        </p:cTn>
                                        <p:tgtEl>
                                          <p:spTgt spid="2324"/>
                                        </p:tgtEl>
                                        <p:attrNameLst>
                                          <p:attrName>style.visibility</p:attrName>
                                        </p:attrNameLst>
                                      </p:cBhvr>
                                      <p:to>
                                        <p:strVal val="visible"/>
                                      </p:to>
                                    </p:set>
                                    <p:animEffect transition="in" filter="fade">
                                      <p:cBhvr>
                                        <p:cTn id="677" dur="2000"/>
                                        <p:tgtEl>
                                          <p:spTgt spid="2324"/>
                                        </p:tgtEl>
                                      </p:cBhvr>
                                    </p:animEffect>
                                  </p:childTnLst>
                                </p:cTn>
                              </p:par>
                              <p:par>
                                <p:cTn id="678" presetID="10" presetClass="entr" presetSubtype="0" fill="hold" grpId="0" nodeType="withEffect">
                                  <p:stCondLst>
                                    <p:cond delay="500"/>
                                  </p:stCondLst>
                                  <p:childTnLst>
                                    <p:set>
                                      <p:cBhvr>
                                        <p:cTn id="679" dur="1" fill="hold">
                                          <p:stCondLst>
                                            <p:cond delay="0"/>
                                          </p:stCondLst>
                                        </p:cTn>
                                        <p:tgtEl>
                                          <p:spTgt spid="2325"/>
                                        </p:tgtEl>
                                        <p:attrNameLst>
                                          <p:attrName>style.visibility</p:attrName>
                                        </p:attrNameLst>
                                      </p:cBhvr>
                                      <p:to>
                                        <p:strVal val="visible"/>
                                      </p:to>
                                    </p:set>
                                    <p:animEffect transition="in" filter="fade">
                                      <p:cBhvr>
                                        <p:cTn id="680" dur="2000"/>
                                        <p:tgtEl>
                                          <p:spTgt spid="2325"/>
                                        </p:tgtEl>
                                      </p:cBhvr>
                                    </p:animEffect>
                                  </p:childTnLst>
                                </p:cTn>
                              </p:par>
                              <p:par>
                                <p:cTn id="681" presetID="10" presetClass="entr" presetSubtype="0" fill="hold" grpId="0" nodeType="withEffect">
                                  <p:stCondLst>
                                    <p:cond delay="500"/>
                                  </p:stCondLst>
                                  <p:childTnLst>
                                    <p:set>
                                      <p:cBhvr>
                                        <p:cTn id="682" dur="1" fill="hold">
                                          <p:stCondLst>
                                            <p:cond delay="0"/>
                                          </p:stCondLst>
                                        </p:cTn>
                                        <p:tgtEl>
                                          <p:spTgt spid="2326"/>
                                        </p:tgtEl>
                                        <p:attrNameLst>
                                          <p:attrName>style.visibility</p:attrName>
                                        </p:attrNameLst>
                                      </p:cBhvr>
                                      <p:to>
                                        <p:strVal val="visible"/>
                                      </p:to>
                                    </p:set>
                                    <p:animEffect transition="in" filter="fade">
                                      <p:cBhvr>
                                        <p:cTn id="683" dur="2000"/>
                                        <p:tgtEl>
                                          <p:spTgt spid="2326"/>
                                        </p:tgtEl>
                                      </p:cBhvr>
                                    </p:animEffect>
                                  </p:childTnLst>
                                </p:cTn>
                              </p:par>
                              <p:par>
                                <p:cTn id="684" presetID="10" presetClass="entr" presetSubtype="0" fill="hold" grpId="0" nodeType="withEffect">
                                  <p:stCondLst>
                                    <p:cond delay="500"/>
                                  </p:stCondLst>
                                  <p:childTnLst>
                                    <p:set>
                                      <p:cBhvr>
                                        <p:cTn id="685" dur="1" fill="hold">
                                          <p:stCondLst>
                                            <p:cond delay="0"/>
                                          </p:stCondLst>
                                        </p:cTn>
                                        <p:tgtEl>
                                          <p:spTgt spid="2327"/>
                                        </p:tgtEl>
                                        <p:attrNameLst>
                                          <p:attrName>style.visibility</p:attrName>
                                        </p:attrNameLst>
                                      </p:cBhvr>
                                      <p:to>
                                        <p:strVal val="visible"/>
                                      </p:to>
                                    </p:set>
                                    <p:animEffect transition="in" filter="fade">
                                      <p:cBhvr>
                                        <p:cTn id="686" dur="2000"/>
                                        <p:tgtEl>
                                          <p:spTgt spid="2327"/>
                                        </p:tgtEl>
                                      </p:cBhvr>
                                    </p:animEffect>
                                  </p:childTnLst>
                                </p:cTn>
                              </p:par>
                              <p:par>
                                <p:cTn id="687" presetID="10" presetClass="entr" presetSubtype="0" fill="hold" grpId="0" nodeType="withEffect">
                                  <p:stCondLst>
                                    <p:cond delay="500"/>
                                  </p:stCondLst>
                                  <p:childTnLst>
                                    <p:set>
                                      <p:cBhvr>
                                        <p:cTn id="688" dur="1" fill="hold">
                                          <p:stCondLst>
                                            <p:cond delay="0"/>
                                          </p:stCondLst>
                                        </p:cTn>
                                        <p:tgtEl>
                                          <p:spTgt spid="2329"/>
                                        </p:tgtEl>
                                        <p:attrNameLst>
                                          <p:attrName>style.visibility</p:attrName>
                                        </p:attrNameLst>
                                      </p:cBhvr>
                                      <p:to>
                                        <p:strVal val="visible"/>
                                      </p:to>
                                    </p:set>
                                    <p:animEffect transition="in" filter="fade">
                                      <p:cBhvr>
                                        <p:cTn id="689" dur="2000"/>
                                        <p:tgtEl>
                                          <p:spTgt spid="2329"/>
                                        </p:tgtEl>
                                      </p:cBhvr>
                                    </p:animEffect>
                                  </p:childTnLst>
                                </p:cTn>
                              </p:par>
                              <p:par>
                                <p:cTn id="690" presetID="10" presetClass="entr" presetSubtype="0" fill="hold" grpId="0" nodeType="withEffect">
                                  <p:stCondLst>
                                    <p:cond delay="500"/>
                                  </p:stCondLst>
                                  <p:childTnLst>
                                    <p:set>
                                      <p:cBhvr>
                                        <p:cTn id="691" dur="1" fill="hold">
                                          <p:stCondLst>
                                            <p:cond delay="0"/>
                                          </p:stCondLst>
                                        </p:cTn>
                                        <p:tgtEl>
                                          <p:spTgt spid="2330"/>
                                        </p:tgtEl>
                                        <p:attrNameLst>
                                          <p:attrName>style.visibility</p:attrName>
                                        </p:attrNameLst>
                                      </p:cBhvr>
                                      <p:to>
                                        <p:strVal val="visible"/>
                                      </p:to>
                                    </p:set>
                                    <p:animEffect transition="in" filter="fade">
                                      <p:cBhvr>
                                        <p:cTn id="692" dur="2000"/>
                                        <p:tgtEl>
                                          <p:spTgt spid="2330"/>
                                        </p:tgtEl>
                                      </p:cBhvr>
                                    </p:animEffect>
                                  </p:childTnLst>
                                </p:cTn>
                              </p:par>
                              <p:par>
                                <p:cTn id="693" presetID="10" presetClass="entr" presetSubtype="0" fill="hold" grpId="0" nodeType="withEffect">
                                  <p:stCondLst>
                                    <p:cond delay="500"/>
                                  </p:stCondLst>
                                  <p:childTnLst>
                                    <p:set>
                                      <p:cBhvr>
                                        <p:cTn id="694" dur="1" fill="hold">
                                          <p:stCondLst>
                                            <p:cond delay="0"/>
                                          </p:stCondLst>
                                        </p:cTn>
                                        <p:tgtEl>
                                          <p:spTgt spid="2331"/>
                                        </p:tgtEl>
                                        <p:attrNameLst>
                                          <p:attrName>style.visibility</p:attrName>
                                        </p:attrNameLst>
                                      </p:cBhvr>
                                      <p:to>
                                        <p:strVal val="visible"/>
                                      </p:to>
                                    </p:set>
                                    <p:animEffect transition="in" filter="fade">
                                      <p:cBhvr>
                                        <p:cTn id="695" dur="2000"/>
                                        <p:tgtEl>
                                          <p:spTgt spid="2331"/>
                                        </p:tgtEl>
                                      </p:cBhvr>
                                    </p:animEffect>
                                  </p:childTnLst>
                                </p:cTn>
                              </p:par>
                              <p:par>
                                <p:cTn id="696" presetID="10" presetClass="entr" presetSubtype="0" fill="hold" grpId="0" nodeType="withEffect">
                                  <p:stCondLst>
                                    <p:cond delay="500"/>
                                  </p:stCondLst>
                                  <p:childTnLst>
                                    <p:set>
                                      <p:cBhvr>
                                        <p:cTn id="697" dur="1" fill="hold">
                                          <p:stCondLst>
                                            <p:cond delay="0"/>
                                          </p:stCondLst>
                                        </p:cTn>
                                        <p:tgtEl>
                                          <p:spTgt spid="2332"/>
                                        </p:tgtEl>
                                        <p:attrNameLst>
                                          <p:attrName>style.visibility</p:attrName>
                                        </p:attrNameLst>
                                      </p:cBhvr>
                                      <p:to>
                                        <p:strVal val="visible"/>
                                      </p:to>
                                    </p:set>
                                    <p:animEffect transition="in" filter="fade">
                                      <p:cBhvr>
                                        <p:cTn id="698" dur="2000"/>
                                        <p:tgtEl>
                                          <p:spTgt spid="2332"/>
                                        </p:tgtEl>
                                      </p:cBhvr>
                                    </p:animEffect>
                                  </p:childTnLst>
                                </p:cTn>
                              </p:par>
                            </p:childTnLst>
                          </p:cTn>
                        </p:par>
                      </p:childTnLst>
                    </p:cTn>
                  </p:par>
                  <p:par>
                    <p:cTn id="699" fill="hold">
                      <p:stCondLst>
                        <p:cond delay="indefinite"/>
                      </p:stCondLst>
                      <p:childTnLst>
                        <p:par>
                          <p:cTn id="700" fill="hold">
                            <p:stCondLst>
                              <p:cond delay="0"/>
                            </p:stCondLst>
                            <p:childTnLst>
                              <p:par>
                                <p:cTn id="701" presetID="10" presetClass="exit" presetSubtype="0" fill="hold" grpId="1" nodeType="clickEffect">
                                  <p:stCondLst>
                                    <p:cond delay="0"/>
                                  </p:stCondLst>
                                  <p:childTnLst>
                                    <p:animEffect transition="out" filter="fade">
                                      <p:cBhvr>
                                        <p:cTn id="702" dur="2000"/>
                                        <p:tgtEl>
                                          <p:spTgt spid="2322"/>
                                        </p:tgtEl>
                                      </p:cBhvr>
                                    </p:animEffect>
                                    <p:set>
                                      <p:cBhvr>
                                        <p:cTn id="703" dur="1" fill="hold">
                                          <p:stCondLst>
                                            <p:cond delay="1999"/>
                                          </p:stCondLst>
                                        </p:cTn>
                                        <p:tgtEl>
                                          <p:spTgt spid="2322"/>
                                        </p:tgtEl>
                                        <p:attrNameLst>
                                          <p:attrName>style.visibility</p:attrName>
                                        </p:attrNameLst>
                                      </p:cBhvr>
                                      <p:to>
                                        <p:strVal val="hidden"/>
                                      </p:to>
                                    </p:set>
                                  </p:childTnLst>
                                </p:cTn>
                              </p:par>
                              <p:par>
                                <p:cTn id="704" presetID="10" presetClass="exit" presetSubtype="0" fill="hold" grpId="1" nodeType="withEffect">
                                  <p:stCondLst>
                                    <p:cond delay="0"/>
                                  </p:stCondLst>
                                  <p:childTnLst>
                                    <p:animEffect transition="out" filter="fade">
                                      <p:cBhvr>
                                        <p:cTn id="705" dur="2000"/>
                                        <p:tgtEl>
                                          <p:spTgt spid="2323"/>
                                        </p:tgtEl>
                                      </p:cBhvr>
                                    </p:animEffect>
                                    <p:set>
                                      <p:cBhvr>
                                        <p:cTn id="706" dur="1" fill="hold">
                                          <p:stCondLst>
                                            <p:cond delay="1999"/>
                                          </p:stCondLst>
                                        </p:cTn>
                                        <p:tgtEl>
                                          <p:spTgt spid="2323"/>
                                        </p:tgtEl>
                                        <p:attrNameLst>
                                          <p:attrName>style.visibility</p:attrName>
                                        </p:attrNameLst>
                                      </p:cBhvr>
                                      <p:to>
                                        <p:strVal val="hidden"/>
                                      </p:to>
                                    </p:set>
                                  </p:childTnLst>
                                </p:cTn>
                              </p:par>
                              <p:par>
                                <p:cTn id="707" presetID="10" presetClass="exit" presetSubtype="0" fill="hold" grpId="1" nodeType="withEffect">
                                  <p:stCondLst>
                                    <p:cond delay="0"/>
                                  </p:stCondLst>
                                  <p:childTnLst>
                                    <p:animEffect transition="out" filter="fade">
                                      <p:cBhvr>
                                        <p:cTn id="708" dur="2000"/>
                                        <p:tgtEl>
                                          <p:spTgt spid="2324"/>
                                        </p:tgtEl>
                                      </p:cBhvr>
                                    </p:animEffect>
                                    <p:set>
                                      <p:cBhvr>
                                        <p:cTn id="709" dur="1" fill="hold">
                                          <p:stCondLst>
                                            <p:cond delay="1999"/>
                                          </p:stCondLst>
                                        </p:cTn>
                                        <p:tgtEl>
                                          <p:spTgt spid="2324"/>
                                        </p:tgtEl>
                                        <p:attrNameLst>
                                          <p:attrName>style.visibility</p:attrName>
                                        </p:attrNameLst>
                                      </p:cBhvr>
                                      <p:to>
                                        <p:strVal val="hidden"/>
                                      </p:to>
                                    </p:set>
                                  </p:childTnLst>
                                </p:cTn>
                              </p:par>
                              <p:par>
                                <p:cTn id="710" presetID="10" presetClass="exit" presetSubtype="0" fill="hold" grpId="1" nodeType="withEffect">
                                  <p:stCondLst>
                                    <p:cond delay="0"/>
                                  </p:stCondLst>
                                  <p:childTnLst>
                                    <p:animEffect transition="out" filter="fade">
                                      <p:cBhvr>
                                        <p:cTn id="711" dur="2000"/>
                                        <p:tgtEl>
                                          <p:spTgt spid="2325"/>
                                        </p:tgtEl>
                                      </p:cBhvr>
                                    </p:animEffect>
                                    <p:set>
                                      <p:cBhvr>
                                        <p:cTn id="712" dur="1" fill="hold">
                                          <p:stCondLst>
                                            <p:cond delay="1999"/>
                                          </p:stCondLst>
                                        </p:cTn>
                                        <p:tgtEl>
                                          <p:spTgt spid="2325"/>
                                        </p:tgtEl>
                                        <p:attrNameLst>
                                          <p:attrName>style.visibility</p:attrName>
                                        </p:attrNameLst>
                                      </p:cBhvr>
                                      <p:to>
                                        <p:strVal val="hidden"/>
                                      </p:to>
                                    </p:set>
                                  </p:childTnLst>
                                </p:cTn>
                              </p:par>
                              <p:par>
                                <p:cTn id="713" presetID="10" presetClass="exit" presetSubtype="0" fill="hold" grpId="1" nodeType="withEffect">
                                  <p:stCondLst>
                                    <p:cond delay="0"/>
                                  </p:stCondLst>
                                  <p:childTnLst>
                                    <p:animEffect transition="out" filter="fade">
                                      <p:cBhvr>
                                        <p:cTn id="714" dur="2000"/>
                                        <p:tgtEl>
                                          <p:spTgt spid="2326"/>
                                        </p:tgtEl>
                                      </p:cBhvr>
                                    </p:animEffect>
                                    <p:set>
                                      <p:cBhvr>
                                        <p:cTn id="715" dur="1" fill="hold">
                                          <p:stCondLst>
                                            <p:cond delay="1999"/>
                                          </p:stCondLst>
                                        </p:cTn>
                                        <p:tgtEl>
                                          <p:spTgt spid="2326"/>
                                        </p:tgtEl>
                                        <p:attrNameLst>
                                          <p:attrName>style.visibility</p:attrName>
                                        </p:attrNameLst>
                                      </p:cBhvr>
                                      <p:to>
                                        <p:strVal val="hidden"/>
                                      </p:to>
                                    </p:set>
                                  </p:childTnLst>
                                </p:cTn>
                              </p:par>
                              <p:par>
                                <p:cTn id="716" presetID="10" presetClass="exit" presetSubtype="0" fill="hold" grpId="1" nodeType="withEffect">
                                  <p:stCondLst>
                                    <p:cond delay="0"/>
                                  </p:stCondLst>
                                  <p:childTnLst>
                                    <p:animEffect transition="out" filter="fade">
                                      <p:cBhvr>
                                        <p:cTn id="717" dur="2000"/>
                                        <p:tgtEl>
                                          <p:spTgt spid="2332"/>
                                        </p:tgtEl>
                                      </p:cBhvr>
                                    </p:animEffect>
                                    <p:set>
                                      <p:cBhvr>
                                        <p:cTn id="718" dur="1" fill="hold">
                                          <p:stCondLst>
                                            <p:cond delay="1999"/>
                                          </p:stCondLst>
                                        </p:cTn>
                                        <p:tgtEl>
                                          <p:spTgt spid="2332"/>
                                        </p:tgtEl>
                                        <p:attrNameLst>
                                          <p:attrName>style.visibility</p:attrName>
                                        </p:attrNameLst>
                                      </p:cBhvr>
                                      <p:to>
                                        <p:strVal val="hidden"/>
                                      </p:to>
                                    </p:set>
                                  </p:childTnLst>
                                </p:cTn>
                              </p:par>
                              <p:par>
                                <p:cTn id="719" presetID="10" presetClass="exit" presetSubtype="0" fill="hold" grpId="1" nodeType="withEffect">
                                  <p:stCondLst>
                                    <p:cond delay="0"/>
                                  </p:stCondLst>
                                  <p:childTnLst>
                                    <p:animEffect transition="out" filter="fade">
                                      <p:cBhvr>
                                        <p:cTn id="720" dur="2000"/>
                                        <p:tgtEl>
                                          <p:spTgt spid="2327"/>
                                        </p:tgtEl>
                                      </p:cBhvr>
                                    </p:animEffect>
                                    <p:set>
                                      <p:cBhvr>
                                        <p:cTn id="721" dur="1" fill="hold">
                                          <p:stCondLst>
                                            <p:cond delay="1999"/>
                                          </p:stCondLst>
                                        </p:cTn>
                                        <p:tgtEl>
                                          <p:spTgt spid="2327"/>
                                        </p:tgtEl>
                                        <p:attrNameLst>
                                          <p:attrName>style.visibility</p:attrName>
                                        </p:attrNameLst>
                                      </p:cBhvr>
                                      <p:to>
                                        <p:strVal val="hidden"/>
                                      </p:to>
                                    </p:set>
                                  </p:childTnLst>
                                </p:cTn>
                              </p:par>
                              <p:par>
                                <p:cTn id="722" presetID="10" presetClass="exit" presetSubtype="0" fill="hold" grpId="1" nodeType="withEffect">
                                  <p:stCondLst>
                                    <p:cond delay="0"/>
                                  </p:stCondLst>
                                  <p:childTnLst>
                                    <p:animEffect transition="out" filter="fade">
                                      <p:cBhvr>
                                        <p:cTn id="723" dur="2000"/>
                                        <p:tgtEl>
                                          <p:spTgt spid="2329"/>
                                        </p:tgtEl>
                                      </p:cBhvr>
                                    </p:animEffect>
                                    <p:set>
                                      <p:cBhvr>
                                        <p:cTn id="724" dur="1" fill="hold">
                                          <p:stCondLst>
                                            <p:cond delay="1999"/>
                                          </p:stCondLst>
                                        </p:cTn>
                                        <p:tgtEl>
                                          <p:spTgt spid="2329"/>
                                        </p:tgtEl>
                                        <p:attrNameLst>
                                          <p:attrName>style.visibility</p:attrName>
                                        </p:attrNameLst>
                                      </p:cBhvr>
                                      <p:to>
                                        <p:strVal val="hidden"/>
                                      </p:to>
                                    </p:set>
                                  </p:childTnLst>
                                </p:cTn>
                              </p:par>
                              <p:par>
                                <p:cTn id="725" presetID="10" presetClass="exit" presetSubtype="0" fill="hold" grpId="1" nodeType="withEffect">
                                  <p:stCondLst>
                                    <p:cond delay="0"/>
                                  </p:stCondLst>
                                  <p:childTnLst>
                                    <p:animEffect transition="out" filter="fade">
                                      <p:cBhvr>
                                        <p:cTn id="726" dur="2000"/>
                                        <p:tgtEl>
                                          <p:spTgt spid="2330"/>
                                        </p:tgtEl>
                                      </p:cBhvr>
                                    </p:animEffect>
                                    <p:set>
                                      <p:cBhvr>
                                        <p:cTn id="727" dur="1" fill="hold">
                                          <p:stCondLst>
                                            <p:cond delay="1999"/>
                                          </p:stCondLst>
                                        </p:cTn>
                                        <p:tgtEl>
                                          <p:spTgt spid="2330"/>
                                        </p:tgtEl>
                                        <p:attrNameLst>
                                          <p:attrName>style.visibility</p:attrName>
                                        </p:attrNameLst>
                                      </p:cBhvr>
                                      <p:to>
                                        <p:strVal val="hidden"/>
                                      </p:to>
                                    </p:set>
                                  </p:childTnLst>
                                </p:cTn>
                              </p:par>
                              <p:par>
                                <p:cTn id="728" presetID="10" presetClass="exit" presetSubtype="0" fill="hold" grpId="1" nodeType="withEffect">
                                  <p:stCondLst>
                                    <p:cond delay="0"/>
                                  </p:stCondLst>
                                  <p:childTnLst>
                                    <p:animEffect transition="out" filter="fade">
                                      <p:cBhvr>
                                        <p:cTn id="729" dur="2000"/>
                                        <p:tgtEl>
                                          <p:spTgt spid="2331"/>
                                        </p:tgtEl>
                                      </p:cBhvr>
                                    </p:animEffect>
                                    <p:set>
                                      <p:cBhvr>
                                        <p:cTn id="730" dur="1" fill="hold">
                                          <p:stCondLst>
                                            <p:cond delay="1999"/>
                                          </p:stCondLst>
                                        </p:cTn>
                                        <p:tgtEl>
                                          <p:spTgt spid="2331"/>
                                        </p:tgtEl>
                                        <p:attrNameLst>
                                          <p:attrName>style.visibility</p:attrName>
                                        </p:attrNameLst>
                                      </p:cBhvr>
                                      <p:to>
                                        <p:strVal val="hidden"/>
                                      </p:to>
                                    </p:set>
                                  </p:childTnLst>
                                </p:cTn>
                              </p:par>
                              <p:par>
                                <p:cTn id="731" presetID="16" presetClass="exit" presetSubtype="26" fill="hold" grpId="1" nodeType="withEffect">
                                  <p:stCondLst>
                                    <p:cond delay="0"/>
                                  </p:stCondLst>
                                  <p:childTnLst>
                                    <p:animEffect transition="out" filter="barn(inHorizontal)">
                                      <p:cBhvr>
                                        <p:cTn id="732" dur="1000"/>
                                        <p:tgtEl>
                                          <p:spTgt spid="2309"/>
                                        </p:tgtEl>
                                      </p:cBhvr>
                                    </p:animEffect>
                                    <p:set>
                                      <p:cBhvr>
                                        <p:cTn id="733" dur="1" fill="hold">
                                          <p:stCondLst>
                                            <p:cond delay="999"/>
                                          </p:stCondLst>
                                        </p:cTn>
                                        <p:tgtEl>
                                          <p:spTgt spid="2309"/>
                                        </p:tgtEl>
                                        <p:attrNameLst>
                                          <p:attrName>style.visibility</p:attrName>
                                        </p:attrNameLst>
                                      </p:cBhvr>
                                      <p:to>
                                        <p:strVal val="hidden"/>
                                      </p:to>
                                    </p:set>
                                  </p:childTnLst>
                                </p:cTn>
                              </p:par>
                              <p:par>
                                <p:cTn id="734" presetID="16" presetClass="exit" presetSubtype="26" fill="hold" grpId="1" nodeType="withEffect">
                                  <p:stCondLst>
                                    <p:cond delay="0"/>
                                  </p:stCondLst>
                                  <p:childTnLst>
                                    <p:animEffect transition="out" filter="barn(inHorizontal)">
                                      <p:cBhvr>
                                        <p:cTn id="735" dur="1000"/>
                                        <p:tgtEl>
                                          <p:spTgt spid="2310"/>
                                        </p:tgtEl>
                                      </p:cBhvr>
                                    </p:animEffect>
                                    <p:set>
                                      <p:cBhvr>
                                        <p:cTn id="736" dur="1" fill="hold">
                                          <p:stCondLst>
                                            <p:cond delay="999"/>
                                          </p:stCondLst>
                                        </p:cTn>
                                        <p:tgtEl>
                                          <p:spTgt spid="2310"/>
                                        </p:tgtEl>
                                        <p:attrNameLst>
                                          <p:attrName>style.visibility</p:attrName>
                                        </p:attrNameLst>
                                      </p:cBhvr>
                                      <p:to>
                                        <p:strVal val="hidden"/>
                                      </p:to>
                                    </p:set>
                                  </p:childTnLst>
                                </p:cTn>
                              </p:par>
                            </p:childTnLst>
                          </p:cTn>
                        </p:par>
                        <p:par>
                          <p:cTn id="737" fill="hold">
                            <p:stCondLst>
                              <p:cond delay="2000"/>
                            </p:stCondLst>
                            <p:childTnLst>
                              <p:par>
                                <p:cTn id="738" presetID="16" presetClass="entr" presetSubtype="26" fill="hold" grpId="0" nodeType="afterEffect">
                                  <p:stCondLst>
                                    <p:cond delay="0"/>
                                  </p:stCondLst>
                                  <p:childTnLst>
                                    <p:set>
                                      <p:cBhvr>
                                        <p:cTn id="739" dur="1" fill="hold">
                                          <p:stCondLst>
                                            <p:cond delay="0"/>
                                          </p:stCondLst>
                                        </p:cTn>
                                        <p:tgtEl>
                                          <p:spTgt spid="2334"/>
                                        </p:tgtEl>
                                        <p:attrNameLst>
                                          <p:attrName>style.visibility</p:attrName>
                                        </p:attrNameLst>
                                      </p:cBhvr>
                                      <p:to>
                                        <p:strVal val="visible"/>
                                      </p:to>
                                    </p:set>
                                    <p:animEffect transition="in" filter="barn(inHorizontal)">
                                      <p:cBhvr>
                                        <p:cTn id="740" dur="1000"/>
                                        <p:tgtEl>
                                          <p:spTgt spid="2334"/>
                                        </p:tgtEl>
                                      </p:cBhvr>
                                    </p:animEffect>
                                  </p:childTnLst>
                                </p:cTn>
                              </p:par>
                              <p:par>
                                <p:cTn id="741" presetID="16" presetClass="entr" presetSubtype="26" fill="hold" grpId="0" nodeType="withEffect">
                                  <p:stCondLst>
                                    <p:cond delay="0"/>
                                  </p:stCondLst>
                                  <p:childTnLst>
                                    <p:set>
                                      <p:cBhvr>
                                        <p:cTn id="742" dur="1" fill="hold">
                                          <p:stCondLst>
                                            <p:cond delay="0"/>
                                          </p:stCondLst>
                                        </p:cTn>
                                        <p:tgtEl>
                                          <p:spTgt spid="2333"/>
                                        </p:tgtEl>
                                        <p:attrNameLst>
                                          <p:attrName>style.visibility</p:attrName>
                                        </p:attrNameLst>
                                      </p:cBhvr>
                                      <p:to>
                                        <p:strVal val="visible"/>
                                      </p:to>
                                    </p:set>
                                    <p:animEffect transition="in" filter="barn(inHorizontal)">
                                      <p:cBhvr>
                                        <p:cTn id="743" dur="1000"/>
                                        <p:tgtEl>
                                          <p:spTgt spid="2333"/>
                                        </p:tgtEl>
                                      </p:cBhvr>
                                    </p:animEffect>
                                  </p:childTnLst>
                                </p:cTn>
                              </p:par>
                              <p:par>
                                <p:cTn id="744" presetID="10" presetClass="entr" presetSubtype="0" fill="hold" grpId="0" nodeType="withEffect">
                                  <p:stCondLst>
                                    <p:cond delay="0"/>
                                  </p:stCondLst>
                                  <p:childTnLst>
                                    <p:set>
                                      <p:cBhvr>
                                        <p:cTn id="745" dur="1" fill="hold">
                                          <p:stCondLst>
                                            <p:cond delay="0"/>
                                          </p:stCondLst>
                                        </p:cTn>
                                        <p:tgtEl>
                                          <p:spTgt spid="2408"/>
                                        </p:tgtEl>
                                        <p:attrNameLst>
                                          <p:attrName>style.visibility</p:attrName>
                                        </p:attrNameLst>
                                      </p:cBhvr>
                                      <p:to>
                                        <p:strVal val="visible"/>
                                      </p:to>
                                    </p:set>
                                    <p:animEffect transition="in" filter="fade">
                                      <p:cBhvr>
                                        <p:cTn id="746" dur="1000"/>
                                        <p:tgtEl>
                                          <p:spTgt spid="2408"/>
                                        </p:tgtEl>
                                      </p:cBhvr>
                                    </p:animEffect>
                                  </p:childTnLst>
                                </p:cTn>
                              </p:par>
                              <p:par>
                                <p:cTn id="747" presetID="10" presetClass="entr" presetSubtype="0" fill="hold" grpId="0" nodeType="withEffect">
                                  <p:stCondLst>
                                    <p:cond delay="0"/>
                                  </p:stCondLst>
                                  <p:childTnLst>
                                    <p:set>
                                      <p:cBhvr>
                                        <p:cTn id="748" dur="1" fill="hold">
                                          <p:stCondLst>
                                            <p:cond delay="0"/>
                                          </p:stCondLst>
                                        </p:cTn>
                                        <p:tgtEl>
                                          <p:spTgt spid="2409"/>
                                        </p:tgtEl>
                                        <p:attrNameLst>
                                          <p:attrName>style.visibility</p:attrName>
                                        </p:attrNameLst>
                                      </p:cBhvr>
                                      <p:to>
                                        <p:strVal val="visible"/>
                                      </p:to>
                                    </p:set>
                                    <p:animEffect transition="in" filter="fade">
                                      <p:cBhvr>
                                        <p:cTn id="749" dur="1000"/>
                                        <p:tgtEl>
                                          <p:spTgt spid="2409"/>
                                        </p:tgtEl>
                                      </p:cBhvr>
                                    </p:animEffect>
                                  </p:childTnLst>
                                </p:cTn>
                              </p:par>
                              <p:par>
                                <p:cTn id="750" presetID="10" presetClass="entr" presetSubtype="0" fill="hold" grpId="0" nodeType="withEffect">
                                  <p:stCondLst>
                                    <p:cond delay="0"/>
                                  </p:stCondLst>
                                  <p:childTnLst>
                                    <p:set>
                                      <p:cBhvr>
                                        <p:cTn id="751" dur="1" fill="hold">
                                          <p:stCondLst>
                                            <p:cond delay="0"/>
                                          </p:stCondLst>
                                        </p:cTn>
                                        <p:tgtEl>
                                          <p:spTgt spid="2411"/>
                                        </p:tgtEl>
                                        <p:attrNameLst>
                                          <p:attrName>style.visibility</p:attrName>
                                        </p:attrNameLst>
                                      </p:cBhvr>
                                      <p:to>
                                        <p:strVal val="visible"/>
                                      </p:to>
                                    </p:set>
                                    <p:animEffect transition="in" filter="fade">
                                      <p:cBhvr>
                                        <p:cTn id="752" dur="1000"/>
                                        <p:tgtEl>
                                          <p:spTgt spid="2411"/>
                                        </p:tgtEl>
                                      </p:cBhvr>
                                    </p:animEffect>
                                  </p:childTnLst>
                                </p:cTn>
                              </p:par>
                              <p:par>
                                <p:cTn id="753" presetID="10" presetClass="entr" presetSubtype="0" fill="hold" grpId="0" nodeType="withEffect">
                                  <p:stCondLst>
                                    <p:cond delay="0"/>
                                  </p:stCondLst>
                                  <p:childTnLst>
                                    <p:set>
                                      <p:cBhvr>
                                        <p:cTn id="754" dur="1" fill="hold">
                                          <p:stCondLst>
                                            <p:cond delay="0"/>
                                          </p:stCondLst>
                                        </p:cTn>
                                        <p:tgtEl>
                                          <p:spTgt spid="2625"/>
                                        </p:tgtEl>
                                        <p:attrNameLst>
                                          <p:attrName>style.visibility</p:attrName>
                                        </p:attrNameLst>
                                      </p:cBhvr>
                                      <p:to>
                                        <p:strVal val="visible"/>
                                      </p:to>
                                    </p:set>
                                    <p:animEffect transition="in" filter="fade">
                                      <p:cBhvr>
                                        <p:cTn id="755" dur="1000"/>
                                        <p:tgtEl>
                                          <p:spTgt spid="2625"/>
                                        </p:tgtEl>
                                      </p:cBhvr>
                                    </p:animEffect>
                                  </p:childTnLst>
                                </p:cTn>
                              </p:par>
                            </p:childTnLst>
                          </p:cTn>
                        </p:par>
                      </p:childTnLst>
                    </p:cTn>
                  </p:par>
                  <p:par>
                    <p:cTn id="756" fill="hold">
                      <p:stCondLst>
                        <p:cond delay="indefinite"/>
                      </p:stCondLst>
                      <p:childTnLst>
                        <p:par>
                          <p:cTn id="757" fill="hold">
                            <p:stCondLst>
                              <p:cond delay="0"/>
                            </p:stCondLst>
                            <p:childTnLst>
                              <p:par>
                                <p:cTn id="758" presetID="10" presetClass="entr" presetSubtype="0" fill="hold" nodeType="clickEffect">
                                  <p:stCondLst>
                                    <p:cond delay="0"/>
                                  </p:stCondLst>
                                  <p:childTnLst>
                                    <p:set>
                                      <p:cBhvr>
                                        <p:cTn id="759" dur="1" fill="hold">
                                          <p:stCondLst>
                                            <p:cond delay="0"/>
                                          </p:stCondLst>
                                        </p:cTn>
                                        <p:tgtEl>
                                          <p:spTgt spid="2345"/>
                                        </p:tgtEl>
                                        <p:attrNameLst>
                                          <p:attrName>style.visibility</p:attrName>
                                        </p:attrNameLst>
                                      </p:cBhvr>
                                      <p:to>
                                        <p:strVal val="visible"/>
                                      </p:to>
                                    </p:set>
                                    <p:animEffect transition="in" filter="fade">
                                      <p:cBhvr>
                                        <p:cTn id="760" dur="1500"/>
                                        <p:tgtEl>
                                          <p:spTgt spid="2345"/>
                                        </p:tgtEl>
                                      </p:cBhvr>
                                    </p:animEffect>
                                  </p:childTnLst>
                                </p:cTn>
                              </p:par>
                              <p:par>
                                <p:cTn id="761" presetID="10" presetClass="exit" presetSubtype="0" fill="hold" grpId="0" nodeType="withEffect">
                                  <p:stCondLst>
                                    <p:cond delay="0"/>
                                  </p:stCondLst>
                                  <p:childTnLst>
                                    <p:animEffect transition="out" filter="fade">
                                      <p:cBhvr>
                                        <p:cTn id="762" dur="1500"/>
                                        <p:tgtEl>
                                          <p:spTgt spid="2320"/>
                                        </p:tgtEl>
                                      </p:cBhvr>
                                    </p:animEffect>
                                    <p:set>
                                      <p:cBhvr>
                                        <p:cTn id="763" dur="1" fill="hold">
                                          <p:stCondLst>
                                            <p:cond delay="1499"/>
                                          </p:stCondLst>
                                        </p:cTn>
                                        <p:tgtEl>
                                          <p:spTgt spid="2320"/>
                                        </p:tgtEl>
                                        <p:attrNameLst>
                                          <p:attrName>style.visibility</p:attrName>
                                        </p:attrNameLst>
                                      </p:cBhvr>
                                      <p:to>
                                        <p:strVal val="hidden"/>
                                      </p:to>
                                    </p:set>
                                  </p:childTnLst>
                                </p:cTn>
                              </p:par>
                              <p:par>
                                <p:cTn id="764" presetID="10" presetClass="exit" presetSubtype="0" fill="hold" grpId="1" nodeType="withEffect">
                                  <p:stCondLst>
                                    <p:cond delay="0"/>
                                  </p:stCondLst>
                                  <p:childTnLst>
                                    <p:animEffect transition="out" filter="fade">
                                      <p:cBhvr>
                                        <p:cTn id="765" dur="1000"/>
                                        <p:tgtEl>
                                          <p:spTgt spid="2408"/>
                                        </p:tgtEl>
                                      </p:cBhvr>
                                    </p:animEffect>
                                    <p:set>
                                      <p:cBhvr>
                                        <p:cTn id="766" dur="1" fill="hold">
                                          <p:stCondLst>
                                            <p:cond delay="999"/>
                                          </p:stCondLst>
                                        </p:cTn>
                                        <p:tgtEl>
                                          <p:spTgt spid="2408"/>
                                        </p:tgtEl>
                                        <p:attrNameLst>
                                          <p:attrName>style.visibility</p:attrName>
                                        </p:attrNameLst>
                                      </p:cBhvr>
                                      <p:to>
                                        <p:strVal val="hidden"/>
                                      </p:to>
                                    </p:set>
                                  </p:childTnLst>
                                </p:cTn>
                              </p:par>
                              <p:par>
                                <p:cTn id="767" presetID="10" presetClass="exit" presetSubtype="0" fill="hold" grpId="1" nodeType="withEffect">
                                  <p:stCondLst>
                                    <p:cond delay="0"/>
                                  </p:stCondLst>
                                  <p:childTnLst>
                                    <p:animEffect transition="out" filter="fade">
                                      <p:cBhvr>
                                        <p:cTn id="768" dur="1000"/>
                                        <p:tgtEl>
                                          <p:spTgt spid="2625"/>
                                        </p:tgtEl>
                                      </p:cBhvr>
                                    </p:animEffect>
                                    <p:set>
                                      <p:cBhvr>
                                        <p:cTn id="769" dur="1" fill="hold">
                                          <p:stCondLst>
                                            <p:cond delay="999"/>
                                          </p:stCondLst>
                                        </p:cTn>
                                        <p:tgtEl>
                                          <p:spTgt spid="2625"/>
                                        </p:tgtEl>
                                        <p:attrNameLst>
                                          <p:attrName>style.visibility</p:attrName>
                                        </p:attrNameLst>
                                      </p:cBhvr>
                                      <p:to>
                                        <p:strVal val="hidden"/>
                                      </p:to>
                                    </p:set>
                                  </p:childTnLst>
                                </p:cTn>
                              </p:par>
                              <p:par>
                                <p:cTn id="770" presetID="10" presetClass="exit" presetSubtype="0" fill="hold" grpId="2" nodeType="withEffect">
                                  <p:stCondLst>
                                    <p:cond delay="0"/>
                                  </p:stCondLst>
                                  <p:childTnLst>
                                    <p:animEffect transition="out" filter="fade">
                                      <p:cBhvr>
                                        <p:cTn id="771" dur="1000"/>
                                        <p:tgtEl>
                                          <p:spTgt spid="2407"/>
                                        </p:tgtEl>
                                      </p:cBhvr>
                                    </p:animEffect>
                                    <p:set>
                                      <p:cBhvr>
                                        <p:cTn id="772" dur="1" fill="hold">
                                          <p:stCondLst>
                                            <p:cond delay="999"/>
                                          </p:stCondLst>
                                        </p:cTn>
                                        <p:tgtEl>
                                          <p:spTgt spid="2407"/>
                                        </p:tgtEl>
                                        <p:attrNameLst>
                                          <p:attrName>style.visibility</p:attrName>
                                        </p:attrNameLst>
                                      </p:cBhvr>
                                      <p:to>
                                        <p:strVal val="hidden"/>
                                      </p:to>
                                    </p:set>
                                  </p:childTnLst>
                                </p:cTn>
                              </p:par>
                              <p:par>
                                <p:cTn id="773" presetID="10" presetClass="exit" presetSubtype="0" fill="hold" grpId="1" nodeType="withEffect">
                                  <p:stCondLst>
                                    <p:cond delay="0"/>
                                  </p:stCondLst>
                                  <p:childTnLst>
                                    <p:animEffect transition="out" filter="fade">
                                      <p:cBhvr>
                                        <p:cTn id="774" dur="1000"/>
                                        <p:tgtEl>
                                          <p:spTgt spid="2409"/>
                                        </p:tgtEl>
                                      </p:cBhvr>
                                    </p:animEffect>
                                    <p:set>
                                      <p:cBhvr>
                                        <p:cTn id="775" dur="1" fill="hold">
                                          <p:stCondLst>
                                            <p:cond delay="999"/>
                                          </p:stCondLst>
                                        </p:cTn>
                                        <p:tgtEl>
                                          <p:spTgt spid="2409"/>
                                        </p:tgtEl>
                                        <p:attrNameLst>
                                          <p:attrName>style.visibility</p:attrName>
                                        </p:attrNameLst>
                                      </p:cBhvr>
                                      <p:to>
                                        <p:strVal val="hidden"/>
                                      </p:to>
                                    </p:set>
                                  </p:childTnLst>
                                </p:cTn>
                              </p:par>
                              <p:par>
                                <p:cTn id="776" presetID="10" presetClass="exit" presetSubtype="0" fill="hold" grpId="1" nodeType="withEffect">
                                  <p:stCondLst>
                                    <p:cond delay="0"/>
                                  </p:stCondLst>
                                  <p:childTnLst>
                                    <p:animEffect transition="out" filter="fade">
                                      <p:cBhvr>
                                        <p:cTn id="777" dur="1000"/>
                                        <p:tgtEl>
                                          <p:spTgt spid="2411"/>
                                        </p:tgtEl>
                                      </p:cBhvr>
                                    </p:animEffect>
                                    <p:set>
                                      <p:cBhvr>
                                        <p:cTn id="778" dur="1" fill="hold">
                                          <p:stCondLst>
                                            <p:cond delay="999"/>
                                          </p:stCondLst>
                                        </p:cTn>
                                        <p:tgtEl>
                                          <p:spTgt spid="2411"/>
                                        </p:tgtEl>
                                        <p:attrNameLst>
                                          <p:attrName>style.visibility</p:attrName>
                                        </p:attrNameLst>
                                      </p:cBhvr>
                                      <p:to>
                                        <p:strVal val="hidden"/>
                                      </p:to>
                                    </p:set>
                                  </p:childTnLst>
                                </p:cTn>
                              </p:par>
                              <p:par>
                                <p:cTn id="779" presetID="0" presetClass="path" presetSubtype="0" accel="50000" decel="50000" fill="hold" nodeType="withEffect">
                                  <p:stCondLst>
                                    <p:cond delay="0"/>
                                  </p:stCondLst>
                                  <p:childTnLst>
                                    <p:animMotion origin="layout" path="M -0.26355 0.21087 L -0.34688 0.19976 " pathEditMode="relative" ptsTypes="AA">
                                      <p:cBhvr>
                                        <p:cTn id="780" dur="2500" fill="hold"/>
                                        <p:tgtEl>
                                          <p:spTgt spid="2222"/>
                                        </p:tgtEl>
                                        <p:attrNameLst>
                                          <p:attrName>ppt_x</p:attrName>
                                          <p:attrName>ppt_y</p:attrName>
                                        </p:attrNameLst>
                                      </p:cBhvr>
                                    </p:animMotion>
                                  </p:childTnLst>
                                </p:cTn>
                              </p:par>
                              <p:par>
                                <p:cTn id="781" presetID="0" presetClass="path" presetSubtype="0" accel="50000" decel="50000" fill="hold" nodeType="withEffect">
                                  <p:stCondLst>
                                    <p:cond delay="0"/>
                                  </p:stCondLst>
                                  <p:childTnLst>
                                    <p:animMotion origin="layout" path="M -0.3059 0.0632 L -0.34948 0.12338 " pathEditMode="relative" rAng="0" ptsTypes="AA">
                                      <p:cBhvr>
                                        <p:cTn id="782" dur="2500" fill="hold"/>
                                        <p:tgtEl>
                                          <p:spTgt spid="2233"/>
                                        </p:tgtEl>
                                        <p:attrNameLst>
                                          <p:attrName>ppt_x</p:attrName>
                                          <p:attrName>ppt_y</p:attrName>
                                        </p:attrNameLst>
                                      </p:cBhvr>
                                      <p:rCtr x="-22" y="30"/>
                                    </p:animMotion>
                                  </p:childTnLst>
                                </p:cTn>
                              </p:par>
                              <p:par>
                                <p:cTn id="783" presetID="0" presetClass="path" presetSubtype="0" accel="50000" decel="50000" fill="hold" nodeType="withEffect">
                                  <p:stCondLst>
                                    <p:cond delay="0"/>
                                  </p:stCondLst>
                                  <p:childTnLst>
                                    <p:animMotion origin="layout" path="M -0.05035 0.04375 L -0.05938 0.06782 " pathEditMode="relative" rAng="0" ptsTypes="AA">
                                      <p:cBhvr>
                                        <p:cTn id="784" dur="1500" fill="hold"/>
                                        <p:tgtEl>
                                          <p:spTgt spid="2241"/>
                                        </p:tgtEl>
                                        <p:attrNameLst>
                                          <p:attrName>ppt_x</p:attrName>
                                          <p:attrName>ppt_y</p:attrName>
                                        </p:attrNameLst>
                                      </p:cBhvr>
                                      <p:rCtr x="-5" y="12"/>
                                    </p:animMotion>
                                  </p:childTnLst>
                                </p:cTn>
                              </p:par>
                              <p:par>
                                <p:cTn id="785" presetID="26" presetClass="emph" presetSubtype="0" fill="hold" nodeType="withEffect">
                                  <p:stCondLst>
                                    <p:cond delay="1000"/>
                                  </p:stCondLst>
                                  <p:childTnLst>
                                    <p:animEffect transition="out" filter="fade">
                                      <p:cBhvr>
                                        <p:cTn id="786" dur="500" tmFilter="0, 0; .2, .5; .8, .5; 1, 0"/>
                                        <p:tgtEl>
                                          <p:spTgt spid="2241"/>
                                        </p:tgtEl>
                                      </p:cBhvr>
                                    </p:animEffect>
                                    <p:animScale>
                                      <p:cBhvr>
                                        <p:cTn id="787" dur="250" autoRev="1" fill="hold"/>
                                        <p:tgtEl>
                                          <p:spTgt spid="2241"/>
                                        </p:tgtEl>
                                      </p:cBhvr>
                                      <p:by x="105000" y="105000"/>
                                    </p:animScale>
                                  </p:childTnLst>
                                </p:cTn>
                              </p:par>
                              <p:par>
                                <p:cTn id="788" presetID="0" presetClass="path" presetSubtype="0" accel="50000" decel="50000" fill="hold" nodeType="withEffect">
                                  <p:stCondLst>
                                    <p:cond delay="0"/>
                                  </p:stCondLst>
                                  <p:childTnLst>
                                    <p:animMotion origin="layout" path="M -0.025 -1.11022E-16 L -0.02708 0.01227 " pathEditMode="relative" rAng="0" ptsTypes="AA">
                                      <p:cBhvr>
                                        <p:cTn id="789" dur="1500" fill="hold"/>
                                        <p:tgtEl>
                                          <p:spTgt spid="2225"/>
                                        </p:tgtEl>
                                        <p:attrNameLst>
                                          <p:attrName>ppt_x</p:attrName>
                                          <p:attrName>ppt_y</p:attrName>
                                        </p:attrNameLst>
                                      </p:cBhvr>
                                      <p:rCtr x="-1" y="6"/>
                                    </p:animMotion>
                                  </p:childTnLst>
                                </p:cTn>
                              </p:par>
                              <p:par>
                                <p:cTn id="790" presetID="0" presetClass="path" presetSubtype="0" accel="50000" decel="50000" fill="hold" nodeType="withEffect">
                                  <p:stCondLst>
                                    <p:cond delay="0"/>
                                  </p:stCondLst>
                                  <p:childTnLst>
                                    <p:animMotion origin="layout" path="M -0.025 -0.06389 L -0.025 -0.04815 " pathEditMode="relative" rAng="0" ptsTypes="AA">
                                      <p:cBhvr>
                                        <p:cTn id="791" dur="1500" fill="hold"/>
                                        <p:tgtEl>
                                          <p:spTgt spid="2296"/>
                                        </p:tgtEl>
                                        <p:attrNameLst>
                                          <p:attrName>ppt_x</p:attrName>
                                          <p:attrName>ppt_y</p:attrName>
                                        </p:attrNameLst>
                                      </p:cBhvr>
                                      <p:rCtr x="0" y="8"/>
                                    </p:animMotion>
                                  </p:childTnLst>
                                </p:cTn>
                              </p:par>
                              <p:par>
                                <p:cTn id="792" presetID="0" presetClass="path" presetSubtype="0" accel="50000" decel="50000" fill="hold" nodeType="withEffect">
                                  <p:stCondLst>
                                    <p:cond delay="0"/>
                                  </p:stCondLst>
                                  <p:childTnLst>
                                    <p:animMotion origin="layout" path="M -0.04219 0.03912 L -0.04375 0.05949 " pathEditMode="relative" rAng="0" ptsTypes="AA">
                                      <p:cBhvr>
                                        <p:cTn id="793" dur="1500" fill="hold"/>
                                        <p:tgtEl>
                                          <p:spTgt spid="2219"/>
                                        </p:tgtEl>
                                        <p:attrNameLst>
                                          <p:attrName>ppt_x</p:attrName>
                                          <p:attrName>ppt_y</p:attrName>
                                        </p:attrNameLst>
                                      </p:cBhvr>
                                      <p:rCtr x="-1" y="10"/>
                                    </p:animMotion>
                                  </p:childTnLst>
                                </p:cTn>
                              </p:par>
                              <p:par>
                                <p:cTn id="794" presetID="0" presetClass="path" presetSubtype="0" accel="50000" decel="50000" fill="hold" nodeType="withEffect">
                                  <p:stCondLst>
                                    <p:cond delay="0"/>
                                  </p:stCondLst>
                                  <p:childTnLst>
                                    <p:animMotion origin="layout" path="M -0.0691 0.05764 L -0.07205 0.06273 " pathEditMode="relative" rAng="0" ptsTypes="AA">
                                      <p:cBhvr>
                                        <p:cTn id="795" dur="1500" fill="hold"/>
                                        <p:tgtEl>
                                          <p:spTgt spid="2243"/>
                                        </p:tgtEl>
                                        <p:attrNameLst>
                                          <p:attrName>ppt_x</p:attrName>
                                          <p:attrName>ppt_y</p:attrName>
                                        </p:attrNameLst>
                                      </p:cBhvr>
                                      <p:rCtr x="-2" y="3"/>
                                    </p:animMotion>
                                  </p:childTnLst>
                                </p:cTn>
                              </p:par>
                              <p:par>
                                <p:cTn id="796" presetID="26" presetClass="emph" presetSubtype="0" fill="hold" nodeType="withEffect">
                                  <p:stCondLst>
                                    <p:cond delay="1500"/>
                                  </p:stCondLst>
                                  <p:childTnLst>
                                    <p:animEffect transition="out" filter="fade">
                                      <p:cBhvr>
                                        <p:cTn id="797" dur="500" tmFilter="0, 0; .2, .5; .8, .5; 1, 0"/>
                                        <p:tgtEl>
                                          <p:spTgt spid="2243"/>
                                        </p:tgtEl>
                                      </p:cBhvr>
                                    </p:animEffect>
                                    <p:animScale>
                                      <p:cBhvr>
                                        <p:cTn id="798" dur="250" autoRev="1" fill="hold"/>
                                        <p:tgtEl>
                                          <p:spTgt spid="2243"/>
                                        </p:tgtEl>
                                      </p:cBhvr>
                                      <p:by x="105000" y="105000"/>
                                    </p:animScale>
                                  </p:childTnLst>
                                </p:cTn>
                              </p:par>
                              <p:par>
                                <p:cTn id="799" presetID="32" presetClass="emph" presetSubtype="0" fill="hold" nodeType="withEffect">
                                  <p:stCondLst>
                                    <p:cond delay="2000"/>
                                  </p:stCondLst>
                                  <p:childTnLst>
                                    <p:animClr clrSpc="rgb" dir="cw">
                                      <p:cBhvr override="childStyle">
                                        <p:cTn id="800" dur="200" fill="hold"/>
                                        <p:tgtEl>
                                          <p:spTgt spid="2296"/>
                                        </p:tgtEl>
                                        <p:attrNameLst>
                                          <p:attrName>style.color</p:attrName>
                                        </p:attrNameLst>
                                      </p:cBhvr>
                                      <p:to>
                                        <a:srgbClr val="97DD97"/>
                                      </p:to>
                                    </p:animClr>
                                    <p:animClr clrSpc="rgb" dir="cw">
                                      <p:cBhvr>
                                        <p:cTn id="801" dur="200" fill="hold"/>
                                        <p:tgtEl>
                                          <p:spTgt spid="2296"/>
                                        </p:tgtEl>
                                        <p:attrNameLst>
                                          <p:attrName>fillcolor</p:attrName>
                                        </p:attrNameLst>
                                      </p:cBhvr>
                                      <p:to>
                                        <a:srgbClr val="97DD97"/>
                                      </p:to>
                                    </p:animClr>
                                    <p:set>
                                      <p:cBhvr>
                                        <p:cTn id="802" dur="200" fill="hold"/>
                                        <p:tgtEl>
                                          <p:spTgt spid="2296"/>
                                        </p:tgtEl>
                                        <p:attrNameLst>
                                          <p:attrName>fill.type</p:attrName>
                                        </p:attrNameLst>
                                      </p:cBhvr>
                                      <p:to>
                                        <p:strVal val="solid"/>
                                      </p:to>
                                    </p:set>
                                    <p:set>
                                      <p:cBhvr>
                                        <p:cTn id="803" dur="200" fill="hold"/>
                                        <p:tgtEl>
                                          <p:spTgt spid="2296"/>
                                        </p:tgtEl>
                                        <p:attrNameLst>
                                          <p:attrName>fill.on</p:attrName>
                                        </p:attrNameLst>
                                      </p:cBhvr>
                                      <p:to>
                                        <p:strVal val="true"/>
                                      </p:to>
                                    </p:set>
                                    <p:animRot by="120000">
                                      <p:cBhvr>
                                        <p:cTn id="804" dur="200" fill="hold">
                                          <p:stCondLst>
                                            <p:cond delay="0"/>
                                          </p:stCondLst>
                                        </p:cTn>
                                        <p:tgtEl>
                                          <p:spTgt spid="2296"/>
                                        </p:tgtEl>
                                        <p:attrNameLst>
                                          <p:attrName>r</p:attrName>
                                        </p:attrNameLst>
                                      </p:cBhvr>
                                    </p:animRot>
                                    <p:animRot by="-240000">
                                      <p:cBhvr>
                                        <p:cTn id="805" dur="400" fill="hold">
                                          <p:stCondLst>
                                            <p:cond delay="400"/>
                                          </p:stCondLst>
                                        </p:cTn>
                                        <p:tgtEl>
                                          <p:spTgt spid="2296"/>
                                        </p:tgtEl>
                                        <p:attrNameLst>
                                          <p:attrName>r</p:attrName>
                                        </p:attrNameLst>
                                      </p:cBhvr>
                                    </p:animRot>
                                    <p:animRot by="240000">
                                      <p:cBhvr>
                                        <p:cTn id="806" dur="400" fill="hold">
                                          <p:stCondLst>
                                            <p:cond delay="800"/>
                                          </p:stCondLst>
                                        </p:cTn>
                                        <p:tgtEl>
                                          <p:spTgt spid="2296"/>
                                        </p:tgtEl>
                                        <p:attrNameLst>
                                          <p:attrName>r</p:attrName>
                                        </p:attrNameLst>
                                      </p:cBhvr>
                                    </p:animRot>
                                    <p:animRot by="-240000">
                                      <p:cBhvr>
                                        <p:cTn id="807" dur="400" fill="hold">
                                          <p:stCondLst>
                                            <p:cond delay="1200"/>
                                          </p:stCondLst>
                                        </p:cTn>
                                        <p:tgtEl>
                                          <p:spTgt spid="2296"/>
                                        </p:tgtEl>
                                        <p:attrNameLst>
                                          <p:attrName>r</p:attrName>
                                        </p:attrNameLst>
                                      </p:cBhvr>
                                    </p:animRot>
                                    <p:animRot by="120000">
                                      <p:cBhvr>
                                        <p:cTn id="808" dur="400" fill="hold">
                                          <p:stCondLst>
                                            <p:cond delay="1600"/>
                                          </p:stCondLst>
                                        </p:cTn>
                                        <p:tgtEl>
                                          <p:spTgt spid="2296"/>
                                        </p:tgtEl>
                                        <p:attrNameLst>
                                          <p:attrName>r</p:attrName>
                                        </p:attrNameLst>
                                      </p:cBhvr>
                                    </p:animRot>
                                  </p:childTnLst>
                                </p:cTn>
                              </p:par>
                              <p:par>
                                <p:cTn id="809" presetID="32" presetClass="emph" presetSubtype="0" fill="hold" nodeType="withEffect">
                                  <p:stCondLst>
                                    <p:cond delay="2000"/>
                                  </p:stCondLst>
                                  <p:childTnLst>
                                    <p:animClr clrSpc="rgb" dir="cw">
                                      <p:cBhvr override="childStyle">
                                        <p:cTn id="810" dur="200" fill="hold"/>
                                        <p:tgtEl>
                                          <p:spTgt spid="2219"/>
                                        </p:tgtEl>
                                        <p:attrNameLst>
                                          <p:attrName>style.color</p:attrName>
                                        </p:attrNameLst>
                                      </p:cBhvr>
                                      <p:to>
                                        <a:srgbClr val="97DD97"/>
                                      </p:to>
                                    </p:animClr>
                                    <p:animClr clrSpc="rgb" dir="cw">
                                      <p:cBhvr>
                                        <p:cTn id="811" dur="200" fill="hold"/>
                                        <p:tgtEl>
                                          <p:spTgt spid="2219"/>
                                        </p:tgtEl>
                                        <p:attrNameLst>
                                          <p:attrName>fillcolor</p:attrName>
                                        </p:attrNameLst>
                                      </p:cBhvr>
                                      <p:to>
                                        <a:srgbClr val="97DD97"/>
                                      </p:to>
                                    </p:animClr>
                                    <p:set>
                                      <p:cBhvr>
                                        <p:cTn id="812" dur="200" fill="hold"/>
                                        <p:tgtEl>
                                          <p:spTgt spid="2219"/>
                                        </p:tgtEl>
                                        <p:attrNameLst>
                                          <p:attrName>fill.type</p:attrName>
                                        </p:attrNameLst>
                                      </p:cBhvr>
                                      <p:to>
                                        <p:strVal val="solid"/>
                                      </p:to>
                                    </p:set>
                                    <p:set>
                                      <p:cBhvr>
                                        <p:cTn id="813" dur="200" fill="hold"/>
                                        <p:tgtEl>
                                          <p:spTgt spid="2219"/>
                                        </p:tgtEl>
                                        <p:attrNameLst>
                                          <p:attrName>fill.on</p:attrName>
                                        </p:attrNameLst>
                                      </p:cBhvr>
                                      <p:to>
                                        <p:strVal val="true"/>
                                      </p:to>
                                    </p:set>
                                    <p:animRot by="120000">
                                      <p:cBhvr>
                                        <p:cTn id="814" dur="200" fill="hold">
                                          <p:stCondLst>
                                            <p:cond delay="0"/>
                                          </p:stCondLst>
                                        </p:cTn>
                                        <p:tgtEl>
                                          <p:spTgt spid="2219"/>
                                        </p:tgtEl>
                                        <p:attrNameLst>
                                          <p:attrName>r</p:attrName>
                                        </p:attrNameLst>
                                      </p:cBhvr>
                                    </p:animRot>
                                    <p:animRot by="-240000">
                                      <p:cBhvr>
                                        <p:cTn id="815" dur="400" fill="hold">
                                          <p:stCondLst>
                                            <p:cond delay="400"/>
                                          </p:stCondLst>
                                        </p:cTn>
                                        <p:tgtEl>
                                          <p:spTgt spid="2219"/>
                                        </p:tgtEl>
                                        <p:attrNameLst>
                                          <p:attrName>r</p:attrName>
                                        </p:attrNameLst>
                                      </p:cBhvr>
                                    </p:animRot>
                                    <p:animRot by="240000">
                                      <p:cBhvr>
                                        <p:cTn id="816" dur="400" fill="hold">
                                          <p:stCondLst>
                                            <p:cond delay="800"/>
                                          </p:stCondLst>
                                        </p:cTn>
                                        <p:tgtEl>
                                          <p:spTgt spid="2219"/>
                                        </p:tgtEl>
                                        <p:attrNameLst>
                                          <p:attrName>r</p:attrName>
                                        </p:attrNameLst>
                                      </p:cBhvr>
                                    </p:animRot>
                                    <p:animRot by="-240000">
                                      <p:cBhvr>
                                        <p:cTn id="817" dur="400" fill="hold">
                                          <p:stCondLst>
                                            <p:cond delay="1200"/>
                                          </p:stCondLst>
                                        </p:cTn>
                                        <p:tgtEl>
                                          <p:spTgt spid="2219"/>
                                        </p:tgtEl>
                                        <p:attrNameLst>
                                          <p:attrName>r</p:attrName>
                                        </p:attrNameLst>
                                      </p:cBhvr>
                                    </p:animRot>
                                    <p:animRot by="120000">
                                      <p:cBhvr>
                                        <p:cTn id="818" dur="400" fill="hold">
                                          <p:stCondLst>
                                            <p:cond delay="1600"/>
                                          </p:stCondLst>
                                        </p:cTn>
                                        <p:tgtEl>
                                          <p:spTgt spid="2219"/>
                                        </p:tgtEl>
                                        <p:attrNameLst>
                                          <p:attrName>r</p:attrName>
                                        </p:attrNameLst>
                                      </p:cBhvr>
                                    </p:animRot>
                                  </p:childTnLst>
                                </p:cTn>
                              </p:par>
                              <p:par>
                                <p:cTn id="819" presetID="32" presetClass="emph" presetSubtype="0" fill="hold" nodeType="withEffect">
                                  <p:stCondLst>
                                    <p:cond delay="2000"/>
                                  </p:stCondLst>
                                  <p:childTnLst>
                                    <p:animClr clrSpc="rgb" dir="cw">
                                      <p:cBhvr override="childStyle">
                                        <p:cTn id="820" dur="200" fill="hold"/>
                                        <p:tgtEl>
                                          <p:spTgt spid="2243"/>
                                        </p:tgtEl>
                                        <p:attrNameLst>
                                          <p:attrName>style.color</p:attrName>
                                        </p:attrNameLst>
                                      </p:cBhvr>
                                      <p:to>
                                        <a:srgbClr val="97DD97"/>
                                      </p:to>
                                    </p:animClr>
                                    <p:animClr clrSpc="rgb" dir="cw">
                                      <p:cBhvr>
                                        <p:cTn id="821" dur="200" fill="hold"/>
                                        <p:tgtEl>
                                          <p:spTgt spid="2243"/>
                                        </p:tgtEl>
                                        <p:attrNameLst>
                                          <p:attrName>fillcolor</p:attrName>
                                        </p:attrNameLst>
                                      </p:cBhvr>
                                      <p:to>
                                        <a:srgbClr val="97DD97"/>
                                      </p:to>
                                    </p:animClr>
                                    <p:set>
                                      <p:cBhvr>
                                        <p:cTn id="822" dur="200" fill="hold"/>
                                        <p:tgtEl>
                                          <p:spTgt spid="2243"/>
                                        </p:tgtEl>
                                        <p:attrNameLst>
                                          <p:attrName>fill.type</p:attrName>
                                        </p:attrNameLst>
                                      </p:cBhvr>
                                      <p:to>
                                        <p:strVal val="solid"/>
                                      </p:to>
                                    </p:set>
                                    <p:set>
                                      <p:cBhvr>
                                        <p:cTn id="823" dur="200" fill="hold"/>
                                        <p:tgtEl>
                                          <p:spTgt spid="2243"/>
                                        </p:tgtEl>
                                        <p:attrNameLst>
                                          <p:attrName>fill.on</p:attrName>
                                        </p:attrNameLst>
                                      </p:cBhvr>
                                      <p:to>
                                        <p:strVal val="true"/>
                                      </p:to>
                                    </p:set>
                                    <p:animRot by="120000">
                                      <p:cBhvr>
                                        <p:cTn id="824" dur="200" fill="hold">
                                          <p:stCondLst>
                                            <p:cond delay="0"/>
                                          </p:stCondLst>
                                        </p:cTn>
                                        <p:tgtEl>
                                          <p:spTgt spid="2243"/>
                                        </p:tgtEl>
                                        <p:attrNameLst>
                                          <p:attrName>r</p:attrName>
                                        </p:attrNameLst>
                                      </p:cBhvr>
                                    </p:animRot>
                                    <p:animRot by="-240000">
                                      <p:cBhvr>
                                        <p:cTn id="825" dur="400" fill="hold">
                                          <p:stCondLst>
                                            <p:cond delay="400"/>
                                          </p:stCondLst>
                                        </p:cTn>
                                        <p:tgtEl>
                                          <p:spTgt spid="2243"/>
                                        </p:tgtEl>
                                        <p:attrNameLst>
                                          <p:attrName>r</p:attrName>
                                        </p:attrNameLst>
                                      </p:cBhvr>
                                    </p:animRot>
                                    <p:animRot by="240000">
                                      <p:cBhvr>
                                        <p:cTn id="826" dur="400" fill="hold">
                                          <p:stCondLst>
                                            <p:cond delay="800"/>
                                          </p:stCondLst>
                                        </p:cTn>
                                        <p:tgtEl>
                                          <p:spTgt spid="2243"/>
                                        </p:tgtEl>
                                        <p:attrNameLst>
                                          <p:attrName>r</p:attrName>
                                        </p:attrNameLst>
                                      </p:cBhvr>
                                    </p:animRot>
                                    <p:animRot by="-240000">
                                      <p:cBhvr>
                                        <p:cTn id="827" dur="400" fill="hold">
                                          <p:stCondLst>
                                            <p:cond delay="1200"/>
                                          </p:stCondLst>
                                        </p:cTn>
                                        <p:tgtEl>
                                          <p:spTgt spid="2243"/>
                                        </p:tgtEl>
                                        <p:attrNameLst>
                                          <p:attrName>r</p:attrName>
                                        </p:attrNameLst>
                                      </p:cBhvr>
                                    </p:animRot>
                                    <p:animRot by="120000">
                                      <p:cBhvr>
                                        <p:cTn id="828" dur="400" fill="hold">
                                          <p:stCondLst>
                                            <p:cond delay="1600"/>
                                          </p:stCondLst>
                                        </p:cTn>
                                        <p:tgtEl>
                                          <p:spTgt spid="2243"/>
                                        </p:tgtEl>
                                        <p:attrNameLst>
                                          <p:attrName>r</p:attrName>
                                        </p:attrNameLst>
                                      </p:cBhvr>
                                    </p:animRot>
                                  </p:childTnLst>
                                </p:cTn>
                              </p:par>
                              <p:par>
                                <p:cTn id="829" presetID="0" presetClass="path" presetSubtype="0" accel="50000" decel="50000" fill="hold" nodeType="withEffect">
                                  <p:stCondLst>
                                    <p:cond delay="0"/>
                                  </p:stCondLst>
                                  <p:childTnLst>
                                    <p:animMotion origin="layout" path="M -0.10886 0.03217 L -0.13333 0.07986 " pathEditMode="relative" rAng="0" ptsTypes="AA">
                                      <p:cBhvr>
                                        <p:cTn id="830" dur="2000" fill="hold"/>
                                        <p:tgtEl>
                                          <p:spTgt spid="2246"/>
                                        </p:tgtEl>
                                        <p:attrNameLst>
                                          <p:attrName>ppt_x</p:attrName>
                                          <p:attrName>ppt_y</p:attrName>
                                        </p:attrNameLst>
                                      </p:cBhvr>
                                      <p:rCtr x="-12" y="24"/>
                                    </p:animMotion>
                                  </p:childTnLst>
                                </p:cTn>
                              </p:par>
                              <p:par>
                                <p:cTn id="831" presetID="0" presetClass="path" presetSubtype="0" accel="50000" decel="50000" fill="hold" nodeType="withEffect">
                                  <p:stCondLst>
                                    <p:cond delay="0"/>
                                  </p:stCondLst>
                                  <p:childTnLst>
                                    <p:animMotion origin="layout" path="M -0.24584 0.30555 L -0.41598 0.42407 " pathEditMode="relative" rAng="0" ptsTypes="AA">
                                      <p:cBhvr>
                                        <p:cTn id="832" dur="4000" fill="hold"/>
                                        <p:tgtEl>
                                          <p:spTgt spid="2315"/>
                                        </p:tgtEl>
                                        <p:attrNameLst>
                                          <p:attrName>ppt_x</p:attrName>
                                          <p:attrName>ppt_y</p:attrName>
                                        </p:attrNameLst>
                                      </p:cBhvr>
                                      <p:rCtr x="-85" y="59"/>
                                    </p:animMotion>
                                  </p:childTnLst>
                                </p:cTn>
                              </p:par>
                              <p:par>
                                <p:cTn id="833" presetID="0" presetClass="path" presetSubtype="0" accel="50000" decel="50000" fill="hold" nodeType="withEffect">
                                  <p:stCondLst>
                                    <p:cond delay="2500"/>
                                  </p:stCondLst>
                                  <p:childTnLst>
                                    <p:animMotion origin="layout" path="M -2.22222E-6 -2.59259E-6 L -2.22222E-6 -0.06667 " pathEditMode="relative" ptsTypes="AA">
                                      <p:cBhvr>
                                        <p:cTn id="834" dur="2000" fill="hold"/>
                                        <p:tgtEl>
                                          <p:spTgt spid="2347"/>
                                        </p:tgtEl>
                                        <p:attrNameLst>
                                          <p:attrName>ppt_x</p:attrName>
                                          <p:attrName>ppt_y</p:attrName>
                                        </p:attrNameLst>
                                      </p:cBhvr>
                                    </p:animMotion>
                                  </p:childTnLst>
                                </p:cTn>
                              </p:par>
                              <p:par>
                                <p:cTn id="835" presetID="0" presetClass="path" presetSubtype="0" accel="50000" decel="50000" fill="hold" nodeType="withEffect">
                                  <p:stCondLst>
                                    <p:cond delay="3000"/>
                                  </p:stCondLst>
                                  <p:childTnLst>
                                    <p:animMotion origin="layout" path="M -4.44444E-6 0.00023 L -0.02013 -0.08241 " pathEditMode="relative" rAng="0" ptsTypes="AA">
                                      <p:cBhvr>
                                        <p:cTn id="836" dur="1500" fill="hold"/>
                                        <p:tgtEl>
                                          <p:spTgt spid="2349"/>
                                        </p:tgtEl>
                                        <p:attrNameLst>
                                          <p:attrName>ppt_x</p:attrName>
                                          <p:attrName>ppt_y</p:attrName>
                                        </p:attrNameLst>
                                      </p:cBhvr>
                                      <p:rCtr x="-10" y="-41"/>
                                    </p:animMotion>
                                  </p:childTnLst>
                                </p:cTn>
                              </p:par>
                              <p:par>
                                <p:cTn id="837" presetID="0" presetClass="path" presetSubtype="0" accel="50000" decel="50000" fill="hold" nodeType="withEffect">
                                  <p:stCondLst>
                                    <p:cond delay="2500"/>
                                  </p:stCondLst>
                                  <p:childTnLst>
                                    <p:animMotion origin="layout" path="M -4.72222E-6 0.00023 L -0.00017 -0.07315 " pathEditMode="relative" rAng="0" ptsTypes="AA">
                                      <p:cBhvr>
                                        <p:cTn id="838" dur="2000" fill="hold"/>
                                        <p:tgtEl>
                                          <p:spTgt spid="2346"/>
                                        </p:tgtEl>
                                        <p:attrNameLst>
                                          <p:attrName>ppt_x</p:attrName>
                                          <p:attrName>ppt_y</p:attrName>
                                        </p:attrNameLst>
                                      </p:cBhvr>
                                      <p:rCtr x="0" y="-37"/>
                                    </p:animMotion>
                                  </p:childTnLst>
                                </p:cTn>
                              </p:par>
                              <p:par>
                                <p:cTn id="839" presetID="26" presetClass="emph" presetSubtype="0" fill="hold" nodeType="withEffect">
                                  <p:stCondLst>
                                    <p:cond delay="4000"/>
                                  </p:stCondLst>
                                  <p:childTnLst>
                                    <p:animEffect transition="out" filter="fade">
                                      <p:cBhvr>
                                        <p:cTn id="840" dur="500" tmFilter="0, 0; .2, .5; .8, .5; 1, 0"/>
                                        <p:tgtEl>
                                          <p:spTgt spid="2246"/>
                                        </p:tgtEl>
                                      </p:cBhvr>
                                    </p:animEffect>
                                    <p:animScale>
                                      <p:cBhvr>
                                        <p:cTn id="841" dur="250" autoRev="1" fill="hold"/>
                                        <p:tgtEl>
                                          <p:spTgt spid="2246"/>
                                        </p:tgtEl>
                                      </p:cBhvr>
                                      <p:by x="105000" y="105000"/>
                                    </p:animScale>
                                  </p:childTnLst>
                                </p:cTn>
                              </p:par>
                              <p:par>
                                <p:cTn id="842" presetID="26" presetClass="emph" presetSubtype="0" fill="hold" nodeType="withEffect">
                                  <p:stCondLst>
                                    <p:cond delay="4000"/>
                                  </p:stCondLst>
                                  <p:childTnLst>
                                    <p:animEffect transition="out" filter="fade">
                                      <p:cBhvr>
                                        <p:cTn id="843" dur="500" tmFilter="0, 0; .2, .5; .8, .5; 1, 0"/>
                                        <p:tgtEl>
                                          <p:spTgt spid="2347"/>
                                        </p:tgtEl>
                                      </p:cBhvr>
                                    </p:animEffect>
                                    <p:animScale>
                                      <p:cBhvr>
                                        <p:cTn id="844" dur="250" autoRev="1" fill="hold"/>
                                        <p:tgtEl>
                                          <p:spTgt spid="2347"/>
                                        </p:tgtEl>
                                      </p:cBhvr>
                                      <p:by x="105000" y="105000"/>
                                    </p:animScale>
                                  </p:childTnLst>
                                </p:cTn>
                              </p:par>
                              <p:par>
                                <p:cTn id="845" presetID="26" presetClass="emph" presetSubtype="0" fill="hold" nodeType="withEffect">
                                  <p:stCondLst>
                                    <p:cond delay="4000"/>
                                  </p:stCondLst>
                                  <p:childTnLst>
                                    <p:animEffect transition="out" filter="fade">
                                      <p:cBhvr>
                                        <p:cTn id="846" dur="500" tmFilter="0, 0; .2, .5; .8, .5; 1, 0"/>
                                        <p:tgtEl>
                                          <p:spTgt spid="2346"/>
                                        </p:tgtEl>
                                      </p:cBhvr>
                                    </p:animEffect>
                                    <p:animScale>
                                      <p:cBhvr>
                                        <p:cTn id="847" dur="250" autoRev="1" fill="hold"/>
                                        <p:tgtEl>
                                          <p:spTgt spid="2346"/>
                                        </p:tgtEl>
                                      </p:cBhvr>
                                      <p:by x="105000" y="105000"/>
                                    </p:animScale>
                                  </p:childTnLst>
                                </p:cTn>
                              </p:par>
                              <p:par>
                                <p:cTn id="848" presetID="26" presetClass="emph" presetSubtype="0" fill="hold" nodeType="withEffect">
                                  <p:stCondLst>
                                    <p:cond delay="4000"/>
                                  </p:stCondLst>
                                  <p:childTnLst>
                                    <p:animEffect transition="out" filter="fade">
                                      <p:cBhvr>
                                        <p:cTn id="849" dur="500" tmFilter="0, 0; .2, .5; .8, .5; 1, 0"/>
                                        <p:tgtEl>
                                          <p:spTgt spid="2349"/>
                                        </p:tgtEl>
                                      </p:cBhvr>
                                    </p:animEffect>
                                    <p:animScale>
                                      <p:cBhvr>
                                        <p:cTn id="850" dur="250" autoRev="1" fill="hold"/>
                                        <p:tgtEl>
                                          <p:spTgt spid="2349"/>
                                        </p:tgtEl>
                                      </p:cBhvr>
                                      <p:by x="105000" y="105000"/>
                                    </p:animScale>
                                  </p:childTnLst>
                                </p:cTn>
                              </p:par>
                              <p:par>
                                <p:cTn id="851" presetID="26" presetClass="emph" presetSubtype="0" fill="hold" nodeType="withEffect">
                                  <p:stCondLst>
                                    <p:cond delay="4000"/>
                                  </p:stCondLst>
                                  <p:childTnLst>
                                    <p:animEffect transition="out" filter="fade">
                                      <p:cBhvr>
                                        <p:cTn id="852" dur="500" tmFilter="0, 0; .2, .5; .8, .5; 1, 0"/>
                                        <p:tgtEl>
                                          <p:spTgt spid="2233"/>
                                        </p:tgtEl>
                                      </p:cBhvr>
                                    </p:animEffect>
                                    <p:animScale>
                                      <p:cBhvr>
                                        <p:cTn id="853" dur="250" autoRev="1" fill="hold"/>
                                        <p:tgtEl>
                                          <p:spTgt spid="2233"/>
                                        </p:tgtEl>
                                      </p:cBhvr>
                                      <p:by x="105000" y="105000"/>
                                    </p:animScale>
                                  </p:childTnLst>
                                </p:cTn>
                              </p:par>
                              <p:par>
                                <p:cTn id="854" presetID="32" presetClass="emph" presetSubtype="0" fill="hold" nodeType="withEffect">
                                  <p:stCondLst>
                                    <p:cond delay="4500"/>
                                  </p:stCondLst>
                                  <p:childTnLst>
                                    <p:animClr clrSpc="rgb" dir="cw">
                                      <p:cBhvr override="childStyle">
                                        <p:cTn id="855" dur="200" fill="hold"/>
                                        <p:tgtEl>
                                          <p:spTgt spid="2349"/>
                                        </p:tgtEl>
                                        <p:attrNameLst>
                                          <p:attrName>style.color</p:attrName>
                                        </p:attrNameLst>
                                      </p:cBhvr>
                                      <p:to>
                                        <a:srgbClr val="97DD97"/>
                                      </p:to>
                                    </p:animClr>
                                    <p:animClr clrSpc="rgb" dir="cw">
                                      <p:cBhvr>
                                        <p:cTn id="856" dur="200" fill="hold"/>
                                        <p:tgtEl>
                                          <p:spTgt spid="2349"/>
                                        </p:tgtEl>
                                        <p:attrNameLst>
                                          <p:attrName>fillcolor</p:attrName>
                                        </p:attrNameLst>
                                      </p:cBhvr>
                                      <p:to>
                                        <a:srgbClr val="97DD97"/>
                                      </p:to>
                                    </p:animClr>
                                    <p:set>
                                      <p:cBhvr>
                                        <p:cTn id="857" dur="200" fill="hold"/>
                                        <p:tgtEl>
                                          <p:spTgt spid="2349"/>
                                        </p:tgtEl>
                                        <p:attrNameLst>
                                          <p:attrName>fill.type</p:attrName>
                                        </p:attrNameLst>
                                      </p:cBhvr>
                                      <p:to>
                                        <p:strVal val="solid"/>
                                      </p:to>
                                    </p:set>
                                    <p:set>
                                      <p:cBhvr>
                                        <p:cTn id="858" dur="200" fill="hold"/>
                                        <p:tgtEl>
                                          <p:spTgt spid="2349"/>
                                        </p:tgtEl>
                                        <p:attrNameLst>
                                          <p:attrName>fill.on</p:attrName>
                                        </p:attrNameLst>
                                      </p:cBhvr>
                                      <p:to>
                                        <p:strVal val="true"/>
                                      </p:to>
                                    </p:set>
                                    <p:animRot by="120000">
                                      <p:cBhvr>
                                        <p:cTn id="859" dur="200" fill="hold">
                                          <p:stCondLst>
                                            <p:cond delay="0"/>
                                          </p:stCondLst>
                                        </p:cTn>
                                        <p:tgtEl>
                                          <p:spTgt spid="2349"/>
                                        </p:tgtEl>
                                        <p:attrNameLst>
                                          <p:attrName>r</p:attrName>
                                        </p:attrNameLst>
                                      </p:cBhvr>
                                    </p:animRot>
                                    <p:animRot by="-240000">
                                      <p:cBhvr>
                                        <p:cTn id="860" dur="400" fill="hold">
                                          <p:stCondLst>
                                            <p:cond delay="400"/>
                                          </p:stCondLst>
                                        </p:cTn>
                                        <p:tgtEl>
                                          <p:spTgt spid="2349"/>
                                        </p:tgtEl>
                                        <p:attrNameLst>
                                          <p:attrName>r</p:attrName>
                                        </p:attrNameLst>
                                      </p:cBhvr>
                                    </p:animRot>
                                    <p:animRot by="240000">
                                      <p:cBhvr>
                                        <p:cTn id="861" dur="400" fill="hold">
                                          <p:stCondLst>
                                            <p:cond delay="800"/>
                                          </p:stCondLst>
                                        </p:cTn>
                                        <p:tgtEl>
                                          <p:spTgt spid="2349"/>
                                        </p:tgtEl>
                                        <p:attrNameLst>
                                          <p:attrName>r</p:attrName>
                                        </p:attrNameLst>
                                      </p:cBhvr>
                                    </p:animRot>
                                    <p:animRot by="-240000">
                                      <p:cBhvr>
                                        <p:cTn id="862" dur="400" fill="hold">
                                          <p:stCondLst>
                                            <p:cond delay="1200"/>
                                          </p:stCondLst>
                                        </p:cTn>
                                        <p:tgtEl>
                                          <p:spTgt spid="2349"/>
                                        </p:tgtEl>
                                        <p:attrNameLst>
                                          <p:attrName>r</p:attrName>
                                        </p:attrNameLst>
                                      </p:cBhvr>
                                    </p:animRot>
                                    <p:animRot by="120000">
                                      <p:cBhvr>
                                        <p:cTn id="863" dur="400" fill="hold">
                                          <p:stCondLst>
                                            <p:cond delay="1600"/>
                                          </p:stCondLst>
                                        </p:cTn>
                                        <p:tgtEl>
                                          <p:spTgt spid="2349"/>
                                        </p:tgtEl>
                                        <p:attrNameLst>
                                          <p:attrName>r</p:attrName>
                                        </p:attrNameLst>
                                      </p:cBhvr>
                                    </p:animRot>
                                  </p:childTnLst>
                                </p:cTn>
                              </p:par>
                              <p:par>
                                <p:cTn id="864" presetID="32" presetClass="emph" presetSubtype="0" fill="hold" nodeType="withEffect">
                                  <p:stCondLst>
                                    <p:cond delay="4500"/>
                                  </p:stCondLst>
                                  <p:childTnLst>
                                    <p:animClr clrSpc="rgb" dir="cw">
                                      <p:cBhvr override="childStyle">
                                        <p:cTn id="865" dur="200" fill="hold"/>
                                        <p:tgtEl>
                                          <p:spTgt spid="2233"/>
                                        </p:tgtEl>
                                        <p:attrNameLst>
                                          <p:attrName>style.color</p:attrName>
                                        </p:attrNameLst>
                                      </p:cBhvr>
                                      <p:to>
                                        <a:srgbClr val="97DD97"/>
                                      </p:to>
                                    </p:animClr>
                                    <p:animClr clrSpc="rgb" dir="cw">
                                      <p:cBhvr>
                                        <p:cTn id="866" dur="200" fill="hold"/>
                                        <p:tgtEl>
                                          <p:spTgt spid="2233"/>
                                        </p:tgtEl>
                                        <p:attrNameLst>
                                          <p:attrName>fillcolor</p:attrName>
                                        </p:attrNameLst>
                                      </p:cBhvr>
                                      <p:to>
                                        <a:srgbClr val="97DD97"/>
                                      </p:to>
                                    </p:animClr>
                                    <p:set>
                                      <p:cBhvr>
                                        <p:cTn id="867" dur="200" fill="hold"/>
                                        <p:tgtEl>
                                          <p:spTgt spid="2233"/>
                                        </p:tgtEl>
                                        <p:attrNameLst>
                                          <p:attrName>fill.type</p:attrName>
                                        </p:attrNameLst>
                                      </p:cBhvr>
                                      <p:to>
                                        <p:strVal val="solid"/>
                                      </p:to>
                                    </p:set>
                                    <p:set>
                                      <p:cBhvr>
                                        <p:cTn id="868" dur="200" fill="hold"/>
                                        <p:tgtEl>
                                          <p:spTgt spid="2233"/>
                                        </p:tgtEl>
                                        <p:attrNameLst>
                                          <p:attrName>fill.on</p:attrName>
                                        </p:attrNameLst>
                                      </p:cBhvr>
                                      <p:to>
                                        <p:strVal val="true"/>
                                      </p:to>
                                    </p:set>
                                    <p:animRot by="120000">
                                      <p:cBhvr>
                                        <p:cTn id="869" dur="200" fill="hold">
                                          <p:stCondLst>
                                            <p:cond delay="0"/>
                                          </p:stCondLst>
                                        </p:cTn>
                                        <p:tgtEl>
                                          <p:spTgt spid="2233"/>
                                        </p:tgtEl>
                                        <p:attrNameLst>
                                          <p:attrName>r</p:attrName>
                                        </p:attrNameLst>
                                      </p:cBhvr>
                                    </p:animRot>
                                    <p:animRot by="-240000">
                                      <p:cBhvr>
                                        <p:cTn id="870" dur="400" fill="hold">
                                          <p:stCondLst>
                                            <p:cond delay="400"/>
                                          </p:stCondLst>
                                        </p:cTn>
                                        <p:tgtEl>
                                          <p:spTgt spid="2233"/>
                                        </p:tgtEl>
                                        <p:attrNameLst>
                                          <p:attrName>r</p:attrName>
                                        </p:attrNameLst>
                                      </p:cBhvr>
                                    </p:animRot>
                                    <p:animRot by="240000">
                                      <p:cBhvr>
                                        <p:cTn id="871" dur="400" fill="hold">
                                          <p:stCondLst>
                                            <p:cond delay="800"/>
                                          </p:stCondLst>
                                        </p:cTn>
                                        <p:tgtEl>
                                          <p:spTgt spid="2233"/>
                                        </p:tgtEl>
                                        <p:attrNameLst>
                                          <p:attrName>r</p:attrName>
                                        </p:attrNameLst>
                                      </p:cBhvr>
                                    </p:animRot>
                                    <p:animRot by="-240000">
                                      <p:cBhvr>
                                        <p:cTn id="872" dur="400" fill="hold">
                                          <p:stCondLst>
                                            <p:cond delay="1200"/>
                                          </p:stCondLst>
                                        </p:cTn>
                                        <p:tgtEl>
                                          <p:spTgt spid="2233"/>
                                        </p:tgtEl>
                                        <p:attrNameLst>
                                          <p:attrName>r</p:attrName>
                                        </p:attrNameLst>
                                      </p:cBhvr>
                                    </p:animRot>
                                    <p:animRot by="120000">
                                      <p:cBhvr>
                                        <p:cTn id="873" dur="400" fill="hold">
                                          <p:stCondLst>
                                            <p:cond delay="1600"/>
                                          </p:stCondLst>
                                        </p:cTn>
                                        <p:tgtEl>
                                          <p:spTgt spid="2233"/>
                                        </p:tgtEl>
                                        <p:attrNameLst>
                                          <p:attrName>r</p:attrName>
                                        </p:attrNameLst>
                                      </p:cBhvr>
                                    </p:animRot>
                                  </p:childTnLst>
                                </p:cTn>
                              </p:par>
                              <p:par>
                                <p:cTn id="874" presetID="32" presetClass="emph" presetSubtype="0" fill="hold" nodeType="withEffect">
                                  <p:stCondLst>
                                    <p:cond delay="4500"/>
                                  </p:stCondLst>
                                  <p:childTnLst>
                                    <p:animClr clrSpc="rgb" dir="cw">
                                      <p:cBhvr override="childStyle">
                                        <p:cTn id="875" dur="200" fill="hold"/>
                                        <p:tgtEl>
                                          <p:spTgt spid="2315"/>
                                        </p:tgtEl>
                                        <p:attrNameLst>
                                          <p:attrName>style.color</p:attrName>
                                        </p:attrNameLst>
                                      </p:cBhvr>
                                      <p:to>
                                        <a:srgbClr val="97DD97"/>
                                      </p:to>
                                    </p:animClr>
                                    <p:animClr clrSpc="rgb" dir="cw">
                                      <p:cBhvr>
                                        <p:cTn id="876" dur="200" fill="hold"/>
                                        <p:tgtEl>
                                          <p:spTgt spid="2315"/>
                                        </p:tgtEl>
                                        <p:attrNameLst>
                                          <p:attrName>fillcolor</p:attrName>
                                        </p:attrNameLst>
                                      </p:cBhvr>
                                      <p:to>
                                        <a:srgbClr val="97DD97"/>
                                      </p:to>
                                    </p:animClr>
                                    <p:set>
                                      <p:cBhvr>
                                        <p:cTn id="877" dur="200" fill="hold"/>
                                        <p:tgtEl>
                                          <p:spTgt spid="2315"/>
                                        </p:tgtEl>
                                        <p:attrNameLst>
                                          <p:attrName>fill.type</p:attrName>
                                        </p:attrNameLst>
                                      </p:cBhvr>
                                      <p:to>
                                        <p:strVal val="solid"/>
                                      </p:to>
                                    </p:set>
                                    <p:set>
                                      <p:cBhvr>
                                        <p:cTn id="878" dur="200" fill="hold"/>
                                        <p:tgtEl>
                                          <p:spTgt spid="2315"/>
                                        </p:tgtEl>
                                        <p:attrNameLst>
                                          <p:attrName>fill.on</p:attrName>
                                        </p:attrNameLst>
                                      </p:cBhvr>
                                      <p:to>
                                        <p:strVal val="true"/>
                                      </p:to>
                                    </p:set>
                                    <p:animRot by="120000">
                                      <p:cBhvr>
                                        <p:cTn id="879" dur="200" fill="hold">
                                          <p:stCondLst>
                                            <p:cond delay="0"/>
                                          </p:stCondLst>
                                        </p:cTn>
                                        <p:tgtEl>
                                          <p:spTgt spid="2315"/>
                                        </p:tgtEl>
                                        <p:attrNameLst>
                                          <p:attrName>r</p:attrName>
                                        </p:attrNameLst>
                                      </p:cBhvr>
                                    </p:animRot>
                                    <p:animRot by="-240000">
                                      <p:cBhvr>
                                        <p:cTn id="880" dur="400" fill="hold">
                                          <p:stCondLst>
                                            <p:cond delay="400"/>
                                          </p:stCondLst>
                                        </p:cTn>
                                        <p:tgtEl>
                                          <p:spTgt spid="2315"/>
                                        </p:tgtEl>
                                        <p:attrNameLst>
                                          <p:attrName>r</p:attrName>
                                        </p:attrNameLst>
                                      </p:cBhvr>
                                    </p:animRot>
                                    <p:animRot by="240000">
                                      <p:cBhvr>
                                        <p:cTn id="881" dur="400" fill="hold">
                                          <p:stCondLst>
                                            <p:cond delay="800"/>
                                          </p:stCondLst>
                                        </p:cTn>
                                        <p:tgtEl>
                                          <p:spTgt spid="2315"/>
                                        </p:tgtEl>
                                        <p:attrNameLst>
                                          <p:attrName>r</p:attrName>
                                        </p:attrNameLst>
                                      </p:cBhvr>
                                    </p:animRot>
                                    <p:animRot by="-240000">
                                      <p:cBhvr>
                                        <p:cTn id="882" dur="400" fill="hold">
                                          <p:stCondLst>
                                            <p:cond delay="1200"/>
                                          </p:stCondLst>
                                        </p:cTn>
                                        <p:tgtEl>
                                          <p:spTgt spid="2315"/>
                                        </p:tgtEl>
                                        <p:attrNameLst>
                                          <p:attrName>r</p:attrName>
                                        </p:attrNameLst>
                                      </p:cBhvr>
                                    </p:animRot>
                                    <p:animRot by="120000">
                                      <p:cBhvr>
                                        <p:cTn id="883" dur="400" fill="hold">
                                          <p:stCondLst>
                                            <p:cond delay="1600"/>
                                          </p:stCondLst>
                                        </p:cTn>
                                        <p:tgtEl>
                                          <p:spTgt spid="2315"/>
                                        </p:tgtEl>
                                        <p:attrNameLst>
                                          <p:attrName>r</p:attrName>
                                        </p:attrNameLst>
                                      </p:cBhvr>
                                    </p:animRot>
                                  </p:childTnLst>
                                </p:cTn>
                              </p:par>
                              <p:par>
                                <p:cTn id="884" presetID="26" presetClass="emph" presetSubtype="0" fill="hold" nodeType="withEffect">
                                  <p:stCondLst>
                                    <p:cond delay="500"/>
                                  </p:stCondLst>
                                  <p:childTnLst>
                                    <p:animEffect transition="out" filter="fade">
                                      <p:cBhvr>
                                        <p:cTn id="885" dur="500" tmFilter="0, 0; .2, .5; .8, .5; 1, 0"/>
                                        <p:tgtEl>
                                          <p:spTgt spid="2260"/>
                                        </p:tgtEl>
                                      </p:cBhvr>
                                    </p:animEffect>
                                    <p:animScale>
                                      <p:cBhvr>
                                        <p:cTn id="886" dur="250" autoRev="1" fill="hold"/>
                                        <p:tgtEl>
                                          <p:spTgt spid="2260"/>
                                        </p:tgtEl>
                                      </p:cBhvr>
                                      <p:by x="105000" y="105000"/>
                                    </p:animScale>
                                  </p:childTnLst>
                                </p:cTn>
                              </p:par>
                              <p:par>
                                <p:cTn id="887" presetID="0" presetClass="path" presetSubtype="0" accel="50000" decel="50000" fill="hold" nodeType="withEffect">
                                  <p:stCondLst>
                                    <p:cond delay="1000"/>
                                  </p:stCondLst>
                                  <p:childTnLst>
                                    <p:animMotion origin="layout" path="M -0.30191 0.07222 C -0.30643 0.07384 -0.31806 0.07963 -0.329 0.08102 C -0.33993 0.08241 -0.36077 0.08079 -0.36719 0.08102 " pathEditMode="relative" rAng="0" ptsTypes="aaa">
                                      <p:cBhvr>
                                        <p:cTn id="888" dur="2000" fill="hold"/>
                                        <p:tgtEl>
                                          <p:spTgt spid="2260"/>
                                        </p:tgtEl>
                                        <p:attrNameLst>
                                          <p:attrName>ppt_x</p:attrName>
                                          <p:attrName>ppt_y</p:attrName>
                                        </p:attrNameLst>
                                      </p:cBhvr>
                                      <p:rCtr x="-33" y="5"/>
                                    </p:animMotion>
                                  </p:childTnLst>
                                </p:cTn>
                              </p:par>
                              <p:par>
                                <p:cTn id="889" presetID="26" presetClass="emph" presetSubtype="0" fill="hold" nodeType="withEffect">
                                  <p:stCondLst>
                                    <p:cond delay="3000"/>
                                  </p:stCondLst>
                                  <p:childTnLst>
                                    <p:animEffect transition="out" filter="fade">
                                      <p:cBhvr>
                                        <p:cTn id="890" dur="500" tmFilter="0, 0; .2, .5; .8, .5; 1, 0"/>
                                        <p:tgtEl>
                                          <p:spTgt spid="2276"/>
                                        </p:tgtEl>
                                      </p:cBhvr>
                                    </p:animEffect>
                                    <p:animScale>
                                      <p:cBhvr>
                                        <p:cTn id="891" dur="250" autoRev="1" fill="hold"/>
                                        <p:tgtEl>
                                          <p:spTgt spid="2276"/>
                                        </p:tgtEl>
                                      </p:cBhvr>
                                      <p:by x="105000" y="105000"/>
                                    </p:animScale>
                                  </p:childTnLst>
                                </p:cTn>
                              </p:par>
                              <p:par>
                                <p:cTn id="892" presetID="9" presetClass="emph" presetSubtype="0" nodeType="withEffect">
                                  <p:stCondLst>
                                    <p:cond delay="0"/>
                                  </p:stCondLst>
                                  <p:childTnLst>
                                    <p:set>
                                      <p:cBhvr rctx="PPT">
                                        <p:cTn id="893" dur="2500"/>
                                        <p:tgtEl>
                                          <p:spTgt spid="2231"/>
                                        </p:tgtEl>
                                        <p:attrNameLst>
                                          <p:attrName>style.opacity</p:attrName>
                                        </p:attrNameLst>
                                      </p:cBhvr>
                                      <p:to>
                                        <p:strVal val="0.75"/>
                                      </p:to>
                                    </p:set>
                                    <p:animEffect filter="image" prLst="opacity: 0.75">
                                      <p:cBhvr rctx="IE">
                                        <p:cTn id="894" dur="2500"/>
                                        <p:tgtEl>
                                          <p:spTgt spid="2231"/>
                                        </p:tgtEl>
                                      </p:cBhvr>
                                    </p:animEffect>
                                  </p:childTnLst>
                                </p:cTn>
                              </p:par>
                              <p:par>
                                <p:cTn id="895" presetID="26" presetClass="emph" presetSubtype="0" fill="hold" nodeType="withEffect">
                                  <p:stCondLst>
                                    <p:cond delay="1500"/>
                                  </p:stCondLst>
                                  <p:childTnLst>
                                    <p:animEffect transition="out" filter="fade">
                                      <p:cBhvr>
                                        <p:cTn id="896" dur="500" tmFilter="0, 0; .2, .5; .8, .5; 1, 0"/>
                                        <p:tgtEl>
                                          <p:spTgt spid="2316"/>
                                        </p:tgtEl>
                                      </p:cBhvr>
                                    </p:animEffect>
                                    <p:animScale>
                                      <p:cBhvr>
                                        <p:cTn id="897" dur="250" autoRev="1" fill="hold"/>
                                        <p:tgtEl>
                                          <p:spTgt spid="2316"/>
                                        </p:tgtEl>
                                      </p:cBhvr>
                                      <p:by x="105000" y="105000"/>
                                    </p:animScale>
                                  </p:childTnLst>
                                </p:cTn>
                              </p:par>
                              <p:par>
                                <p:cTn id="898" presetID="26" presetClass="emph" presetSubtype="0" fill="hold" nodeType="withEffect">
                                  <p:stCondLst>
                                    <p:cond delay="1500"/>
                                  </p:stCondLst>
                                  <p:childTnLst>
                                    <p:animEffect transition="out" filter="fade">
                                      <p:cBhvr>
                                        <p:cTn id="899" dur="500" tmFilter="0, 0; .2, .5; .8, .5; 1, 0"/>
                                        <p:tgtEl>
                                          <p:spTgt spid="2239"/>
                                        </p:tgtEl>
                                      </p:cBhvr>
                                    </p:animEffect>
                                    <p:animScale>
                                      <p:cBhvr>
                                        <p:cTn id="900" dur="250" autoRev="1" fill="hold"/>
                                        <p:tgtEl>
                                          <p:spTgt spid="2239"/>
                                        </p:tgtEl>
                                      </p:cBhvr>
                                      <p:by x="105000" y="105000"/>
                                    </p:animScale>
                                  </p:childTnLst>
                                </p:cTn>
                              </p:par>
                              <p:par>
                                <p:cTn id="901" presetID="0" presetClass="path" presetSubtype="0" accel="50000" decel="50000" fill="hold" nodeType="withEffect">
                                  <p:stCondLst>
                                    <p:cond delay="0"/>
                                  </p:stCondLst>
                                  <p:childTnLst>
                                    <p:animMotion origin="layout" path="M -0.3566 -0.06783 L -0.43177 -0.10857 " pathEditMode="relative" rAng="0" ptsTypes="AA">
                                      <p:cBhvr>
                                        <p:cTn id="902" dur="2000" fill="hold"/>
                                        <p:tgtEl>
                                          <p:spTgt spid="2239"/>
                                        </p:tgtEl>
                                        <p:attrNameLst>
                                          <p:attrName>ppt_x</p:attrName>
                                          <p:attrName>ppt_y</p:attrName>
                                        </p:attrNameLst>
                                      </p:cBhvr>
                                      <p:rCtr x="-38" y="-20"/>
                                    </p:animMotion>
                                  </p:childTnLst>
                                </p:cTn>
                              </p:par>
                              <p:par>
                                <p:cTn id="903" presetID="10" presetClass="exit" presetSubtype="0" fill="hold" grpId="1" nodeType="withEffect">
                                  <p:stCondLst>
                                    <p:cond delay="0"/>
                                  </p:stCondLst>
                                  <p:childTnLst>
                                    <p:animEffect transition="out" filter="fade">
                                      <p:cBhvr>
                                        <p:cTn id="904" dur="1000"/>
                                        <p:tgtEl>
                                          <p:spTgt spid="2335"/>
                                        </p:tgtEl>
                                      </p:cBhvr>
                                    </p:animEffect>
                                    <p:set>
                                      <p:cBhvr>
                                        <p:cTn id="905" dur="1" fill="hold">
                                          <p:stCondLst>
                                            <p:cond delay="999"/>
                                          </p:stCondLst>
                                        </p:cTn>
                                        <p:tgtEl>
                                          <p:spTgt spid="2335"/>
                                        </p:tgtEl>
                                        <p:attrNameLst>
                                          <p:attrName>style.visibility</p:attrName>
                                        </p:attrNameLst>
                                      </p:cBhvr>
                                      <p:to>
                                        <p:strVal val="hidden"/>
                                      </p:to>
                                    </p:set>
                                  </p:childTnLst>
                                </p:cTn>
                              </p:par>
                              <p:par>
                                <p:cTn id="906" presetID="0" presetClass="path" presetSubtype="0" accel="50000" decel="50000" fill="hold" nodeType="withEffect">
                                  <p:stCondLst>
                                    <p:cond delay="0"/>
                                  </p:stCondLst>
                                  <p:childTnLst>
                                    <p:animMotion origin="layout" path="M 0.09201 0.53449 L 0.04375 0.50741 " pathEditMode="relative" rAng="0" ptsTypes="AA">
                                      <p:cBhvr>
                                        <p:cTn id="907" dur="2000" fill="hold"/>
                                        <p:tgtEl>
                                          <p:spTgt spid="2316"/>
                                        </p:tgtEl>
                                        <p:attrNameLst>
                                          <p:attrName>ppt_x</p:attrName>
                                          <p:attrName>ppt_y</p:attrName>
                                        </p:attrNameLst>
                                      </p:cBhvr>
                                      <p:rCtr x="-24" y="-14"/>
                                    </p:animMotion>
                                  </p:childTnLst>
                                </p:cTn>
                              </p:par>
                              <p:par>
                                <p:cTn id="908" presetID="0" presetClass="path" presetSubtype="0" accel="50000" decel="50000" fill="hold" nodeType="withEffect">
                                  <p:stCondLst>
                                    <p:cond delay="2500"/>
                                  </p:stCondLst>
                                  <p:childTnLst>
                                    <p:animMotion origin="layout" path="M -0.43177 -0.10857 C -0.41111 -0.08403 -0.39028 -0.05949 -0.38316 -0.04375 C -0.37604 -0.02801 -0.38611 -0.01898 -0.38871 -0.01412 C -0.39132 -0.00926 -0.39705 -0.01459 -0.39913 -0.01459 " pathEditMode="relative" rAng="0" ptsTypes="aaaa">
                                      <p:cBhvr>
                                        <p:cTn id="909" dur="3500" fill="hold"/>
                                        <p:tgtEl>
                                          <p:spTgt spid="2239"/>
                                        </p:tgtEl>
                                        <p:attrNameLst>
                                          <p:attrName>ppt_x</p:attrName>
                                          <p:attrName>ppt_y</p:attrName>
                                        </p:attrNameLst>
                                      </p:cBhvr>
                                      <p:rCtr x="28" y="50"/>
                                    </p:animMotion>
                                  </p:childTnLst>
                                </p:cTn>
                              </p:par>
                              <p:par>
                                <p:cTn id="910" presetID="0" presetClass="path" presetSubtype="0" accel="50000" decel="50000" fill="hold" nodeType="withEffect">
                                  <p:stCondLst>
                                    <p:cond delay="500"/>
                                  </p:stCondLst>
                                  <p:childTnLst>
                                    <p:animMotion origin="layout" path="M -0.27795 -0.05116 C -0.27448 -0.08032 -0.27101 -0.10926 -0.27101 -0.11782 C -0.27101 -0.12639 -0.27292 -0.10486 -0.27795 -0.10301 C -0.28299 -0.10116 -0.29132 -0.1044 -0.30156 -0.10671 C -0.31181 -0.10903 -0.32552 -0.11041 -0.33976 -0.1169 C -0.35399 -0.12338 -0.37709 -0.13958 -0.38698 -0.1456 " pathEditMode="relative" rAng="0" ptsTypes="aaaaaa">
                                      <p:cBhvr>
                                        <p:cTn id="911" dur="5500" fill="hold"/>
                                        <p:tgtEl>
                                          <p:spTgt spid="2247"/>
                                        </p:tgtEl>
                                        <p:attrNameLst>
                                          <p:attrName>ppt_x</p:attrName>
                                          <p:attrName>ppt_y</p:attrName>
                                        </p:attrNameLst>
                                      </p:cBhvr>
                                      <p:rCtr x="-51" y="-47"/>
                                    </p:animMotion>
                                  </p:childTnLst>
                                </p:cTn>
                              </p:par>
                              <p:par>
                                <p:cTn id="912" presetID="0" presetClass="path" presetSubtype="0" accel="50000" decel="50000" fill="hold" nodeType="withEffect">
                                  <p:stCondLst>
                                    <p:cond delay="4500"/>
                                  </p:stCondLst>
                                  <p:childTnLst>
                                    <p:animMotion origin="layout" path="M -0.36702 0.08102 L -0.44566 0.04676 " pathEditMode="relative" rAng="0" ptsTypes="AA">
                                      <p:cBhvr>
                                        <p:cTn id="913" dur="2000" fill="hold"/>
                                        <p:tgtEl>
                                          <p:spTgt spid="2260"/>
                                        </p:tgtEl>
                                        <p:attrNameLst>
                                          <p:attrName>ppt_x</p:attrName>
                                          <p:attrName>ppt_y</p:attrName>
                                        </p:attrNameLst>
                                      </p:cBhvr>
                                      <p:rCtr x="-39" y="-17"/>
                                    </p:animMotion>
                                  </p:childTnLst>
                                </p:cTn>
                              </p:par>
                              <p:par>
                                <p:cTn id="914" presetID="0" presetClass="path" presetSubtype="0" accel="50000" decel="50000" fill="hold" nodeType="withEffect">
                                  <p:stCondLst>
                                    <p:cond delay="3500"/>
                                  </p:stCondLst>
                                  <p:childTnLst>
                                    <p:animMotion origin="layout" path="M -0.3566 -0.00764 C -0.36754 -0.01898 -0.40556 -0.06158 -0.42188 -0.07523 C -0.4382 -0.08889 -0.44774 -0.08704 -0.45452 -0.09005 " pathEditMode="relative" rAng="0" ptsTypes="aaa">
                                      <p:cBhvr>
                                        <p:cTn id="915" dur="2500" fill="hold"/>
                                        <p:tgtEl>
                                          <p:spTgt spid="2231"/>
                                        </p:tgtEl>
                                        <p:attrNameLst>
                                          <p:attrName>ppt_x</p:attrName>
                                          <p:attrName>ppt_y</p:attrName>
                                        </p:attrNameLst>
                                      </p:cBhvr>
                                      <p:rCtr x="-49" y="-41"/>
                                    </p:animMotion>
                                  </p:childTnLst>
                                </p:cTn>
                              </p:par>
                              <p:par>
                                <p:cTn id="916" presetID="0" presetClass="path" presetSubtype="0" accel="50000" decel="50000" fill="hold" nodeType="withEffect">
                                  <p:stCondLst>
                                    <p:cond delay="0"/>
                                  </p:stCondLst>
                                  <p:childTnLst>
                                    <p:animMotion origin="layout" path="M 0.00833 0.25509 L 0.03108 0.54213 " pathEditMode="relative" rAng="0" ptsTypes="AA">
                                      <p:cBhvr>
                                        <p:cTn id="917" dur="3000" fill="hold"/>
                                        <p:tgtEl>
                                          <p:spTgt spid="2352"/>
                                        </p:tgtEl>
                                        <p:attrNameLst>
                                          <p:attrName>ppt_x</p:attrName>
                                          <p:attrName>ppt_y</p:attrName>
                                        </p:attrNameLst>
                                      </p:cBhvr>
                                      <p:rCtr x="11" y="144"/>
                                    </p:animMotion>
                                  </p:childTnLst>
                                </p:cTn>
                              </p:par>
                              <p:par>
                                <p:cTn id="918" presetID="10" presetClass="entr" presetSubtype="0" fill="hold" nodeType="withEffect">
                                  <p:stCondLst>
                                    <p:cond delay="4000"/>
                                  </p:stCondLst>
                                  <p:childTnLst>
                                    <p:set>
                                      <p:cBhvr>
                                        <p:cTn id="919" dur="1" fill="hold">
                                          <p:stCondLst>
                                            <p:cond delay="0"/>
                                          </p:stCondLst>
                                        </p:cTn>
                                        <p:tgtEl>
                                          <p:spTgt spid="2351"/>
                                        </p:tgtEl>
                                        <p:attrNameLst>
                                          <p:attrName>style.visibility</p:attrName>
                                        </p:attrNameLst>
                                      </p:cBhvr>
                                      <p:to>
                                        <p:strVal val="visible"/>
                                      </p:to>
                                    </p:set>
                                    <p:animEffect transition="in" filter="fade">
                                      <p:cBhvr>
                                        <p:cTn id="920" dur="2000"/>
                                        <p:tgtEl>
                                          <p:spTgt spid="2351"/>
                                        </p:tgtEl>
                                      </p:cBhvr>
                                    </p:animEffect>
                                  </p:childTnLst>
                                </p:cTn>
                              </p:par>
                              <p:par>
                                <p:cTn id="921" presetID="26" presetClass="emph" presetSubtype="0" fill="hold" nodeType="withEffect">
                                  <p:stCondLst>
                                    <p:cond delay="5500"/>
                                  </p:stCondLst>
                                  <p:childTnLst>
                                    <p:animEffect transition="out" filter="fade">
                                      <p:cBhvr>
                                        <p:cTn id="922" dur="500" tmFilter="0, 0; .2, .5; .8, .5; 1, 0"/>
                                        <p:tgtEl>
                                          <p:spTgt spid="2352"/>
                                        </p:tgtEl>
                                      </p:cBhvr>
                                    </p:animEffect>
                                    <p:animScale>
                                      <p:cBhvr>
                                        <p:cTn id="923" dur="250" autoRev="1" fill="hold"/>
                                        <p:tgtEl>
                                          <p:spTgt spid="2352"/>
                                        </p:tgtEl>
                                      </p:cBhvr>
                                      <p:by x="105000" y="105000"/>
                                    </p:animScale>
                                  </p:childTnLst>
                                </p:cTn>
                              </p:par>
                              <p:par>
                                <p:cTn id="924" presetID="26" presetClass="emph" presetSubtype="0" fill="hold" nodeType="withEffect">
                                  <p:stCondLst>
                                    <p:cond delay="5500"/>
                                  </p:stCondLst>
                                  <p:childTnLst>
                                    <p:animEffect transition="out" filter="fade">
                                      <p:cBhvr>
                                        <p:cTn id="925" dur="500" tmFilter="0, 0; .2, .5; .8, .5; 1, 0"/>
                                        <p:tgtEl>
                                          <p:spTgt spid="2231"/>
                                        </p:tgtEl>
                                      </p:cBhvr>
                                    </p:animEffect>
                                    <p:animScale>
                                      <p:cBhvr>
                                        <p:cTn id="926" dur="250" autoRev="1" fill="hold"/>
                                        <p:tgtEl>
                                          <p:spTgt spid="2231"/>
                                        </p:tgtEl>
                                      </p:cBhvr>
                                      <p:by x="105000" y="105000"/>
                                    </p:animScale>
                                  </p:childTnLst>
                                </p:cTn>
                              </p:par>
                              <p:par>
                                <p:cTn id="927" presetID="0" presetClass="path" presetSubtype="0" accel="50000" decel="50000" fill="hold" nodeType="withEffect">
                                  <p:stCondLst>
                                    <p:cond delay="3000"/>
                                  </p:stCondLst>
                                  <p:childTnLst>
                                    <p:animMotion origin="layout" path="M -2.22222E-6 -4.07407E-6 L -0.16684 0.08889 " pathEditMode="relative" ptsTypes="AA">
                                      <p:cBhvr>
                                        <p:cTn id="928" dur="3000" fill="hold"/>
                                        <p:tgtEl>
                                          <p:spTgt spid="2353"/>
                                        </p:tgtEl>
                                        <p:attrNameLst>
                                          <p:attrName>ppt_x</p:attrName>
                                          <p:attrName>ppt_y</p:attrName>
                                        </p:attrNameLst>
                                      </p:cBhvr>
                                    </p:animMotion>
                                  </p:childTnLst>
                                </p:cTn>
                              </p:par>
                              <p:par>
                                <p:cTn id="929" presetID="0" presetClass="path" presetSubtype="0" accel="50000" decel="50000" fill="hold" nodeType="withEffect">
                                  <p:stCondLst>
                                    <p:cond delay="3500"/>
                                  </p:stCondLst>
                                  <p:childTnLst>
                                    <p:animMotion origin="layout" path="M 1.38889E-6 -3.7037E-6 L -0.09184 -0.04444 " pathEditMode="relative" ptsTypes="AA">
                                      <p:cBhvr>
                                        <p:cTn id="930" dur="2500" fill="hold"/>
                                        <p:tgtEl>
                                          <p:spTgt spid="2350"/>
                                        </p:tgtEl>
                                        <p:attrNameLst>
                                          <p:attrName>ppt_x</p:attrName>
                                          <p:attrName>ppt_y</p:attrName>
                                        </p:attrNameLst>
                                      </p:cBhvr>
                                    </p:animMotion>
                                  </p:childTnLst>
                                </p:cTn>
                              </p:par>
                              <p:par>
                                <p:cTn id="931" presetID="32" presetClass="emph" presetSubtype="0" repeatCount="2000" fill="hold" nodeType="withEffect">
                                  <p:stCondLst>
                                    <p:cond delay="0"/>
                                  </p:stCondLst>
                                  <p:childTnLst>
                                    <p:animClr clrSpc="rgb" dir="cw">
                                      <p:cBhvr override="childStyle">
                                        <p:cTn id="932" dur="150" fill="hold"/>
                                        <p:tgtEl>
                                          <p:spTgt spid="2238"/>
                                        </p:tgtEl>
                                        <p:attrNameLst>
                                          <p:attrName>style.color</p:attrName>
                                        </p:attrNameLst>
                                      </p:cBhvr>
                                      <p:to>
                                        <a:srgbClr val="97DD97"/>
                                      </p:to>
                                    </p:animClr>
                                    <p:animClr clrSpc="rgb" dir="cw">
                                      <p:cBhvr>
                                        <p:cTn id="933" dur="150" fill="hold"/>
                                        <p:tgtEl>
                                          <p:spTgt spid="2238"/>
                                        </p:tgtEl>
                                        <p:attrNameLst>
                                          <p:attrName>fillcolor</p:attrName>
                                        </p:attrNameLst>
                                      </p:cBhvr>
                                      <p:to>
                                        <a:srgbClr val="97DD97"/>
                                      </p:to>
                                    </p:animClr>
                                    <p:set>
                                      <p:cBhvr>
                                        <p:cTn id="934" dur="150" fill="hold"/>
                                        <p:tgtEl>
                                          <p:spTgt spid="2238"/>
                                        </p:tgtEl>
                                        <p:attrNameLst>
                                          <p:attrName>fill.type</p:attrName>
                                        </p:attrNameLst>
                                      </p:cBhvr>
                                      <p:to>
                                        <p:strVal val="solid"/>
                                      </p:to>
                                    </p:set>
                                    <p:set>
                                      <p:cBhvr>
                                        <p:cTn id="935" dur="150" fill="hold"/>
                                        <p:tgtEl>
                                          <p:spTgt spid="2238"/>
                                        </p:tgtEl>
                                        <p:attrNameLst>
                                          <p:attrName>fill.on</p:attrName>
                                        </p:attrNameLst>
                                      </p:cBhvr>
                                      <p:to>
                                        <p:strVal val="true"/>
                                      </p:to>
                                    </p:set>
                                    <p:animRot by="120000">
                                      <p:cBhvr>
                                        <p:cTn id="936" dur="150" fill="hold">
                                          <p:stCondLst>
                                            <p:cond delay="0"/>
                                          </p:stCondLst>
                                        </p:cTn>
                                        <p:tgtEl>
                                          <p:spTgt spid="2238"/>
                                        </p:tgtEl>
                                        <p:attrNameLst>
                                          <p:attrName>r</p:attrName>
                                        </p:attrNameLst>
                                      </p:cBhvr>
                                    </p:animRot>
                                    <p:animRot by="-240000">
                                      <p:cBhvr>
                                        <p:cTn id="937" dur="300" fill="hold">
                                          <p:stCondLst>
                                            <p:cond delay="300"/>
                                          </p:stCondLst>
                                        </p:cTn>
                                        <p:tgtEl>
                                          <p:spTgt spid="2238"/>
                                        </p:tgtEl>
                                        <p:attrNameLst>
                                          <p:attrName>r</p:attrName>
                                        </p:attrNameLst>
                                      </p:cBhvr>
                                    </p:animRot>
                                    <p:animRot by="240000">
                                      <p:cBhvr>
                                        <p:cTn id="938" dur="300" fill="hold">
                                          <p:stCondLst>
                                            <p:cond delay="600"/>
                                          </p:stCondLst>
                                        </p:cTn>
                                        <p:tgtEl>
                                          <p:spTgt spid="2238"/>
                                        </p:tgtEl>
                                        <p:attrNameLst>
                                          <p:attrName>r</p:attrName>
                                        </p:attrNameLst>
                                      </p:cBhvr>
                                    </p:animRot>
                                    <p:animRot by="-240000">
                                      <p:cBhvr>
                                        <p:cTn id="939" dur="300" fill="hold">
                                          <p:stCondLst>
                                            <p:cond delay="900"/>
                                          </p:stCondLst>
                                        </p:cTn>
                                        <p:tgtEl>
                                          <p:spTgt spid="2238"/>
                                        </p:tgtEl>
                                        <p:attrNameLst>
                                          <p:attrName>r</p:attrName>
                                        </p:attrNameLst>
                                      </p:cBhvr>
                                    </p:animRot>
                                    <p:animRot by="120000">
                                      <p:cBhvr>
                                        <p:cTn id="940" dur="300" fill="hold">
                                          <p:stCondLst>
                                            <p:cond delay="1200"/>
                                          </p:stCondLst>
                                        </p:cTn>
                                        <p:tgtEl>
                                          <p:spTgt spid="2238"/>
                                        </p:tgtEl>
                                        <p:attrNameLst>
                                          <p:attrName>r</p:attrName>
                                        </p:attrNameLst>
                                      </p:cBhvr>
                                    </p:animRot>
                                  </p:childTnLst>
                                </p:cTn>
                              </p:par>
                              <p:par>
                                <p:cTn id="941" presetID="32" presetClass="emph" presetSubtype="0" repeatCount="2000" fill="hold" nodeType="withEffect">
                                  <p:stCondLst>
                                    <p:cond delay="0"/>
                                  </p:stCondLst>
                                  <p:childTnLst>
                                    <p:animClr clrSpc="rgb" dir="cw">
                                      <p:cBhvr override="childStyle">
                                        <p:cTn id="942" dur="150" fill="hold"/>
                                        <p:tgtEl>
                                          <p:spTgt spid="2236"/>
                                        </p:tgtEl>
                                        <p:attrNameLst>
                                          <p:attrName>style.color</p:attrName>
                                        </p:attrNameLst>
                                      </p:cBhvr>
                                      <p:to>
                                        <a:srgbClr val="97DD97"/>
                                      </p:to>
                                    </p:animClr>
                                    <p:animClr clrSpc="rgb" dir="cw">
                                      <p:cBhvr>
                                        <p:cTn id="943" dur="150" fill="hold"/>
                                        <p:tgtEl>
                                          <p:spTgt spid="2236"/>
                                        </p:tgtEl>
                                        <p:attrNameLst>
                                          <p:attrName>fillcolor</p:attrName>
                                        </p:attrNameLst>
                                      </p:cBhvr>
                                      <p:to>
                                        <a:srgbClr val="97DD97"/>
                                      </p:to>
                                    </p:animClr>
                                    <p:set>
                                      <p:cBhvr>
                                        <p:cTn id="944" dur="150" fill="hold"/>
                                        <p:tgtEl>
                                          <p:spTgt spid="2236"/>
                                        </p:tgtEl>
                                        <p:attrNameLst>
                                          <p:attrName>fill.type</p:attrName>
                                        </p:attrNameLst>
                                      </p:cBhvr>
                                      <p:to>
                                        <p:strVal val="solid"/>
                                      </p:to>
                                    </p:set>
                                    <p:set>
                                      <p:cBhvr>
                                        <p:cTn id="945" dur="150" fill="hold"/>
                                        <p:tgtEl>
                                          <p:spTgt spid="2236"/>
                                        </p:tgtEl>
                                        <p:attrNameLst>
                                          <p:attrName>fill.on</p:attrName>
                                        </p:attrNameLst>
                                      </p:cBhvr>
                                      <p:to>
                                        <p:strVal val="true"/>
                                      </p:to>
                                    </p:set>
                                    <p:animRot by="120000">
                                      <p:cBhvr>
                                        <p:cTn id="946" dur="150" fill="hold">
                                          <p:stCondLst>
                                            <p:cond delay="0"/>
                                          </p:stCondLst>
                                        </p:cTn>
                                        <p:tgtEl>
                                          <p:spTgt spid="2236"/>
                                        </p:tgtEl>
                                        <p:attrNameLst>
                                          <p:attrName>r</p:attrName>
                                        </p:attrNameLst>
                                      </p:cBhvr>
                                    </p:animRot>
                                    <p:animRot by="-240000">
                                      <p:cBhvr>
                                        <p:cTn id="947" dur="300" fill="hold">
                                          <p:stCondLst>
                                            <p:cond delay="300"/>
                                          </p:stCondLst>
                                        </p:cTn>
                                        <p:tgtEl>
                                          <p:spTgt spid="2236"/>
                                        </p:tgtEl>
                                        <p:attrNameLst>
                                          <p:attrName>r</p:attrName>
                                        </p:attrNameLst>
                                      </p:cBhvr>
                                    </p:animRot>
                                    <p:animRot by="240000">
                                      <p:cBhvr>
                                        <p:cTn id="948" dur="300" fill="hold">
                                          <p:stCondLst>
                                            <p:cond delay="600"/>
                                          </p:stCondLst>
                                        </p:cTn>
                                        <p:tgtEl>
                                          <p:spTgt spid="2236"/>
                                        </p:tgtEl>
                                        <p:attrNameLst>
                                          <p:attrName>r</p:attrName>
                                        </p:attrNameLst>
                                      </p:cBhvr>
                                    </p:animRot>
                                    <p:animRot by="-240000">
                                      <p:cBhvr>
                                        <p:cTn id="949" dur="300" fill="hold">
                                          <p:stCondLst>
                                            <p:cond delay="900"/>
                                          </p:stCondLst>
                                        </p:cTn>
                                        <p:tgtEl>
                                          <p:spTgt spid="2236"/>
                                        </p:tgtEl>
                                        <p:attrNameLst>
                                          <p:attrName>r</p:attrName>
                                        </p:attrNameLst>
                                      </p:cBhvr>
                                    </p:animRot>
                                    <p:animRot by="120000">
                                      <p:cBhvr>
                                        <p:cTn id="950" dur="300" fill="hold">
                                          <p:stCondLst>
                                            <p:cond delay="1200"/>
                                          </p:stCondLst>
                                        </p:cTn>
                                        <p:tgtEl>
                                          <p:spTgt spid="2236"/>
                                        </p:tgtEl>
                                        <p:attrNameLst>
                                          <p:attrName>r</p:attrName>
                                        </p:attrNameLst>
                                      </p:cBhvr>
                                    </p:animRot>
                                  </p:childTnLst>
                                </p:cTn>
                              </p:par>
                              <p:par>
                                <p:cTn id="951" presetID="32" presetClass="emph" presetSubtype="0" repeatCount="2000" fill="hold" nodeType="withEffect">
                                  <p:stCondLst>
                                    <p:cond delay="0"/>
                                  </p:stCondLst>
                                  <p:childTnLst>
                                    <p:animClr clrSpc="rgb" dir="cw">
                                      <p:cBhvr override="childStyle">
                                        <p:cTn id="952" dur="150" fill="hold"/>
                                        <p:tgtEl>
                                          <p:spTgt spid="2314"/>
                                        </p:tgtEl>
                                        <p:attrNameLst>
                                          <p:attrName>style.color</p:attrName>
                                        </p:attrNameLst>
                                      </p:cBhvr>
                                      <p:to>
                                        <a:srgbClr val="97DD97"/>
                                      </p:to>
                                    </p:animClr>
                                    <p:animClr clrSpc="rgb" dir="cw">
                                      <p:cBhvr>
                                        <p:cTn id="953" dur="150" fill="hold"/>
                                        <p:tgtEl>
                                          <p:spTgt spid="2314"/>
                                        </p:tgtEl>
                                        <p:attrNameLst>
                                          <p:attrName>fillcolor</p:attrName>
                                        </p:attrNameLst>
                                      </p:cBhvr>
                                      <p:to>
                                        <a:srgbClr val="97DD97"/>
                                      </p:to>
                                    </p:animClr>
                                    <p:set>
                                      <p:cBhvr>
                                        <p:cTn id="954" dur="150" fill="hold"/>
                                        <p:tgtEl>
                                          <p:spTgt spid="2314"/>
                                        </p:tgtEl>
                                        <p:attrNameLst>
                                          <p:attrName>fill.type</p:attrName>
                                        </p:attrNameLst>
                                      </p:cBhvr>
                                      <p:to>
                                        <p:strVal val="solid"/>
                                      </p:to>
                                    </p:set>
                                    <p:set>
                                      <p:cBhvr>
                                        <p:cTn id="955" dur="150" fill="hold"/>
                                        <p:tgtEl>
                                          <p:spTgt spid="2314"/>
                                        </p:tgtEl>
                                        <p:attrNameLst>
                                          <p:attrName>fill.on</p:attrName>
                                        </p:attrNameLst>
                                      </p:cBhvr>
                                      <p:to>
                                        <p:strVal val="true"/>
                                      </p:to>
                                    </p:set>
                                    <p:animRot by="120000">
                                      <p:cBhvr>
                                        <p:cTn id="956" dur="150" fill="hold">
                                          <p:stCondLst>
                                            <p:cond delay="0"/>
                                          </p:stCondLst>
                                        </p:cTn>
                                        <p:tgtEl>
                                          <p:spTgt spid="2314"/>
                                        </p:tgtEl>
                                        <p:attrNameLst>
                                          <p:attrName>r</p:attrName>
                                        </p:attrNameLst>
                                      </p:cBhvr>
                                    </p:animRot>
                                    <p:animRot by="-240000">
                                      <p:cBhvr>
                                        <p:cTn id="957" dur="300" fill="hold">
                                          <p:stCondLst>
                                            <p:cond delay="300"/>
                                          </p:stCondLst>
                                        </p:cTn>
                                        <p:tgtEl>
                                          <p:spTgt spid="2314"/>
                                        </p:tgtEl>
                                        <p:attrNameLst>
                                          <p:attrName>r</p:attrName>
                                        </p:attrNameLst>
                                      </p:cBhvr>
                                    </p:animRot>
                                    <p:animRot by="240000">
                                      <p:cBhvr>
                                        <p:cTn id="958" dur="300" fill="hold">
                                          <p:stCondLst>
                                            <p:cond delay="600"/>
                                          </p:stCondLst>
                                        </p:cTn>
                                        <p:tgtEl>
                                          <p:spTgt spid="2314"/>
                                        </p:tgtEl>
                                        <p:attrNameLst>
                                          <p:attrName>r</p:attrName>
                                        </p:attrNameLst>
                                      </p:cBhvr>
                                    </p:animRot>
                                    <p:animRot by="-240000">
                                      <p:cBhvr>
                                        <p:cTn id="959" dur="300" fill="hold">
                                          <p:stCondLst>
                                            <p:cond delay="900"/>
                                          </p:stCondLst>
                                        </p:cTn>
                                        <p:tgtEl>
                                          <p:spTgt spid="2314"/>
                                        </p:tgtEl>
                                        <p:attrNameLst>
                                          <p:attrName>r</p:attrName>
                                        </p:attrNameLst>
                                      </p:cBhvr>
                                    </p:animRot>
                                    <p:animRot by="120000">
                                      <p:cBhvr>
                                        <p:cTn id="960" dur="300" fill="hold">
                                          <p:stCondLst>
                                            <p:cond delay="1200"/>
                                          </p:stCondLst>
                                        </p:cTn>
                                        <p:tgtEl>
                                          <p:spTgt spid="2314"/>
                                        </p:tgtEl>
                                        <p:attrNameLst>
                                          <p:attrName>r</p:attrName>
                                        </p:attrNameLst>
                                      </p:cBhvr>
                                    </p:animRot>
                                  </p:childTnLst>
                                </p:cTn>
                              </p:par>
                              <p:par>
                                <p:cTn id="961" presetID="32" presetClass="emph" presetSubtype="0" repeatCount="2000" fill="hold" nodeType="withEffect">
                                  <p:stCondLst>
                                    <p:cond delay="0"/>
                                  </p:stCondLst>
                                  <p:childTnLst>
                                    <p:animClr clrSpc="rgb" dir="cw">
                                      <p:cBhvr override="childStyle">
                                        <p:cTn id="962" dur="150" fill="hold"/>
                                        <p:tgtEl>
                                          <p:spTgt spid="2220"/>
                                        </p:tgtEl>
                                        <p:attrNameLst>
                                          <p:attrName>style.color</p:attrName>
                                        </p:attrNameLst>
                                      </p:cBhvr>
                                      <p:to>
                                        <a:srgbClr val="97DD97"/>
                                      </p:to>
                                    </p:animClr>
                                    <p:animClr clrSpc="rgb" dir="cw">
                                      <p:cBhvr>
                                        <p:cTn id="963" dur="150" fill="hold"/>
                                        <p:tgtEl>
                                          <p:spTgt spid="2220"/>
                                        </p:tgtEl>
                                        <p:attrNameLst>
                                          <p:attrName>fillcolor</p:attrName>
                                        </p:attrNameLst>
                                      </p:cBhvr>
                                      <p:to>
                                        <a:srgbClr val="97DD97"/>
                                      </p:to>
                                    </p:animClr>
                                    <p:set>
                                      <p:cBhvr>
                                        <p:cTn id="964" dur="150" fill="hold"/>
                                        <p:tgtEl>
                                          <p:spTgt spid="2220"/>
                                        </p:tgtEl>
                                        <p:attrNameLst>
                                          <p:attrName>fill.type</p:attrName>
                                        </p:attrNameLst>
                                      </p:cBhvr>
                                      <p:to>
                                        <p:strVal val="solid"/>
                                      </p:to>
                                    </p:set>
                                    <p:set>
                                      <p:cBhvr>
                                        <p:cTn id="965" dur="150" fill="hold"/>
                                        <p:tgtEl>
                                          <p:spTgt spid="2220"/>
                                        </p:tgtEl>
                                        <p:attrNameLst>
                                          <p:attrName>fill.on</p:attrName>
                                        </p:attrNameLst>
                                      </p:cBhvr>
                                      <p:to>
                                        <p:strVal val="true"/>
                                      </p:to>
                                    </p:set>
                                    <p:animRot by="120000">
                                      <p:cBhvr>
                                        <p:cTn id="966" dur="150" fill="hold">
                                          <p:stCondLst>
                                            <p:cond delay="0"/>
                                          </p:stCondLst>
                                        </p:cTn>
                                        <p:tgtEl>
                                          <p:spTgt spid="2220"/>
                                        </p:tgtEl>
                                        <p:attrNameLst>
                                          <p:attrName>r</p:attrName>
                                        </p:attrNameLst>
                                      </p:cBhvr>
                                    </p:animRot>
                                    <p:animRot by="-240000">
                                      <p:cBhvr>
                                        <p:cTn id="967" dur="300" fill="hold">
                                          <p:stCondLst>
                                            <p:cond delay="300"/>
                                          </p:stCondLst>
                                        </p:cTn>
                                        <p:tgtEl>
                                          <p:spTgt spid="2220"/>
                                        </p:tgtEl>
                                        <p:attrNameLst>
                                          <p:attrName>r</p:attrName>
                                        </p:attrNameLst>
                                      </p:cBhvr>
                                    </p:animRot>
                                    <p:animRot by="240000">
                                      <p:cBhvr>
                                        <p:cTn id="968" dur="300" fill="hold">
                                          <p:stCondLst>
                                            <p:cond delay="600"/>
                                          </p:stCondLst>
                                        </p:cTn>
                                        <p:tgtEl>
                                          <p:spTgt spid="2220"/>
                                        </p:tgtEl>
                                        <p:attrNameLst>
                                          <p:attrName>r</p:attrName>
                                        </p:attrNameLst>
                                      </p:cBhvr>
                                    </p:animRot>
                                    <p:animRot by="-240000">
                                      <p:cBhvr>
                                        <p:cTn id="969" dur="300" fill="hold">
                                          <p:stCondLst>
                                            <p:cond delay="900"/>
                                          </p:stCondLst>
                                        </p:cTn>
                                        <p:tgtEl>
                                          <p:spTgt spid="2220"/>
                                        </p:tgtEl>
                                        <p:attrNameLst>
                                          <p:attrName>r</p:attrName>
                                        </p:attrNameLst>
                                      </p:cBhvr>
                                    </p:animRot>
                                    <p:animRot by="120000">
                                      <p:cBhvr>
                                        <p:cTn id="970" dur="300" fill="hold">
                                          <p:stCondLst>
                                            <p:cond delay="1200"/>
                                          </p:stCondLst>
                                        </p:cTn>
                                        <p:tgtEl>
                                          <p:spTgt spid="2220"/>
                                        </p:tgtEl>
                                        <p:attrNameLst>
                                          <p:attrName>r</p:attrName>
                                        </p:attrNameLst>
                                      </p:cBhvr>
                                    </p:animRot>
                                  </p:childTnLst>
                                </p:cTn>
                              </p:par>
                              <p:par>
                                <p:cTn id="971" presetID="32" presetClass="emph" presetSubtype="0" repeatCount="2000" fill="hold" nodeType="withEffect">
                                  <p:stCondLst>
                                    <p:cond delay="0"/>
                                  </p:stCondLst>
                                  <p:childTnLst>
                                    <p:animClr clrSpc="rgb" dir="cw">
                                      <p:cBhvr override="childStyle">
                                        <p:cTn id="972" dur="150" fill="hold"/>
                                        <p:tgtEl>
                                          <p:spTgt spid="2293"/>
                                        </p:tgtEl>
                                        <p:attrNameLst>
                                          <p:attrName>style.color</p:attrName>
                                        </p:attrNameLst>
                                      </p:cBhvr>
                                      <p:to>
                                        <a:srgbClr val="97DD97"/>
                                      </p:to>
                                    </p:animClr>
                                    <p:animClr clrSpc="rgb" dir="cw">
                                      <p:cBhvr>
                                        <p:cTn id="973" dur="150" fill="hold"/>
                                        <p:tgtEl>
                                          <p:spTgt spid="2293"/>
                                        </p:tgtEl>
                                        <p:attrNameLst>
                                          <p:attrName>fillcolor</p:attrName>
                                        </p:attrNameLst>
                                      </p:cBhvr>
                                      <p:to>
                                        <a:srgbClr val="97DD97"/>
                                      </p:to>
                                    </p:animClr>
                                    <p:set>
                                      <p:cBhvr>
                                        <p:cTn id="974" dur="150" fill="hold"/>
                                        <p:tgtEl>
                                          <p:spTgt spid="2293"/>
                                        </p:tgtEl>
                                        <p:attrNameLst>
                                          <p:attrName>fill.type</p:attrName>
                                        </p:attrNameLst>
                                      </p:cBhvr>
                                      <p:to>
                                        <p:strVal val="solid"/>
                                      </p:to>
                                    </p:set>
                                    <p:set>
                                      <p:cBhvr>
                                        <p:cTn id="975" dur="150" fill="hold"/>
                                        <p:tgtEl>
                                          <p:spTgt spid="2293"/>
                                        </p:tgtEl>
                                        <p:attrNameLst>
                                          <p:attrName>fill.on</p:attrName>
                                        </p:attrNameLst>
                                      </p:cBhvr>
                                      <p:to>
                                        <p:strVal val="true"/>
                                      </p:to>
                                    </p:set>
                                    <p:animRot by="120000">
                                      <p:cBhvr>
                                        <p:cTn id="976" dur="150" fill="hold">
                                          <p:stCondLst>
                                            <p:cond delay="0"/>
                                          </p:stCondLst>
                                        </p:cTn>
                                        <p:tgtEl>
                                          <p:spTgt spid="2293"/>
                                        </p:tgtEl>
                                        <p:attrNameLst>
                                          <p:attrName>r</p:attrName>
                                        </p:attrNameLst>
                                      </p:cBhvr>
                                    </p:animRot>
                                    <p:animRot by="-240000">
                                      <p:cBhvr>
                                        <p:cTn id="977" dur="300" fill="hold">
                                          <p:stCondLst>
                                            <p:cond delay="300"/>
                                          </p:stCondLst>
                                        </p:cTn>
                                        <p:tgtEl>
                                          <p:spTgt spid="2293"/>
                                        </p:tgtEl>
                                        <p:attrNameLst>
                                          <p:attrName>r</p:attrName>
                                        </p:attrNameLst>
                                      </p:cBhvr>
                                    </p:animRot>
                                    <p:animRot by="240000">
                                      <p:cBhvr>
                                        <p:cTn id="978" dur="300" fill="hold">
                                          <p:stCondLst>
                                            <p:cond delay="600"/>
                                          </p:stCondLst>
                                        </p:cTn>
                                        <p:tgtEl>
                                          <p:spTgt spid="2293"/>
                                        </p:tgtEl>
                                        <p:attrNameLst>
                                          <p:attrName>r</p:attrName>
                                        </p:attrNameLst>
                                      </p:cBhvr>
                                    </p:animRot>
                                    <p:animRot by="-240000">
                                      <p:cBhvr>
                                        <p:cTn id="979" dur="300" fill="hold">
                                          <p:stCondLst>
                                            <p:cond delay="900"/>
                                          </p:stCondLst>
                                        </p:cTn>
                                        <p:tgtEl>
                                          <p:spTgt spid="2293"/>
                                        </p:tgtEl>
                                        <p:attrNameLst>
                                          <p:attrName>r</p:attrName>
                                        </p:attrNameLst>
                                      </p:cBhvr>
                                    </p:animRot>
                                    <p:animRot by="120000">
                                      <p:cBhvr>
                                        <p:cTn id="980" dur="300" fill="hold">
                                          <p:stCondLst>
                                            <p:cond delay="1200"/>
                                          </p:stCondLst>
                                        </p:cTn>
                                        <p:tgtEl>
                                          <p:spTgt spid="2293"/>
                                        </p:tgtEl>
                                        <p:attrNameLst>
                                          <p:attrName>r</p:attrName>
                                        </p:attrNameLst>
                                      </p:cBhvr>
                                    </p:animRot>
                                  </p:childTnLst>
                                </p:cTn>
                              </p:par>
                              <p:par>
                                <p:cTn id="981" presetID="32" presetClass="emph" presetSubtype="0" repeatCount="2000" fill="hold" nodeType="withEffect">
                                  <p:stCondLst>
                                    <p:cond delay="0"/>
                                  </p:stCondLst>
                                  <p:childTnLst>
                                    <p:animClr clrSpc="rgb" dir="cw">
                                      <p:cBhvr override="childStyle">
                                        <p:cTn id="982" dur="150" fill="hold"/>
                                        <p:tgtEl>
                                          <p:spTgt spid="2294"/>
                                        </p:tgtEl>
                                        <p:attrNameLst>
                                          <p:attrName>style.color</p:attrName>
                                        </p:attrNameLst>
                                      </p:cBhvr>
                                      <p:to>
                                        <a:srgbClr val="97DD97"/>
                                      </p:to>
                                    </p:animClr>
                                    <p:animClr clrSpc="rgb" dir="cw">
                                      <p:cBhvr>
                                        <p:cTn id="983" dur="150" fill="hold"/>
                                        <p:tgtEl>
                                          <p:spTgt spid="2294"/>
                                        </p:tgtEl>
                                        <p:attrNameLst>
                                          <p:attrName>fillcolor</p:attrName>
                                        </p:attrNameLst>
                                      </p:cBhvr>
                                      <p:to>
                                        <a:srgbClr val="97DD97"/>
                                      </p:to>
                                    </p:animClr>
                                    <p:set>
                                      <p:cBhvr>
                                        <p:cTn id="984" dur="150" fill="hold"/>
                                        <p:tgtEl>
                                          <p:spTgt spid="2294"/>
                                        </p:tgtEl>
                                        <p:attrNameLst>
                                          <p:attrName>fill.type</p:attrName>
                                        </p:attrNameLst>
                                      </p:cBhvr>
                                      <p:to>
                                        <p:strVal val="solid"/>
                                      </p:to>
                                    </p:set>
                                    <p:set>
                                      <p:cBhvr>
                                        <p:cTn id="985" dur="150" fill="hold"/>
                                        <p:tgtEl>
                                          <p:spTgt spid="2294"/>
                                        </p:tgtEl>
                                        <p:attrNameLst>
                                          <p:attrName>fill.on</p:attrName>
                                        </p:attrNameLst>
                                      </p:cBhvr>
                                      <p:to>
                                        <p:strVal val="true"/>
                                      </p:to>
                                    </p:set>
                                    <p:animRot by="120000">
                                      <p:cBhvr>
                                        <p:cTn id="986" dur="150" fill="hold">
                                          <p:stCondLst>
                                            <p:cond delay="0"/>
                                          </p:stCondLst>
                                        </p:cTn>
                                        <p:tgtEl>
                                          <p:spTgt spid="2294"/>
                                        </p:tgtEl>
                                        <p:attrNameLst>
                                          <p:attrName>r</p:attrName>
                                        </p:attrNameLst>
                                      </p:cBhvr>
                                    </p:animRot>
                                    <p:animRot by="-240000">
                                      <p:cBhvr>
                                        <p:cTn id="987" dur="300" fill="hold">
                                          <p:stCondLst>
                                            <p:cond delay="300"/>
                                          </p:stCondLst>
                                        </p:cTn>
                                        <p:tgtEl>
                                          <p:spTgt spid="2294"/>
                                        </p:tgtEl>
                                        <p:attrNameLst>
                                          <p:attrName>r</p:attrName>
                                        </p:attrNameLst>
                                      </p:cBhvr>
                                    </p:animRot>
                                    <p:animRot by="240000">
                                      <p:cBhvr>
                                        <p:cTn id="988" dur="300" fill="hold">
                                          <p:stCondLst>
                                            <p:cond delay="600"/>
                                          </p:stCondLst>
                                        </p:cTn>
                                        <p:tgtEl>
                                          <p:spTgt spid="2294"/>
                                        </p:tgtEl>
                                        <p:attrNameLst>
                                          <p:attrName>r</p:attrName>
                                        </p:attrNameLst>
                                      </p:cBhvr>
                                    </p:animRot>
                                    <p:animRot by="-240000">
                                      <p:cBhvr>
                                        <p:cTn id="989" dur="300" fill="hold">
                                          <p:stCondLst>
                                            <p:cond delay="900"/>
                                          </p:stCondLst>
                                        </p:cTn>
                                        <p:tgtEl>
                                          <p:spTgt spid="2294"/>
                                        </p:tgtEl>
                                        <p:attrNameLst>
                                          <p:attrName>r</p:attrName>
                                        </p:attrNameLst>
                                      </p:cBhvr>
                                    </p:animRot>
                                    <p:animRot by="120000">
                                      <p:cBhvr>
                                        <p:cTn id="990" dur="300" fill="hold">
                                          <p:stCondLst>
                                            <p:cond delay="1200"/>
                                          </p:stCondLst>
                                        </p:cTn>
                                        <p:tgtEl>
                                          <p:spTgt spid="2294"/>
                                        </p:tgtEl>
                                        <p:attrNameLst>
                                          <p:attrName>r</p:attrName>
                                        </p:attrNameLst>
                                      </p:cBhvr>
                                    </p:animRot>
                                  </p:childTnLst>
                                </p:cTn>
                              </p:par>
                              <p:par>
                                <p:cTn id="991" presetID="26" presetClass="emph" presetSubtype="0" fill="hold" nodeType="withEffect">
                                  <p:stCondLst>
                                    <p:cond delay="3000"/>
                                  </p:stCondLst>
                                  <p:childTnLst>
                                    <p:animEffect transition="out" filter="fade">
                                      <p:cBhvr>
                                        <p:cTn id="992" dur="500" tmFilter="0, 0; .2, .5; .8, .5; 1, 0"/>
                                        <p:tgtEl>
                                          <p:spTgt spid="2287"/>
                                        </p:tgtEl>
                                      </p:cBhvr>
                                    </p:animEffect>
                                    <p:animScale>
                                      <p:cBhvr>
                                        <p:cTn id="993" dur="250" autoRev="1" fill="hold"/>
                                        <p:tgtEl>
                                          <p:spTgt spid="2287"/>
                                        </p:tgtEl>
                                      </p:cBhvr>
                                      <p:by x="105000" y="105000"/>
                                    </p:animScale>
                                  </p:childTnLst>
                                </p:cTn>
                              </p:par>
                              <p:par>
                                <p:cTn id="994" presetID="0" presetClass="path" presetSubtype="0" accel="50000" decel="50000" fill="hold" nodeType="withEffect">
                                  <p:stCondLst>
                                    <p:cond delay="1000"/>
                                  </p:stCondLst>
                                  <p:childTnLst>
                                    <p:animMotion origin="layout" path="M -0.08819 0.25417 L -0.09236 0.27639 " pathEditMode="relative" rAng="0" ptsTypes="AA">
                                      <p:cBhvr>
                                        <p:cTn id="995" dur="2000" fill="hold"/>
                                        <p:tgtEl>
                                          <p:spTgt spid="2220"/>
                                        </p:tgtEl>
                                        <p:attrNameLst>
                                          <p:attrName>ppt_x</p:attrName>
                                          <p:attrName>ppt_y</p:attrName>
                                        </p:attrNameLst>
                                      </p:cBhvr>
                                      <p:rCtr x="-2" y="11"/>
                                    </p:animMotion>
                                  </p:childTnLst>
                                </p:cTn>
                              </p:par>
                              <p:par>
                                <p:cTn id="996" presetID="0" presetClass="path" presetSubtype="0" accel="50000" decel="50000" fill="hold" nodeType="withEffect">
                                  <p:stCondLst>
                                    <p:cond delay="500"/>
                                  </p:stCondLst>
                                  <p:childTnLst>
                                    <p:animMotion origin="layout" path="M -0.35104 -0.1537 L -0.35937 -0.10903 " pathEditMode="relative" ptsTypes="AA">
                                      <p:cBhvr>
                                        <p:cTn id="997" dur="2500" fill="hold"/>
                                        <p:tgtEl>
                                          <p:spTgt spid="2294"/>
                                        </p:tgtEl>
                                        <p:attrNameLst>
                                          <p:attrName>ppt_x</p:attrName>
                                          <p:attrName>ppt_y</p:attrName>
                                        </p:attrNameLst>
                                      </p:cBhvr>
                                    </p:animMotion>
                                  </p:childTnLst>
                                </p:cTn>
                              </p:par>
                              <p:par>
                                <p:cTn id="998" presetID="0" presetClass="path" presetSubtype="0" accel="50000" decel="50000" fill="hold" nodeType="withEffect">
                                  <p:stCondLst>
                                    <p:cond delay="1000"/>
                                  </p:stCondLst>
                                  <p:childTnLst>
                                    <p:animMotion origin="layout" path="M -0.07518 -0.01111 L -0.08733 0.00926 " pathEditMode="relative" rAng="0" ptsTypes="AA">
                                      <p:cBhvr>
                                        <p:cTn id="999" dur="2000" fill="hold"/>
                                        <p:tgtEl>
                                          <p:spTgt spid="2314"/>
                                        </p:tgtEl>
                                        <p:attrNameLst>
                                          <p:attrName>ppt_x</p:attrName>
                                          <p:attrName>ppt_y</p:attrName>
                                        </p:attrNameLst>
                                      </p:cBhvr>
                                      <p:rCtr x="-6" y="10"/>
                                    </p:animMotion>
                                  </p:childTnLst>
                                </p:cTn>
                              </p:par>
                              <p:par>
                                <p:cTn id="1000" presetID="0" presetClass="path" presetSubtype="0" accel="50000" decel="50000" fill="hold" nodeType="withEffect">
                                  <p:stCondLst>
                                    <p:cond delay="1000"/>
                                  </p:stCondLst>
                                  <p:childTnLst>
                                    <p:animMotion origin="layout" path="M 0.33455 0.46088 L 0.30659 0.47685 " pathEditMode="relative" rAng="0" ptsTypes="AA">
                                      <p:cBhvr>
                                        <p:cTn id="1001" dur="2000" fill="hold"/>
                                        <p:tgtEl>
                                          <p:spTgt spid="2293"/>
                                        </p:tgtEl>
                                        <p:attrNameLst>
                                          <p:attrName>ppt_x</p:attrName>
                                          <p:attrName>ppt_y</p:attrName>
                                        </p:attrNameLst>
                                      </p:cBhvr>
                                      <p:rCtr x="-14" y="8"/>
                                    </p:animMotion>
                                  </p:childTnLst>
                                </p:cTn>
                              </p:par>
                              <p:par>
                                <p:cTn id="1002" presetID="26" presetClass="emph" presetSubtype="0" fill="hold" nodeType="withEffect">
                                  <p:stCondLst>
                                    <p:cond delay="500"/>
                                  </p:stCondLst>
                                  <p:childTnLst>
                                    <p:animEffect transition="out" filter="fade">
                                      <p:cBhvr>
                                        <p:cTn id="1003" dur="500" tmFilter="0, 0; .2, .5; .8, .5; 1, 0"/>
                                        <p:tgtEl>
                                          <p:spTgt spid="2286"/>
                                        </p:tgtEl>
                                      </p:cBhvr>
                                    </p:animEffect>
                                    <p:animScale>
                                      <p:cBhvr>
                                        <p:cTn id="1004" dur="250" autoRev="1" fill="hold"/>
                                        <p:tgtEl>
                                          <p:spTgt spid="2286"/>
                                        </p:tgtEl>
                                      </p:cBhvr>
                                      <p:by x="105000" y="105000"/>
                                    </p:animScale>
                                  </p:childTnLst>
                                </p:cTn>
                              </p:par>
                              <p:par>
                                <p:cTn id="1005" presetID="32" presetClass="emph" presetSubtype="0" repeatCount="2000" fill="hold" nodeType="withEffect">
                                  <p:stCondLst>
                                    <p:cond delay="0"/>
                                  </p:stCondLst>
                                  <p:childTnLst>
                                    <p:animClr clrSpc="rgb" dir="cw">
                                      <p:cBhvr override="childStyle">
                                        <p:cTn id="1006" dur="100" fill="hold"/>
                                        <p:tgtEl>
                                          <p:spTgt spid="2257"/>
                                        </p:tgtEl>
                                        <p:attrNameLst>
                                          <p:attrName>style.color</p:attrName>
                                        </p:attrNameLst>
                                      </p:cBhvr>
                                      <p:to>
                                        <a:srgbClr val="97DD97"/>
                                      </p:to>
                                    </p:animClr>
                                    <p:animClr clrSpc="rgb" dir="cw">
                                      <p:cBhvr>
                                        <p:cTn id="1007" dur="100" fill="hold"/>
                                        <p:tgtEl>
                                          <p:spTgt spid="2257"/>
                                        </p:tgtEl>
                                        <p:attrNameLst>
                                          <p:attrName>fillcolor</p:attrName>
                                        </p:attrNameLst>
                                      </p:cBhvr>
                                      <p:to>
                                        <a:srgbClr val="97DD97"/>
                                      </p:to>
                                    </p:animClr>
                                    <p:set>
                                      <p:cBhvr>
                                        <p:cTn id="1008" dur="100" fill="hold"/>
                                        <p:tgtEl>
                                          <p:spTgt spid="2257"/>
                                        </p:tgtEl>
                                        <p:attrNameLst>
                                          <p:attrName>fill.type</p:attrName>
                                        </p:attrNameLst>
                                      </p:cBhvr>
                                      <p:to>
                                        <p:strVal val="solid"/>
                                      </p:to>
                                    </p:set>
                                    <p:set>
                                      <p:cBhvr>
                                        <p:cTn id="1009" dur="100" fill="hold"/>
                                        <p:tgtEl>
                                          <p:spTgt spid="2257"/>
                                        </p:tgtEl>
                                        <p:attrNameLst>
                                          <p:attrName>fill.on</p:attrName>
                                        </p:attrNameLst>
                                      </p:cBhvr>
                                      <p:to>
                                        <p:strVal val="true"/>
                                      </p:to>
                                    </p:set>
                                    <p:animRot by="120000">
                                      <p:cBhvr>
                                        <p:cTn id="1010" dur="100" fill="hold">
                                          <p:stCondLst>
                                            <p:cond delay="0"/>
                                          </p:stCondLst>
                                        </p:cTn>
                                        <p:tgtEl>
                                          <p:spTgt spid="2257"/>
                                        </p:tgtEl>
                                        <p:attrNameLst>
                                          <p:attrName>r</p:attrName>
                                        </p:attrNameLst>
                                      </p:cBhvr>
                                    </p:animRot>
                                    <p:animRot by="-240000">
                                      <p:cBhvr>
                                        <p:cTn id="1011" dur="200" fill="hold">
                                          <p:stCondLst>
                                            <p:cond delay="200"/>
                                          </p:stCondLst>
                                        </p:cTn>
                                        <p:tgtEl>
                                          <p:spTgt spid="2257"/>
                                        </p:tgtEl>
                                        <p:attrNameLst>
                                          <p:attrName>r</p:attrName>
                                        </p:attrNameLst>
                                      </p:cBhvr>
                                    </p:animRot>
                                    <p:animRot by="240000">
                                      <p:cBhvr>
                                        <p:cTn id="1012" dur="200" fill="hold">
                                          <p:stCondLst>
                                            <p:cond delay="400"/>
                                          </p:stCondLst>
                                        </p:cTn>
                                        <p:tgtEl>
                                          <p:spTgt spid="2257"/>
                                        </p:tgtEl>
                                        <p:attrNameLst>
                                          <p:attrName>r</p:attrName>
                                        </p:attrNameLst>
                                      </p:cBhvr>
                                    </p:animRot>
                                    <p:animRot by="-240000">
                                      <p:cBhvr>
                                        <p:cTn id="1013" dur="200" fill="hold">
                                          <p:stCondLst>
                                            <p:cond delay="600"/>
                                          </p:stCondLst>
                                        </p:cTn>
                                        <p:tgtEl>
                                          <p:spTgt spid="2257"/>
                                        </p:tgtEl>
                                        <p:attrNameLst>
                                          <p:attrName>r</p:attrName>
                                        </p:attrNameLst>
                                      </p:cBhvr>
                                    </p:animRot>
                                    <p:animRot by="120000">
                                      <p:cBhvr>
                                        <p:cTn id="1014" dur="200" fill="hold">
                                          <p:stCondLst>
                                            <p:cond delay="800"/>
                                          </p:stCondLst>
                                        </p:cTn>
                                        <p:tgtEl>
                                          <p:spTgt spid="2257"/>
                                        </p:tgtEl>
                                        <p:attrNameLst>
                                          <p:attrName>r</p:attrName>
                                        </p:attrNameLst>
                                      </p:cBhvr>
                                    </p:animRot>
                                  </p:childTnLst>
                                </p:cTn>
                              </p:par>
                              <p:par>
                                <p:cTn id="1015" presetID="32" presetClass="emph" presetSubtype="0" repeatCount="2000" fill="hold" nodeType="withEffect">
                                  <p:stCondLst>
                                    <p:cond delay="0"/>
                                  </p:stCondLst>
                                  <p:childTnLst>
                                    <p:animClr clrSpc="rgb" dir="cw">
                                      <p:cBhvr override="childStyle">
                                        <p:cTn id="1016" dur="100" fill="hold"/>
                                        <p:tgtEl>
                                          <p:spTgt spid="2289"/>
                                        </p:tgtEl>
                                        <p:attrNameLst>
                                          <p:attrName>style.color</p:attrName>
                                        </p:attrNameLst>
                                      </p:cBhvr>
                                      <p:to>
                                        <a:srgbClr val="97DD97"/>
                                      </p:to>
                                    </p:animClr>
                                    <p:animClr clrSpc="rgb" dir="cw">
                                      <p:cBhvr>
                                        <p:cTn id="1017" dur="100" fill="hold"/>
                                        <p:tgtEl>
                                          <p:spTgt spid="2289"/>
                                        </p:tgtEl>
                                        <p:attrNameLst>
                                          <p:attrName>fillcolor</p:attrName>
                                        </p:attrNameLst>
                                      </p:cBhvr>
                                      <p:to>
                                        <a:srgbClr val="97DD97"/>
                                      </p:to>
                                    </p:animClr>
                                    <p:set>
                                      <p:cBhvr>
                                        <p:cTn id="1018" dur="100" fill="hold"/>
                                        <p:tgtEl>
                                          <p:spTgt spid="2289"/>
                                        </p:tgtEl>
                                        <p:attrNameLst>
                                          <p:attrName>fill.type</p:attrName>
                                        </p:attrNameLst>
                                      </p:cBhvr>
                                      <p:to>
                                        <p:strVal val="solid"/>
                                      </p:to>
                                    </p:set>
                                    <p:set>
                                      <p:cBhvr>
                                        <p:cTn id="1019" dur="100" fill="hold"/>
                                        <p:tgtEl>
                                          <p:spTgt spid="2289"/>
                                        </p:tgtEl>
                                        <p:attrNameLst>
                                          <p:attrName>fill.on</p:attrName>
                                        </p:attrNameLst>
                                      </p:cBhvr>
                                      <p:to>
                                        <p:strVal val="true"/>
                                      </p:to>
                                    </p:set>
                                    <p:animRot by="120000">
                                      <p:cBhvr>
                                        <p:cTn id="1020" dur="100" fill="hold">
                                          <p:stCondLst>
                                            <p:cond delay="0"/>
                                          </p:stCondLst>
                                        </p:cTn>
                                        <p:tgtEl>
                                          <p:spTgt spid="2289"/>
                                        </p:tgtEl>
                                        <p:attrNameLst>
                                          <p:attrName>r</p:attrName>
                                        </p:attrNameLst>
                                      </p:cBhvr>
                                    </p:animRot>
                                    <p:animRot by="-240000">
                                      <p:cBhvr>
                                        <p:cTn id="1021" dur="200" fill="hold">
                                          <p:stCondLst>
                                            <p:cond delay="200"/>
                                          </p:stCondLst>
                                        </p:cTn>
                                        <p:tgtEl>
                                          <p:spTgt spid="2289"/>
                                        </p:tgtEl>
                                        <p:attrNameLst>
                                          <p:attrName>r</p:attrName>
                                        </p:attrNameLst>
                                      </p:cBhvr>
                                    </p:animRot>
                                    <p:animRot by="240000">
                                      <p:cBhvr>
                                        <p:cTn id="1022" dur="200" fill="hold">
                                          <p:stCondLst>
                                            <p:cond delay="400"/>
                                          </p:stCondLst>
                                        </p:cTn>
                                        <p:tgtEl>
                                          <p:spTgt spid="2289"/>
                                        </p:tgtEl>
                                        <p:attrNameLst>
                                          <p:attrName>r</p:attrName>
                                        </p:attrNameLst>
                                      </p:cBhvr>
                                    </p:animRot>
                                    <p:animRot by="-240000">
                                      <p:cBhvr>
                                        <p:cTn id="1023" dur="200" fill="hold">
                                          <p:stCondLst>
                                            <p:cond delay="600"/>
                                          </p:stCondLst>
                                        </p:cTn>
                                        <p:tgtEl>
                                          <p:spTgt spid="2289"/>
                                        </p:tgtEl>
                                        <p:attrNameLst>
                                          <p:attrName>r</p:attrName>
                                        </p:attrNameLst>
                                      </p:cBhvr>
                                    </p:animRot>
                                    <p:animRot by="120000">
                                      <p:cBhvr>
                                        <p:cTn id="1024" dur="200" fill="hold">
                                          <p:stCondLst>
                                            <p:cond delay="800"/>
                                          </p:stCondLst>
                                        </p:cTn>
                                        <p:tgtEl>
                                          <p:spTgt spid="2289"/>
                                        </p:tgtEl>
                                        <p:attrNameLst>
                                          <p:attrName>r</p:attrName>
                                        </p:attrNameLst>
                                      </p:cBhvr>
                                    </p:animRot>
                                  </p:childTnLst>
                                </p:cTn>
                              </p:par>
                              <p:par>
                                <p:cTn id="1025" presetID="32" presetClass="emph" presetSubtype="0" repeatCount="2000" fill="hold" nodeType="withEffect">
                                  <p:stCondLst>
                                    <p:cond delay="0"/>
                                  </p:stCondLst>
                                  <p:childTnLst>
                                    <p:animClr clrSpc="rgb" dir="cw">
                                      <p:cBhvr override="childStyle">
                                        <p:cTn id="1026" dur="100" fill="hold"/>
                                        <p:tgtEl>
                                          <p:spTgt spid="2234"/>
                                        </p:tgtEl>
                                        <p:attrNameLst>
                                          <p:attrName>style.color</p:attrName>
                                        </p:attrNameLst>
                                      </p:cBhvr>
                                      <p:to>
                                        <a:srgbClr val="97DD97"/>
                                      </p:to>
                                    </p:animClr>
                                    <p:animClr clrSpc="rgb" dir="cw">
                                      <p:cBhvr>
                                        <p:cTn id="1027" dur="100" fill="hold"/>
                                        <p:tgtEl>
                                          <p:spTgt spid="2234"/>
                                        </p:tgtEl>
                                        <p:attrNameLst>
                                          <p:attrName>fillcolor</p:attrName>
                                        </p:attrNameLst>
                                      </p:cBhvr>
                                      <p:to>
                                        <a:srgbClr val="97DD97"/>
                                      </p:to>
                                    </p:animClr>
                                    <p:set>
                                      <p:cBhvr>
                                        <p:cTn id="1028" dur="100" fill="hold"/>
                                        <p:tgtEl>
                                          <p:spTgt spid="2234"/>
                                        </p:tgtEl>
                                        <p:attrNameLst>
                                          <p:attrName>fill.type</p:attrName>
                                        </p:attrNameLst>
                                      </p:cBhvr>
                                      <p:to>
                                        <p:strVal val="solid"/>
                                      </p:to>
                                    </p:set>
                                    <p:set>
                                      <p:cBhvr>
                                        <p:cTn id="1029" dur="100" fill="hold"/>
                                        <p:tgtEl>
                                          <p:spTgt spid="2234"/>
                                        </p:tgtEl>
                                        <p:attrNameLst>
                                          <p:attrName>fill.on</p:attrName>
                                        </p:attrNameLst>
                                      </p:cBhvr>
                                      <p:to>
                                        <p:strVal val="true"/>
                                      </p:to>
                                    </p:set>
                                    <p:animRot by="120000">
                                      <p:cBhvr>
                                        <p:cTn id="1030" dur="100" fill="hold">
                                          <p:stCondLst>
                                            <p:cond delay="0"/>
                                          </p:stCondLst>
                                        </p:cTn>
                                        <p:tgtEl>
                                          <p:spTgt spid="2234"/>
                                        </p:tgtEl>
                                        <p:attrNameLst>
                                          <p:attrName>r</p:attrName>
                                        </p:attrNameLst>
                                      </p:cBhvr>
                                    </p:animRot>
                                    <p:animRot by="-240000">
                                      <p:cBhvr>
                                        <p:cTn id="1031" dur="200" fill="hold">
                                          <p:stCondLst>
                                            <p:cond delay="200"/>
                                          </p:stCondLst>
                                        </p:cTn>
                                        <p:tgtEl>
                                          <p:spTgt spid="2234"/>
                                        </p:tgtEl>
                                        <p:attrNameLst>
                                          <p:attrName>r</p:attrName>
                                        </p:attrNameLst>
                                      </p:cBhvr>
                                    </p:animRot>
                                    <p:animRot by="240000">
                                      <p:cBhvr>
                                        <p:cTn id="1032" dur="200" fill="hold">
                                          <p:stCondLst>
                                            <p:cond delay="400"/>
                                          </p:stCondLst>
                                        </p:cTn>
                                        <p:tgtEl>
                                          <p:spTgt spid="2234"/>
                                        </p:tgtEl>
                                        <p:attrNameLst>
                                          <p:attrName>r</p:attrName>
                                        </p:attrNameLst>
                                      </p:cBhvr>
                                    </p:animRot>
                                    <p:animRot by="-240000">
                                      <p:cBhvr>
                                        <p:cTn id="1033" dur="200" fill="hold">
                                          <p:stCondLst>
                                            <p:cond delay="600"/>
                                          </p:stCondLst>
                                        </p:cTn>
                                        <p:tgtEl>
                                          <p:spTgt spid="2234"/>
                                        </p:tgtEl>
                                        <p:attrNameLst>
                                          <p:attrName>r</p:attrName>
                                        </p:attrNameLst>
                                      </p:cBhvr>
                                    </p:animRot>
                                    <p:animRot by="120000">
                                      <p:cBhvr>
                                        <p:cTn id="1034" dur="200" fill="hold">
                                          <p:stCondLst>
                                            <p:cond delay="800"/>
                                          </p:stCondLst>
                                        </p:cTn>
                                        <p:tgtEl>
                                          <p:spTgt spid="2234"/>
                                        </p:tgtEl>
                                        <p:attrNameLst>
                                          <p:attrName>r</p:attrName>
                                        </p:attrNameLst>
                                      </p:cBhvr>
                                    </p:animRot>
                                  </p:childTnLst>
                                </p:cTn>
                              </p:par>
                              <p:par>
                                <p:cTn id="1035" presetID="26" presetClass="emph" presetSubtype="0" fill="hold" nodeType="withEffect">
                                  <p:stCondLst>
                                    <p:cond delay="1500"/>
                                  </p:stCondLst>
                                  <p:childTnLst>
                                    <p:animEffect transition="out" filter="fade">
                                      <p:cBhvr>
                                        <p:cTn id="1036" dur="500" tmFilter="0, 0; .2, .5; .8, .5; 1, 0"/>
                                        <p:tgtEl>
                                          <p:spTgt spid="2234"/>
                                        </p:tgtEl>
                                      </p:cBhvr>
                                    </p:animEffect>
                                    <p:animScale>
                                      <p:cBhvr>
                                        <p:cTn id="1037" dur="250" autoRev="1" fill="hold"/>
                                        <p:tgtEl>
                                          <p:spTgt spid="2234"/>
                                        </p:tgtEl>
                                      </p:cBhvr>
                                      <p:by x="105000" y="105000"/>
                                    </p:animScale>
                                  </p:childTnLst>
                                </p:cTn>
                              </p:par>
                              <p:par>
                                <p:cTn id="1038" presetID="0" presetClass="path" presetSubtype="0" accel="50000" decel="50000" fill="hold" nodeType="withEffect">
                                  <p:stCondLst>
                                    <p:cond delay="2500"/>
                                  </p:stCondLst>
                                  <p:childTnLst>
                                    <p:animMotion origin="layout" path="M -0.18194 0.11736 L -0.17361 0.12847 " pathEditMode="relative" ptsTypes="AA">
                                      <p:cBhvr>
                                        <p:cTn id="1039" dur="1000" fill="hold"/>
                                        <p:tgtEl>
                                          <p:spTgt spid="2257"/>
                                        </p:tgtEl>
                                        <p:attrNameLst>
                                          <p:attrName>ppt_x</p:attrName>
                                          <p:attrName>ppt_y</p:attrName>
                                        </p:attrNameLst>
                                      </p:cBhvr>
                                    </p:animMotion>
                                  </p:childTnLst>
                                </p:cTn>
                              </p:par>
                              <p:par>
                                <p:cTn id="1040" presetID="26" presetClass="emph" presetSubtype="0" fill="hold" nodeType="withEffect">
                                  <p:stCondLst>
                                    <p:cond delay="500"/>
                                  </p:stCondLst>
                                  <p:childTnLst>
                                    <p:animEffect transition="out" filter="fade">
                                      <p:cBhvr>
                                        <p:cTn id="1041" dur="500" tmFilter="0, 0; .2, .5; .8, .5; 1, 0"/>
                                        <p:tgtEl>
                                          <p:spTgt spid="2240"/>
                                        </p:tgtEl>
                                      </p:cBhvr>
                                    </p:animEffect>
                                    <p:animScale>
                                      <p:cBhvr>
                                        <p:cTn id="1042" dur="250" autoRev="1" fill="hold"/>
                                        <p:tgtEl>
                                          <p:spTgt spid="2240"/>
                                        </p:tgtEl>
                                      </p:cBhvr>
                                      <p:by x="105000" y="105000"/>
                                    </p:animScale>
                                  </p:childTnLst>
                                </p:cTn>
                              </p:par>
                              <p:par>
                                <p:cTn id="1043" presetID="26" presetClass="emph" presetSubtype="0" fill="hold" nodeType="withEffect">
                                  <p:stCondLst>
                                    <p:cond delay="500"/>
                                  </p:stCondLst>
                                  <p:childTnLst>
                                    <p:animEffect transition="out" filter="fade">
                                      <p:cBhvr>
                                        <p:cTn id="1044" dur="500" tmFilter="0, 0; .2, .5; .8, .5; 1, 0"/>
                                        <p:tgtEl>
                                          <p:spTgt spid="2285"/>
                                        </p:tgtEl>
                                      </p:cBhvr>
                                    </p:animEffect>
                                    <p:animScale>
                                      <p:cBhvr>
                                        <p:cTn id="1045" dur="250" autoRev="1" fill="hold"/>
                                        <p:tgtEl>
                                          <p:spTgt spid="2285"/>
                                        </p:tgtEl>
                                      </p:cBhvr>
                                      <p:by x="105000" y="105000"/>
                                    </p:animScale>
                                  </p:childTnLst>
                                </p:cTn>
                              </p:par>
                              <p:par>
                                <p:cTn id="1046" presetID="26" presetClass="emph" presetSubtype="0" fill="hold" nodeType="withEffect">
                                  <p:stCondLst>
                                    <p:cond delay="500"/>
                                  </p:stCondLst>
                                  <p:childTnLst>
                                    <p:animEffect transition="out" filter="fade">
                                      <p:cBhvr>
                                        <p:cTn id="1047" dur="500" tmFilter="0, 0; .2, .5; .8, .5; 1, 0"/>
                                        <p:tgtEl>
                                          <p:spTgt spid="2290"/>
                                        </p:tgtEl>
                                      </p:cBhvr>
                                    </p:animEffect>
                                    <p:animScale>
                                      <p:cBhvr>
                                        <p:cTn id="1048" dur="250" autoRev="1" fill="hold"/>
                                        <p:tgtEl>
                                          <p:spTgt spid="2290"/>
                                        </p:tgtEl>
                                      </p:cBhvr>
                                      <p:by x="105000" y="105000"/>
                                    </p:animScale>
                                  </p:childTnLst>
                                </p:cTn>
                              </p:par>
                              <p:par>
                                <p:cTn id="1049" presetID="26" presetClass="emph" presetSubtype="0" fill="hold" nodeType="withEffect">
                                  <p:stCondLst>
                                    <p:cond delay="500"/>
                                  </p:stCondLst>
                                  <p:childTnLst>
                                    <p:animEffect transition="out" filter="fade">
                                      <p:cBhvr>
                                        <p:cTn id="1050" dur="500" tmFilter="0, 0; .2, .5; .8, .5; 1, 0"/>
                                        <p:tgtEl>
                                          <p:spTgt spid="2317"/>
                                        </p:tgtEl>
                                      </p:cBhvr>
                                    </p:animEffect>
                                    <p:animScale>
                                      <p:cBhvr>
                                        <p:cTn id="1051" dur="250" autoRev="1" fill="hold"/>
                                        <p:tgtEl>
                                          <p:spTgt spid="2317"/>
                                        </p:tgtEl>
                                      </p:cBhvr>
                                      <p:by x="105000" y="105000"/>
                                    </p:animScale>
                                  </p:childTnLst>
                                </p:cTn>
                              </p:par>
                              <p:par>
                                <p:cTn id="1052" presetID="26" presetClass="emph" presetSubtype="0" fill="hold" nodeType="withEffect">
                                  <p:stCondLst>
                                    <p:cond delay="1500"/>
                                  </p:stCondLst>
                                  <p:childTnLst>
                                    <p:animEffect transition="out" filter="fade">
                                      <p:cBhvr>
                                        <p:cTn id="1053" dur="500" tmFilter="0, 0; .2, .5; .8, .5; 1, 0"/>
                                        <p:tgtEl>
                                          <p:spTgt spid="2291"/>
                                        </p:tgtEl>
                                      </p:cBhvr>
                                    </p:animEffect>
                                    <p:animScale>
                                      <p:cBhvr>
                                        <p:cTn id="1054" dur="250" autoRev="1" fill="hold"/>
                                        <p:tgtEl>
                                          <p:spTgt spid="2291"/>
                                        </p:tgtEl>
                                      </p:cBhvr>
                                      <p:by x="105000" y="105000"/>
                                    </p:animScale>
                                  </p:childTnLst>
                                </p:cTn>
                              </p:par>
                              <p:par>
                                <p:cTn id="1055" presetID="26" presetClass="emph" presetSubtype="0" fill="hold" nodeType="withEffect">
                                  <p:stCondLst>
                                    <p:cond delay="1500"/>
                                  </p:stCondLst>
                                  <p:childTnLst>
                                    <p:animEffect transition="out" filter="fade">
                                      <p:cBhvr>
                                        <p:cTn id="1056" dur="500" tmFilter="0, 0; .2, .5; .8, .5; 1, 0"/>
                                        <p:tgtEl>
                                          <p:spTgt spid="2285"/>
                                        </p:tgtEl>
                                      </p:cBhvr>
                                    </p:animEffect>
                                    <p:animScale>
                                      <p:cBhvr>
                                        <p:cTn id="1057" dur="250" autoRev="1" fill="hold"/>
                                        <p:tgtEl>
                                          <p:spTgt spid="2285"/>
                                        </p:tgtEl>
                                      </p:cBhvr>
                                      <p:by x="105000" y="105000"/>
                                    </p:animScale>
                                  </p:childTnLst>
                                </p:cTn>
                              </p:par>
                              <p:par>
                                <p:cTn id="1058" presetID="26" presetClass="emph" presetSubtype="0" fill="hold" nodeType="withEffect">
                                  <p:stCondLst>
                                    <p:cond delay="2500"/>
                                  </p:stCondLst>
                                  <p:childTnLst>
                                    <p:animEffect transition="out" filter="fade">
                                      <p:cBhvr>
                                        <p:cTn id="1059" dur="500" tmFilter="0, 0; .2, .5; .8, .5; 1, 0"/>
                                        <p:tgtEl>
                                          <p:spTgt spid="2291"/>
                                        </p:tgtEl>
                                      </p:cBhvr>
                                    </p:animEffect>
                                    <p:animScale>
                                      <p:cBhvr>
                                        <p:cTn id="1060" dur="250" autoRev="1" fill="hold"/>
                                        <p:tgtEl>
                                          <p:spTgt spid="2291"/>
                                        </p:tgtEl>
                                      </p:cBhvr>
                                      <p:by x="105000" y="105000"/>
                                    </p:animScale>
                                  </p:childTnLst>
                                </p:cTn>
                              </p:par>
                              <p:par>
                                <p:cTn id="1061" presetID="26" presetClass="emph" presetSubtype="0" fill="hold" nodeType="withEffect">
                                  <p:stCondLst>
                                    <p:cond delay="2500"/>
                                  </p:stCondLst>
                                  <p:childTnLst>
                                    <p:animEffect transition="out" filter="fade">
                                      <p:cBhvr>
                                        <p:cTn id="1062" dur="500" tmFilter="0, 0; .2, .5; .8, .5; 1, 0"/>
                                        <p:tgtEl>
                                          <p:spTgt spid="2258"/>
                                        </p:tgtEl>
                                      </p:cBhvr>
                                    </p:animEffect>
                                    <p:animScale>
                                      <p:cBhvr>
                                        <p:cTn id="1063" dur="250" autoRev="1" fill="hold"/>
                                        <p:tgtEl>
                                          <p:spTgt spid="2258"/>
                                        </p:tgtEl>
                                      </p:cBhvr>
                                      <p:by x="105000" y="105000"/>
                                    </p:animScale>
                                  </p:childTnLst>
                                </p:cTn>
                              </p:par>
                              <p:par>
                                <p:cTn id="1064" presetID="0" presetClass="path" presetSubtype="0" accel="50000" decel="50000" fill="hold" nodeType="withEffect">
                                  <p:stCondLst>
                                    <p:cond delay="3500"/>
                                  </p:stCondLst>
                                  <p:childTnLst>
                                    <p:animMotion origin="layout" path="M -0.31789 0.00602 L -0.33108 -0.0044 " pathEditMode="relative" rAng="0" ptsTypes="AA">
                                      <p:cBhvr>
                                        <p:cTn id="1065" dur="1000" fill="hold"/>
                                        <p:tgtEl>
                                          <p:spTgt spid="2258"/>
                                        </p:tgtEl>
                                        <p:attrNameLst>
                                          <p:attrName>ppt_x</p:attrName>
                                          <p:attrName>ppt_y</p:attrName>
                                        </p:attrNameLst>
                                      </p:cBhvr>
                                      <p:rCtr x="-7" y="-5"/>
                                    </p:animMotion>
                                  </p:childTnLst>
                                </p:cTn>
                              </p:par>
                              <p:par>
                                <p:cTn id="1066" presetID="10" presetClass="entr" presetSubtype="0" fill="hold" nodeType="withEffect">
                                  <p:stCondLst>
                                    <p:cond delay="3500"/>
                                  </p:stCondLst>
                                  <p:childTnLst>
                                    <p:set>
                                      <p:cBhvr>
                                        <p:cTn id="1067" dur="1" fill="hold">
                                          <p:stCondLst>
                                            <p:cond delay="0"/>
                                          </p:stCondLst>
                                        </p:cTn>
                                        <p:tgtEl>
                                          <p:spTgt spid="2356"/>
                                        </p:tgtEl>
                                        <p:attrNameLst>
                                          <p:attrName>style.visibility</p:attrName>
                                        </p:attrNameLst>
                                      </p:cBhvr>
                                      <p:to>
                                        <p:strVal val="visible"/>
                                      </p:to>
                                    </p:set>
                                    <p:animEffect transition="in" filter="fade">
                                      <p:cBhvr>
                                        <p:cTn id="1068" dur="2000"/>
                                        <p:tgtEl>
                                          <p:spTgt spid="2356"/>
                                        </p:tgtEl>
                                      </p:cBhvr>
                                    </p:animEffect>
                                  </p:childTnLst>
                                </p:cTn>
                              </p:par>
                              <p:par>
                                <p:cTn id="1069" presetID="10" presetClass="entr" presetSubtype="0" fill="hold" nodeType="withEffect">
                                  <p:stCondLst>
                                    <p:cond delay="3500"/>
                                  </p:stCondLst>
                                  <p:childTnLst>
                                    <p:set>
                                      <p:cBhvr>
                                        <p:cTn id="1070" dur="1" fill="hold">
                                          <p:stCondLst>
                                            <p:cond delay="0"/>
                                          </p:stCondLst>
                                        </p:cTn>
                                        <p:tgtEl>
                                          <p:spTgt spid="2357"/>
                                        </p:tgtEl>
                                        <p:attrNameLst>
                                          <p:attrName>style.visibility</p:attrName>
                                        </p:attrNameLst>
                                      </p:cBhvr>
                                      <p:to>
                                        <p:strVal val="visible"/>
                                      </p:to>
                                    </p:set>
                                    <p:animEffect transition="in" filter="fade">
                                      <p:cBhvr>
                                        <p:cTn id="1071" dur="2000"/>
                                        <p:tgtEl>
                                          <p:spTgt spid="2357"/>
                                        </p:tgtEl>
                                      </p:cBhvr>
                                    </p:animEffect>
                                  </p:childTnLst>
                                </p:cTn>
                              </p:par>
                              <p:par>
                                <p:cTn id="1072" presetID="10" presetClass="entr" presetSubtype="0" fill="hold" nodeType="withEffect">
                                  <p:stCondLst>
                                    <p:cond delay="3500"/>
                                  </p:stCondLst>
                                  <p:childTnLst>
                                    <p:set>
                                      <p:cBhvr>
                                        <p:cTn id="1073" dur="1" fill="hold">
                                          <p:stCondLst>
                                            <p:cond delay="0"/>
                                          </p:stCondLst>
                                        </p:cTn>
                                        <p:tgtEl>
                                          <p:spTgt spid="2358"/>
                                        </p:tgtEl>
                                        <p:attrNameLst>
                                          <p:attrName>style.visibility</p:attrName>
                                        </p:attrNameLst>
                                      </p:cBhvr>
                                      <p:to>
                                        <p:strVal val="visible"/>
                                      </p:to>
                                    </p:set>
                                    <p:animEffect transition="in" filter="fade">
                                      <p:cBhvr>
                                        <p:cTn id="1074" dur="2000"/>
                                        <p:tgtEl>
                                          <p:spTgt spid="2358"/>
                                        </p:tgtEl>
                                      </p:cBhvr>
                                    </p:animEffect>
                                  </p:childTnLst>
                                </p:cTn>
                              </p:par>
                              <p:par>
                                <p:cTn id="1075" presetID="0" presetClass="path" presetSubtype="0" accel="50000" decel="50000" fill="hold" nodeType="withEffect">
                                  <p:stCondLst>
                                    <p:cond delay="4500"/>
                                  </p:stCondLst>
                                  <p:childTnLst>
                                    <p:animMotion origin="layout" path="M -0.41059 0.15694 C -0.41771 0.15717 -0.42518 0.15833 -0.43143 0.1618 C -0.43768 0.16527 -0.44497 0.17453 -0.44844 0.17777 " pathEditMode="relative" rAng="0" ptsTypes="aaa">
                                      <p:cBhvr>
                                        <p:cTn id="1076" dur="1500" fill="hold"/>
                                        <p:tgtEl>
                                          <p:spTgt spid="2287"/>
                                        </p:tgtEl>
                                        <p:attrNameLst>
                                          <p:attrName>ppt_x</p:attrName>
                                          <p:attrName>ppt_y</p:attrName>
                                        </p:attrNameLst>
                                      </p:cBhvr>
                                      <p:rCtr x="-19" y="10"/>
                                    </p:animMotion>
                                  </p:childTnLst>
                                </p:cTn>
                              </p:par>
                              <p:par>
                                <p:cTn id="1077" presetID="0" presetClass="path" presetSubtype="0" accel="50000" decel="50000" fill="hold" nodeType="withEffect">
                                  <p:stCondLst>
                                    <p:cond delay="3000"/>
                                  </p:stCondLst>
                                  <p:childTnLst>
                                    <p:animMotion origin="layout" path="M -1.66667E-6 7.40741E-6 L -0.1335 0.05579 " pathEditMode="relative" ptsTypes="AA">
                                      <p:cBhvr>
                                        <p:cTn id="1078" dur="3000" fill="hold"/>
                                        <p:tgtEl>
                                          <p:spTgt spid="2355"/>
                                        </p:tgtEl>
                                        <p:attrNameLst>
                                          <p:attrName>ppt_x</p:attrName>
                                          <p:attrName>ppt_y</p:attrName>
                                        </p:attrNameLst>
                                      </p:cBhvr>
                                    </p:animMotion>
                                  </p:childTnLst>
                                </p:cTn>
                              </p:par>
                              <p:par>
                                <p:cTn id="1079" presetID="10" presetClass="entr" presetSubtype="0" fill="hold" nodeType="withEffect">
                                  <p:stCondLst>
                                    <p:cond delay="0"/>
                                  </p:stCondLst>
                                  <p:childTnLst>
                                    <p:set>
                                      <p:cBhvr>
                                        <p:cTn id="1080" dur="1" fill="hold">
                                          <p:stCondLst>
                                            <p:cond delay="0"/>
                                          </p:stCondLst>
                                        </p:cTn>
                                        <p:tgtEl>
                                          <p:spTgt spid="2354"/>
                                        </p:tgtEl>
                                        <p:attrNameLst>
                                          <p:attrName>style.visibility</p:attrName>
                                        </p:attrNameLst>
                                      </p:cBhvr>
                                      <p:to>
                                        <p:strVal val="visible"/>
                                      </p:to>
                                    </p:set>
                                    <p:animEffect transition="in" filter="fade">
                                      <p:cBhvr>
                                        <p:cTn id="1081" dur="2000"/>
                                        <p:tgtEl>
                                          <p:spTgt spid="2354"/>
                                        </p:tgtEl>
                                      </p:cBhvr>
                                    </p:animEffect>
                                  </p:childTnLst>
                                </p:cTn>
                              </p:par>
                              <p:par>
                                <p:cTn id="1082" presetID="0" presetClass="path" presetSubtype="0" accel="50000" decel="50000" fill="hold" nodeType="withEffect">
                                  <p:stCondLst>
                                    <p:cond delay="5500"/>
                                  </p:stCondLst>
                                  <p:childTnLst>
                                    <p:animMotion origin="layout" path="M -0.33039 -0.0044 L -0.30747 0.01435 " pathEditMode="relative" rAng="0" ptsTypes="AA">
                                      <p:cBhvr>
                                        <p:cTn id="1083" dur="1000" fill="hold"/>
                                        <p:tgtEl>
                                          <p:spTgt spid="2258"/>
                                        </p:tgtEl>
                                        <p:attrNameLst>
                                          <p:attrName>ppt_x</p:attrName>
                                          <p:attrName>ppt_y</p:attrName>
                                        </p:attrNameLst>
                                      </p:cBhvr>
                                      <p:rCtr x="11" y="9"/>
                                    </p:animMotion>
                                  </p:childTnLst>
                                </p:cTn>
                              </p:par>
                              <p:par>
                                <p:cTn id="1084" presetID="0" presetClass="path" presetSubtype="0" accel="50000" decel="50000" fill="hold" nodeType="withEffect">
                                  <p:stCondLst>
                                    <p:cond delay="3000"/>
                                  </p:stCondLst>
                                  <p:childTnLst>
                                    <p:animMotion origin="layout" path="M 0.03333 0.13356 C -0.02274 0.15856 -0.07882 0.18356 -0.11042 0.20856 C -0.14201 0.23356 -0.14913 0.25856 -0.15625 0.28356 " pathEditMode="relative" ptsTypes="aaA">
                                      <p:cBhvr>
                                        <p:cTn id="1085" dur="3500" fill="hold"/>
                                        <p:tgtEl>
                                          <p:spTgt spid="2319"/>
                                        </p:tgtEl>
                                        <p:attrNameLst>
                                          <p:attrName>ppt_x</p:attrName>
                                          <p:attrName>ppt_y</p:attrName>
                                        </p:attrNameLst>
                                      </p:cBhvr>
                                    </p:animMotion>
                                  </p:childTnLst>
                                </p:cTn>
                              </p:par>
                              <p:par>
                                <p:cTn id="1086" presetID="0" presetClass="path" presetSubtype="0" accel="50000" decel="50000" fill="hold" nodeType="withEffect">
                                  <p:stCondLst>
                                    <p:cond delay="4000"/>
                                  </p:stCondLst>
                                  <p:childTnLst>
                                    <p:animMotion origin="layout" path="M 6.11111E-6 1.11111E-6 L 6.11111E-6 0.08912 " pathEditMode="relative" ptsTypes="AA">
                                      <p:cBhvr>
                                        <p:cTn id="1087" dur="2000" fill="hold"/>
                                        <p:tgtEl>
                                          <p:spTgt spid="2377"/>
                                        </p:tgtEl>
                                        <p:attrNameLst>
                                          <p:attrName>ppt_x</p:attrName>
                                          <p:attrName>ppt_y</p:attrName>
                                        </p:attrNameLst>
                                      </p:cBhvr>
                                    </p:animMotion>
                                  </p:childTnLst>
                                </p:cTn>
                              </p:par>
                              <p:par>
                                <p:cTn id="1088" presetID="0" presetClass="path" presetSubtype="0" accel="50000" decel="50000" fill="hold" nodeType="withEffect">
                                  <p:stCondLst>
                                    <p:cond delay="3000"/>
                                  </p:stCondLst>
                                  <p:childTnLst>
                                    <p:animMotion origin="layout" path="M -2.5E-6 4.81481E-6 L -0.23854 0.1375 " pathEditMode="relative" rAng="0" ptsTypes="AA">
                                      <p:cBhvr>
                                        <p:cTn id="1089" dur="3500" fill="hold"/>
                                        <p:tgtEl>
                                          <p:spTgt spid="2348"/>
                                        </p:tgtEl>
                                        <p:attrNameLst>
                                          <p:attrName>ppt_x</p:attrName>
                                          <p:attrName>ppt_y</p:attrName>
                                        </p:attrNameLst>
                                      </p:cBhvr>
                                      <p:rCtr x="-119" y="69"/>
                                    </p:animMotion>
                                  </p:childTnLst>
                                </p:cTn>
                              </p:par>
                              <p:par>
                                <p:cTn id="1090" presetID="0" presetClass="path" presetSubtype="0" accel="50000" decel="50000" fill="hold" nodeType="withEffect">
                                  <p:stCondLst>
                                    <p:cond delay="2000"/>
                                  </p:stCondLst>
                                  <p:childTnLst>
                                    <p:animMotion origin="layout" path="M -0.16997 0.24097 C -0.18646 0.25347 -0.23264 0.29791 -0.2684 0.31597 C -0.30417 0.33403 -0.35104 0.34537 -0.38455 0.3493 C -0.41806 0.35324 -0.45226 0.34213 -0.46997 0.34028 " pathEditMode="relative" rAng="0" ptsTypes="aaaa">
                                      <p:cBhvr>
                                        <p:cTn id="1091" dur="4000" fill="hold"/>
                                        <p:tgtEl>
                                          <p:spTgt spid="2318"/>
                                        </p:tgtEl>
                                        <p:attrNameLst>
                                          <p:attrName>ppt_x</p:attrName>
                                          <p:attrName>ppt_y</p:attrName>
                                        </p:attrNameLst>
                                      </p:cBhvr>
                                      <p:rCtr x="-150" y="56"/>
                                    </p:animMotion>
                                  </p:childTnLst>
                                </p:cTn>
                              </p:par>
                              <p:par>
                                <p:cTn id="1092" presetID="0" presetClass="path" presetSubtype="0" accel="50000" decel="50000" fill="hold" nodeType="withEffect">
                                  <p:stCondLst>
                                    <p:cond delay="500"/>
                                  </p:stCondLst>
                                  <p:childTnLst>
                                    <p:animMotion origin="layout" path="M 7.77778E-6 -2.59259E-6 L 0.01667 0.42292 " pathEditMode="relative" ptsTypes="AA">
                                      <p:cBhvr>
                                        <p:cTn id="1093" dur="5000" fill="hold"/>
                                        <p:tgtEl>
                                          <p:spTgt spid="2381"/>
                                        </p:tgtEl>
                                        <p:attrNameLst>
                                          <p:attrName>ppt_x</p:attrName>
                                          <p:attrName>ppt_y</p:attrName>
                                        </p:attrNameLst>
                                      </p:cBhvr>
                                    </p:animMotion>
                                  </p:childTnLst>
                                </p:cTn>
                              </p:par>
                              <p:par>
                                <p:cTn id="1094" presetID="0" presetClass="path" presetSubtype="0" accel="50000" decel="50000" fill="hold" nodeType="withEffect">
                                  <p:stCondLst>
                                    <p:cond delay="0"/>
                                  </p:stCondLst>
                                  <p:childTnLst>
                                    <p:animMotion origin="layout" path="M 1.38889E-6 -1.11111E-6 C 0.00104 0.04745 0.00208 0.09514 -0.01354 0.13472 C -0.02917 0.17431 -0.07257 0.19074 -0.09375 0.2375 C -0.11493 0.28426 -0.13108 0.37894 -0.1408 0.41597 " pathEditMode="relative" rAng="0" ptsTypes="aaaa">
                                      <p:cBhvr>
                                        <p:cTn id="1095" dur="5000" fill="hold"/>
                                        <p:tgtEl>
                                          <p:spTgt spid="2382"/>
                                        </p:tgtEl>
                                        <p:attrNameLst>
                                          <p:attrName>ppt_x</p:attrName>
                                          <p:attrName>ppt_y</p:attrName>
                                        </p:attrNameLst>
                                      </p:cBhvr>
                                      <p:rCtr x="-69" y="208"/>
                                    </p:animMotion>
                                  </p:childTnLst>
                                </p:cTn>
                              </p:par>
                            </p:childTnLst>
                          </p:cTn>
                        </p:par>
                        <p:par>
                          <p:cTn id="1096" fill="hold">
                            <p:stCondLst>
                              <p:cond delay="6500"/>
                            </p:stCondLst>
                            <p:childTnLst>
                              <p:par>
                                <p:cTn id="1097" presetID="10" presetClass="entr" presetSubtype="0" fill="hold" grpId="0" nodeType="afterEffect">
                                  <p:stCondLst>
                                    <p:cond delay="500"/>
                                  </p:stCondLst>
                                  <p:childTnLst>
                                    <p:set>
                                      <p:cBhvr>
                                        <p:cTn id="1098" dur="1" fill="hold">
                                          <p:stCondLst>
                                            <p:cond delay="0"/>
                                          </p:stCondLst>
                                        </p:cTn>
                                        <p:tgtEl>
                                          <p:spTgt spid="2359"/>
                                        </p:tgtEl>
                                        <p:attrNameLst>
                                          <p:attrName>style.visibility</p:attrName>
                                        </p:attrNameLst>
                                      </p:cBhvr>
                                      <p:to>
                                        <p:strVal val="visible"/>
                                      </p:to>
                                    </p:set>
                                    <p:animEffect transition="in" filter="fade">
                                      <p:cBhvr>
                                        <p:cTn id="1099" dur="1000"/>
                                        <p:tgtEl>
                                          <p:spTgt spid="2359"/>
                                        </p:tgtEl>
                                      </p:cBhvr>
                                    </p:animEffect>
                                  </p:childTnLst>
                                </p:cTn>
                              </p:par>
                              <p:par>
                                <p:cTn id="1100" presetID="10" presetClass="entr" presetSubtype="0" fill="hold" grpId="0" nodeType="withEffect">
                                  <p:stCondLst>
                                    <p:cond delay="500"/>
                                  </p:stCondLst>
                                  <p:childTnLst>
                                    <p:set>
                                      <p:cBhvr>
                                        <p:cTn id="1101" dur="1" fill="hold">
                                          <p:stCondLst>
                                            <p:cond delay="0"/>
                                          </p:stCondLst>
                                        </p:cTn>
                                        <p:tgtEl>
                                          <p:spTgt spid="2360"/>
                                        </p:tgtEl>
                                        <p:attrNameLst>
                                          <p:attrName>style.visibility</p:attrName>
                                        </p:attrNameLst>
                                      </p:cBhvr>
                                      <p:to>
                                        <p:strVal val="visible"/>
                                      </p:to>
                                    </p:set>
                                    <p:animEffect transition="in" filter="fade">
                                      <p:cBhvr>
                                        <p:cTn id="1102" dur="1000"/>
                                        <p:tgtEl>
                                          <p:spTgt spid="2360"/>
                                        </p:tgtEl>
                                      </p:cBhvr>
                                    </p:animEffect>
                                  </p:childTnLst>
                                </p:cTn>
                              </p:par>
                              <p:par>
                                <p:cTn id="1103" presetID="10" presetClass="entr" presetSubtype="0" fill="hold" grpId="0" nodeType="withEffect">
                                  <p:stCondLst>
                                    <p:cond delay="500"/>
                                  </p:stCondLst>
                                  <p:childTnLst>
                                    <p:set>
                                      <p:cBhvr>
                                        <p:cTn id="1104" dur="1" fill="hold">
                                          <p:stCondLst>
                                            <p:cond delay="0"/>
                                          </p:stCondLst>
                                        </p:cTn>
                                        <p:tgtEl>
                                          <p:spTgt spid="2361"/>
                                        </p:tgtEl>
                                        <p:attrNameLst>
                                          <p:attrName>style.visibility</p:attrName>
                                        </p:attrNameLst>
                                      </p:cBhvr>
                                      <p:to>
                                        <p:strVal val="visible"/>
                                      </p:to>
                                    </p:set>
                                    <p:animEffect transition="in" filter="fade">
                                      <p:cBhvr>
                                        <p:cTn id="1105" dur="1000"/>
                                        <p:tgtEl>
                                          <p:spTgt spid="2361"/>
                                        </p:tgtEl>
                                      </p:cBhvr>
                                    </p:animEffect>
                                  </p:childTnLst>
                                </p:cTn>
                              </p:par>
                              <p:par>
                                <p:cTn id="1106" presetID="10" presetClass="entr" presetSubtype="0" fill="hold" grpId="0" nodeType="withEffect">
                                  <p:stCondLst>
                                    <p:cond delay="500"/>
                                  </p:stCondLst>
                                  <p:childTnLst>
                                    <p:set>
                                      <p:cBhvr>
                                        <p:cTn id="1107" dur="1" fill="hold">
                                          <p:stCondLst>
                                            <p:cond delay="0"/>
                                          </p:stCondLst>
                                        </p:cTn>
                                        <p:tgtEl>
                                          <p:spTgt spid="2374"/>
                                        </p:tgtEl>
                                        <p:attrNameLst>
                                          <p:attrName>style.visibility</p:attrName>
                                        </p:attrNameLst>
                                      </p:cBhvr>
                                      <p:to>
                                        <p:strVal val="visible"/>
                                      </p:to>
                                    </p:set>
                                    <p:animEffect transition="in" filter="fade">
                                      <p:cBhvr>
                                        <p:cTn id="1108" dur="2000"/>
                                        <p:tgtEl>
                                          <p:spTgt spid="2374"/>
                                        </p:tgtEl>
                                      </p:cBhvr>
                                    </p:animEffect>
                                  </p:childTnLst>
                                </p:cTn>
                              </p:par>
                              <p:par>
                                <p:cTn id="1109" presetID="10" presetClass="entr" presetSubtype="0" fill="hold" grpId="0" nodeType="withEffect">
                                  <p:stCondLst>
                                    <p:cond delay="500"/>
                                  </p:stCondLst>
                                  <p:childTnLst>
                                    <p:set>
                                      <p:cBhvr>
                                        <p:cTn id="1110" dur="1" fill="hold">
                                          <p:stCondLst>
                                            <p:cond delay="0"/>
                                          </p:stCondLst>
                                        </p:cTn>
                                        <p:tgtEl>
                                          <p:spTgt spid="2364"/>
                                        </p:tgtEl>
                                        <p:attrNameLst>
                                          <p:attrName>style.visibility</p:attrName>
                                        </p:attrNameLst>
                                      </p:cBhvr>
                                      <p:to>
                                        <p:strVal val="visible"/>
                                      </p:to>
                                    </p:set>
                                    <p:animEffect transition="in" filter="fade">
                                      <p:cBhvr>
                                        <p:cTn id="1111" dur="2000"/>
                                        <p:tgtEl>
                                          <p:spTgt spid="2364"/>
                                        </p:tgtEl>
                                      </p:cBhvr>
                                    </p:animEffect>
                                  </p:childTnLst>
                                </p:cTn>
                              </p:par>
                              <p:par>
                                <p:cTn id="1112" presetID="10" presetClass="entr" presetSubtype="0" fill="hold" nodeType="withEffect">
                                  <p:stCondLst>
                                    <p:cond delay="500"/>
                                  </p:stCondLst>
                                  <p:childTnLst>
                                    <p:set>
                                      <p:cBhvr>
                                        <p:cTn id="1113" dur="1" fill="hold">
                                          <p:stCondLst>
                                            <p:cond delay="0"/>
                                          </p:stCondLst>
                                        </p:cTn>
                                        <p:tgtEl>
                                          <p:spTgt spid="2362"/>
                                        </p:tgtEl>
                                        <p:attrNameLst>
                                          <p:attrName>style.visibility</p:attrName>
                                        </p:attrNameLst>
                                      </p:cBhvr>
                                      <p:to>
                                        <p:strVal val="visible"/>
                                      </p:to>
                                    </p:set>
                                    <p:animEffect transition="in" filter="fade">
                                      <p:cBhvr>
                                        <p:cTn id="1114" dur="2000"/>
                                        <p:tgtEl>
                                          <p:spTgt spid="2362"/>
                                        </p:tgtEl>
                                      </p:cBhvr>
                                    </p:animEffect>
                                  </p:childTnLst>
                                </p:cTn>
                              </p:par>
                              <p:par>
                                <p:cTn id="1115" presetID="10" presetClass="entr" presetSubtype="0" fill="hold" grpId="0" nodeType="withEffect">
                                  <p:stCondLst>
                                    <p:cond delay="500"/>
                                  </p:stCondLst>
                                  <p:childTnLst>
                                    <p:set>
                                      <p:cBhvr>
                                        <p:cTn id="1116" dur="1" fill="hold">
                                          <p:stCondLst>
                                            <p:cond delay="0"/>
                                          </p:stCondLst>
                                        </p:cTn>
                                        <p:tgtEl>
                                          <p:spTgt spid="2369"/>
                                        </p:tgtEl>
                                        <p:attrNameLst>
                                          <p:attrName>style.visibility</p:attrName>
                                        </p:attrNameLst>
                                      </p:cBhvr>
                                      <p:to>
                                        <p:strVal val="visible"/>
                                      </p:to>
                                    </p:set>
                                    <p:animEffect transition="in" filter="fade">
                                      <p:cBhvr>
                                        <p:cTn id="1117" dur="2000"/>
                                        <p:tgtEl>
                                          <p:spTgt spid="2369"/>
                                        </p:tgtEl>
                                      </p:cBhvr>
                                    </p:animEffect>
                                  </p:childTnLst>
                                </p:cTn>
                              </p:par>
                              <p:par>
                                <p:cTn id="1118" presetID="10" presetClass="entr" presetSubtype="0" fill="hold" grpId="0" nodeType="withEffect">
                                  <p:stCondLst>
                                    <p:cond delay="500"/>
                                  </p:stCondLst>
                                  <p:childTnLst>
                                    <p:set>
                                      <p:cBhvr>
                                        <p:cTn id="1119" dur="1" fill="hold">
                                          <p:stCondLst>
                                            <p:cond delay="0"/>
                                          </p:stCondLst>
                                        </p:cTn>
                                        <p:tgtEl>
                                          <p:spTgt spid="2371"/>
                                        </p:tgtEl>
                                        <p:attrNameLst>
                                          <p:attrName>style.visibility</p:attrName>
                                        </p:attrNameLst>
                                      </p:cBhvr>
                                      <p:to>
                                        <p:strVal val="visible"/>
                                      </p:to>
                                    </p:set>
                                    <p:animEffect transition="in" filter="fade">
                                      <p:cBhvr>
                                        <p:cTn id="1120" dur="2000"/>
                                        <p:tgtEl>
                                          <p:spTgt spid="2371"/>
                                        </p:tgtEl>
                                      </p:cBhvr>
                                    </p:animEffect>
                                  </p:childTnLst>
                                </p:cTn>
                              </p:par>
                              <p:par>
                                <p:cTn id="1121" presetID="10" presetClass="entr" presetSubtype="0" fill="hold" nodeType="withEffect">
                                  <p:stCondLst>
                                    <p:cond delay="500"/>
                                  </p:stCondLst>
                                  <p:childTnLst>
                                    <p:set>
                                      <p:cBhvr>
                                        <p:cTn id="1122" dur="1" fill="hold">
                                          <p:stCondLst>
                                            <p:cond delay="0"/>
                                          </p:stCondLst>
                                        </p:cTn>
                                        <p:tgtEl>
                                          <p:spTgt spid="2367"/>
                                        </p:tgtEl>
                                        <p:attrNameLst>
                                          <p:attrName>style.visibility</p:attrName>
                                        </p:attrNameLst>
                                      </p:cBhvr>
                                      <p:to>
                                        <p:strVal val="visible"/>
                                      </p:to>
                                    </p:set>
                                    <p:animEffect transition="in" filter="fade">
                                      <p:cBhvr>
                                        <p:cTn id="1123" dur="2000"/>
                                        <p:tgtEl>
                                          <p:spTgt spid="2367"/>
                                        </p:tgtEl>
                                      </p:cBhvr>
                                    </p:animEffect>
                                  </p:childTnLst>
                                </p:cTn>
                              </p:par>
                              <p:par>
                                <p:cTn id="1124" presetID="10" presetClass="entr" presetSubtype="0" fill="hold" grpId="0" nodeType="withEffect">
                                  <p:stCondLst>
                                    <p:cond delay="500"/>
                                  </p:stCondLst>
                                  <p:childTnLst>
                                    <p:set>
                                      <p:cBhvr>
                                        <p:cTn id="1125" dur="1" fill="hold">
                                          <p:stCondLst>
                                            <p:cond delay="0"/>
                                          </p:stCondLst>
                                        </p:cTn>
                                        <p:tgtEl>
                                          <p:spTgt spid="2372"/>
                                        </p:tgtEl>
                                        <p:attrNameLst>
                                          <p:attrName>style.visibility</p:attrName>
                                        </p:attrNameLst>
                                      </p:cBhvr>
                                      <p:to>
                                        <p:strVal val="visible"/>
                                      </p:to>
                                    </p:set>
                                    <p:animEffect transition="in" filter="fade">
                                      <p:cBhvr>
                                        <p:cTn id="1126" dur="2000"/>
                                        <p:tgtEl>
                                          <p:spTgt spid="2372"/>
                                        </p:tgtEl>
                                      </p:cBhvr>
                                    </p:animEffect>
                                  </p:childTnLst>
                                </p:cTn>
                              </p:par>
                              <p:par>
                                <p:cTn id="1127" presetID="10" presetClass="entr" presetSubtype="0" fill="hold" grpId="0" nodeType="withEffect">
                                  <p:stCondLst>
                                    <p:cond delay="500"/>
                                  </p:stCondLst>
                                  <p:childTnLst>
                                    <p:set>
                                      <p:cBhvr>
                                        <p:cTn id="1128" dur="1" fill="hold">
                                          <p:stCondLst>
                                            <p:cond delay="0"/>
                                          </p:stCondLst>
                                        </p:cTn>
                                        <p:tgtEl>
                                          <p:spTgt spid="2373"/>
                                        </p:tgtEl>
                                        <p:attrNameLst>
                                          <p:attrName>style.visibility</p:attrName>
                                        </p:attrNameLst>
                                      </p:cBhvr>
                                      <p:to>
                                        <p:strVal val="visible"/>
                                      </p:to>
                                    </p:set>
                                    <p:animEffect transition="in" filter="fade">
                                      <p:cBhvr>
                                        <p:cTn id="1129" dur="2000"/>
                                        <p:tgtEl>
                                          <p:spTgt spid="2373"/>
                                        </p:tgtEl>
                                      </p:cBhvr>
                                    </p:animEffect>
                                  </p:childTnLst>
                                </p:cTn>
                              </p:par>
                              <p:par>
                                <p:cTn id="1130" presetID="10" presetClass="entr" presetSubtype="0" fill="hold" nodeType="withEffect">
                                  <p:stCondLst>
                                    <p:cond delay="500"/>
                                  </p:stCondLst>
                                  <p:childTnLst>
                                    <p:set>
                                      <p:cBhvr>
                                        <p:cTn id="1131" dur="1" fill="hold">
                                          <p:stCondLst>
                                            <p:cond delay="0"/>
                                          </p:stCondLst>
                                        </p:cTn>
                                        <p:tgtEl>
                                          <p:spTgt spid="2368"/>
                                        </p:tgtEl>
                                        <p:attrNameLst>
                                          <p:attrName>style.visibility</p:attrName>
                                        </p:attrNameLst>
                                      </p:cBhvr>
                                      <p:to>
                                        <p:strVal val="visible"/>
                                      </p:to>
                                    </p:set>
                                    <p:animEffect transition="in" filter="fade">
                                      <p:cBhvr>
                                        <p:cTn id="1132" dur="2000"/>
                                        <p:tgtEl>
                                          <p:spTgt spid="2368"/>
                                        </p:tgtEl>
                                      </p:cBhvr>
                                    </p:animEffect>
                                  </p:childTnLst>
                                </p:cTn>
                              </p:par>
                              <p:par>
                                <p:cTn id="1133" presetID="10" presetClass="entr" presetSubtype="0" fill="hold" grpId="0" nodeType="withEffect">
                                  <p:stCondLst>
                                    <p:cond delay="500"/>
                                  </p:stCondLst>
                                  <p:childTnLst>
                                    <p:set>
                                      <p:cBhvr>
                                        <p:cTn id="1134" dur="1" fill="hold">
                                          <p:stCondLst>
                                            <p:cond delay="0"/>
                                          </p:stCondLst>
                                        </p:cTn>
                                        <p:tgtEl>
                                          <p:spTgt spid="2365"/>
                                        </p:tgtEl>
                                        <p:attrNameLst>
                                          <p:attrName>style.visibility</p:attrName>
                                        </p:attrNameLst>
                                      </p:cBhvr>
                                      <p:to>
                                        <p:strVal val="visible"/>
                                      </p:to>
                                    </p:set>
                                    <p:animEffect transition="in" filter="fade">
                                      <p:cBhvr>
                                        <p:cTn id="1135" dur="2000"/>
                                        <p:tgtEl>
                                          <p:spTgt spid="2365"/>
                                        </p:tgtEl>
                                      </p:cBhvr>
                                    </p:animEffect>
                                  </p:childTnLst>
                                </p:cTn>
                              </p:par>
                              <p:par>
                                <p:cTn id="1136" presetID="10" presetClass="entr" presetSubtype="0" fill="hold" grpId="0" nodeType="withEffect">
                                  <p:stCondLst>
                                    <p:cond delay="500"/>
                                  </p:stCondLst>
                                  <p:childTnLst>
                                    <p:set>
                                      <p:cBhvr>
                                        <p:cTn id="1137" dur="1" fill="hold">
                                          <p:stCondLst>
                                            <p:cond delay="0"/>
                                          </p:stCondLst>
                                        </p:cTn>
                                        <p:tgtEl>
                                          <p:spTgt spid="2366"/>
                                        </p:tgtEl>
                                        <p:attrNameLst>
                                          <p:attrName>style.visibility</p:attrName>
                                        </p:attrNameLst>
                                      </p:cBhvr>
                                      <p:to>
                                        <p:strVal val="visible"/>
                                      </p:to>
                                    </p:set>
                                    <p:animEffect transition="in" filter="fade">
                                      <p:cBhvr>
                                        <p:cTn id="1138" dur="2000"/>
                                        <p:tgtEl>
                                          <p:spTgt spid="2366"/>
                                        </p:tgtEl>
                                      </p:cBhvr>
                                    </p:animEffect>
                                  </p:childTnLst>
                                </p:cTn>
                              </p:par>
                              <p:par>
                                <p:cTn id="1139" presetID="10" presetClass="entr" presetSubtype="0" fill="hold" grpId="0" nodeType="withEffect">
                                  <p:stCondLst>
                                    <p:cond delay="500"/>
                                  </p:stCondLst>
                                  <p:childTnLst>
                                    <p:set>
                                      <p:cBhvr>
                                        <p:cTn id="1140" dur="1" fill="hold">
                                          <p:stCondLst>
                                            <p:cond delay="0"/>
                                          </p:stCondLst>
                                        </p:cTn>
                                        <p:tgtEl>
                                          <p:spTgt spid="2363"/>
                                        </p:tgtEl>
                                        <p:attrNameLst>
                                          <p:attrName>style.visibility</p:attrName>
                                        </p:attrNameLst>
                                      </p:cBhvr>
                                      <p:to>
                                        <p:strVal val="visible"/>
                                      </p:to>
                                    </p:set>
                                    <p:animEffect transition="in" filter="fade">
                                      <p:cBhvr>
                                        <p:cTn id="1141" dur="2000"/>
                                        <p:tgtEl>
                                          <p:spTgt spid="2363"/>
                                        </p:tgtEl>
                                      </p:cBhvr>
                                    </p:animEffect>
                                  </p:childTnLst>
                                </p:cTn>
                              </p:par>
                            </p:childTnLst>
                          </p:cTn>
                        </p:par>
                      </p:childTnLst>
                    </p:cTn>
                  </p:par>
                  <p:par>
                    <p:cTn id="1142" fill="hold">
                      <p:stCondLst>
                        <p:cond delay="indefinite"/>
                      </p:stCondLst>
                      <p:childTnLst>
                        <p:par>
                          <p:cTn id="1143" fill="hold">
                            <p:stCondLst>
                              <p:cond delay="0"/>
                            </p:stCondLst>
                            <p:childTnLst>
                              <p:par>
                                <p:cTn id="1144" presetID="10" presetClass="exit" presetSubtype="0" fill="hold" grpId="1" nodeType="clickEffect">
                                  <p:stCondLst>
                                    <p:cond delay="0"/>
                                  </p:stCondLst>
                                  <p:childTnLst>
                                    <p:animEffect transition="out" filter="fade">
                                      <p:cBhvr>
                                        <p:cTn id="1145" dur="2000"/>
                                        <p:tgtEl>
                                          <p:spTgt spid="2374"/>
                                        </p:tgtEl>
                                      </p:cBhvr>
                                    </p:animEffect>
                                    <p:set>
                                      <p:cBhvr>
                                        <p:cTn id="1146" dur="1" fill="hold">
                                          <p:stCondLst>
                                            <p:cond delay="1999"/>
                                          </p:stCondLst>
                                        </p:cTn>
                                        <p:tgtEl>
                                          <p:spTgt spid="2374"/>
                                        </p:tgtEl>
                                        <p:attrNameLst>
                                          <p:attrName>style.visibility</p:attrName>
                                        </p:attrNameLst>
                                      </p:cBhvr>
                                      <p:to>
                                        <p:strVal val="hidden"/>
                                      </p:to>
                                    </p:set>
                                  </p:childTnLst>
                                </p:cTn>
                              </p:par>
                              <p:par>
                                <p:cTn id="1147" presetID="10" presetClass="exit" presetSubtype="0" fill="hold" nodeType="withEffect">
                                  <p:stCondLst>
                                    <p:cond delay="0"/>
                                  </p:stCondLst>
                                  <p:childTnLst>
                                    <p:animEffect transition="out" filter="fade">
                                      <p:cBhvr>
                                        <p:cTn id="1148" dur="2000"/>
                                        <p:tgtEl>
                                          <p:spTgt spid="2368"/>
                                        </p:tgtEl>
                                      </p:cBhvr>
                                    </p:animEffect>
                                    <p:set>
                                      <p:cBhvr>
                                        <p:cTn id="1149" dur="1" fill="hold">
                                          <p:stCondLst>
                                            <p:cond delay="1999"/>
                                          </p:stCondLst>
                                        </p:cTn>
                                        <p:tgtEl>
                                          <p:spTgt spid="2368"/>
                                        </p:tgtEl>
                                        <p:attrNameLst>
                                          <p:attrName>style.visibility</p:attrName>
                                        </p:attrNameLst>
                                      </p:cBhvr>
                                      <p:to>
                                        <p:strVal val="hidden"/>
                                      </p:to>
                                    </p:set>
                                  </p:childTnLst>
                                </p:cTn>
                              </p:par>
                              <p:par>
                                <p:cTn id="1150" presetID="10" presetClass="exit" presetSubtype="0" fill="hold" grpId="1" nodeType="withEffect">
                                  <p:stCondLst>
                                    <p:cond delay="0"/>
                                  </p:stCondLst>
                                  <p:childTnLst>
                                    <p:animEffect transition="out" filter="fade">
                                      <p:cBhvr>
                                        <p:cTn id="1151" dur="2000"/>
                                        <p:tgtEl>
                                          <p:spTgt spid="2365"/>
                                        </p:tgtEl>
                                      </p:cBhvr>
                                    </p:animEffect>
                                    <p:set>
                                      <p:cBhvr>
                                        <p:cTn id="1152" dur="1" fill="hold">
                                          <p:stCondLst>
                                            <p:cond delay="1999"/>
                                          </p:stCondLst>
                                        </p:cTn>
                                        <p:tgtEl>
                                          <p:spTgt spid="2365"/>
                                        </p:tgtEl>
                                        <p:attrNameLst>
                                          <p:attrName>style.visibility</p:attrName>
                                        </p:attrNameLst>
                                      </p:cBhvr>
                                      <p:to>
                                        <p:strVal val="hidden"/>
                                      </p:to>
                                    </p:set>
                                  </p:childTnLst>
                                </p:cTn>
                              </p:par>
                              <p:par>
                                <p:cTn id="1153" presetID="10" presetClass="exit" presetSubtype="0" fill="hold" grpId="1" nodeType="withEffect">
                                  <p:stCondLst>
                                    <p:cond delay="0"/>
                                  </p:stCondLst>
                                  <p:childTnLst>
                                    <p:animEffect transition="out" filter="fade">
                                      <p:cBhvr>
                                        <p:cTn id="1154" dur="2000"/>
                                        <p:tgtEl>
                                          <p:spTgt spid="2366"/>
                                        </p:tgtEl>
                                      </p:cBhvr>
                                    </p:animEffect>
                                    <p:set>
                                      <p:cBhvr>
                                        <p:cTn id="1155" dur="1" fill="hold">
                                          <p:stCondLst>
                                            <p:cond delay="1999"/>
                                          </p:stCondLst>
                                        </p:cTn>
                                        <p:tgtEl>
                                          <p:spTgt spid="2366"/>
                                        </p:tgtEl>
                                        <p:attrNameLst>
                                          <p:attrName>style.visibility</p:attrName>
                                        </p:attrNameLst>
                                      </p:cBhvr>
                                      <p:to>
                                        <p:strVal val="hidden"/>
                                      </p:to>
                                    </p:set>
                                  </p:childTnLst>
                                </p:cTn>
                              </p:par>
                              <p:par>
                                <p:cTn id="1156" presetID="10" presetClass="exit" presetSubtype="0" fill="hold" grpId="1" nodeType="withEffect">
                                  <p:stCondLst>
                                    <p:cond delay="0"/>
                                  </p:stCondLst>
                                  <p:childTnLst>
                                    <p:animEffect transition="out" filter="fade">
                                      <p:cBhvr>
                                        <p:cTn id="1157" dur="2000"/>
                                        <p:tgtEl>
                                          <p:spTgt spid="2363"/>
                                        </p:tgtEl>
                                      </p:cBhvr>
                                    </p:animEffect>
                                    <p:set>
                                      <p:cBhvr>
                                        <p:cTn id="1158" dur="1" fill="hold">
                                          <p:stCondLst>
                                            <p:cond delay="1999"/>
                                          </p:stCondLst>
                                        </p:cTn>
                                        <p:tgtEl>
                                          <p:spTgt spid="2363"/>
                                        </p:tgtEl>
                                        <p:attrNameLst>
                                          <p:attrName>style.visibility</p:attrName>
                                        </p:attrNameLst>
                                      </p:cBhvr>
                                      <p:to>
                                        <p:strVal val="hidden"/>
                                      </p:to>
                                    </p:set>
                                  </p:childTnLst>
                                </p:cTn>
                              </p:par>
                              <p:par>
                                <p:cTn id="1159" presetID="10" presetClass="exit" presetSubtype="0" fill="hold" grpId="1" nodeType="withEffect">
                                  <p:stCondLst>
                                    <p:cond delay="0"/>
                                  </p:stCondLst>
                                  <p:childTnLst>
                                    <p:animEffect transition="out" filter="fade">
                                      <p:cBhvr>
                                        <p:cTn id="1160" dur="2000"/>
                                        <p:tgtEl>
                                          <p:spTgt spid="2364"/>
                                        </p:tgtEl>
                                      </p:cBhvr>
                                    </p:animEffect>
                                    <p:set>
                                      <p:cBhvr>
                                        <p:cTn id="1161" dur="1" fill="hold">
                                          <p:stCondLst>
                                            <p:cond delay="1999"/>
                                          </p:stCondLst>
                                        </p:cTn>
                                        <p:tgtEl>
                                          <p:spTgt spid="2364"/>
                                        </p:tgtEl>
                                        <p:attrNameLst>
                                          <p:attrName>style.visibility</p:attrName>
                                        </p:attrNameLst>
                                      </p:cBhvr>
                                      <p:to>
                                        <p:strVal val="hidden"/>
                                      </p:to>
                                    </p:set>
                                  </p:childTnLst>
                                </p:cTn>
                              </p:par>
                              <p:par>
                                <p:cTn id="1162" presetID="10" presetClass="exit" presetSubtype="0" fill="hold" nodeType="withEffect">
                                  <p:stCondLst>
                                    <p:cond delay="0"/>
                                  </p:stCondLst>
                                  <p:childTnLst>
                                    <p:animEffect transition="out" filter="fade">
                                      <p:cBhvr>
                                        <p:cTn id="1163" dur="2000"/>
                                        <p:tgtEl>
                                          <p:spTgt spid="2362"/>
                                        </p:tgtEl>
                                      </p:cBhvr>
                                    </p:animEffect>
                                    <p:set>
                                      <p:cBhvr>
                                        <p:cTn id="1164" dur="1" fill="hold">
                                          <p:stCondLst>
                                            <p:cond delay="1999"/>
                                          </p:stCondLst>
                                        </p:cTn>
                                        <p:tgtEl>
                                          <p:spTgt spid="2362"/>
                                        </p:tgtEl>
                                        <p:attrNameLst>
                                          <p:attrName>style.visibility</p:attrName>
                                        </p:attrNameLst>
                                      </p:cBhvr>
                                      <p:to>
                                        <p:strVal val="hidden"/>
                                      </p:to>
                                    </p:set>
                                  </p:childTnLst>
                                </p:cTn>
                              </p:par>
                              <p:par>
                                <p:cTn id="1165" presetID="10" presetClass="exit" presetSubtype="0" fill="hold" grpId="1" nodeType="withEffect">
                                  <p:stCondLst>
                                    <p:cond delay="0"/>
                                  </p:stCondLst>
                                  <p:childTnLst>
                                    <p:animEffect transition="out" filter="fade">
                                      <p:cBhvr>
                                        <p:cTn id="1166" dur="2000"/>
                                        <p:tgtEl>
                                          <p:spTgt spid="2369"/>
                                        </p:tgtEl>
                                      </p:cBhvr>
                                    </p:animEffect>
                                    <p:set>
                                      <p:cBhvr>
                                        <p:cTn id="1167" dur="1" fill="hold">
                                          <p:stCondLst>
                                            <p:cond delay="1999"/>
                                          </p:stCondLst>
                                        </p:cTn>
                                        <p:tgtEl>
                                          <p:spTgt spid="2369"/>
                                        </p:tgtEl>
                                        <p:attrNameLst>
                                          <p:attrName>style.visibility</p:attrName>
                                        </p:attrNameLst>
                                      </p:cBhvr>
                                      <p:to>
                                        <p:strVal val="hidden"/>
                                      </p:to>
                                    </p:set>
                                  </p:childTnLst>
                                </p:cTn>
                              </p:par>
                              <p:par>
                                <p:cTn id="1168" presetID="10" presetClass="exit" presetSubtype="0" fill="hold" grpId="1" nodeType="withEffect">
                                  <p:stCondLst>
                                    <p:cond delay="0"/>
                                  </p:stCondLst>
                                  <p:childTnLst>
                                    <p:animEffect transition="out" filter="fade">
                                      <p:cBhvr>
                                        <p:cTn id="1169" dur="2000"/>
                                        <p:tgtEl>
                                          <p:spTgt spid="2371"/>
                                        </p:tgtEl>
                                      </p:cBhvr>
                                    </p:animEffect>
                                    <p:set>
                                      <p:cBhvr>
                                        <p:cTn id="1170" dur="1" fill="hold">
                                          <p:stCondLst>
                                            <p:cond delay="1999"/>
                                          </p:stCondLst>
                                        </p:cTn>
                                        <p:tgtEl>
                                          <p:spTgt spid="2371"/>
                                        </p:tgtEl>
                                        <p:attrNameLst>
                                          <p:attrName>style.visibility</p:attrName>
                                        </p:attrNameLst>
                                      </p:cBhvr>
                                      <p:to>
                                        <p:strVal val="hidden"/>
                                      </p:to>
                                    </p:set>
                                  </p:childTnLst>
                                </p:cTn>
                              </p:par>
                              <p:par>
                                <p:cTn id="1171" presetID="10" presetClass="exit" presetSubtype="0" fill="hold" nodeType="withEffect">
                                  <p:stCondLst>
                                    <p:cond delay="0"/>
                                  </p:stCondLst>
                                  <p:childTnLst>
                                    <p:animEffect transition="out" filter="fade">
                                      <p:cBhvr>
                                        <p:cTn id="1172" dur="2000"/>
                                        <p:tgtEl>
                                          <p:spTgt spid="2367"/>
                                        </p:tgtEl>
                                      </p:cBhvr>
                                    </p:animEffect>
                                    <p:set>
                                      <p:cBhvr>
                                        <p:cTn id="1173" dur="1" fill="hold">
                                          <p:stCondLst>
                                            <p:cond delay="1999"/>
                                          </p:stCondLst>
                                        </p:cTn>
                                        <p:tgtEl>
                                          <p:spTgt spid="2367"/>
                                        </p:tgtEl>
                                        <p:attrNameLst>
                                          <p:attrName>style.visibility</p:attrName>
                                        </p:attrNameLst>
                                      </p:cBhvr>
                                      <p:to>
                                        <p:strVal val="hidden"/>
                                      </p:to>
                                    </p:set>
                                  </p:childTnLst>
                                </p:cTn>
                              </p:par>
                              <p:par>
                                <p:cTn id="1174" presetID="10" presetClass="exit" presetSubtype="0" fill="hold" grpId="1" nodeType="withEffect">
                                  <p:stCondLst>
                                    <p:cond delay="0"/>
                                  </p:stCondLst>
                                  <p:childTnLst>
                                    <p:animEffect transition="out" filter="fade">
                                      <p:cBhvr>
                                        <p:cTn id="1175" dur="2000"/>
                                        <p:tgtEl>
                                          <p:spTgt spid="2373"/>
                                        </p:tgtEl>
                                      </p:cBhvr>
                                    </p:animEffect>
                                    <p:set>
                                      <p:cBhvr>
                                        <p:cTn id="1176" dur="1" fill="hold">
                                          <p:stCondLst>
                                            <p:cond delay="1999"/>
                                          </p:stCondLst>
                                        </p:cTn>
                                        <p:tgtEl>
                                          <p:spTgt spid="2373"/>
                                        </p:tgtEl>
                                        <p:attrNameLst>
                                          <p:attrName>style.visibility</p:attrName>
                                        </p:attrNameLst>
                                      </p:cBhvr>
                                      <p:to>
                                        <p:strVal val="hidden"/>
                                      </p:to>
                                    </p:set>
                                  </p:childTnLst>
                                </p:cTn>
                              </p:par>
                              <p:par>
                                <p:cTn id="1177" presetID="10" presetClass="exit" presetSubtype="0" fill="hold" grpId="1" nodeType="withEffect">
                                  <p:stCondLst>
                                    <p:cond delay="0"/>
                                  </p:stCondLst>
                                  <p:childTnLst>
                                    <p:animEffect transition="out" filter="fade">
                                      <p:cBhvr>
                                        <p:cTn id="1178" dur="2000"/>
                                        <p:tgtEl>
                                          <p:spTgt spid="2372"/>
                                        </p:tgtEl>
                                      </p:cBhvr>
                                    </p:animEffect>
                                    <p:set>
                                      <p:cBhvr>
                                        <p:cTn id="1179" dur="1" fill="hold">
                                          <p:stCondLst>
                                            <p:cond delay="1999"/>
                                          </p:stCondLst>
                                        </p:cTn>
                                        <p:tgtEl>
                                          <p:spTgt spid="2372"/>
                                        </p:tgtEl>
                                        <p:attrNameLst>
                                          <p:attrName>style.visibility</p:attrName>
                                        </p:attrNameLst>
                                      </p:cBhvr>
                                      <p:to>
                                        <p:strVal val="hidden"/>
                                      </p:to>
                                    </p:set>
                                  </p:childTnLst>
                                </p:cTn>
                              </p:par>
                              <p:par>
                                <p:cTn id="1180" presetID="16" presetClass="exit" presetSubtype="26" fill="hold" grpId="1" nodeType="withEffect">
                                  <p:stCondLst>
                                    <p:cond delay="0"/>
                                  </p:stCondLst>
                                  <p:childTnLst>
                                    <p:animEffect transition="out" filter="barn(inHorizontal)">
                                      <p:cBhvr>
                                        <p:cTn id="1181" dur="1000"/>
                                        <p:tgtEl>
                                          <p:spTgt spid="2334"/>
                                        </p:tgtEl>
                                      </p:cBhvr>
                                    </p:animEffect>
                                    <p:set>
                                      <p:cBhvr>
                                        <p:cTn id="1182" dur="1" fill="hold">
                                          <p:stCondLst>
                                            <p:cond delay="999"/>
                                          </p:stCondLst>
                                        </p:cTn>
                                        <p:tgtEl>
                                          <p:spTgt spid="2334"/>
                                        </p:tgtEl>
                                        <p:attrNameLst>
                                          <p:attrName>style.visibility</p:attrName>
                                        </p:attrNameLst>
                                      </p:cBhvr>
                                      <p:to>
                                        <p:strVal val="hidden"/>
                                      </p:to>
                                    </p:set>
                                  </p:childTnLst>
                                </p:cTn>
                              </p:par>
                              <p:par>
                                <p:cTn id="1183" presetID="16" presetClass="exit" presetSubtype="26" fill="hold" grpId="1" nodeType="withEffect">
                                  <p:stCondLst>
                                    <p:cond delay="0"/>
                                  </p:stCondLst>
                                  <p:childTnLst>
                                    <p:animEffect transition="out" filter="barn(inHorizontal)">
                                      <p:cBhvr>
                                        <p:cTn id="1184" dur="1000"/>
                                        <p:tgtEl>
                                          <p:spTgt spid="2333"/>
                                        </p:tgtEl>
                                      </p:cBhvr>
                                    </p:animEffect>
                                    <p:set>
                                      <p:cBhvr>
                                        <p:cTn id="1185" dur="1" fill="hold">
                                          <p:stCondLst>
                                            <p:cond delay="999"/>
                                          </p:stCondLst>
                                        </p:cTn>
                                        <p:tgtEl>
                                          <p:spTgt spid="2333"/>
                                        </p:tgtEl>
                                        <p:attrNameLst>
                                          <p:attrName>style.visibility</p:attrName>
                                        </p:attrNameLst>
                                      </p:cBhvr>
                                      <p:to>
                                        <p:strVal val="hidden"/>
                                      </p:to>
                                    </p:set>
                                  </p:childTnLst>
                                </p:cTn>
                              </p:par>
                            </p:childTnLst>
                          </p:cTn>
                        </p:par>
                        <p:par>
                          <p:cTn id="1186" fill="hold">
                            <p:stCondLst>
                              <p:cond delay="2000"/>
                            </p:stCondLst>
                            <p:childTnLst>
                              <p:par>
                                <p:cTn id="1187" presetID="16" presetClass="entr" presetSubtype="26" fill="hold" grpId="0" nodeType="afterEffect">
                                  <p:stCondLst>
                                    <p:cond delay="0"/>
                                  </p:stCondLst>
                                  <p:childTnLst>
                                    <p:set>
                                      <p:cBhvr>
                                        <p:cTn id="1188" dur="1" fill="hold">
                                          <p:stCondLst>
                                            <p:cond delay="0"/>
                                          </p:stCondLst>
                                        </p:cTn>
                                        <p:tgtEl>
                                          <p:spTgt spid="2376"/>
                                        </p:tgtEl>
                                        <p:attrNameLst>
                                          <p:attrName>style.visibility</p:attrName>
                                        </p:attrNameLst>
                                      </p:cBhvr>
                                      <p:to>
                                        <p:strVal val="visible"/>
                                      </p:to>
                                    </p:set>
                                    <p:animEffect transition="in" filter="barn(inHorizontal)">
                                      <p:cBhvr>
                                        <p:cTn id="1189" dur="1000"/>
                                        <p:tgtEl>
                                          <p:spTgt spid="2376"/>
                                        </p:tgtEl>
                                      </p:cBhvr>
                                    </p:animEffect>
                                  </p:childTnLst>
                                </p:cTn>
                              </p:par>
                              <p:par>
                                <p:cTn id="1190" presetID="16" presetClass="entr" presetSubtype="26" fill="hold" grpId="0" nodeType="withEffect">
                                  <p:stCondLst>
                                    <p:cond delay="0"/>
                                  </p:stCondLst>
                                  <p:childTnLst>
                                    <p:set>
                                      <p:cBhvr>
                                        <p:cTn id="1191" dur="1" fill="hold">
                                          <p:stCondLst>
                                            <p:cond delay="0"/>
                                          </p:stCondLst>
                                        </p:cTn>
                                        <p:tgtEl>
                                          <p:spTgt spid="2375"/>
                                        </p:tgtEl>
                                        <p:attrNameLst>
                                          <p:attrName>style.visibility</p:attrName>
                                        </p:attrNameLst>
                                      </p:cBhvr>
                                      <p:to>
                                        <p:strVal val="visible"/>
                                      </p:to>
                                    </p:set>
                                    <p:animEffect transition="in" filter="barn(inHorizontal)">
                                      <p:cBhvr>
                                        <p:cTn id="1192" dur="1000"/>
                                        <p:tgtEl>
                                          <p:spTgt spid="2375"/>
                                        </p:tgtEl>
                                      </p:cBhvr>
                                    </p:animEffect>
                                  </p:childTnLst>
                                </p:cTn>
                              </p:par>
                              <p:par>
                                <p:cTn id="1193" presetID="10" presetClass="entr" presetSubtype="0" fill="hold" grpId="0" nodeType="withEffect">
                                  <p:stCondLst>
                                    <p:cond delay="0"/>
                                  </p:stCondLst>
                                  <p:childTnLst>
                                    <p:set>
                                      <p:cBhvr>
                                        <p:cTn id="1194" dur="1" fill="hold">
                                          <p:stCondLst>
                                            <p:cond delay="0"/>
                                          </p:stCondLst>
                                        </p:cTn>
                                        <p:tgtEl>
                                          <p:spTgt spid="2412"/>
                                        </p:tgtEl>
                                        <p:attrNameLst>
                                          <p:attrName>style.visibility</p:attrName>
                                        </p:attrNameLst>
                                      </p:cBhvr>
                                      <p:to>
                                        <p:strVal val="visible"/>
                                      </p:to>
                                    </p:set>
                                    <p:animEffect transition="in" filter="fade">
                                      <p:cBhvr>
                                        <p:cTn id="1195" dur="1000"/>
                                        <p:tgtEl>
                                          <p:spTgt spid="2412"/>
                                        </p:tgtEl>
                                      </p:cBhvr>
                                    </p:animEffect>
                                  </p:childTnLst>
                                </p:cTn>
                              </p:par>
                              <p:par>
                                <p:cTn id="1196" presetID="10" presetClass="entr" presetSubtype="0" fill="hold" grpId="0" nodeType="withEffect">
                                  <p:stCondLst>
                                    <p:cond delay="0"/>
                                  </p:stCondLst>
                                  <p:childTnLst>
                                    <p:set>
                                      <p:cBhvr>
                                        <p:cTn id="1197" dur="1" fill="hold">
                                          <p:stCondLst>
                                            <p:cond delay="0"/>
                                          </p:stCondLst>
                                        </p:cTn>
                                        <p:tgtEl>
                                          <p:spTgt spid="2413"/>
                                        </p:tgtEl>
                                        <p:attrNameLst>
                                          <p:attrName>style.visibility</p:attrName>
                                        </p:attrNameLst>
                                      </p:cBhvr>
                                      <p:to>
                                        <p:strVal val="visible"/>
                                      </p:to>
                                    </p:set>
                                    <p:animEffect transition="in" filter="fade">
                                      <p:cBhvr>
                                        <p:cTn id="1198" dur="1000"/>
                                        <p:tgtEl>
                                          <p:spTgt spid="2413"/>
                                        </p:tgtEl>
                                      </p:cBhvr>
                                    </p:animEffect>
                                  </p:childTnLst>
                                </p:cTn>
                              </p:par>
                              <p:par>
                                <p:cTn id="1199" presetID="10" presetClass="entr" presetSubtype="0" fill="hold" grpId="0" nodeType="withEffect">
                                  <p:stCondLst>
                                    <p:cond delay="0"/>
                                  </p:stCondLst>
                                  <p:childTnLst>
                                    <p:set>
                                      <p:cBhvr>
                                        <p:cTn id="1200" dur="1" fill="hold">
                                          <p:stCondLst>
                                            <p:cond delay="0"/>
                                          </p:stCondLst>
                                        </p:cTn>
                                        <p:tgtEl>
                                          <p:spTgt spid="2414"/>
                                        </p:tgtEl>
                                        <p:attrNameLst>
                                          <p:attrName>style.visibility</p:attrName>
                                        </p:attrNameLst>
                                      </p:cBhvr>
                                      <p:to>
                                        <p:strVal val="visible"/>
                                      </p:to>
                                    </p:set>
                                    <p:animEffect transition="in" filter="fade">
                                      <p:cBhvr>
                                        <p:cTn id="1201" dur="1000"/>
                                        <p:tgtEl>
                                          <p:spTgt spid="2414"/>
                                        </p:tgtEl>
                                      </p:cBhvr>
                                    </p:animEffect>
                                  </p:childTnLst>
                                </p:cTn>
                              </p:par>
                              <p:par>
                                <p:cTn id="1202" presetID="10" presetClass="entr" presetSubtype="0" fill="hold" grpId="2" nodeType="withEffect">
                                  <p:stCondLst>
                                    <p:cond delay="0"/>
                                  </p:stCondLst>
                                  <p:childTnLst>
                                    <p:set>
                                      <p:cBhvr>
                                        <p:cTn id="1203" dur="1" fill="hold">
                                          <p:stCondLst>
                                            <p:cond delay="0"/>
                                          </p:stCondLst>
                                        </p:cTn>
                                        <p:tgtEl>
                                          <p:spTgt spid="2625"/>
                                        </p:tgtEl>
                                        <p:attrNameLst>
                                          <p:attrName>style.visibility</p:attrName>
                                        </p:attrNameLst>
                                      </p:cBhvr>
                                      <p:to>
                                        <p:strVal val="visible"/>
                                      </p:to>
                                    </p:set>
                                    <p:animEffect transition="in" filter="fade">
                                      <p:cBhvr>
                                        <p:cTn id="1204" dur="1000"/>
                                        <p:tgtEl>
                                          <p:spTgt spid="2625"/>
                                        </p:tgtEl>
                                      </p:cBhvr>
                                    </p:animEffect>
                                  </p:childTnLst>
                                </p:cTn>
                              </p:par>
                            </p:childTnLst>
                          </p:cTn>
                        </p:par>
                      </p:childTnLst>
                    </p:cTn>
                  </p:par>
                  <p:par>
                    <p:cTn id="1205" fill="hold">
                      <p:stCondLst>
                        <p:cond delay="indefinite"/>
                      </p:stCondLst>
                      <p:childTnLst>
                        <p:par>
                          <p:cTn id="1206" fill="hold">
                            <p:stCondLst>
                              <p:cond delay="0"/>
                            </p:stCondLst>
                            <p:childTnLst>
                              <p:par>
                                <p:cTn id="1207" presetID="0" presetClass="path" presetSubtype="0" accel="50000" decel="50000" fill="hold" nodeType="clickEffect">
                                  <p:stCondLst>
                                    <p:cond delay="0"/>
                                  </p:stCondLst>
                                  <p:childTnLst>
                                    <p:animMotion origin="layout" path="M -0.02013 -0.08241 L -0.02569 -0.12014 " pathEditMode="relative" rAng="0" ptsTypes="AA">
                                      <p:cBhvr>
                                        <p:cTn id="1208" dur="2000" fill="hold"/>
                                        <p:tgtEl>
                                          <p:spTgt spid="2349"/>
                                        </p:tgtEl>
                                        <p:attrNameLst>
                                          <p:attrName>ppt_x</p:attrName>
                                          <p:attrName>ppt_y</p:attrName>
                                        </p:attrNameLst>
                                      </p:cBhvr>
                                      <p:rCtr x="-3" y="-19"/>
                                    </p:animMotion>
                                  </p:childTnLst>
                                </p:cTn>
                              </p:par>
                              <p:par>
                                <p:cTn id="1209" presetID="10" presetClass="exit" presetSubtype="0" fill="hold" grpId="1" nodeType="withEffect">
                                  <p:stCondLst>
                                    <p:cond delay="0"/>
                                  </p:stCondLst>
                                  <p:childTnLst>
                                    <p:animEffect transition="out" filter="fade">
                                      <p:cBhvr>
                                        <p:cTn id="1210" dur="1000"/>
                                        <p:tgtEl>
                                          <p:spTgt spid="2412"/>
                                        </p:tgtEl>
                                      </p:cBhvr>
                                    </p:animEffect>
                                    <p:set>
                                      <p:cBhvr>
                                        <p:cTn id="1211" dur="1" fill="hold">
                                          <p:stCondLst>
                                            <p:cond delay="999"/>
                                          </p:stCondLst>
                                        </p:cTn>
                                        <p:tgtEl>
                                          <p:spTgt spid="2412"/>
                                        </p:tgtEl>
                                        <p:attrNameLst>
                                          <p:attrName>style.visibility</p:attrName>
                                        </p:attrNameLst>
                                      </p:cBhvr>
                                      <p:to>
                                        <p:strVal val="hidden"/>
                                      </p:to>
                                    </p:set>
                                  </p:childTnLst>
                                </p:cTn>
                              </p:par>
                              <p:par>
                                <p:cTn id="1212" presetID="10" presetClass="exit" presetSubtype="0" fill="hold" grpId="3" nodeType="withEffect">
                                  <p:stCondLst>
                                    <p:cond delay="0"/>
                                  </p:stCondLst>
                                  <p:childTnLst>
                                    <p:animEffect transition="out" filter="fade">
                                      <p:cBhvr>
                                        <p:cTn id="1213" dur="1000"/>
                                        <p:tgtEl>
                                          <p:spTgt spid="2625"/>
                                        </p:tgtEl>
                                      </p:cBhvr>
                                    </p:animEffect>
                                    <p:set>
                                      <p:cBhvr>
                                        <p:cTn id="1214" dur="1" fill="hold">
                                          <p:stCondLst>
                                            <p:cond delay="999"/>
                                          </p:stCondLst>
                                        </p:cTn>
                                        <p:tgtEl>
                                          <p:spTgt spid="2625"/>
                                        </p:tgtEl>
                                        <p:attrNameLst>
                                          <p:attrName>style.visibility</p:attrName>
                                        </p:attrNameLst>
                                      </p:cBhvr>
                                      <p:to>
                                        <p:strVal val="hidden"/>
                                      </p:to>
                                    </p:set>
                                  </p:childTnLst>
                                </p:cTn>
                              </p:par>
                              <p:par>
                                <p:cTn id="1215" presetID="10" presetClass="exit" presetSubtype="0" fill="hold" grpId="1" nodeType="withEffect">
                                  <p:stCondLst>
                                    <p:cond delay="0"/>
                                  </p:stCondLst>
                                  <p:childTnLst>
                                    <p:animEffect transition="out" filter="fade">
                                      <p:cBhvr>
                                        <p:cTn id="1216" dur="1000"/>
                                        <p:tgtEl>
                                          <p:spTgt spid="2413"/>
                                        </p:tgtEl>
                                      </p:cBhvr>
                                    </p:animEffect>
                                    <p:set>
                                      <p:cBhvr>
                                        <p:cTn id="1217" dur="1" fill="hold">
                                          <p:stCondLst>
                                            <p:cond delay="999"/>
                                          </p:stCondLst>
                                        </p:cTn>
                                        <p:tgtEl>
                                          <p:spTgt spid="2413"/>
                                        </p:tgtEl>
                                        <p:attrNameLst>
                                          <p:attrName>style.visibility</p:attrName>
                                        </p:attrNameLst>
                                      </p:cBhvr>
                                      <p:to>
                                        <p:strVal val="hidden"/>
                                      </p:to>
                                    </p:set>
                                  </p:childTnLst>
                                </p:cTn>
                              </p:par>
                              <p:par>
                                <p:cTn id="1218" presetID="10" presetClass="exit" presetSubtype="0" fill="hold" grpId="1" nodeType="withEffect">
                                  <p:stCondLst>
                                    <p:cond delay="0"/>
                                  </p:stCondLst>
                                  <p:childTnLst>
                                    <p:animEffect transition="out" filter="fade">
                                      <p:cBhvr>
                                        <p:cTn id="1219" dur="1000"/>
                                        <p:tgtEl>
                                          <p:spTgt spid="2414"/>
                                        </p:tgtEl>
                                      </p:cBhvr>
                                    </p:animEffect>
                                    <p:set>
                                      <p:cBhvr>
                                        <p:cTn id="1220" dur="1" fill="hold">
                                          <p:stCondLst>
                                            <p:cond delay="999"/>
                                          </p:stCondLst>
                                        </p:cTn>
                                        <p:tgtEl>
                                          <p:spTgt spid="2414"/>
                                        </p:tgtEl>
                                        <p:attrNameLst>
                                          <p:attrName>style.visibility</p:attrName>
                                        </p:attrNameLst>
                                      </p:cBhvr>
                                      <p:to>
                                        <p:strVal val="hidden"/>
                                      </p:to>
                                    </p:set>
                                  </p:childTnLst>
                                </p:cTn>
                              </p:par>
                              <p:par>
                                <p:cTn id="1221" presetID="1" presetClass="entr" presetSubtype="0" fill="hold" nodeType="withEffect">
                                  <p:stCondLst>
                                    <p:cond delay="300"/>
                                  </p:stCondLst>
                                  <p:childTnLst>
                                    <p:set>
                                      <p:cBhvr>
                                        <p:cTn id="1222" dur="1" fill="hold">
                                          <p:stCondLst>
                                            <p:cond delay="0"/>
                                          </p:stCondLst>
                                        </p:cTn>
                                        <p:tgtEl>
                                          <p:spTgt spid="2515"/>
                                        </p:tgtEl>
                                        <p:attrNameLst>
                                          <p:attrName>style.visibility</p:attrName>
                                        </p:attrNameLst>
                                      </p:cBhvr>
                                      <p:to>
                                        <p:strVal val="visible"/>
                                      </p:to>
                                    </p:set>
                                  </p:childTnLst>
                                </p:cTn>
                              </p:par>
                              <p:par>
                                <p:cTn id="1223" presetID="0" presetClass="path" presetSubtype="0" accel="50000" decel="50000" fill="hold" nodeType="withEffect">
                                  <p:stCondLst>
                                    <p:cond delay="300"/>
                                  </p:stCondLst>
                                  <p:childTnLst>
                                    <p:animMotion origin="layout" path="M 5.55556E-7 4.44444E-6 L 0.61146 -0.01389 " pathEditMode="relative" rAng="0" ptsTypes="AA">
                                      <p:cBhvr>
                                        <p:cTn id="1224" dur="1800" fill="hold"/>
                                        <p:tgtEl>
                                          <p:spTgt spid="2515"/>
                                        </p:tgtEl>
                                        <p:attrNameLst>
                                          <p:attrName>ppt_x</p:attrName>
                                          <p:attrName>ppt_y</p:attrName>
                                        </p:attrNameLst>
                                      </p:cBhvr>
                                      <p:rCtr x="306" y="-7"/>
                                    </p:animMotion>
                                  </p:childTnLst>
                                </p:cTn>
                              </p:par>
                              <p:par>
                                <p:cTn id="1225" presetID="10" presetClass="exit" presetSubtype="0" fill="hold" nodeType="withEffect">
                                  <p:stCondLst>
                                    <p:cond delay="1100"/>
                                  </p:stCondLst>
                                  <p:childTnLst>
                                    <p:animEffect transition="out" filter="fade">
                                      <p:cBhvr>
                                        <p:cTn id="1226" dur="500"/>
                                        <p:tgtEl>
                                          <p:spTgt spid="2515"/>
                                        </p:tgtEl>
                                      </p:cBhvr>
                                    </p:animEffect>
                                    <p:set>
                                      <p:cBhvr>
                                        <p:cTn id="1227" dur="1" fill="hold">
                                          <p:stCondLst>
                                            <p:cond delay="499"/>
                                          </p:stCondLst>
                                        </p:cTn>
                                        <p:tgtEl>
                                          <p:spTgt spid="2515"/>
                                        </p:tgtEl>
                                        <p:attrNameLst>
                                          <p:attrName>style.visibility</p:attrName>
                                        </p:attrNameLst>
                                      </p:cBhvr>
                                      <p:to>
                                        <p:strVal val="hidden"/>
                                      </p:to>
                                    </p:set>
                                  </p:childTnLst>
                                </p:cTn>
                              </p:par>
                              <p:par>
                                <p:cTn id="1228" presetID="1" presetClass="entr" presetSubtype="0" fill="hold" nodeType="withEffect">
                                  <p:stCondLst>
                                    <p:cond delay="400"/>
                                  </p:stCondLst>
                                  <p:childTnLst>
                                    <p:set>
                                      <p:cBhvr>
                                        <p:cTn id="1229" dur="1" fill="hold">
                                          <p:stCondLst>
                                            <p:cond delay="0"/>
                                          </p:stCondLst>
                                        </p:cTn>
                                        <p:tgtEl>
                                          <p:spTgt spid="2519"/>
                                        </p:tgtEl>
                                        <p:attrNameLst>
                                          <p:attrName>style.visibility</p:attrName>
                                        </p:attrNameLst>
                                      </p:cBhvr>
                                      <p:to>
                                        <p:strVal val="visible"/>
                                      </p:to>
                                    </p:set>
                                  </p:childTnLst>
                                </p:cTn>
                              </p:par>
                              <p:par>
                                <p:cTn id="1230" presetID="0" presetClass="path" presetSubtype="0" accel="50000" decel="50000" fill="hold" nodeType="withEffect">
                                  <p:stCondLst>
                                    <p:cond delay="300"/>
                                  </p:stCondLst>
                                  <p:childTnLst>
                                    <p:animMotion origin="layout" path="M 3.88889E-6 3.7037E-6 L 0.56753 -0.01111 " pathEditMode="relative" ptsTypes="AA">
                                      <p:cBhvr>
                                        <p:cTn id="1231" dur="1900" fill="hold"/>
                                        <p:tgtEl>
                                          <p:spTgt spid="2519"/>
                                        </p:tgtEl>
                                        <p:attrNameLst>
                                          <p:attrName>ppt_x</p:attrName>
                                          <p:attrName>ppt_y</p:attrName>
                                        </p:attrNameLst>
                                      </p:cBhvr>
                                    </p:animMotion>
                                  </p:childTnLst>
                                </p:cTn>
                              </p:par>
                              <p:par>
                                <p:cTn id="1232" presetID="10" presetClass="exit" presetSubtype="0" fill="hold" nodeType="withEffect">
                                  <p:stCondLst>
                                    <p:cond delay="1200"/>
                                  </p:stCondLst>
                                  <p:childTnLst>
                                    <p:animEffect transition="out" filter="fade">
                                      <p:cBhvr>
                                        <p:cTn id="1233" dur="500"/>
                                        <p:tgtEl>
                                          <p:spTgt spid="2519"/>
                                        </p:tgtEl>
                                      </p:cBhvr>
                                    </p:animEffect>
                                    <p:set>
                                      <p:cBhvr>
                                        <p:cTn id="1234" dur="1" fill="hold">
                                          <p:stCondLst>
                                            <p:cond delay="499"/>
                                          </p:stCondLst>
                                        </p:cTn>
                                        <p:tgtEl>
                                          <p:spTgt spid="2519"/>
                                        </p:tgtEl>
                                        <p:attrNameLst>
                                          <p:attrName>style.visibility</p:attrName>
                                        </p:attrNameLst>
                                      </p:cBhvr>
                                      <p:to>
                                        <p:strVal val="hidden"/>
                                      </p:to>
                                    </p:set>
                                  </p:childTnLst>
                                </p:cTn>
                              </p:par>
                              <p:par>
                                <p:cTn id="1235" presetID="1" presetClass="entr" presetSubtype="0" fill="hold" nodeType="withEffect">
                                  <p:stCondLst>
                                    <p:cond delay="0"/>
                                  </p:stCondLst>
                                  <p:childTnLst>
                                    <p:set>
                                      <p:cBhvr>
                                        <p:cTn id="1236" dur="1" fill="hold">
                                          <p:stCondLst>
                                            <p:cond delay="0"/>
                                          </p:stCondLst>
                                        </p:cTn>
                                        <p:tgtEl>
                                          <p:spTgt spid="2523"/>
                                        </p:tgtEl>
                                        <p:attrNameLst>
                                          <p:attrName>style.visibility</p:attrName>
                                        </p:attrNameLst>
                                      </p:cBhvr>
                                      <p:to>
                                        <p:strVal val="visible"/>
                                      </p:to>
                                    </p:set>
                                  </p:childTnLst>
                                </p:cTn>
                              </p:par>
                              <p:par>
                                <p:cTn id="1237" presetID="0" presetClass="path" presetSubtype="0" accel="50000" decel="50000" fill="hold" nodeType="withEffect">
                                  <p:stCondLst>
                                    <p:cond delay="0"/>
                                  </p:stCondLst>
                                  <p:childTnLst>
                                    <p:animMotion origin="layout" path="M 5.55556E-7 3.7037E-7 L 0.56146 -0.00972 " pathEditMode="relative" rAng="0" ptsTypes="AA">
                                      <p:cBhvr>
                                        <p:cTn id="1238" dur="1800" fill="hold"/>
                                        <p:tgtEl>
                                          <p:spTgt spid="2523"/>
                                        </p:tgtEl>
                                        <p:attrNameLst>
                                          <p:attrName>ppt_x</p:attrName>
                                          <p:attrName>ppt_y</p:attrName>
                                        </p:attrNameLst>
                                      </p:cBhvr>
                                      <p:rCtr x="281" y="-5"/>
                                    </p:animMotion>
                                  </p:childTnLst>
                                </p:cTn>
                              </p:par>
                              <p:par>
                                <p:cTn id="1239" presetID="10" presetClass="exit" presetSubtype="0" fill="hold" nodeType="withEffect">
                                  <p:stCondLst>
                                    <p:cond delay="800"/>
                                  </p:stCondLst>
                                  <p:childTnLst>
                                    <p:animEffect transition="out" filter="fade">
                                      <p:cBhvr>
                                        <p:cTn id="1240" dur="500"/>
                                        <p:tgtEl>
                                          <p:spTgt spid="2523"/>
                                        </p:tgtEl>
                                      </p:cBhvr>
                                    </p:animEffect>
                                    <p:set>
                                      <p:cBhvr>
                                        <p:cTn id="1241" dur="1" fill="hold">
                                          <p:stCondLst>
                                            <p:cond delay="499"/>
                                          </p:stCondLst>
                                        </p:cTn>
                                        <p:tgtEl>
                                          <p:spTgt spid="2523"/>
                                        </p:tgtEl>
                                        <p:attrNameLst>
                                          <p:attrName>style.visibility</p:attrName>
                                        </p:attrNameLst>
                                      </p:cBhvr>
                                      <p:to>
                                        <p:strVal val="hidden"/>
                                      </p:to>
                                    </p:set>
                                  </p:childTnLst>
                                </p:cTn>
                              </p:par>
                              <p:par>
                                <p:cTn id="1242" presetID="1" presetClass="entr" presetSubtype="0" fill="hold" nodeType="withEffect">
                                  <p:stCondLst>
                                    <p:cond delay="0"/>
                                  </p:stCondLst>
                                  <p:childTnLst>
                                    <p:set>
                                      <p:cBhvr>
                                        <p:cTn id="1243" dur="1" fill="hold">
                                          <p:stCondLst>
                                            <p:cond delay="0"/>
                                          </p:stCondLst>
                                        </p:cTn>
                                        <p:tgtEl>
                                          <p:spTgt spid="2527"/>
                                        </p:tgtEl>
                                        <p:attrNameLst>
                                          <p:attrName>style.visibility</p:attrName>
                                        </p:attrNameLst>
                                      </p:cBhvr>
                                      <p:to>
                                        <p:strVal val="visible"/>
                                      </p:to>
                                    </p:set>
                                  </p:childTnLst>
                                </p:cTn>
                              </p:par>
                              <p:par>
                                <p:cTn id="1244" presetID="0" presetClass="path" presetSubtype="0" accel="50000" decel="50000" fill="hold" nodeType="withEffect">
                                  <p:stCondLst>
                                    <p:cond delay="0"/>
                                  </p:stCondLst>
                                  <p:childTnLst>
                                    <p:animMotion origin="layout" path="M 3.88889E-6 3.7037E-6 L 0.56753 -0.01111 " pathEditMode="relative" ptsTypes="AA">
                                      <p:cBhvr>
                                        <p:cTn id="1245" dur="1800" fill="hold"/>
                                        <p:tgtEl>
                                          <p:spTgt spid="2527"/>
                                        </p:tgtEl>
                                        <p:attrNameLst>
                                          <p:attrName>ppt_x</p:attrName>
                                          <p:attrName>ppt_y</p:attrName>
                                        </p:attrNameLst>
                                      </p:cBhvr>
                                    </p:animMotion>
                                  </p:childTnLst>
                                </p:cTn>
                              </p:par>
                              <p:par>
                                <p:cTn id="1246" presetID="10" presetClass="exit" presetSubtype="0" fill="hold" nodeType="withEffect">
                                  <p:stCondLst>
                                    <p:cond delay="800"/>
                                  </p:stCondLst>
                                  <p:childTnLst>
                                    <p:animEffect transition="out" filter="fade">
                                      <p:cBhvr>
                                        <p:cTn id="1247" dur="500"/>
                                        <p:tgtEl>
                                          <p:spTgt spid="2527"/>
                                        </p:tgtEl>
                                      </p:cBhvr>
                                    </p:animEffect>
                                    <p:set>
                                      <p:cBhvr>
                                        <p:cTn id="1248" dur="1" fill="hold">
                                          <p:stCondLst>
                                            <p:cond delay="499"/>
                                          </p:stCondLst>
                                        </p:cTn>
                                        <p:tgtEl>
                                          <p:spTgt spid="2527"/>
                                        </p:tgtEl>
                                        <p:attrNameLst>
                                          <p:attrName>style.visibility</p:attrName>
                                        </p:attrNameLst>
                                      </p:cBhvr>
                                      <p:to>
                                        <p:strVal val="hidden"/>
                                      </p:to>
                                    </p:set>
                                  </p:childTnLst>
                                </p:cTn>
                              </p:par>
                              <p:par>
                                <p:cTn id="1249" presetID="1" presetClass="entr" presetSubtype="0" fill="hold" nodeType="withEffect">
                                  <p:stCondLst>
                                    <p:cond delay="500"/>
                                  </p:stCondLst>
                                  <p:childTnLst>
                                    <p:set>
                                      <p:cBhvr>
                                        <p:cTn id="1250" dur="1" fill="hold">
                                          <p:stCondLst>
                                            <p:cond delay="0"/>
                                          </p:stCondLst>
                                        </p:cTn>
                                        <p:tgtEl>
                                          <p:spTgt spid="2531"/>
                                        </p:tgtEl>
                                        <p:attrNameLst>
                                          <p:attrName>style.visibility</p:attrName>
                                        </p:attrNameLst>
                                      </p:cBhvr>
                                      <p:to>
                                        <p:strVal val="visible"/>
                                      </p:to>
                                    </p:set>
                                  </p:childTnLst>
                                </p:cTn>
                              </p:par>
                              <p:par>
                                <p:cTn id="1251" presetID="0" presetClass="path" presetSubtype="0" accel="50000" decel="50000" fill="hold" nodeType="withEffect">
                                  <p:stCondLst>
                                    <p:cond delay="500"/>
                                  </p:stCondLst>
                                  <p:childTnLst>
                                    <p:animMotion origin="layout" path="M 2.77778E-7 0.00023 L 0.34878 -0.50046 " pathEditMode="relative" rAng="0" ptsTypes="AA">
                                      <p:cBhvr>
                                        <p:cTn id="1252" dur="1800" fill="hold"/>
                                        <p:tgtEl>
                                          <p:spTgt spid="2531"/>
                                        </p:tgtEl>
                                        <p:attrNameLst>
                                          <p:attrName>ppt_x</p:attrName>
                                          <p:attrName>ppt_y</p:attrName>
                                        </p:attrNameLst>
                                      </p:cBhvr>
                                      <p:rCtr x="174" y="-250"/>
                                    </p:animMotion>
                                  </p:childTnLst>
                                </p:cTn>
                              </p:par>
                              <p:par>
                                <p:cTn id="1253" presetID="10" presetClass="exit" presetSubtype="0" fill="hold" nodeType="withEffect">
                                  <p:stCondLst>
                                    <p:cond delay="1300"/>
                                  </p:stCondLst>
                                  <p:childTnLst>
                                    <p:animEffect transition="out" filter="fade">
                                      <p:cBhvr>
                                        <p:cTn id="1254" dur="500"/>
                                        <p:tgtEl>
                                          <p:spTgt spid="2531"/>
                                        </p:tgtEl>
                                      </p:cBhvr>
                                    </p:animEffect>
                                    <p:set>
                                      <p:cBhvr>
                                        <p:cTn id="1255" dur="1" fill="hold">
                                          <p:stCondLst>
                                            <p:cond delay="499"/>
                                          </p:stCondLst>
                                        </p:cTn>
                                        <p:tgtEl>
                                          <p:spTgt spid="2531"/>
                                        </p:tgtEl>
                                        <p:attrNameLst>
                                          <p:attrName>style.visibility</p:attrName>
                                        </p:attrNameLst>
                                      </p:cBhvr>
                                      <p:to>
                                        <p:strVal val="hidden"/>
                                      </p:to>
                                    </p:set>
                                  </p:childTnLst>
                                </p:cTn>
                              </p:par>
                              <p:par>
                                <p:cTn id="1256" presetID="1" presetClass="entr" presetSubtype="0" fill="hold" nodeType="withEffect">
                                  <p:stCondLst>
                                    <p:cond delay="100"/>
                                  </p:stCondLst>
                                  <p:childTnLst>
                                    <p:set>
                                      <p:cBhvr>
                                        <p:cTn id="1257" dur="1" fill="hold">
                                          <p:stCondLst>
                                            <p:cond delay="0"/>
                                          </p:stCondLst>
                                        </p:cTn>
                                        <p:tgtEl>
                                          <p:spTgt spid="2535"/>
                                        </p:tgtEl>
                                        <p:attrNameLst>
                                          <p:attrName>style.visibility</p:attrName>
                                        </p:attrNameLst>
                                      </p:cBhvr>
                                      <p:to>
                                        <p:strVal val="visible"/>
                                      </p:to>
                                    </p:set>
                                  </p:childTnLst>
                                </p:cTn>
                              </p:par>
                              <p:par>
                                <p:cTn id="1258" presetID="0" presetClass="path" presetSubtype="0" accel="50000" decel="50000" fill="hold" nodeType="withEffect">
                                  <p:stCondLst>
                                    <p:cond delay="100"/>
                                  </p:stCondLst>
                                  <p:childTnLst>
                                    <p:animMotion origin="layout" path="M 0.37656 0.44329 L 0.00017 0 " pathEditMode="relative" rAng="0" ptsTypes="AA">
                                      <p:cBhvr>
                                        <p:cTn id="1259" dur="1800" spd="-100000" fill="hold"/>
                                        <p:tgtEl>
                                          <p:spTgt spid="2535"/>
                                        </p:tgtEl>
                                        <p:attrNameLst>
                                          <p:attrName>ppt_x</p:attrName>
                                          <p:attrName>ppt_y</p:attrName>
                                        </p:attrNameLst>
                                      </p:cBhvr>
                                      <p:rCtr x="-188" y="-222"/>
                                    </p:animMotion>
                                  </p:childTnLst>
                                </p:cTn>
                              </p:par>
                              <p:par>
                                <p:cTn id="1260" presetID="10" presetClass="exit" presetSubtype="0" fill="hold" nodeType="withEffect">
                                  <p:stCondLst>
                                    <p:cond delay="900"/>
                                  </p:stCondLst>
                                  <p:childTnLst>
                                    <p:animEffect transition="out" filter="fade">
                                      <p:cBhvr>
                                        <p:cTn id="1261" dur="500"/>
                                        <p:tgtEl>
                                          <p:spTgt spid="2535"/>
                                        </p:tgtEl>
                                      </p:cBhvr>
                                    </p:animEffect>
                                    <p:set>
                                      <p:cBhvr>
                                        <p:cTn id="1262" dur="1" fill="hold">
                                          <p:stCondLst>
                                            <p:cond delay="499"/>
                                          </p:stCondLst>
                                        </p:cTn>
                                        <p:tgtEl>
                                          <p:spTgt spid="2535"/>
                                        </p:tgtEl>
                                        <p:attrNameLst>
                                          <p:attrName>style.visibility</p:attrName>
                                        </p:attrNameLst>
                                      </p:cBhvr>
                                      <p:to>
                                        <p:strVal val="hidden"/>
                                      </p:to>
                                    </p:set>
                                  </p:childTnLst>
                                </p:cTn>
                              </p:par>
                              <p:par>
                                <p:cTn id="1263" presetID="1" presetClass="entr" presetSubtype="0" fill="hold" nodeType="withEffect">
                                  <p:stCondLst>
                                    <p:cond delay="200"/>
                                  </p:stCondLst>
                                  <p:childTnLst>
                                    <p:set>
                                      <p:cBhvr>
                                        <p:cTn id="1264" dur="1" fill="hold">
                                          <p:stCondLst>
                                            <p:cond delay="0"/>
                                          </p:stCondLst>
                                        </p:cTn>
                                        <p:tgtEl>
                                          <p:spTgt spid="2539"/>
                                        </p:tgtEl>
                                        <p:attrNameLst>
                                          <p:attrName>style.visibility</p:attrName>
                                        </p:attrNameLst>
                                      </p:cBhvr>
                                      <p:to>
                                        <p:strVal val="visible"/>
                                      </p:to>
                                    </p:set>
                                  </p:childTnLst>
                                </p:cTn>
                              </p:par>
                              <p:par>
                                <p:cTn id="1265" presetID="0" presetClass="path" presetSubtype="0" accel="50000" decel="50000" fill="hold" nodeType="withEffect">
                                  <p:stCondLst>
                                    <p:cond delay="200"/>
                                  </p:stCondLst>
                                  <p:childTnLst>
                                    <p:animMotion origin="layout" path="M 0.3526 0.4162 L 4.44444E-6 3.7037E-6 " pathEditMode="relative" rAng="0" ptsTypes="AA">
                                      <p:cBhvr>
                                        <p:cTn id="1266" dur="1800" spd="-100000" fill="hold"/>
                                        <p:tgtEl>
                                          <p:spTgt spid="2539"/>
                                        </p:tgtEl>
                                        <p:attrNameLst>
                                          <p:attrName>ppt_x</p:attrName>
                                          <p:attrName>ppt_y</p:attrName>
                                        </p:attrNameLst>
                                      </p:cBhvr>
                                      <p:rCtr x="-176" y="-208"/>
                                    </p:animMotion>
                                  </p:childTnLst>
                                </p:cTn>
                              </p:par>
                              <p:par>
                                <p:cTn id="1267" presetID="10" presetClass="exit" presetSubtype="0" fill="hold" nodeType="withEffect">
                                  <p:stCondLst>
                                    <p:cond delay="1000"/>
                                  </p:stCondLst>
                                  <p:childTnLst>
                                    <p:animEffect transition="out" filter="fade">
                                      <p:cBhvr>
                                        <p:cTn id="1268" dur="500"/>
                                        <p:tgtEl>
                                          <p:spTgt spid="2539"/>
                                        </p:tgtEl>
                                      </p:cBhvr>
                                    </p:animEffect>
                                    <p:set>
                                      <p:cBhvr>
                                        <p:cTn id="1269" dur="1" fill="hold">
                                          <p:stCondLst>
                                            <p:cond delay="499"/>
                                          </p:stCondLst>
                                        </p:cTn>
                                        <p:tgtEl>
                                          <p:spTgt spid="2539"/>
                                        </p:tgtEl>
                                        <p:attrNameLst>
                                          <p:attrName>style.visibility</p:attrName>
                                        </p:attrNameLst>
                                      </p:cBhvr>
                                      <p:to>
                                        <p:strVal val="hidden"/>
                                      </p:to>
                                    </p:set>
                                  </p:childTnLst>
                                </p:cTn>
                              </p:par>
                              <p:par>
                                <p:cTn id="1270" presetID="1" presetClass="entr" presetSubtype="0" fill="hold" nodeType="withEffect">
                                  <p:stCondLst>
                                    <p:cond delay="1000"/>
                                  </p:stCondLst>
                                  <p:childTnLst>
                                    <p:set>
                                      <p:cBhvr>
                                        <p:cTn id="1271" dur="1" fill="hold">
                                          <p:stCondLst>
                                            <p:cond delay="0"/>
                                          </p:stCondLst>
                                        </p:cTn>
                                        <p:tgtEl>
                                          <p:spTgt spid="2543"/>
                                        </p:tgtEl>
                                        <p:attrNameLst>
                                          <p:attrName>style.visibility</p:attrName>
                                        </p:attrNameLst>
                                      </p:cBhvr>
                                      <p:to>
                                        <p:strVal val="visible"/>
                                      </p:to>
                                    </p:set>
                                  </p:childTnLst>
                                </p:cTn>
                              </p:par>
                              <p:par>
                                <p:cTn id="1272" presetID="0" presetClass="path" presetSubtype="0" accel="50000" decel="50000" fill="hold" nodeType="withEffect">
                                  <p:stCondLst>
                                    <p:cond delay="1000"/>
                                  </p:stCondLst>
                                  <p:childTnLst>
                                    <p:animMotion origin="layout" path="M 0.37656 0.44329 L 0.00017 0 " pathEditMode="relative" rAng="0" ptsTypes="AA">
                                      <p:cBhvr>
                                        <p:cTn id="1273" dur="1800" spd="-100000" fill="hold"/>
                                        <p:tgtEl>
                                          <p:spTgt spid="2543"/>
                                        </p:tgtEl>
                                        <p:attrNameLst>
                                          <p:attrName>ppt_x</p:attrName>
                                          <p:attrName>ppt_y</p:attrName>
                                        </p:attrNameLst>
                                      </p:cBhvr>
                                      <p:rCtr x="-188" y="-222"/>
                                    </p:animMotion>
                                  </p:childTnLst>
                                </p:cTn>
                              </p:par>
                              <p:par>
                                <p:cTn id="1274" presetID="10" presetClass="exit" presetSubtype="0" fill="hold" nodeType="withEffect">
                                  <p:stCondLst>
                                    <p:cond delay="1800"/>
                                  </p:stCondLst>
                                  <p:childTnLst>
                                    <p:animEffect transition="out" filter="fade">
                                      <p:cBhvr>
                                        <p:cTn id="1275" dur="500"/>
                                        <p:tgtEl>
                                          <p:spTgt spid="2543"/>
                                        </p:tgtEl>
                                      </p:cBhvr>
                                    </p:animEffect>
                                    <p:set>
                                      <p:cBhvr>
                                        <p:cTn id="1276" dur="1" fill="hold">
                                          <p:stCondLst>
                                            <p:cond delay="499"/>
                                          </p:stCondLst>
                                        </p:cTn>
                                        <p:tgtEl>
                                          <p:spTgt spid="2543"/>
                                        </p:tgtEl>
                                        <p:attrNameLst>
                                          <p:attrName>style.visibility</p:attrName>
                                        </p:attrNameLst>
                                      </p:cBhvr>
                                      <p:to>
                                        <p:strVal val="hidden"/>
                                      </p:to>
                                    </p:set>
                                  </p:childTnLst>
                                </p:cTn>
                              </p:par>
                              <p:par>
                                <p:cTn id="1277" presetID="1" presetClass="entr" presetSubtype="0" fill="hold" nodeType="withEffect">
                                  <p:stCondLst>
                                    <p:cond delay="1300"/>
                                  </p:stCondLst>
                                  <p:childTnLst>
                                    <p:set>
                                      <p:cBhvr>
                                        <p:cTn id="1278" dur="1" fill="hold">
                                          <p:stCondLst>
                                            <p:cond delay="0"/>
                                          </p:stCondLst>
                                        </p:cTn>
                                        <p:tgtEl>
                                          <p:spTgt spid="2547"/>
                                        </p:tgtEl>
                                        <p:attrNameLst>
                                          <p:attrName>style.visibility</p:attrName>
                                        </p:attrNameLst>
                                      </p:cBhvr>
                                      <p:to>
                                        <p:strVal val="visible"/>
                                      </p:to>
                                    </p:set>
                                  </p:childTnLst>
                                </p:cTn>
                              </p:par>
                              <p:par>
                                <p:cTn id="1279" presetID="0" presetClass="path" presetSubtype="0" accel="50000" decel="50000" fill="hold" nodeType="withEffect">
                                  <p:stCondLst>
                                    <p:cond delay="1300"/>
                                  </p:stCondLst>
                                  <p:childTnLst>
                                    <p:animMotion origin="layout" path="M 2.77778E-7 0.00023 L 0.34878 -0.50046 " pathEditMode="relative" rAng="0" ptsTypes="AA">
                                      <p:cBhvr>
                                        <p:cTn id="1280" dur="1800" fill="hold"/>
                                        <p:tgtEl>
                                          <p:spTgt spid="2547"/>
                                        </p:tgtEl>
                                        <p:attrNameLst>
                                          <p:attrName>ppt_x</p:attrName>
                                          <p:attrName>ppt_y</p:attrName>
                                        </p:attrNameLst>
                                      </p:cBhvr>
                                      <p:rCtr x="174" y="-250"/>
                                    </p:animMotion>
                                  </p:childTnLst>
                                </p:cTn>
                              </p:par>
                              <p:par>
                                <p:cTn id="1281" presetID="10" presetClass="exit" presetSubtype="0" fill="hold" nodeType="withEffect">
                                  <p:stCondLst>
                                    <p:cond delay="2100"/>
                                  </p:stCondLst>
                                  <p:childTnLst>
                                    <p:animEffect transition="out" filter="fade">
                                      <p:cBhvr>
                                        <p:cTn id="1282" dur="500"/>
                                        <p:tgtEl>
                                          <p:spTgt spid="2547"/>
                                        </p:tgtEl>
                                      </p:cBhvr>
                                    </p:animEffect>
                                    <p:set>
                                      <p:cBhvr>
                                        <p:cTn id="1283" dur="1" fill="hold">
                                          <p:stCondLst>
                                            <p:cond delay="499"/>
                                          </p:stCondLst>
                                        </p:cTn>
                                        <p:tgtEl>
                                          <p:spTgt spid="2547"/>
                                        </p:tgtEl>
                                        <p:attrNameLst>
                                          <p:attrName>style.visibility</p:attrName>
                                        </p:attrNameLst>
                                      </p:cBhvr>
                                      <p:to>
                                        <p:strVal val="hidden"/>
                                      </p:to>
                                    </p:set>
                                  </p:childTnLst>
                                </p:cTn>
                              </p:par>
                              <p:par>
                                <p:cTn id="1284" presetID="1" presetClass="entr" presetSubtype="0" fill="hold" nodeType="withEffect">
                                  <p:stCondLst>
                                    <p:cond delay="1000"/>
                                  </p:stCondLst>
                                  <p:childTnLst>
                                    <p:set>
                                      <p:cBhvr>
                                        <p:cTn id="1285" dur="1" fill="hold">
                                          <p:stCondLst>
                                            <p:cond delay="0"/>
                                          </p:stCondLst>
                                        </p:cTn>
                                        <p:tgtEl>
                                          <p:spTgt spid="2551"/>
                                        </p:tgtEl>
                                        <p:attrNameLst>
                                          <p:attrName>style.visibility</p:attrName>
                                        </p:attrNameLst>
                                      </p:cBhvr>
                                      <p:to>
                                        <p:strVal val="visible"/>
                                      </p:to>
                                    </p:set>
                                  </p:childTnLst>
                                </p:cTn>
                              </p:par>
                              <p:par>
                                <p:cTn id="1286" presetID="0" presetClass="path" presetSubtype="0" accel="50000" decel="50000" fill="hold" nodeType="withEffect">
                                  <p:stCondLst>
                                    <p:cond delay="1000"/>
                                  </p:stCondLst>
                                  <p:childTnLst>
                                    <p:animMotion origin="layout" path="M 3.88889E-6 3.7037E-6 L 0.56753 -0.01111 " pathEditMode="relative" ptsTypes="AA">
                                      <p:cBhvr>
                                        <p:cTn id="1287" dur="1800" fill="hold"/>
                                        <p:tgtEl>
                                          <p:spTgt spid="2551"/>
                                        </p:tgtEl>
                                        <p:attrNameLst>
                                          <p:attrName>ppt_x</p:attrName>
                                          <p:attrName>ppt_y</p:attrName>
                                        </p:attrNameLst>
                                      </p:cBhvr>
                                    </p:animMotion>
                                  </p:childTnLst>
                                </p:cTn>
                              </p:par>
                              <p:par>
                                <p:cTn id="1288" presetID="10" presetClass="exit" presetSubtype="0" fill="hold" nodeType="withEffect">
                                  <p:stCondLst>
                                    <p:cond delay="1800"/>
                                  </p:stCondLst>
                                  <p:childTnLst>
                                    <p:animEffect transition="out" filter="fade">
                                      <p:cBhvr>
                                        <p:cTn id="1289" dur="500"/>
                                        <p:tgtEl>
                                          <p:spTgt spid="2551"/>
                                        </p:tgtEl>
                                      </p:cBhvr>
                                    </p:animEffect>
                                    <p:set>
                                      <p:cBhvr>
                                        <p:cTn id="1290" dur="1" fill="hold">
                                          <p:stCondLst>
                                            <p:cond delay="499"/>
                                          </p:stCondLst>
                                        </p:cTn>
                                        <p:tgtEl>
                                          <p:spTgt spid="2551"/>
                                        </p:tgtEl>
                                        <p:attrNameLst>
                                          <p:attrName>style.visibility</p:attrName>
                                        </p:attrNameLst>
                                      </p:cBhvr>
                                      <p:to>
                                        <p:strVal val="hidden"/>
                                      </p:to>
                                    </p:set>
                                  </p:childTnLst>
                                </p:cTn>
                              </p:par>
                              <p:par>
                                <p:cTn id="1291" presetID="1" presetClass="entr" presetSubtype="0" fill="hold" nodeType="withEffect">
                                  <p:stCondLst>
                                    <p:cond delay="1300"/>
                                  </p:stCondLst>
                                  <p:childTnLst>
                                    <p:set>
                                      <p:cBhvr>
                                        <p:cTn id="1292" dur="1" fill="hold">
                                          <p:stCondLst>
                                            <p:cond delay="0"/>
                                          </p:stCondLst>
                                        </p:cTn>
                                        <p:tgtEl>
                                          <p:spTgt spid="2555"/>
                                        </p:tgtEl>
                                        <p:attrNameLst>
                                          <p:attrName>style.visibility</p:attrName>
                                        </p:attrNameLst>
                                      </p:cBhvr>
                                      <p:to>
                                        <p:strVal val="visible"/>
                                      </p:to>
                                    </p:set>
                                  </p:childTnLst>
                                </p:cTn>
                              </p:par>
                              <p:par>
                                <p:cTn id="1293" presetID="0" presetClass="path" presetSubtype="0" accel="50000" decel="50000" fill="hold" nodeType="withEffect">
                                  <p:stCondLst>
                                    <p:cond delay="1300"/>
                                  </p:stCondLst>
                                  <p:childTnLst>
                                    <p:animMotion origin="layout" path="M 3.88889E-6 3.7037E-6 L 0.56753 -0.01111 " pathEditMode="relative" ptsTypes="AA">
                                      <p:cBhvr>
                                        <p:cTn id="1294" dur="1800" fill="hold"/>
                                        <p:tgtEl>
                                          <p:spTgt spid="2555"/>
                                        </p:tgtEl>
                                        <p:attrNameLst>
                                          <p:attrName>ppt_x</p:attrName>
                                          <p:attrName>ppt_y</p:attrName>
                                        </p:attrNameLst>
                                      </p:cBhvr>
                                    </p:animMotion>
                                  </p:childTnLst>
                                </p:cTn>
                              </p:par>
                              <p:par>
                                <p:cTn id="1295" presetID="10" presetClass="exit" presetSubtype="0" fill="hold" nodeType="withEffect">
                                  <p:stCondLst>
                                    <p:cond delay="2100"/>
                                  </p:stCondLst>
                                  <p:childTnLst>
                                    <p:animEffect transition="out" filter="fade">
                                      <p:cBhvr>
                                        <p:cTn id="1296" dur="500"/>
                                        <p:tgtEl>
                                          <p:spTgt spid="2555"/>
                                        </p:tgtEl>
                                      </p:cBhvr>
                                    </p:animEffect>
                                    <p:set>
                                      <p:cBhvr>
                                        <p:cTn id="1297" dur="1" fill="hold">
                                          <p:stCondLst>
                                            <p:cond delay="499"/>
                                          </p:stCondLst>
                                        </p:cTn>
                                        <p:tgtEl>
                                          <p:spTgt spid="2555"/>
                                        </p:tgtEl>
                                        <p:attrNameLst>
                                          <p:attrName>style.visibility</p:attrName>
                                        </p:attrNameLst>
                                      </p:cBhvr>
                                      <p:to>
                                        <p:strVal val="hidden"/>
                                      </p:to>
                                    </p:set>
                                  </p:childTnLst>
                                </p:cTn>
                              </p:par>
                              <p:par>
                                <p:cTn id="1298" presetID="10" presetClass="entr" presetSubtype="0" fill="hold" nodeType="withEffect">
                                  <p:stCondLst>
                                    <p:cond delay="0"/>
                                  </p:stCondLst>
                                  <p:childTnLst>
                                    <p:set>
                                      <p:cBhvr>
                                        <p:cTn id="1299" dur="1" fill="hold">
                                          <p:stCondLst>
                                            <p:cond delay="0"/>
                                          </p:stCondLst>
                                        </p:cTn>
                                        <p:tgtEl>
                                          <p:spTgt spid="2511"/>
                                        </p:tgtEl>
                                        <p:attrNameLst>
                                          <p:attrName>style.visibility</p:attrName>
                                        </p:attrNameLst>
                                      </p:cBhvr>
                                      <p:to>
                                        <p:strVal val="visible"/>
                                      </p:to>
                                    </p:set>
                                    <p:animEffect transition="in" filter="fade">
                                      <p:cBhvr>
                                        <p:cTn id="1300" dur="1000"/>
                                        <p:tgtEl>
                                          <p:spTgt spid="2511"/>
                                        </p:tgtEl>
                                      </p:cBhvr>
                                    </p:animEffect>
                                  </p:childTnLst>
                                </p:cTn>
                              </p:par>
                              <p:par>
                                <p:cTn id="1301" presetID="0" presetClass="path" presetSubtype="0" accel="50000" decel="50000" fill="hold" nodeType="withEffect">
                                  <p:stCondLst>
                                    <p:cond delay="0"/>
                                  </p:stCondLst>
                                  <p:childTnLst>
                                    <p:animMotion origin="layout" path="M 5.55556E-6 -8.88889E-6 L 0.50921 -8.88889E-6 " pathEditMode="relative" ptsTypes="AA">
                                      <p:cBhvr>
                                        <p:cTn id="1302" dur="3500" fill="hold"/>
                                        <p:tgtEl>
                                          <p:spTgt spid="2511"/>
                                        </p:tgtEl>
                                        <p:attrNameLst>
                                          <p:attrName>ppt_x</p:attrName>
                                          <p:attrName>ppt_y</p:attrName>
                                        </p:attrNameLst>
                                      </p:cBhvr>
                                    </p:animMotion>
                                  </p:childTnLst>
                                </p:cTn>
                              </p:par>
                              <p:par>
                                <p:cTn id="1303" presetID="10" presetClass="exit" presetSubtype="0" fill="hold" nodeType="withEffect">
                                  <p:stCondLst>
                                    <p:cond delay="2000"/>
                                  </p:stCondLst>
                                  <p:childTnLst>
                                    <p:animEffect transition="out" filter="fade">
                                      <p:cBhvr>
                                        <p:cTn id="1304" dur="1000"/>
                                        <p:tgtEl>
                                          <p:spTgt spid="2511"/>
                                        </p:tgtEl>
                                      </p:cBhvr>
                                    </p:animEffect>
                                    <p:set>
                                      <p:cBhvr>
                                        <p:cTn id="1305" dur="1" fill="hold">
                                          <p:stCondLst>
                                            <p:cond delay="999"/>
                                          </p:stCondLst>
                                        </p:cTn>
                                        <p:tgtEl>
                                          <p:spTgt spid="2511"/>
                                        </p:tgtEl>
                                        <p:attrNameLst>
                                          <p:attrName>style.visibility</p:attrName>
                                        </p:attrNameLst>
                                      </p:cBhvr>
                                      <p:to>
                                        <p:strVal val="hidden"/>
                                      </p:to>
                                    </p:set>
                                  </p:childTnLst>
                                </p:cTn>
                              </p:par>
                              <p:par>
                                <p:cTn id="1306" presetID="1" presetClass="entr" presetSubtype="0" fill="hold" nodeType="withEffect">
                                  <p:stCondLst>
                                    <p:cond delay="2000"/>
                                  </p:stCondLst>
                                  <p:childTnLst>
                                    <p:set>
                                      <p:cBhvr>
                                        <p:cTn id="1307" dur="1" fill="hold">
                                          <p:stCondLst>
                                            <p:cond delay="0"/>
                                          </p:stCondLst>
                                        </p:cTn>
                                        <p:tgtEl>
                                          <p:spTgt spid="2512"/>
                                        </p:tgtEl>
                                        <p:attrNameLst>
                                          <p:attrName>style.visibility</p:attrName>
                                        </p:attrNameLst>
                                      </p:cBhvr>
                                      <p:to>
                                        <p:strVal val="visible"/>
                                      </p:to>
                                    </p:set>
                                  </p:childTnLst>
                                </p:cTn>
                              </p:par>
                              <p:par>
                                <p:cTn id="1308" presetID="42" presetClass="exit" presetSubtype="0" fill="hold" nodeType="withEffect">
                                  <p:stCondLst>
                                    <p:cond delay="2000"/>
                                  </p:stCondLst>
                                  <p:childTnLst>
                                    <p:animEffect transition="out" filter="fade">
                                      <p:cBhvr>
                                        <p:cTn id="1309" dur="2000"/>
                                        <p:tgtEl>
                                          <p:spTgt spid="2512"/>
                                        </p:tgtEl>
                                      </p:cBhvr>
                                    </p:animEffect>
                                    <p:anim calcmode="lin" valueType="num">
                                      <p:cBhvr>
                                        <p:cTn id="1310" dur="2000"/>
                                        <p:tgtEl>
                                          <p:spTgt spid="2512"/>
                                        </p:tgtEl>
                                        <p:attrNameLst>
                                          <p:attrName>ppt_x</p:attrName>
                                        </p:attrNameLst>
                                      </p:cBhvr>
                                      <p:tavLst>
                                        <p:tav tm="0">
                                          <p:val>
                                            <p:strVal val="ppt_x"/>
                                          </p:val>
                                        </p:tav>
                                        <p:tav tm="100000">
                                          <p:val>
                                            <p:strVal val="ppt_x"/>
                                          </p:val>
                                        </p:tav>
                                      </p:tavLst>
                                    </p:anim>
                                    <p:anim calcmode="lin" valueType="num">
                                      <p:cBhvr>
                                        <p:cTn id="1311" dur="2000"/>
                                        <p:tgtEl>
                                          <p:spTgt spid="2512"/>
                                        </p:tgtEl>
                                        <p:attrNameLst>
                                          <p:attrName>ppt_y</p:attrName>
                                        </p:attrNameLst>
                                      </p:cBhvr>
                                      <p:tavLst>
                                        <p:tav tm="0">
                                          <p:val>
                                            <p:strVal val="ppt_y"/>
                                          </p:val>
                                        </p:tav>
                                        <p:tav tm="100000">
                                          <p:val>
                                            <p:strVal val="ppt_y+.1"/>
                                          </p:val>
                                        </p:tav>
                                      </p:tavLst>
                                    </p:anim>
                                    <p:set>
                                      <p:cBhvr>
                                        <p:cTn id="1312" dur="1" fill="hold">
                                          <p:stCondLst>
                                            <p:cond delay="1999"/>
                                          </p:stCondLst>
                                        </p:cTn>
                                        <p:tgtEl>
                                          <p:spTgt spid="2512"/>
                                        </p:tgtEl>
                                        <p:attrNameLst>
                                          <p:attrName>style.visibility</p:attrName>
                                        </p:attrNameLst>
                                      </p:cBhvr>
                                      <p:to>
                                        <p:strVal val="hidden"/>
                                      </p:to>
                                    </p:set>
                                  </p:childTnLst>
                                </p:cTn>
                              </p:par>
                              <p:par>
                                <p:cTn id="1313" presetID="0" presetClass="path" presetSubtype="0" accel="50000" decel="50000" fill="hold" nodeType="withEffect">
                                  <p:stCondLst>
                                    <p:cond delay="0"/>
                                  </p:stCondLst>
                                  <p:childTnLst>
                                    <p:animMotion origin="layout" path="M -0.34948 0.12338 L -0.31076 0.08009 " pathEditMode="relative" rAng="0" ptsTypes="AA">
                                      <p:cBhvr>
                                        <p:cTn id="1314" dur="2000" fill="hold"/>
                                        <p:tgtEl>
                                          <p:spTgt spid="2233"/>
                                        </p:tgtEl>
                                        <p:attrNameLst>
                                          <p:attrName>ppt_x</p:attrName>
                                          <p:attrName>ppt_y</p:attrName>
                                        </p:attrNameLst>
                                      </p:cBhvr>
                                      <p:rCtr x="19" y="-22"/>
                                    </p:animMotion>
                                  </p:childTnLst>
                                </p:cTn>
                              </p:par>
                              <p:par>
                                <p:cTn id="1315" presetID="26" presetClass="emph" presetSubtype="0" fill="hold" nodeType="withEffect">
                                  <p:stCondLst>
                                    <p:cond delay="500"/>
                                  </p:stCondLst>
                                  <p:childTnLst>
                                    <p:animEffect transition="out" filter="fade">
                                      <p:cBhvr>
                                        <p:cTn id="1316" dur="500" tmFilter="0, 0; .2, .5; .8, .5; 1, 0"/>
                                        <p:tgtEl>
                                          <p:spTgt spid="2233"/>
                                        </p:tgtEl>
                                      </p:cBhvr>
                                    </p:animEffect>
                                    <p:animScale>
                                      <p:cBhvr>
                                        <p:cTn id="1317" dur="250" autoRev="1" fill="hold"/>
                                        <p:tgtEl>
                                          <p:spTgt spid="2233"/>
                                        </p:tgtEl>
                                      </p:cBhvr>
                                      <p:by x="105000" y="105000"/>
                                    </p:animScale>
                                  </p:childTnLst>
                                </p:cTn>
                              </p:par>
                              <p:par>
                                <p:cTn id="1318" presetID="26" presetClass="emph" presetSubtype="0" fill="hold" nodeType="withEffect">
                                  <p:stCondLst>
                                    <p:cond delay="2000"/>
                                  </p:stCondLst>
                                  <p:childTnLst>
                                    <p:animEffect transition="out" filter="fade">
                                      <p:cBhvr>
                                        <p:cTn id="1319" dur="500" tmFilter="0, 0; .2, .5; .8, .5; 1, 0"/>
                                        <p:tgtEl>
                                          <p:spTgt spid="2233"/>
                                        </p:tgtEl>
                                      </p:cBhvr>
                                    </p:animEffect>
                                    <p:animScale>
                                      <p:cBhvr>
                                        <p:cTn id="1320" dur="250" autoRev="1" fill="hold"/>
                                        <p:tgtEl>
                                          <p:spTgt spid="2233"/>
                                        </p:tgtEl>
                                      </p:cBhvr>
                                      <p:by x="105000" y="105000"/>
                                    </p:animScale>
                                  </p:childTnLst>
                                </p:cTn>
                              </p:par>
                              <p:par>
                                <p:cTn id="1321" presetID="32" presetClass="emph" presetSubtype="0" repeatCount="2000" fill="hold" nodeType="withEffect">
                                  <p:stCondLst>
                                    <p:cond delay="3000"/>
                                  </p:stCondLst>
                                  <p:childTnLst>
                                    <p:animClr clrSpc="rgb" dir="cw">
                                      <p:cBhvr override="childStyle">
                                        <p:cTn id="1322" dur="150" fill="hold"/>
                                        <p:tgtEl>
                                          <p:spTgt spid="2349"/>
                                        </p:tgtEl>
                                        <p:attrNameLst>
                                          <p:attrName>style.color</p:attrName>
                                        </p:attrNameLst>
                                      </p:cBhvr>
                                      <p:to>
                                        <a:srgbClr val="97DD97"/>
                                      </p:to>
                                    </p:animClr>
                                    <p:animClr clrSpc="rgb" dir="cw">
                                      <p:cBhvr>
                                        <p:cTn id="1323" dur="150" fill="hold"/>
                                        <p:tgtEl>
                                          <p:spTgt spid="2349"/>
                                        </p:tgtEl>
                                        <p:attrNameLst>
                                          <p:attrName>fillcolor</p:attrName>
                                        </p:attrNameLst>
                                      </p:cBhvr>
                                      <p:to>
                                        <a:srgbClr val="97DD97"/>
                                      </p:to>
                                    </p:animClr>
                                    <p:set>
                                      <p:cBhvr>
                                        <p:cTn id="1324" dur="150" fill="hold"/>
                                        <p:tgtEl>
                                          <p:spTgt spid="2349"/>
                                        </p:tgtEl>
                                        <p:attrNameLst>
                                          <p:attrName>fill.type</p:attrName>
                                        </p:attrNameLst>
                                      </p:cBhvr>
                                      <p:to>
                                        <p:strVal val="solid"/>
                                      </p:to>
                                    </p:set>
                                    <p:set>
                                      <p:cBhvr>
                                        <p:cTn id="1325" dur="150" fill="hold"/>
                                        <p:tgtEl>
                                          <p:spTgt spid="2349"/>
                                        </p:tgtEl>
                                        <p:attrNameLst>
                                          <p:attrName>fill.on</p:attrName>
                                        </p:attrNameLst>
                                      </p:cBhvr>
                                      <p:to>
                                        <p:strVal val="true"/>
                                      </p:to>
                                    </p:set>
                                    <p:animRot by="120000">
                                      <p:cBhvr>
                                        <p:cTn id="1326" dur="150" fill="hold">
                                          <p:stCondLst>
                                            <p:cond delay="0"/>
                                          </p:stCondLst>
                                        </p:cTn>
                                        <p:tgtEl>
                                          <p:spTgt spid="2349"/>
                                        </p:tgtEl>
                                        <p:attrNameLst>
                                          <p:attrName>r</p:attrName>
                                        </p:attrNameLst>
                                      </p:cBhvr>
                                    </p:animRot>
                                    <p:animRot by="-240000">
                                      <p:cBhvr>
                                        <p:cTn id="1327" dur="300" fill="hold">
                                          <p:stCondLst>
                                            <p:cond delay="300"/>
                                          </p:stCondLst>
                                        </p:cTn>
                                        <p:tgtEl>
                                          <p:spTgt spid="2349"/>
                                        </p:tgtEl>
                                        <p:attrNameLst>
                                          <p:attrName>r</p:attrName>
                                        </p:attrNameLst>
                                      </p:cBhvr>
                                    </p:animRot>
                                    <p:animRot by="240000">
                                      <p:cBhvr>
                                        <p:cTn id="1328" dur="300" fill="hold">
                                          <p:stCondLst>
                                            <p:cond delay="600"/>
                                          </p:stCondLst>
                                        </p:cTn>
                                        <p:tgtEl>
                                          <p:spTgt spid="2349"/>
                                        </p:tgtEl>
                                        <p:attrNameLst>
                                          <p:attrName>r</p:attrName>
                                        </p:attrNameLst>
                                      </p:cBhvr>
                                    </p:animRot>
                                    <p:animRot by="-240000">
                                      <p:cBhvr>
                                        <p:cTn id="1329" dur="300" fill="hold">
                                          <p:stCondLst>
                                            <p:cond delay="900"/>
                                          </p:stCondLst>
                                        </p:cTn>
                                        <p:tgtEl>
                                          <p:spTgt spid="2349"/>
                                        </p:tgtEl>
                                        <p:attrNameLst>
                                          <p:attrName>r</p:attrName>
                                        </p:attrNameLst>
                                      </p:cBhvr>
                                    </p:animRot>
                                    <p:animRot by="120000">
                                      <p:cBhvr>
                                        <p:cTn id="1330" dur="300" fill="hold">
                                          <p:stCondLst>
                                            <p:cond delay="1200"/>
                                          </p:stCondLst>
                                        </p:cTn>
                                        <p:tgtEl>
                                          <p:spTgt spid="2349"/>
                                        </p:tgtEl>
                                        <p:attrNameLst>
                                          <p:attrName>r</p:attrName>
                                        </p:attrNameLst>
                                      </p:cBhvr>
                                    </p:animRot>
                                  </p:childTnLst>
                                </p:cTn>
                              </p:par>
                              <p:par>
                                <p:cTn id="1331" presetID="32" presetClass="emph" presetSubtype="0" repeatCount="2000" fill="hold" nodeType="withEffect">
                                  <p:stCondLst>
                                    <p:cond delay="3000"/>
                                  </p:stCondLst>
                                  <p:childTnLst>
                                    <p:animClr clrSpc="rgb" dir="cw">
                                      <p:cBhvr override="childStyle">
                                        <p:cTn id="1332" dur="150" fill="hold"/>
                                        <p:tgtEl>
                                          <p:spTgt spid="2233"/>
                                        </p:tgtEl>
                                        <p:attrNameLst>
                                          <p:attrName>style.color</p:attrName>
                                        </p:attrNameLst>
                                      </p:cBhvr>
                                      <p:to>
                                        <a:srgbClr val="97DD97"/>
                                      </p:to>
                                    </p:animClr>
                                    <p:animClr clrSpc="rgb" dir="cw">
                                      <p:cBhvr>
                                        <p:cTn id="1333" dur="150" fill="hold"/>
                                        <p:tgtEl>
                                          <p:spTgt spid="2233"/>
                                        </p:tgtEl>
                                        <p:attrNameLst>
                                          <p:attrName>fillcolor</p:attrName>
                                        </p:attrNameLst>
                                      </p:cBhvr>
                                      <p:to>
                                        <a:srgbClr val="97DD97"/>
                                      </p:to>
                                    </p:animClr>
                                    <p:set>
                                      <p:cBhvr>
                                        <p:cTn id="1334" dur="150" fill="hold"/>
                                        <p:tgtEl>
                                          <p:spTgt spid="2233"/>
                                        </p:tgtEl>
                                        <p:attrNameLst>
                                          <p:attrName>fill.type</p:attrName>
                                        </p:attrNameLst>
                                      </p:cBhvr>
                                      <p:to>
                                        <p:strVal val="solid"/>
                                      </p:to>
                                    </p:set>
                                    <p:set>
                                      <p:cBhvr>
                                        <p:cTn id="1335" dur="150" fill="hold"/>
                                        <p:tgtEl>
                                          <p:spTgt spid="2233"/>
                                        </p:tgtEl>
                                        <p:attrNameLst>
                                          <p:attrName>fill.on</p:attrName>
                                        </p:attrNameLst>
                                      </p:cBhvr>
                                      <p:to>
                                        <p:strVal val="true"/>
                                      </p:to>
                                    </p:set>
                                    <p:animRot by="120000">
                                      <p:cBhvr>
                                        <p:cTn id="1336" dur="150" fill="hold">
                                          <p:stCondLst>
                                            <p:cond delay="0"/>
                                          </p:stCondLst>
                                        </p:cTn>
                                        <p:tgtEl>
                                          <p:spTgt spid="2233"/>
                                        </p:tgtEl>
                                        <p:attrNameLst>
                                          <p:attrName>r</p:attrName>
                                        </p:attrNameLst>
                                      </p:cBhvr>
                                    </p:animRot>
                                    <p:animRot by="-240000">
                                      <p:cBhvr>
                                        <p:cTn id="1337" dur="300" fill="hold">
                                          <p:stCondLst>
                                            <p:cond delay="300"/>
                                          </p:stCondLst>
                                        </p:cTn>
                                        <p:tgtEl>
                                          <p:spTgt spid="2233"/>
                                        </p:tgtEl>
                                        <p:attrNameLst>
                                          <p:attrName>r</p:attrName>
                                        </p:attrNameLst>
                                      </p:cBhvr>
                                    </p:animRot>
                                    <p:animRot by="240000">
                                      <p:cBhvr>
                                        <p:cTn id="1338" dur="300" fill="hold">
                                          <p:stCondLst>
                                            <p:cond delay="600"/>
                                          </p:stCondLst>
                                        </p:cTn>
                                        <p:tgtEl>
                                          <p:spTgt spid="2233"/>
                                        </p:tgtEl>
                                        <p:attrNameLst>
                                          <p:attrName>r</p:attrName>
                                        </p:attrNameLst>
                                      </p:cBhvr>
                                    </p:animRot>
                                    <p:animRot by="-240000">
                                      <p:cBhvr>
                                        <p:cTn id="1339" dur="300" fill="hold">
                                          <p:stCondLst>
                                            <p:cond delay="900"/>
                                          </p:stCondLst>
                                        </p:cTn>
                                        <p:tgtEl>
                                          <p:spTgt spid="2233"/>
                                        </p:tgtEl>
                                        <p:attrNameLst>
                                          <p:attrName>r</p:attrName>
                                        </p:attrNameLst>
                                      </p:cBhvr>
                                    </p:animRot>
                                    <p:animRot by="120000">
                                      <p:cBhvr>
                                        <p:cTn id="1340" dur="300" fill="hold">
                                          <p:stCondLst>
                                            <p:cond delay="1200"/>
                                          </p:stCondLst>
                                        </p:cTn>
                                        <p:tgtEl>
                                          <p:spTgt spid="2233"/>
                                        </p:tgtEl>
                                        <p:attrNameLst>
                                          <p:attrName>r</p:attrName>
                                        </p:attrNameLst>
                                      </p:cBhvr>
                                    </p:animRot>
                                  </p:childTnLst>
                                </p:cTn>
                              </p:par>
                              <p:par>
                                <p:cTn id="1341" presetID="9" presetClass="emph" presetSubtype="0" nodeType="withEffect">
                                  <p:stCondLst>
                                    <p:cond delay="0"/>
                                  </p:stCondLst>
                                  <p:childTnLst>
                                    <p:set>
                                      <p:cBhvr rctx="PPT">
                                        <p:cTn id="1342" dur="indefinite"/>
                                        <p:tgtEl>
                                          <p:spTgt spid="2380"/>
                                        </p:tgtEl>
                                        <p:attrNameLst>
                                          <p:attrName>style.opacity</p:attrName>
                                        </p:attrNameLst>
                                      </p:cBhvr>
                                      <p:to>
                                        <p:strVal val="0.75"/>
                                      </p:to>
                                    </p:set>
                                    <p:animEffect filter="image" prLst="opacity: 0.75">
                                      <p:cBhvr rctx="IE">
                                        <p:cTn id="1343" dur="indefinite"/>
                                        <p:tgtEl>
                                          <p:spTgt spid="2380"/>
                                        </p:tgtEl>
                                      </p:cBhvr>
                                    </p:animEffect>
                                  </p:childTnLst>
                                </p:cTn>
                              </p:par>
                              <p:par>
                                <p:cTn id="1344" presetID="0" presetClass="path" presetSubtype="0" accel="50000" decel="50000" fill="hold" nodeType="withEffect">
                                  <p:stCondLst>
                                    <p:cond delay="0"/>
                                  </p:stCondLst>
                                  <p:childTnLst>
                                    <p:animMotion origin="layout" path="M 0.00018 -4.81481E-6 L -0.02639 -0.08564 " pathEditMode="relative" rAng="0" ptsTypes="AA">
                                      <p:cBhvr>
                                        <p:cTn id="1345" dur="2000" fill="hold"/>
                                        <p:tgtEl>
                                          <p:spTgt spid="2379"/>
                                        </p:tgtEl>
                                        <p:attrNameLst>
                                          <p:attrName>ppt_x</p:attrName>
                                          <p:attrName>ppt_y</p:attrName>
                                        </p:attrNameLst>
                                      </p:cBhvr>
                                      <p:rCtr x="-13" y="-43"/>
                                    </p:animMotion>
                                  </p:childTnLst>
                                </p:cTn>
                              </p:par>
                              <p:par>
                                <p:cTn id="1346" presetID="26" presetClass="emph" presetSubtype="0" fill="hold" nodeType="withEffect">
                                  <p:stCondLst>
                                    <p:cond delay="2000"/>
                                  </p:stCondLst>
                                  <p:childTnLst>
                                    <p:animEffect transition="out" filter="fade">
                                      <p:cBhvr>
                                        <p:cTn id="1347" dur="500" tmFilter="0, 0; .2, .5; .8, .5; 1, 0"/>
                                        <p:tgtEl>
                                          <p:spTgt spid="2379"/>
                                        </p:tgtEl>
                                      </p:cBhvr>
                                    </p:animEffect>
                                    <p:animScale>
                                      <p:cBhvr>
                                        <p:cTn id="1348" dur="250" autoRev="1" fill="hold"/>
                                        <p:tgtEl>
                                          <p:spTgt spid="2379"/>
                                        </p:tgtEl>
                                      </p:cBhvr>
                                      <p:by x="105000" y="105000"/>
                                    </p:animScale>
                                  </p:childTnLst>
                                </p:cTn>
                              </p:par>
                              <p:par>
                                <p:cTn id="1349" presetID="26" presetClass="emph" presetSubtype="0" fill="hold" nodeType="withEffect">
                                  <p:stCondLst>
                                    <p:cond delay="2000"/>
                                  </p:stCondLst>
                                  <p:childTnLst>
                                    <p:animEffect transition="out" filter="fade">
                                      <p:cBhvr>
                                        <p:cTn id="1350" dur="500" tmFilter="0, 0; .2, .5; .8, .5; 1, 0"/>
                                        <p:tgtEl>
                                          <p:spTgt spid="2241"/>
                                        </p:tgtEl>
                                      </p:cBhvr>
                                    </p:animEffect>
                                    <p:animScale>
                                      <p:cBhvr>
                                        <p:cTn id="1351" dur="250" autoRev="1" fill="hold"/>
                                        <p:tgtEl>
                                          <p:spTgt spid="2241"/>
                                        </p:tgtEl>
                                      </p:cBhvr>
                                      <p:by x="105000" y="105000"/>
                                    </p:animScale>
                                  </p:childTnLst>
                                </p:cTn>
                              </p:par>
                              <p:par>
                                <p:cTn id="1352" presetID="0" presetClass="path" presetSubtype="0" accel="50000" decel="50000" fill="hold" nodeType="withEffect">
                                  <p:stCondLst>
                                    <p:cond delay="1000"/>
                                  </p:stCondLst>
                                  <p:childTnLst>
                                    <p:animMotion origin="layout" path="M 0.00017 0.00023 L -0.00921 -0.07454 " pathEditMode="relative" rAng="0" ptsTypes="AA">
                                      <p:cBhvr>
                                        <p:cTn id="1353" dur="2000" fill="hold"/>
                                        <p:tgtEl>
                                          <p:spTgt spid="2380"/>
                                        </p:tgtEl>
                                        <p:attrNameLst>
                                          <p:attrName>ppt_x</p:attrName>
                                          <p:attrName>ppt_y</p:attrName>
                                        </p:attrNameLst>
                                      </p:cBhvr>
                                      <p:rCtr x="-5" y="-38"/>
                                    </p:animMotion>
                                  </p:childTnLst>
                                </p:cTn>
                              </p:par>
                              <p:par>
                                <p:cTn id="1354" presetID="10" presetClass="exit" presetSubtype="0" fill="hold" nodeType="withEffect">
                                  <p:stCondLst>
                                    <p:cond delay="1500"/>
                                  </p:stCondLst>
                                  <p:childTnLst>
                                    <p:animEffect transition="out" filter="fade">
                                      <p:cBhvr>
                                        <p:cTn id="1355" dur="1000"/>
                                        <p:tgtEl>
                                          <p:spTgt spid="2296"/>
                                        </p:tgtEl>
                                      </p:cBhvr>
                                    </p:animEffect>
                                    <p:set>
                                      <p:cBhvr>
                                        <p:cTn id="1356" dur="1" fill="hold">
                                          <p:stCondLst>
                                            <p:cond delay="999"/>
                                          </p:stCondLst>
                                        </p:cTn>
                                        <p:tgtEl>
                                          <p:spTgt spid="2296"/>
                                        </p:tgtEl>
                                        <p:attrNameLst>
                                          <p:attrName>style.visibility</p:attrName>
                                        </p:attrNameLst>
                                      </p:cBhvr>
                                      <p:to>
                                        <p:strVal val="hidden"/>
                                      </p:to>
                                    </p:set>
                                  </p:childTnLst>
                                </p:cTn>
                              </p:par>
                              <p:par>
                                <p:cTn id="1357" presetID="0" presetClass="path" presetSubtype="0" accel="50000" decel="50000" fill="hold" nodeType="withEffect">
                                  <p:stCondLst>
                                    <p:cond delay="1000"/>
                                  </p:stCondLst>
                                  <p:childTnLst>
                                    <p:animMotion origin="layout" path="M -0.02709 0.01227 L -0.01875 0.01227 " pathEditMode="relative" rAng="0" ptsTypes="AA">
                                      <p:cBhvr>
                                        <p:cTn id="1358" dur="1000" fill="hold"/>
                                        <p:tgtEl>
                                          <p:spTgt spid="2225"/>
                                        </p:tgtEl>
                                        <p:attrNameLst>
                                          <p:attrName>ppt_x</p:attrName>
                                          <p:attrName>ppt_y</p:attrName>
                                        </p:attrNameLst>
                                      </p:cBhvr>
                                      <p:rCtr x="4" y="0"/>
                                    </p:animMotion>
                                  </p:childTnLst>
                                </p:cTn>
                              </p:par>
                              <p:par>
                                <p:cTn id="1359" presetID="10" presetClass="entr" presetSubtype="0" fill="hold" nodeType="withEffect">
                                  <p:stCondLst>
                                    <p:cond delay="1000"/>
                                  </p:stCondLst>
                                  <p:childTnLst>
                                    <p:set>
                                      <p:cBhvr>
                                        <p:cTn id="1360" dur="1" fill="hold">
                                          <p:stCondLst>
                                            <p:cond delay="0"/>
                                          </p:stCondLst>
                                        </p:cTn>
                                        <p:tgtEl>
                                          <p:spTgt spid="2559"/>
                                        </p:tgtEl>
                                        <p:attrNameLst>
                                          <p:attrName>style.visibility</p:attrName>
                                        </p:attrNameLst>
                                      </p:cBhvr>
                                      <p:to>
                                        <p:strVal val="visible"/>
                                      </p:to>
                                    </p:set>
                                    <p:animEffect transition="in" filter="fade">
                                      <p:cBhvr>
                                        <p:cTn id="1361" dur="1000"/>
                                        <p:tgtEl>
                                          <p:spTgt spid="2559"/>
                                        </p:tgtEl>
                                      </p:cBhvr>
                                    </p:animEffect>
                                  </p:childTnLst>
                                </p:cTn>
                              </p:par>
                              <p:par>
                                <p:cTn id="1362" presetID="0" presetClass="path" presetSubtype="0" accel="50000" decel="50000" fill="hold" nodeType="withEffect">
                                  <p:stCondLst>
                                    <p:cond delay="1000"/>
                                  </p:stCondLst>
                                  <p:childTnLst>
                                    <p:animMotion origin="layout" path="M 5E-6 -1.48148E-6 L 0.61563 0.00116 " pathEditMode="relative" rAng="0" ptsTypes="AA">
                                      <p:cBhvr>
                                        <p:cTn id="1363" dur="3500" fill="hold"/>
                                        <p:tgtEl>
                                          <p:spTgt spid="2559"/>
                                        </p:tgtEl>
                                        <p:attrNameLst>
                                          <p:attrName>ppt_x</p:attrName>
                                          <p:attrName>ppt_y</p:attrName>
                                        </p:attrNameLst>
                                      </p:cBhvr>
                                      <p:rCtr x="308" y="0"/>
                                    </p:animMotion>
                                  </p:childTnLst>
                                </p:cTn>
                              </p:par>
                              <p:par>
                                <p:cTn id="1364" presetID="10" presetClass="exit" presetSubtype="0" fill="hold" nodeType="withEffect">
                                  <p:stCondLst>
                                    <p:cond delay="3000"/>
                                  </p:stCondLst>
                                  <p:childTnLst>
                                    <p:animEffect transition="out" filter="fade">
                                      <p:cBhvr>
                                        <p:cTn id="1365" dur="1000"/>
                                        <p:tgtEl>
                                          <p:spTgt spid="2559"/>
                                        </p:tgtEl>
                                      </p:cBhvr>
                                    </p:animEffect>
                                    <p:set>
                                      <p:cBhvr>
                                        <p:cTn id="1366" dur="1" fill="hold">
                                          <p:stCondLst>
                                            <p:cond delay="999"/>
                                          </p:stCondLst>
                                        </p:cTn>
                                        <p:tgtEl>
                                          <p:spTgt spid="2559"/>
                                        </p:tgtEl>
                                        <p:attrNameLst>
                                          <p:attrName>style.visibility</p:attrName>
                                        </p:attrNameLst>
                                      </p:cBhvr>
                                      <p:to>
                                        <p:strVal val="hidden"/>
                                      </p:to>
                                    </p:set>
                                  </p:childTnLst>
                                </p:cTn>
                              </p:par>
                              <p:par>
                                <p:cTn id="1367" presetID="10" presetClass="entr" presetSubtype="0" fill="hold" nodeType="withEffect">
                                  <p:stCondLst>
                                    <p:cond delay="1200"/>
                                  </p:stCondLst>
                                  <p:childTnLst>
                                    <p:set>
                                      <p:cBhvr>
                                        <p:cTn id="1368" dur="1" fill="hold">
                                          <p:stCondLst>
                                            <p:cond delay="0"/>
                                          </p:stCondLst>
                                        </p:cTn>
                                        <p:tgtEl>
                                          <p:spTgt spid="2560"/>
                                        </p:tgtEl>
                                        <p:attrNameLst>
                                          <p:attrName>style.visibility</p:attrName>
                                        </p:attrNameLst>
                                      </p:cBhvr>
                                      <p:to>
                                        <p:strVal val="visible"/>
                                      </p:to>
                                    </p:set>
                                    <p:animEffect transition="in" filter="fade">
                                      <p:cBhvr>
                                        <p:cTn id="1369" dur="1000"/>
                                        <p:tgtEl>
                                          <p:spTgt spid="2560"/>
                                        </p:tgtEl>
                                      </p:cBhvr>
                                    </p:animEffect>
                                  </p:childTnLst>
                                </p:cTn>
                              </p:par>
                              <p:par>
                                <p:cTn id="1370" presetID="0" presetClass="path" presetSubtype="0" accel="50000" decel="50000" fill="hold" nodeType="withEffect">
                                  <p:stCondLst>
                                    <p:cond delay="1200"/>
                                  </p:stCondLst>
                                  <p:childTnLst>
                                    <p:animMotion origin="layout" path="M 5E-6 -1.48148E-6 L 0.61563 0.00116 " pathEditMode="relative" rAng="0" ptsTypes="AA">
                                      <p:cBhvr>
                                        <p:cTn id="1371" dur="3500" fill="hold"/>
                                        <p:tgtEl>
                                          <p:spTgt spid="2560"/>
                                        </p:tgtEl>
                                        <p:attrNameLst>
                                          <p:attrName>ppt_x</p:attrName>
                                          <p:attrName>ppt_y</p:attrName>
                                        </p:attrNameLst>
                                      </p:cBhvr>
                                      <p:rCtr x="308" y="0"/>
                                    </p:animMotion>
                                  </p:childTnLst>
                                </p:cTn>
                              </p:par>
                              <p:par>
                                <p:cTn id="1372" presetID="10" presetClass="exit" presetSubtype="0" fill="hold" nodeType="withEffect">
                                  <p:stCondLst>
                                    <p:cond delay="3200"/>
                                  </p:stCondLst>
                                  <p:childTnLst>
                                    <p:animEffect transition="out" filter="fade">
                                      <p:cBhvr>
                                        <p:cTn id="1373" dur="1000"/>
                                        <p:tgtEl>
                                          <p:spTgt spid="2560"/>
                                        </p:tgtEl>
                                      </p:cBhvr>
                                    </p:animEffect>
                                    <p:set>
                                      <p:cBhvr>
                                        <p:cTn id="1374" dur="1" fill="hold">
                                          <p:stCondLst>
                                            <p:cond delay="999"/>
                                          </p:stCondLst>
                                        </p:cTn>
                                        <p:tgtEl>
                                          <p:spTgt spid="2560"/>
                                        </p:tgtEl>
                                        <p:attrNameLst>
                                          <p:attrName>style.visibility</p:attrName>
                                        </p:attrNameLst>
                                      </p:cBhvr>
                                      <p:to>
                                        <p:strVal val="hidden"/>
                                      </p:to>
                                    </p:set>
                                  </p:childTnLst>
                                </p:cTn>
                              </p:par>
                              <p:par>
                                <p:cTn id="1375" presetID="10" presetClass="entr" presetSubtype="0" fill="hold" nodeType="withEffect">
                                  <p:stCondLst>
                                    <p:cond delay="1500"/>
                                  </p:stCondLst>
                                  <p:childTnLst>
                                    <p:set>
                                      <p:cBhvr>
                                        <p:cTn id="1376" dur="1" fill="hold">
                                          <p:stCondLst>
                                            <p:cond delay="0"/>
                                          </p:stCondLst>
                                        </p:cTn>
                                        <p:tgtEl>
                                          <p:spTgt spid="2561"/>
                                        </p:tgtEl>
                                        <p:attrNameLst>
                                          <p:attrName>style.visibility</p:attrName>
                                        </p:attrNameLst>
                                      </p:cBhvr>
                                      <p:to>
                                        <p:strVal val="visible"/>
                                      </p:to>
                                    </p:set>
                                    <p:animEffect transition="in" filter="fade">
                                      <p:cBhvr>
                                        <p:cTn id="1377" dur="1000"/>
                                        <p:tgtEl>
                                          <p:spTgt spid="2561"/>
                                        </p:tgtEl>
                                      </p:cBhvr>
                                    </p:animEffect>
                                  </p:childTnLst>
                                </p:cTn>
                              </p:par>
                              <p:par>
                                <p:cTn id="1378" presetID="0" presetClass="path" presetSubtype="0" accel="50000" decel="50000" fill="hold" nodeType="withEffect">
                                  <p:stCondLst>
                                    <p:cond delay="1500"/>
                                  </p:stCondLst>
                                  <p:childTnLst>
                                    <p:animMotion origin="layout" path="M 5E-6 -1.48148E-6 L 0.61563 0.00116 " pathEditMode="relative" rAng="0" ptsTypes="AA">
                                      <p:cBhvr>
                                        <p:cTn id="1379" dur="3500" fill="hold"/>
                                        <p:tgtEl>
                                          <p:spTgt spid="2561"/>
                                        </p:tgtEl>
                                        <p:attrNameLst>
                                          <p:attrName>ppt_x</p:attrName>
                                          <p:attrName>ppt_y</p:attrName>
                                        </p:attrNameLst>
                                      </p:cBhvr>
                                      <p:rCtr x="308" y="0"/>
                                    </p:animMotion>
                                  </p:childTnLst>
                                </p:cTn>
                              </p:par>
                              <p:par>
                                <p:cTn id="1380" presetID="10" presetClass="exit" presetSubtype="0" fill="hold" nodeType="withEffect">
                                  <p:stCondLst>
                                    <p:cond delay="3500"/>
                                  </p:stCondLst>
                                  <p:childTnLst>
                                    <p:animEffect transition="out" filter="fade">
                                      <p:cBhvr>
                                        <p:cTn id="1381" dur="1000"/>
                                        <p:tgtEl>
                                          <p:spTgt spid="2561"/>
                                        </p:tgtEl>
                                      </p:cBhvr>
                                    </p:animEffect>
                                    <p:set>
                                      <p:cBhvr>
                                        <p:cTn id="1382" dur="1" fill="hold">
                                          <p:stCondLst>
                                            <p:cond delay="999"/>
                                          </p:stCondLst>
                                        </p:cTn>
                                        <p:tgtEl>
                                          <p:spTgt spid="2561"/>
                                        </p:tgtEl>
                                        <p:attrNameLst>
                                          <p:attrName>style.visibility</p:attrName>
                                        </p:attrNameLst>
                                      </p:cBhvr>
                                      <p:to>
                                        <p:strVal val="hidden"/>
                                      </p:to>
                                    </p:set>
                                  </p:childTnLst>
                                </p:cTn>
                              </p:par>
                              <p:par>
                                <p:cTn id="1383" presetID="10" presetClass="entr" presetSubtype="0" fill="hold" nodeType="withEffect">
                                  <p:stCondLst>
                                    <p:cond delay="1500"/>
                                  </p:stCondLst>
                                  <p:childTnLst>
                                    <p:set>
                                      <p:cBhvr>
                                        <p:cTn id="1384" dur="1" fill="hold">
                                          <p:stCondLst>
                                            <p:cond delay="0"/>
                                          </p:stCondLst>
                                        </p:cTn>
                                        <p:tgtEl>
                                          <p:spTgt spid="2562"/>
                                        </p:tgtEl>
                                        <p:attrNameLst>
                                          <p:attrName>style.visibility</p:attrName>
                                        </p:attrNameLst>
                                      </p:cBhvr>
                                      <p:to>
                                        <p:strVal val="visible"/>
                                      </p:to>
                                    </p:set>
                                    <p:animEffect transition="in" filter="fade">
                                      <p:cBhvr>
                                        <p:cTn id="1385" dur="1000"/>
                                        <p:tgtEl>
                                          <p:spTgt spid="2562"/>
                                        </p:tgtEl>
                                      </p:cBhvr>
                                    </p:animEffect>
                                  </p:childTnLst>
                                </p:cTn>
                              </p:par>
                              <p:par>
                                <p:cTn id="1386" presetID="0" presetClass="path" presetSubtype="0" accel="50000" decel="50000" fill="hold" nodeType="withEffect">
                                  <p:stCondLst>
                                    <p:cond delay="1500"/>
                                  </p:stCondLst>
                                  <p:childTnLst>
                                    <p:animMotion origin="layout" path="M 1.66667E-6 -3.7037E-6 L 0.74271 0.00116 " pathEditMode="relative" rAng="0" ptsTypes="AA">
                                      <p:cBhvr>
                                        <p:cTn id="1387" dur="3500" fill="hold"/>
                                        <p:tgtEl>
                                          <p:spTgt spid="2562"/>
                                        </p:tgtEl>
                                        <p:attrNameLst>
                                          <p:attrName>ppt_x</p:attrName>
                                          <p:attrName>ppt_y</p:attrName>
                                        </p:attrNameLst>
                                      </p:cBhvr>
                                      <p:rCtr x="371" y="0"/>
                                    </p:animMotion>
                                  </p:childTnLst>
                                </p:cTn>
                              </p:par>
                              <p:par>
                                <p:cTn id="1388" presetID="10" presetClass="exit" presetSubtype="0" fill="hold" nodeType="withEffect">
                                  <p:stCondLst>
                                    <p:cond delay="3500"/>
                                  </p:stCondLst>
                                  <p:childTnLst>
                                    <p:animEffect transition="out" filter="fade">
                                      <p:cBhvr>
                                        <p:cTn id="1389" dur="1000"/>
                                        <p:tgtEl>
                                          <p:spTgt spid="2562"/>
                                        </p:tgtEl>
                                      </p:cBhvr>
                                    </p:animEffect>
                                    <p:set>
                                      <p:cBhvr>
                                        <p:cTn id="1390" dur="1" fill="hold">
                                          <p:stCondLst>
                                            <p:cond delay="999"/>
                                          </p:stCondLst>
                                        </p:cTn>
                                        <p:tgtEl>
                                          <p:spTgt spid="2562"/>
                                        </p:tgtEl>
                                        <p:attrNameLst>
                                          <p:attrName>style.visibility</p:attrName>
                                        </p:attrNameLst>
                                      </p:cBhvr>
                                      <p:to>
                                        <p:strVal val="hidden"/>
                                      </p:to>
                                    </p:set>
                                  </p:childTnLst>
                                </p:cTn>
                              </p:par>
                              <p:par>
                                <p:cTn id="1391" presetID="10" presetClass="entr" presetSubtype="0" fill="hold" nodeType="withEffect">
                                  <p:stCondLst>
                                    <p:cond delay="1700"/>
                                  </p:stCondLst>
                                  <p:childTnLst>
                                    <p:set>
                                      <p:cBhvr>
                                        <p:cTn id="1392" dur="1" fill="hold">
                                          <p:stCondLst>
                                            <p:cond delay="0"/>
                                          </p:stCondLst>
                                        </p:cTn>
                                        <p:tgtEl>
                                          <p:spTgt spid="2563"/>
                                        </p:tgtEl>
                                        <p:attrNameLst>
                                          <p:attrName>style.visibility</p:attrName>
                                        </p:attrNameLst>
                                      </p:cBhvr>
                                      <p:to>
                                        <p:strVal val="visible"/>
                                      </p:to>
                                    </p:set>
                                    <p:animEffect transition="in" filter="fade">
                                      <p:cBhvr>
                                        <p:cTn id="1393" dur="1000"/>
                                        <p:tgtEl>
                                          <p:spTgt spid="2563"/>
                                        </p:tgtEl>
                                      </p:cBhvr>
                                    </p:animEffect>
                                  </p:childTnLst>
                                </p:cTn>
                              </p:par>
                              <p:par>
                                <p:cTn id="1394" presetID="0" presetClass="path" presetSubtype="0" accel="50000" decel="50000" fill="hold" nodeType="withEffect">
                                  <p:stCondLst>
                                    <p:cond delay="1700"/>
                                  </p:stCondLst>
                                  <p:childTnLst>
                                    <p:animMotion origin="layout" path="M 1.66667E-6 -3.7037E-6 L 0.74271 0.00116 " pathEditMode="relative" rAng="0" ptsTypes="AA">
                                      <p:cBhvr>
                                        <p:cTn id="1395" dur="3500" fill="hold"/>
                                        <p:tgtEl>
                                          <p:spTgt spid="2563"/>
                                        </p:tgtEl>
                                        <p:attrNameLst>
                                          <p:attrName>ppt_x</p:attrName>
                                          <p:attrName>ppt_y</p:attrName>
                                        </p:attrNameLst>
                                      </p:cBhvr>
                                      <p:rCtr x="371" y="0"/>
                                    </p:animMotion>
                                  </p:childTnLst>
                                </p:cTn>
                              </p:par>
                              <p:par>
                                <p:cTn id="1396" presetID="10" presetClass="exit" presetSubtype="0" fill="hold" nodeType="withEffect">
                                  <p:stCondLst>
                                    <p:cond delay="3200"/>
                                  </p:stCondLst>
                                  <p:childTnLst>
                                    <p:animEffect transition="out" filter="fade">
                                      <p:cBhvr>
                                        <p:cTn id="1397" dur="1000"/>
                                        <p:tgtEl>
                                          <p:spTgt spid="2563"/>
                                        </p:tgtEl>
                                      </p:cBhvr>
                                    </p:animEffect>
                                    <p:set>
                                      <p:cBhvr>
                                        <p:cTn id="1398" dur="1" fill="hold">
                                          <p:stCondLst>
                                            <p:cond delay="999"/>
                                          </p:stCondLst>
                                        </p:cTn>
                                        <p:tgtEl>
                                          <p:spTgt spid="2563"/>
                                        </p:tgtEl>
                                        <p:attrNameLst>
                                          <p:attrName>style.visibility</p:attrName>
                                        </p:attrNameLst>
                                      </p:cBhvr>
                                      <p:to>
                                        <p:strVal val="hidden"/>
                                      </p:to>
                                    </p:set>
                                  </p:childTnLst>
                                </p:cTn>
                              </p:par>
                              <p:par>
                                <p:cTn id="1399" presetID="10" presetClass="entr" presetSubtype="0" fill="hold" nodeType="withEffect">
                                  <p:stCondLst>
                                    <p:cond delay="1100"/>
                                  </p:stCondLst>
                                  <p:childTnLst>
                                    <p:set>
                                      <p:cBhvr>
                                        <p:cTn id="1400" dur="1" fill="hold">
                                          <p:stCondLst>
                                            <p:cond delay="0"/>
                                          </p:stCondLst>
                                        </p:cTn>
                                        <p:tgtEl>
                                          <p:spTgt spid="2564"/>
                                        </p:tgtEl>
                                        <p:attrNameLst>
                                          <p:attrName>style.visibility</p:attrName>
                                        </p:attrNameLst>
                                      </p:cBhvr>
                                      <p:to>
                                        <p:strVal val="visible"/>
                                      </p:to>
                                    </p:set>
                                    <p:animEffect transition="in" filter="fade">
                                      <p:cBhvr>
                                        <p:cTn id="1401" dur="1000"/>
                                        <p:tgtEl>
                                          <p:spTgt spid="2564"/>
                                        </p:tgtEl>
                                      </p:cBhvr>
                                    </p:animEffect>
                                  </p:childTnLst>
                                </p:cTn>
                              </p:par>
                              <p:par>
                                <p:cTn id="1402" presetID="0" presetClass="path" presetSubtype="0" accel="50000" decel="50000" fill="hold" nodeType="withEffect">
                                  <p:stCondLst>
                                    <p:cond delay="1100"/>
                                  </p:stCondLst>
                                  <p:childTnLst>
                                    <p:animMotion origin="layout" path="M 1.66667E-6 -3.7037E-6 L 0.74271 0.00116 " pathEditMode="relative" rAng="0" ptsTypes="AA">
                                      <p:cBhvr>
                                        <p:cTn id="1403" dur="3500" fill="hold"/>
                                        <p:tgtEl>
                                          <p:spTgt spid="2564"/>
                                        </p:tgtEl>
                                        <p:attrNameLst>
                                          <p:attrName>ppt_x</p:attrName>
                                          <p:attrName>ppt_y</p:attrName>
                                        </p:attrNameLst>
                                      </p:cBhvr>
                                      <p:rCtr x="371" y="0"/>
                                    </p:animMotion>
                                  </p:childTnLst>
                                </p:cTn>
                              </p:par>
                              <p:par>
                                <p:cTn id="1404" presetID="10" presetClass="exit" presetSubtype="0" fill="hold" nodeType="withEffect">
                                  <p:stCondLst>
                                    <p:cond delay="3100"/>
                                  </p:stCondLst>
                                  <p:childTnLst>
                                    <p:animEffect transition="out" filter="fade">
                                      <p:cBhvr>
                                        <p:cTn id="1405" dur="1000"/>
                                        <p:tgtEl>
                                          <p:spTgt spid="2564"/>
                                        </p:tgtEl>
                                      </p:cBhvr>
                                    </p:animEffect>
                                    <p:set>
                                      <p:cBhvr>
                                        <p:cTn id="1406" dur="1" fill="hold">
                                          <p:stCondLst>
                                            <p:cond delay="999"/>
                                          </p:stCondLst>
                                        </p:cTn>
                                        <p:tgtEl>
                                          <p:spTgt spid="2564"/>
                                        </p:tgtEl>
                                        <p:attrNameLst>
                                          <p:attrName>style.visibility</p:attrName>
                                        </p:attrNameLst>
                                      </p:cBhvr>
                                      <p:to>
                                        <p:strVal val="hidden"/>
                                      </p:to>
                                    </p:set>
                                  </p:childTnLst>
                                </p:cTn>
                              </p:par>
                              <p:par>
                                <p:cTn id="1407" presetID="1" presetClass="entr" presetSubtype="0" fill="hold" nodeType="withEffect">
                                  <p:stCondLst>
                                    <p:cond delay="2500"/>
                                  </p:stCondLst>
                                  <p:childTnLst>
                                    <p:set>
                                      <p:cBhvr>
                                        <p:cTn id="1408" dur="1" fill="hold">
                                          <p:stCondLst>
                                            <p:cond delay="0"/>
                                          </p:stCondLst>
                                        </p:cTn>
                                        <p:tgtEl>
                                          <p:spTgt spid="2569"/>
                                        </p:tgtEl>
                                        <p:attrNameLst>
                                          <p:attrName>style.visibility</p:attrName>
                                        </p:attrNameLst>
                                      </p:cBhvr>
                                      <p:to>
                                        <p:strVal val="visible"/>
                                      </p:to>
                                    </p:set>
                                  </p:childTnLst>
                                </p:cTn>
                              </p:par>
                              <p:par>
                                <p:cTn id="1409" presetID="0" presetClass="path" presetSubtype="0" accel="50000" decel="50000" fill="hold" nodeType="withEffect">
                                  <p:stCondLst>
                                    <p:cond delay="2500"/>
                                  </p:stCondLst>
                                  <p:childTnLst>
                                    <p:animMotion origin="layout" path="M 0 0 L -0.24202 0 " pathEditMode="relative" ptsTypes="AA">
                                      <p:cBhvr>
                                        <p:cTn id="1410" dur="1500" fill="hold"/>
                                        <p:tgtEl>
                                          <p:spTgt spid="2569"/>
                                        </p:tgtEl>
                                        <p:attrNameLst>
                                          <p:attrName>ppt_x</p:attrName>
                                          <p:attrName>ppt_y</p:attrName>
                                        </p:attrNameLst>
                                      </p:cBhvr>
                                    </p:animMotion>
                                  </p:childTnLst>
                                </p:cTn>
                              </p:par>
                              <p:par>
                                <p:cTn id="1411" presetID="10" presetClass="exit" presetSubtype="0" fill="hold" nodeType="withEffect">
                                  <p:stCondLst>
                                    <p:cond delay="3000"/>
                                  </p:stCondLst>
                                  <p:childTnLst>
                                    <p:animEffect transition="out" filter="fade">
                                      <p:cBhvr>
                                        <p:cTn id="1412" dur="500"/>
                                        <p:tgtEl>
                                          <p:spTgt spid="2569"/>
                                        </p:tgtEl>
                                      </p:cBhvr>
                                    </p:animEffect>
                                    <p:set>
                                      <p:cBhvr>
                                        <p:cTn id="1413" dur="1" fill="hold">
                                          <p:stCondLst>
                                            <p:cond delay="499"/>
                                          </p:stCondLst>
                                        </p:cTn>
                                        <p:tgtEl>
                                          <p:spTgt spid="2569"/>
                                        </p:tgtEl>
                                        <p:attrNameLst>
                                          <p:attrName>style.visibility</p:attrName>
                                        </p:attrNameLst>
                                      </p:cBhvr>
                                      <p:to>
                                        <p:strVal val="hidden"/>
                                      </p:to>
                                    </p:set>
                                  </p:childTnLst>
                                </p:cTn>
                              </p:par>
                              <p:par>
                                <p:cTn id="1414" presetID="1" presetClass="entr" presetSubtype="0" fill="hold" nodeType="withEffect">
                                  <p:stCondLst>
                                    <p:cond delay="2300"/>
                                  </p:stCondLst>
                                  <p:childTnLst>
                                    <p:set>
                                      <p:cBhvr>
                                        <p:cTn id="1415" dur="1" fill="hold">
                                          <p:stCondLst>
                                            <p:cond delay="0"/>
                                          </p:stCondLst>
                                        </p:cTn>
                                        <p:tgtEl>
                                          <p:spTgt spid="2565"/>
                                        </p:tgtEl>
                                        <p:attrNameLst>
                                          <p:attrName>style.visibility</p:attrName>
                                        </p:attrNameLst>
                                      </p:cBhvr>
                                      <p:to>
                                        <p:strVal val="visible"/>
                                      </p:to>
                                    </p:set>
                                  </p:childTnLst>
                                </p:cTn>
                              </p:par>
                              <p:par>
                                <p:cTn id="1416" presetID="0" presetClass="path" presetSubtype="0" accel="50000" decel="50000" fill="hold" nodeType="withEffect">
                                  <p:stCondLst>
                                    <p:cond delay="2300"/>
                                  </p:stCondLst>
                                  <p:childTnLst>
                                    <p:animMotion origin="layout" path="M 0 0 L -0.24202 0 " pathEditMode="relative" ptsTypes="AA">
                                      <p:cBhvr>
                                        <p:cTn id="1417" dur="1500" fill="hold"/>
                                        <p:tgtEl>
                                          <p:spTgt spid="2565"/>
                                        </p:tgtEl>
                                        <p:attrNameLst>
                                          <p:attrName>ppt_x</p:attrName>
                                          <p:attrName>ppt_y</p:attrName>
                                        </p:attrNameLst>
                                      </p:cBhvr>
                                    </p:animMotion>
                                  </p:childTnLst>
                                </p:cTn>
                              </p:par>
                              <p:par>
                                <p:cTn id="1418" presetID="10" presetClass="exit" presetSubtype="0" fill="hold" nodeType="withEffect">
                                  <p:stCondLst>
                                    <p:cond delay="2800"/>
                                  </p:stCondLst>
                                  <p:childTnLst>
                                    <p:animEffect transition="out" filter="fade">
                                      <p:cBhvr>
                                        <p:cTn id="1419" dur="500"/>
                                        <p:tgtEl>
                                          <p:spTgt spid="2565"/>
                                        </p:tgtEl>
                                      </p:cBhvr>
                                    </p:animEffect>
                                    <p:set>
                                      <p:cBhvr>
                                        <p:cTn id="1420" dur="1" fill="hold">
                                          <p:stCondLst>
                                            <p:cond delay="499"/>
                                          </p:stCondLst>
                                        </p:cTn>
                                        <p:tgtEl>
                                          <p:spTgt spid="2565"/>
                                        </p:tgtEl>
                                        <p:attrNameLst>
                                          <p:attrName>style.visibility</p:attrName>
                                        </p:attrNameLst>
                                      </p:cBhvr>
                                      <p:to>
                                        <p:strVal val="hidden"/>
                                      </p:to>
                                    </p:set>
                                  </p:childTnLst>
                                </p:cTn>
                              </p:par>
                              <p:par>
                                <p:cTn id="1421" presetID="0" presetClass="path" presetSubtype="0" accel="50000" decel="50000" fill="hold" nodeType="withEffect">
                                  <p:stCondLst>
                                    <p:cond delay="1500"/>
                                  </p:stCondLst>
                                  <p:childTnLst>
                                    <p:animMotion origin="layout" path="M -0.04375 0.05949 L -0.00729 0.06412 " pathEditMode="relative" rAng="0" ptsTypes="AA">
                                      <p:cBhvr>
                                        <p:cTn id="1422" dur="1000" fill="hold"/>
                                        <p:tgtEl>
                                          <p:spTgt spid="2219"/>
                                        </p:tgtEl>
                                        <p:attrNameLst>
                                          <p:attrName>ppt_x</p:attrName>
                                          <p:attrName>ppt_y</p:attrName>
                                        </p:attrNameLst>
                                      </p:cBhvr>
                                      <p:rCtr x="18" y="2"/>
                                    </p:animMotion>
                                  </p:childTnLst>
                                </p:cTn>
                              </p:par>
                              <p:par>
                                <p:cTn id="1423" presetID="32" presetClass="emph" presetSubtype="0" repeatCount="3000" fill="hold" nodeType="withEffect">
                                  <p:stCondLst>
                                    <p:cond delay="0"/>
                                  </p:stCondLst>
                                  <p:childTnLst>
                                    <p:animClr clrSpc="rgb" dir="cw">
                                      <p:cBhvr override="childStyle">
                                        <p:cTn id="1424" dur="200" fill="hold"/>
                                        <p:tgtEl>
                                          <p:spTgt spid="2246"/>
                                        </p:tgtEl>
                                        <p:attrNameLst>
                                          <p:attrName>style.color</p:attrName>
                                        </p:attrNameLst>
                                      </p:cBhvr>
                                      <p:to>
                                        <a:srgbClr val="97DD97"/>
                                      </p:to>
                                    </p:animClr>
                                    <p:animClr clrSpc="rgb" dir="cw">
                                      <p:cBhvr>
                                        <p:cTn id="1425" dur="200" fill="hold"/>
                                        <p:tgtEl>
                                          <p:spTgt spid="2246"/>
                                        </p:tgtEl>
                                        <p:attrNameLst>
                                          <p:attrName>fillcolor</p:attrName>
                                        </p:attrNameLst>
                                      </p:cBhvr>
                                      <p:to>
                                        <a:srgbClr val="97DD97"/>
                                      </p:to>
                                    </p:animClr>
                                    <p:set>
                                      <p:cBhvr>
                                        <p:cTn id="1426" dur="200" fill="hold"/>
                                        <p:tgtEl>
                                          <p:spTgt spid="2246"/>
                                        </p:tgtEl>
                                        <p:attrNameLst>
                                          <p:attrName>fill.type</p:attrName>
                                        </p:attrNameLst>
                                      </p:cBhvr>
                                      <p:to>
                                        <p:strVal val="solid"/>
                                      </p:to>
                                    </p:set>
                                    <p:set>
                                      <p:cBhvr>
                                        <p:cTn id="1427" dur="200" fill="hold"/>
                                        <p:tgtEl>
                                          <p:spTgt spid="2246"/>
                                        </p:tgtEl>
                                        <p:attrNameLst>
                                          <p:attrName>fill.on</p:attrName>
                                        </p:attrNameLst>
                                      </p:cBhvr>
                                      <p:to>
                                        <p:strVal val="true"/>
                                      </p:to>
                                    </p:set>
                                    <p:animRot by="120000">
                                      <p:cBhvr>
                                        <p:cTn id="1428" dur="200" fill="hold">
                                          <p:stCondLst>
                                            <p:cond delay="0"/>
                                          </p:stCondLst>
                                        </p:cTn>
                                        <p:tgtEl>
                                          <p:spTgt spid="2246"/>
                                        </p:tgtEl>
                                        <p:attrNameLst>
                                          <p:attrName>r</p:attrName>
                                        </p:attrNameLst>
                                      </p:cBhvr>
                                    </p:animRot>
                                    <p:animRot by="-240000">
                                      <p:cBhvr>
                                        <p:cTn id="1429" dur="400" fill="hold">
                                          <p:stCondLst>
                                            <p:cond delay="400"/>
                                          </p:stCondLst>
                                        </p:cTn>
                                        <p:tgtEl>
                                          <p:spTgt spid="2246"/>
                                        </p:tgtEl>
                                        <p:attrNameLst>
                                          <p:attrName>r</p:attrName>
                                        </p:attrNameLst>
                                      </p:cBhvr>
                                    </p:animRot>
                                    <p:animRot by="240000">
                                      <p:cBhvr>
                                        <p:cTn id="1430" dur="400" fill="hold">
                                          <p:stCondLst>
                                            <p:cond delay="800"/>
                                          </p:stCondLst>
                                        </p:cTn>
                                        <p:tgtEl>
                                          <p:spTgt spid="2246"/>
                                        </p:tgtEl>
                                        <p:attrNameLst>
                                          <p:attrName>r</p:attrName>
                                        </p:attrNameLst>
                                      </p:cBhvr>
                                    </p:animRot>
                                    <p:animRot by="-240000">
                                      <p:cBhvr>
                                        <p:cTn id="1431" dur="400" fill="hold">
                                          <p:stCondLst>
                                            <p:cond delay="1200"/>
                                          </p:stCondLst>
                                        </p:cTn>
                                        <p:tgtEl>
                                          <p:spTgt spid="2246"/>
                                        </p:tgtEl>
                                        <p:attrNameLst>
                                          <p:attrName>r</p:attrName>
                                        </p:attrNameLst>
                                      </p:cBhvr>
                                    </p:animRot>
                                    <p:animRot by="120000">
                                      <p:cBhvr>
                                        <p:cTn id="1432" dur="400" fill="hold">
                                          <p:stCondLst>
                                            <p:cond delay="1600"/>
                                          </p:stCondLst>
                                        </p:cTn>
                                        <p:tgtEl>
                                          <p:spTgt spid="2246"/>
                                        </p:tgtEl>
                                        <p:attrNameLst>
                                          <p:attrName>r</p:attrName>
                                        </p:attrNameLst>
                                      </p:cBhvr>
                                    </p:animRot>
                                  </p:childTnLst>
                                </p:cTn>
                              </p:par>
                              <p:par>
                                <p:cTn id="1433" presetID="32" presetClass="emph" presetSubtype="0" repeatCount="3000" fill="hold" nodeType="withEffect">
                                  <p:stCondLst>
                                    <p:cond delay="0"/>
                                  </p:stCondLst>
                                  <p:childTnLst>
                                    <p:animClr clrSpc="rgb" dir="cw">
                                      <p:cBhvr override="childStyle">
                                        <p:cTn id="1434" dur="200" fill="hold"/>
                                        <p:tgtEl>
                                          <p:spTgt spid="2347"/>
                                        </p:tgtEl>
                                        <p:attrNameLst>
                                          <p:attrName>style.color</p:attrName>
                                        </p:attrNameLst>
                                      </p:cBhvr>
                                      <p:to>
                                        <a:srgbClr val="97DD97"/>
                                      </p:to>
                                    </p:animClr>
                                    <p:animClr clrSpc="rgb" dir="cw">
                                      <p:cBhvr>
                                        <p:cTn id="1435" dur="200" fill="hold"/>
                                        <p:tgtEl>
                                          <p:spTgt spid="2347"/>
                                        </p:tgtEl>
                                        <p:attrNameLst>
                                          <p:attrName>fillcolor</p:attrName>
                                        </p:attrNameLst>
                                      </p:cBhvr>
                                      <p:to>
                                        <a:srgbClr val="97DD97"/>
                                      </p:to>
                                    </p:animClr>
                                    <p:set>
                                      <p:cBhvr>
                                        <p:cTn id="1436" dur="200" fill="hold"/>
                                        <p:tgtEl>
                                          <p:spTgt spid="2347"/>
                                        </p:tgtEl>
                                        <p:attrNameLst>
                                          <p:attrName>fill.type</p:attrName>
                                        </p:attrNameLst>
                                      </p:cBhvr>
                                      <p:to>
                                        <p:strVal val="solid"/>
                                      </p:to>
                                    </p:set>
                                    <p:set>
                                      <p:cBhvr>
                                        <p:cTn id="1437" dur="200" fill="hold"/>
                                        <p:tgtEl>
                                          <p:spTgt spid="2347"/>
                                        </p:tgtEl>
                                        <p:attrNameLst>
                                          <p:attrName>fill.on</p:attrName>
                                        </p:attrNameLst>
                                      </p:cBhvr>
                                      <p:to>
                                        <p:strVal val="true"/>
                                      </p:to>
                                    </p:set>
                                    <p:animRot by="120000">
                                      <p:cBhvr>
                                        <p:cTn id="1438" dur="200" fill="hold">
                                          <p:stCondLst>
                                            <p:cond delay="0"/>
                                          </p:stCondLst>
                                        </p:cTn>
                                        <p:tgtEl>
                                          <p:spTgt spid="2347"/>
                                        </p:tgtEl>
                                        <p:attrNameLst>
                                          <p:attrName>r</p:attrName>
                                        </p:attrNameLst>
                                      </p:cBhvr>
                                    </p:animRot>
                                    <p:animRot by="-240000">
                                      <p:cBhvr>
                                        <p:cTn id="1439" dur="400" fill="hold">
                                          <p:stCondLst>
                                            <p:cond delay="400"/>
                                          </p:stCondLst>
                                        </p:cTn>
                                        <p:tgtEl>
                                          <p:spTgt spid="2347"/>
                                        </p:tgtEl>
                                        <p:attrNameLst>
                                          <p:attrName>r</p:attrName>
                                        </p:attrNameLst>
                                      </p:cBhvr>
                                    </p:animRot>
                                    <p:animRot by="240000">
                                      <p:cBhvr>
                                        <p:cTn id="1440" dur="400" fill="hold">
                                          <p:stCondLst>
                                            <p:cond delay="800"/>
                                          </p:stCondLst>
                                        </p:cTn>
                                        <p:tgtEl>
                                          <p:spTgt spid="2347"/>
                                        </p:tgtEl>
                                        <p:attrNameLst>
                                          <p:attrName>r</p:attrName>
                                        </p:attrNameLst>
                                      </p:cBhvr>
                                    </p:animRot>
                                    <p:animRot by="-240000">
                                      <p:cBhvr>
                                        <p:cTn id="1441" dur="400" fill="hold">
                                          <p:stCondLst>
                                            <p:cond delay="1200"/>
                                          </p:stCondLst>
                                        </p:cTn>
                                        <p:tgtEl>
                                          <p:spTgt spid="2347"/>
                                        </p:tgtEl>
                                        <p:attrNameLst>
                                          <p:attrName>r</p:attrName>
                                        </p:attrNameLst>
                                      </p:cBhvr>
                                    </p:animRot>
                                    <p:animRot by="120000">
                                      <p:cBhvr>
                                        <p:cTn id="1442" dur="400" fill="hold">
                                          <p:stCondLst>
                                            <p:cond delay="1600"/>
                                          </p:stCondLst>
                                        </p:cTn>
                                        <p:tgtEl>
                                          <p:spTgt spid="2347"/>
                                        </p:tgtEl>
                                        <p:attrNameLst>
                                          <p:attrName>r</p:attrName>
                                        </p:attrNameLst>
                                      </p:cBhvr>
                                    </p:animRot>
                                  </p:childTnLst>
                                </p:cTn>
                              </p:par>
                              <p:par>
                                <p:cTn id="1443" presetID="32" presetClass="emph" presetSubtype="0" repeatCount="3000" fill="hold" nodeType="withEffect">
                                  <p:stCondLst>
                                    <p:cond delay="0"/>
                                  </p:stCondLst>
                                  <p:childTnLst>
                                    <p:animClr clrSpc="rgb" dir="cw">
                                      <p:cBhvr override="childStyle">
                                        <p:cTn id="1444" dur="200" fill="hold"/>
                                        <p:tgtEl>
                                          <p:spTgt spid="2346"/>
                                        </p:tgtEl>
                                        <p:attrNameLst>
                                          <p:attrName>style.color</p:attrName>
                                        </p:attrNameLst>
                                      </p:cBhvr>
                                      <p:to>
                                        <a:srgbClr val="97DD97"/>
                                      </p:to>
                                    </p:animClr>
                                    <p:animClr clrSpc="rgb" dir="cw">
                                      <p:cBhvr>
                                        <p:cTn id="1445" dur="200" fill="hold"/>
                                        <p:tgtEl>
                                          <p:spTgt spid="2346"/>
                                        </p:tgtEl>
                                        <p:attrNameLst>
                                          <p:attrName>fillcolor</p:attrName>
                                        </p:attrNameLst>
                                      </p:cBhvr>
                                      <p:to>
                                        <a:srgbClr val="97DD97"/>
                                      </p:to>
                                    </p:animClr>
                                    <p:set>
                                      <p:cBhvr>
                                        <p:cTn id="1446" dur="200" fill="hold"/>
                                        <p:tgtEl>
                                          <p:spTgt spid="2346"/>
                                        </p:tgtEl>
                                        <p:attrNameLst>
                                          <p:attrName>fill.type</p:attrName>
                                        </p:attrNameLst>
                                      </p:cBhvr>
                                      <p:to>
                                        <p:strVal val="solid"/>
                                      </p:to>
                                    </p:set>
                                    <p:set>
                                      <p:cBhvr>
                                        <p:cTn id="1447" dur="200" fill="hold"/>
                                        <p:tgtEl>
                                          <p:spTgt spid="2346"/>
                                        </p:tgtEl>
                                        <p:attrNameLst>
                                          <p:attrName>fill.on</p:attrName>
                                        </p:attrNameLst>
                                      </p:cBhvr>
                                      <p:to>
                                        <p:strVal val="true"/>
                                      </p:to>
                                    </p:set>
                                    <p:animRot by="120000">
                                      <p:cBhvr>
                                        <p:cTn id="1448" dur="200" fill="hold">
                                          <p:stCondLst>
                                            <p:cond delay="0"/>
                                          </p:stCondLst>
                                        </p:cTn>
                                        <p:tgtEl>
                                          <p:spTgt spid="2346"/>
                                        </p:tgtEl>
                                        <p:attrNameLst>
                                          <p:attrName>r</p:attrName>
                                        </p:attrNameLst>
                                      </p:cBhvr>
                                    </p:animRot>
                                    <p:animRot by="-240000">
                                      <p:cBhvr>
                                        <p:cTn id="1449" dur="400" fill="hold">
                                          <p:stCondLst>
                                            <p:cond delay="400"/>
                                          </p:stCondLst>
                                        </p:cTn>
                                        <p:tgtEl>
                                          <p:spTgt spid="2346"/>
                                        </p:tgtEl>
                                        <p:attrNameLst>
                                          <p:attrName>r</p:attrName>
                                        </p:attrNameLst>
                                      </p:cBhvr>
                                    </p:animRot>
                                    <p:animRot by="240000">
                                      <p:cBhvr>
                                        <p:cTn id="1450" dur="400" fill="hold">
                                          <p:stCondLst>
                                            <p:cond delay="800"/>
                                          </p:stCondLst>
                                        </p:cTn>
                                        <p:tgtEl>
                                          <p:spTgt spid="2346"/>
                                        </p:tgtEl>
                                        <p:attrNameLst>
                                          <p:attrName>r</p:attrName>
                                        </p:attrNameLst>
                                      </p:cBhvr>
                                    </p:animRot>
                                    <p:animRot by="-240000">
                                      <p:cBhvr>
                                        <p:cTn id="1451" dur="400" fill="hold">
                                          <p:stCondLst>
                                            <p:cond delay="1200"/>
                                          </p:stCondLst>
                                        </p:cTn>
                                        <p:tgtEl>
                                          <p:spTgt spid="2346"/>
                                        </p:tgtEl>
                                        <p:attrNameLst>
                                          <p:attrName>r</p:attrName>
                                        </p:attrNameLst>
                                      </p:cBhvr>
                                    </p:animRot>
                                    <p:animRot by="120000">
                                      <p:cBhvr>
                                        <p:cTn id="1452" dur="400" fill="hold">
                                          <p:stCondLst>
                                            <p:cond delay="1600"/>
                                          </p:stCondLst>
                                        </p:cTn>
                                        <p:tgtEl>
                                          <p:spTgt spid="2346"/>
                                        </p:tgtEl>
                                        <p:attrNameLst>
                                          <p:attrName>r</p:attrName>
                                        </p:attrNameLst>
                                      </p:cBhvr>
                                    </p:animRot>
                                  </p:childTnLst>
                                </p:cTn>
                              </p:par>
                              <p:par>
                                <p:cTn id="1453" presetID="32" presetClass="emph" presetSubtype="0" repeatCount="3000" fill="hold" nodeType="withEffect">
                                  <p:stCondLst>
                                    <p:cond delay="0"/>
                                  </p:stCondLst>
                                  <p:childTnLst>
                                    <p:animClr clrSpc="rgb" dir="cw">
                                      <p:cBhvr override="childStyle">
                                        <p:cTn id="1454" dur="200" fill="hold"/>
                                        <p:tgtEl>
                                          <p:spTgt spid="2315"/>
                                        </p:tgtEl>
                                        <p:attrNameLst>
                                          <p:attrName>style.color</p:attrName>
                                        </p:attrNameLst>
                                      </p:cBhvr>
                                      <p:to>
                                        <a:srgbClr val="97DD97"/>
                                      </p:to>
                                    </p:animClr>
                                    <p:animClr clrSpc="rgb" dir="cw">
                                      <p:cBhvr>
                                        <p:cTn id="1455" dur="200" fill="hold"/>
                                        <p:tgtEl>
                                          <p:spTgt spid="2315"/>
                                        </p:tgtEl>
                                        <p:attrNameLst>
                                          <p:attrName>fillcolor</p:attrName>
                                        </p:attrNameLst>
                                      </p:cBhvr>
                                      <p:to>
                                        <a:srgbClr val="97DD97"/>
                                      </p:to>
                                    </p:animClr>
                                    <p:set>
                                      <p:cBhvr>
                                        <p:cTn id="1456" dur="200" fill="hold"/>
                                        <p:tgtEl>
                                          <p:spTgt spid="2315"/>
                                        </p:tgtEl>
                                        <p:attrNameLst>
                                          <p:attrName>fill.type</p:attrName>
                                        </p:attrNameLst>
                                      </p:cBhvr>
                                      <p:to>
                                        <p:strVal val="solid"/>
                                      </p:to>
                                    </p:set>
                                    <p:set>
                                      <p:cBhvr>
                                        <p:cTn id="1457" dur="200" fill="hold"/>
                                        <p:tgtEl>
                                          <p:spTgt spid="2315"/>
                                        </p:tgtEl>
                                        <p:attrNameLst>
                                          <p:attrName>fill.on</p:attrName>
                                        </p:attrNameLst>
                                      </p:cBhvr>
                                      <p:to>
                                        <p:strVal val="true"/>
                                      </p:to>
                                    </p:set>
                                    <p:animRot by="120000">
                                      <p:cBhvr>
                                        <p:cTn id="1458" dur="200" fill="hold">
                                          <p:stCondLst>
                                            <p:cond delay="0"/>
                                          </p:stCondLst>
                                        </p:cTn>
                                        <p:tgtEl>
                                          <p:spTgt spid="2315"/>
                                        </p:tgtEl>
                                        <p:attrNameLst>
                                          <p:attrName>r</p:attrName>
                                        </p:attrNameLst>
                                      </p:cBhvr>
                                    </p:animRot>
                                    <p:animRot by="-240000">
                                      <p:cBhvr>
                                        <p:cTn id="1459" dur="400" fill="hold">
                                          <p:stCondLst>
                                            <p:cond delay="400"/>
                                          </p:stCondLst>
                                        </p:cTn>
                                        <p:tgtEl>
                                          <p:spTgt spid="2315"/>
                                        </p:tgtEl>
                                        <p:attrNameLst>
                                          <p:attrName>r</p:attrName>
                                        </p:attrNameLst>
                                      </p:cBhvr>
                                    </p:animRot>
                                    <p:animRot by="240000">
                                      <p:cBhvr>
                                        <p:cTn id="1460" dur="400" fill="hold">
                                          <p:stCondLst>
                                            <p:cond delay="800"/>
                                          </p:stCondLst>
                                        </p:cTn>
                                        <p:tgtEl>
                                          <p:spTgt spid="2315"/>
                                        </p:tgtEl>
                                        <p:attrNameLst>
                                          <p:attrName>r</p:attrName>
                                        </p:attrNameLst>
                                      </p:cBhvr>
                                    </p:animRot>
                                    <p:animRot by="-240000">
                                      <p:cBhvr>
                                        <p:cTn id="1461" dur="400" fill="hold">
                                          <p:stCondLst>
                                            <p:cond delay="1200"/>
                                          </p:stCondLst>
                                        </p:cTn>
                                        <p:tgtEl>
                                          <p:spTgt spid="2315"/>
                                        </p:tgtEl>
                                        <p:attrNameLst>
                                          <p:attrName>r</p:attrName>
                                        </p:attrNameLst>
                                      </p:cBhvr>
                                    </p:animRot>
                                    <p:animRot by="120000">
                                      <p:cBhvr>
                                        <p:cTn id="1462" dur="400" fill="hold">
                                          <p:stCondLst>
                                            <p:cond delay="1600"/>
                                          </p:stCondLst>
                                        </p:cTn>
                                        <p:tgtEl>
                                          <p:spTgt spid="2315"/>
                                        </p:tgtEl>
                                        <p:attrNameLst>
                                          <p:attrName>r</p:attrName>
                                        </p:attrNameLst>
                                      </p:cBhvr>
                                    </p:animRot>
                                  </p:childTnLst>
                                </p:cTn>
                              </p:par>
                              <p:par>
                                <p:cTn id="1463" presetID="0" presetClass="path" presetSubtype="0" accel="50000" decel="50000" fill="hold" nodeType="withEffect">
                                  <p:stCondLst>
                                    <p:cond delay="0"/>
                                  </p:stCondLst>
                                  <p:childTnLst>
                                    <p:animMotion origin="layout" path="M -0.13333 0.07986 L -0.08438 0.04814 " pathEditMode="relative" rAng="0" ptsTypes="AA">
                                      <p:cBhvr>
                                        <p:cTn id="1464" dur="4500" fill="hold"/>
                                        <p:tgtEl>
                                          <p:spTgt spid="2246"/>
                                        </p:tgtEl>
                                        <p:attrNameLst>
                                          <p:attrName>ppt_x</p:attrName>
                                          <p:attrName>ppt_y</p:attrName>
                                        </p:attrNameLst>
                                      </p:cBhvr>
                                      <p:rCtr x="24" y="-16"/>
                                    </p:animMotion>
                                  </p:childTnLst>
                                </p:cTn>
                              </p:par>
                              <p:par>
                                <p:cTn id="1465" presetID="0" presetClass="path" presetSubtype="0" accel="50000" decel="50000" fill="hold" nodeType="withEffect">
                                  <p:stCondLst>
                                    <p:cond delay="0"/>
                                  </p:stCondLst>
                                  <p:childTnLst>
                                    <p:animMotion origin="layout" path="M -1.66667E-6 -0.06644 L -0.00521 -0.11065 " pathEditMode="relative" rAng="0" ptsTypes="AA">
                                      <p:cBhvr>
                                        <p:cTn id="1466" dur="3000" fill="hold"/>
                                        <p:tgtEl>
                                          <p:spTgt spid="2347"/>
                                        </p:tgtEl>
                                        <p:attrNameLst>
                                          <p:attrName>ppt_x</p:attrName>
                                          <p:attrName>ppt_y</p:attrName>
                                        </p:attrNameLst>
                                      </p:cBhvr>
                                      <p:rCtr x="-3" y="-22"/>
                                    </p:animMotion>
                                  </p:childTnLst>
                                </p:cTn>
                              </p:par>
                              <p:par>
                                <p:cTn id="1467" presetID="0" presetClass="path" presetSubtype="0" accel="50000" decel="50000" fill="hold" nodeType="withEffect">
                                  <p:stCondLst>
                                    <p:cond delay="0"/>
                                  </p:stCondLst>
                                  <p:childTnLst>
                                    <p:animMotion origin="layout" path="M -0.00017 -0.07315 L 0.04514 -0.11875 " pathEditMode="relative" rAng="0" ptsTypes="AA">
                                      <p:cBhvr>
                                        <p:cTn id="1468" dur="3000" fill="hold"/>
                                        <p:tgtEl>
                                          <p:spTgt spid="2346"/>
                                        </p:tgtEl>
                                        <p:attrNameLst>
                                          <p:attrName>ppt_x</p:attrName>
                                          <p:attrName>ppt_y</p:attrName>
                                        </p:attrNameLst>
                                      </p:cBhvr>
                                      <p:rCtr x="23" y="-23"/>
                                    </p:animMotion>
                                  </p:childTnLst>
                                </p:cTn>
                              </p:par>
                              <p:par>
                                <p:cTn id="1469" presetID="0" presetClass="path" presetSubtype="0" accel="50000" decel="50000" fill="hold" nodeType="withEffect">
                                  <p:stCondLst>
                                    <p:cond delay="0"/>
                                  </p:stCondLst>
                                  <p:childTnLst>
                                    <p:animMotion origin="layout" path="M -0.23854 0.1382 C -0.24948 0.13588 -0.28663 0.12153 -0.30434 0.12431 C -0.32205 0.12709 -0.33681 0.14838 -0.34531 0.15487 " pathEditMode="relative" rAng="0" ptsTypes="aaa">
                                      <p:cBhvr>
                                        <p:cTn id="1470" dur="3000" fill="hold"/>
                                        <p:tgtEl>
                                          <p:spTgt spid="2348"/>
                                        </p:tgtEl>
                                        <p:attrNameLst>
                                          <p:attrName>ppt_x</p:attrName>
                                          <p:attrName>ppt_y</p:attrName>
                                        </p:attrNameLst>
                                      </p:cBhvr>
                                      <p:rCtr x="-53" y="0"/>
                                    </p:animMotion>
                                  </p:childTnLst>
                                </p:cTn>
                              </p:par>
                              <p:par>
                                <p:cTn id="1471" presetID="0" presetClass="path" presetSubtype="0" accel="50000" decel="50000" fill="hold" nodeType="withEffect">
                                  <p:stCondLst>
                                    <p:cond delay="0"/>
                                  </p:stCondLst>
                                  <p:childTnLst>
                                    <p:animMotion origin="layout" path="M -0.41598 0.42407 L -0.36789 0.37384 " pathEditMode="relative" rAng="0" ptsTypes="AA">
                                      <p:cBhvr>
                                        <p:cTn id="1472" dur="3000" fill="hold"/>
                                        <p:tgtEl>
                                          <p:spTgt spid="2315"/>
                                        </p:tgtEl>
                                        <p:attrNameLst>
                                          <p:attrName>ppt_x</p:attrName>
                                          <p:attrName>ppt_y</p:attrName>
                                        </p:attrNameLst>
                                      </p:cBhvr>
                                      <p:rCtr x="24" y="-25"/>
                                    </p:animMotion>
                                  </p:childTnLst>
                                </p:cTn>
                              </p:par>
                              <p:par>
                                <p:cTn id="1473" presetID="26" presetClass="emph" presetSubtype="0" fill="hold" nodeType="withEffect">
                                  <p:stCondLst>
                                    <p:cond delay="3000"/>
                                  </p:stCondLst>
                                  <p:childTnLst>
                                    <p:animEffect transition="out" filter="fade">
                                      <p:cBhvr>
                                        <p:cTn id="1474" dur="500" tmFilter="0, 0; .2, .5; .8, .5; 1, 0"/>
                                        <p:tgtEl>
                                          <p:spTgt spid="2348"/>
                                        </p:tgtEl>
                                      </p:cBhvr>
                                    </p:animEffect>
                                    <p:animScale>
                                      <p:cBhvr>
                                        <p:cTn id="1475" dur="250" autoRev="1" fill="hold"/>
                                        <p:tgtEl>
                                          <p:spTgt spid="2348"/>
                                        </p:tgtEl>
                                      </p:cBhvr>
                                      <p:by x="105000" y="105000"/>
                                    </p:animScale>
                                  </p:childTnLst>
                                </p:cTn>
                              </p:par>
                              <p:par>
                                <p:cTn id="1476" presetID="26" presetClass="emph" presetSubtype="0" fill="hold" nodeType="withEffect">
                                  <p:stCondLst>
                                    <p:cond delay="3000"/>
                                  </p:stCondLst>
                                  <p:childTnLst>
                                    <p:animEffect transition="out" filter="fade">
                                      <p:cBhvr>
                                        <p:cTn id="1477" dur="500" tmFilter="0, 0; .2, .5; .8, .5; 1, 0"/>
                                        <p:tgtEl>
                                          <p:spTgt spid="2315"/>
                                        </p:tgtEl>
                                      </p:cBhvr>
                                    </p:animEffect>
                                    <p:animScale>
                                      <p:cBhvr>
                                        <p:cTn id="1478" dur="250" autoRev="1" fill="hold"/>
                                        <p:tgtEl>
                                          <p:spTgt spid="2315"/>
                                        </p:tgtEl>
                                      </p:cBhvr>
                                      <p:by x="105000" y="105000"/>
                                    </p:animScale>
                                  </p:childTnLst>
                                </p:cTn>
                              </p:par>
                              <p:par>
                                <p:cTn id="1479" presetID="32" presetClass="emph" presetSubtype="0" fill="hold" nodeType="withEffect">
                                  <p:stCondLst>
                                    <p:cond delay="4000"/>
                                  </p:stCondLst>
                                  <p:childTnLst>
                                    <p:animClr clrSpc="rgb" dir="cw">
                                      <p:cBhvr override="childStyle">
                                        <p:cTn id="1480" dur="200" fill="hold"/>
                                        <p:tgtEl>
                                          <p:spTgt spid="2348"/>
                                        </p:tgtEl>
                                        <p:attrNameLst>
                                          <p:attrName>style.color</p:attrName>
                                        </p:attrNameLst>
                                      </p:cBhvr>
                                      <p:to>
                                        <a:srgbClr val="97DD97"/>
                                      </p:to>
                                    </p:animClr>
                                    <p:animClr clrSpc="rgb" dir="cw">
                                      <p:cBhvr>
                                        <p:cTn id="1481" dur="200" fill="hold"/>
                                        <p:tgtEl>
                                          <p:spTgt spid="2348"/>
                                        </p:tgtEl>
                                        <p:attrNameLst>
                                          <p:attrName>fillcolor</p:attrName>
                                        </p:attrNameLst>
                                      </p:cBhvr>
                                      <p:to>
                                        <a:srgbClr val="97DD97"/>
                                      </p:to>
                                    </p:animClr>
                                    <p:set>
                                      <p:cBhvr>
                                        <p:cTn id="1482" dur="200" fill="hold"/>
                                        <p:tgtEl>
                                          <p:spTgt spid="2348"/>
                                        </p:tgtEl>
                                        <p:attrNameLst>
                                          <p:attrName>fill.type</p:attrName>
                                        </p:attrNameLst>
                                      </p:cBhvr>
                                      <p:to>
                                        <p:strVal val="solid"/>
                                      </p:to>
                                    </p:set>
                                    <p:set>
                                      <p:cBhvr>
                                        <p:cTn id="1483" dur="200" fill="hold"/>
                                        <p:tgtEl>
                                          <p:spTgt spid="2348"/>
                                        </p:tgtEl>
                                        <p:attrNameLst>
                                          <p:attrName>fill.on</p:attrName>
                                        </p:attrNameLst>
                                      </p:cBhvr>
                                      <p:to>
                                        <p:strVal val="true"/>
                                      </p:to>
                                    </p:set>
                                    <p:animRot by="120000">
                                      <p:cBhvr>
                                        <p:cTn id="1484" dur="200" fill="hold">
                                          <p:stCondLst>
                                            <p:cond delay="0"/>
                                          </p:stCondLst>
                                        </p:cTn>
                                        <p:tgtEl>
                                          <p:spTgt spid="2348"/>
                                        </p:tgtEl>
                                        <p:attrNameLst>
                                          <p:attrName>r</p:attrName>
                                        </p:attrNameLst>
                                      </p:cBhvr>
                                    </p:animRot>
                                    <p:animRot by="-240000">
                                      <p:cBhvr>
                                        <p:cTn id="1485" dur="400" fill="hold">
                                          <p:stCondLst>
                                            <p:cond delay="400"/>
                                          </p:stCondLst>
                                        </p:cTn>
                                        <p:tgtEl>
                                          <p:spTgt spid="2348"/>
                                        </p:tgtEl>
                                        <p:attrNameLst>
                                          <p:attrName>r</p:attrName>
                                        </p:attrNameLst>
                                      </p:cBhvr>
                                    </p:animRot>
                                    <p:animRot by="240000">
                                      <p:cBhvr>
                                        <p:cTn id="1486" dur="400" fill="hold">
                                          <p:stCondLst>
                                            <p:cond delay="800"/>
                                          </p:stCondLst>
                                        </p:cTn>
                                        <p:tgtEl>
                                          <p:spTgt spid="2348"/>
                                        </p:tgtEl>
                                        <p:attrNameLst>
                                          <p:attrName>r</p:attrName>
                                        </p:attrNameLst>
                                      </p:cBhvr>
                                    </p:animRot>
                                    <p:animRot by="-240000">
                                      <p:cBhvr>
                                        <p:cTn id="1487" dur="400" fill="hold">
                                          <p:stCondLst>
                                            <p:cond delay="1200"/>
                                          </p:stCondLst>
                                        </p:cTn>
                                        <p:tgtEl>
                                          <p:spTgt spid="2348"/>
                                        </p:tgtEl>
                                        <p:attrNameLst>
                                          <p:attrName>r</p:attrName>
                                        </p:attrNameLst>
                                      </p:cBhvr>
                                    </p:animRot>
                                    <p:animRot by="120000">
                                      <p:cBhvr>
                                        <p:cTn id="1488" dur="400" fill="hold">
                                          <p:stCondLst>
                                            <p:cond delay="1600"/>
                                          </p:stCondLst>
                                        </p:cTn>
                                        <p:tgtEl>
                                          <p:spTgt spid="2348"/>
                                        </p:tgtEl>
                                        <p:attrNameLst>
                                          <p:attrName>r</p:attrName>
                                        </p:attrNameLst>
                                      </p:cBhvr>
                                    </p:animRot>
                                  </p:childTnLst>
                                </p:cTn>
                              </p:par>
                              <p:par>
                                <p:cTn id="1489" presetID="32" presetClass="emph" presetSubtype="0" repeatCount="2000" fill="hold" nodeType="withEffect">
                                  <p:stCondLst>
                                    <p:cond delay="3000"/>
                                  </p:stCondLst>
                                  <p:childTnLst>
                                    <p:animClr clrSpc="rgb" dir="cw">
                                      <p:cBhvr override="childStyle">
                                        <p:cTn id="1490" dur="150" fill="hold"/>
                                        <p:tgtEl>
                                          <p:spTgt spid="2241"/>
                                        </p:tgtEl>
                                        <p:attrNameLst>
                                          <p:attrName>style.color</p:attrName>
                                        </p:attrNameLst>
                                      </p:cBhvr>
                                      <p:to>
                                        <a:srgbClr val="97DD97"/>
                                      </p:to>
                                    </p:animClr>
                                    <p:animClr clrSpc="rgb" dir="cw">
                                      <p:cBhvr>
                                        <p:cTn id="1491" dur="150" fill="hold"/>
                                        <p:tgtEl>
                                          <p:spTgt spid="2241"/>
                                        </p:tgtEl>
                                        <p:attrNameLst>
                                          <p:attrName>fillcolor</p:attrName>
                                        </p:attrNameLst>
                                      </p:cBhvr>
                                      <p:to>
                                        <a:srgbClr val="97DD97"/>
                                      </p:to>
                                    </p:animClr>
                                    <p:set>
                                      <p:cBhvr>
                                        <p:cTn id="1492" dur="150" fill="hold"/>
                                        <p:tgtEl>
                                          <p:spTgt spid="2241"/>
                                        </p:tgtEl>
                                        <p:attrNameLst>
                                          <p:attrName>fill.type</p:attrName>
                                        </p:attrNameLst>
                                      </p:cBhvr>
                                      <p:to>
                                        <p:strVal val="solid"/>
                                      </p:to>
                                    </p:set>
                                    <p:set>
                                      <p:cBhvr>
                                        <p:cTn id="1493" dur="150" fill="hold"/>
                                        <p:tgtEl>
                                          <p:spTgt spid="2241"/>
                                        </p:tgtEl>
                                        <p:attrNameLst>
                                          <p:attrName>fill.on</p:attrName>
                                        </p:attrNameLst>
                                      </p:cBhvr>
                                      <p:to>
                                        <p:strVal val="true"/>
                                      </p:to>
                                    </p:set>
                                    <p:animRot by="120000">
                                      <p:cBhvr>
                                        <p:cTn id="1494" dur="150" fill="hold">
                                          <p:stCondLst>
                                            <p:cond delay="0"/>
                                          </p:stCondLst>
                                        </p:cTn>
                                        <p:tgtEl>
                                          <p:spTgt spid="2241"/>
                                        </p:tgtEl>
                                        <p:attrNameLst>
                                          <p:attrName>r</p:attrName>
                                        </p:attrNameLst>
                                      </p:cBhvr>
                                    </p:animRot>
                                    <p:animRot by="-240000">
                                      <p:cBhvr>
                                        <p:cTn id="1495" dur="300" fill="hold">
                                          <p:stCondLst>
                                            <p:cond delay="300"/>
                                          </p:stCondLst>
                                        </p:cTn>
                                        <p:tgtEl>
                                          <p:spTgt spid="2241"/>
                                        </p:tgtEl>
                                        <p:attrNameLst>
                                          <p:attrName>r</p:attrName>
                                        </p:attrNameLst>
                                      </p:cBhvr>
                                    </p:animRot>
                                    <p:animRot by="240000">
                                      <p:cBhvr>
                                        <p:cTn id="1496" dur="300" fill="hold">
                                          <p:stCondLst>
                                            <p:cond delay="600"/>
                                          </p:stCondLst>
                                        </p:cTn>
                                        <p:tgtEl>
                                          <p:spTgt spid="2241"/>
                                        </p:tgtEl>
                                        <p:attrNameLst>
                                          <p:attrName>r</p:attrName>
                                        </p:attrNameLst>
                                      </p:cBhvr>
                                    </p:animRot>
                                    <p:animRot by="-240000">
                                      <p:cBhvr>
                                        <p:cTn id="1497" dur="300" fill="hold">
                                          <p:stCondLst>
                                            <p:cond delay="900"/>
                                          </p:stCondLst>
                                        </p:cTn>
                                        <p:tgtEl>
                                          <p:spTgt spid="2241"/>
                                        </p:tgtEl>
                                        <p:attrNameLst>
                                          <p:attrName>r</p:attrName>
                                        </p:attrNameLst>
                                      </p:cBhvr>
                                    </p:animRot>
                                    <p:animRot by="120000">
                                      <p:cBhvr>
                                        <p:cTn id="1498" dur="300" fill="hold">
                                          <p:stCondLst>
                                            <p:cond delay="1200"/>
                                          </p:stCondLst>
                                        </p:cTn>
                                        <p:tgtEl>
                                          <p:spTgt spid="2241"/>
                                        </p:tgtEl>
                                        <p:attrNameLst>
                                          <p:attrName>r</p:attrName>
                                        </p:attrNameLst>
                                      </p:cBhvr>
                                    </p:animRot>
                                  </p:childTnLst>
                                </p:cTn>
                              </p:par>
                              <p:par>
                                <p:cTn id="1499" presetID="32" presetClass="emph" presetSubtype="0" repeatCount="2000" fill="hold" nodeType="withEffect">
                                  <p:stCondLst>
                                    <p:cond delay="3000"/>
                                  </p:stCondLst>
                                  <p:childTnLst>
                                    <p:animClr clrSpc="rgb" dir="cw">
                                      <p:cBhvr override="childStyle">
                                        <p:cTn id="1500" dur="150" fill="hold"/>
                                        <p:tgtEl>
                                          <p:spTgt spid="2379"/>
                                        </p:tgtEl>
                                        <p:attrNameLst>
                                          <p:attrName>style.color</p:attrName>
                                        </p:attrNameLst>
                                      </p:cBhvr>
                                      <p:to>
                                        <a:srgbClr val="97DD97"/>
                                      </p:to>
                                    </p:animClr>
                                    <p:animClr clrSpc="rgb" dir="cw">
                                      <p:cBhvr>
                                        <p:cTn id="1501" dur="150" fill="hold"/>
                                        <p:tgtEl>
                                          <p:spTgt spid="2379"/>
                                        </p:tgtEl>
                                        <p:attrNameLst>
                                          <p:attrName>fillcolor</p:attrName>
                                        </p:attrNameLst>
                                      </p:cBhvr>
                                      <p:to>
                                        <a:srgbClr val="97DD97"/>
                                      </p:to>
                                    </p:animClr>
                                    <p:set>
                                      <p:cBhvr>
                                        <p:cTn id="1502" dur="150" fill="hold"/>
                                        <p:tgtEl>
                                          <p:spTgt spid="2379"/>
                                        </p:tgtEl>
                                        <p:attrNameLst>
                                          <p:attrName>fill.type</p:attrName>
                                        </p:attrNameLst>
                                      </p:cBhvr>
                                      <p:to>
                                        <p:strVal val="solid"/>
                                      </p:to>
                                    </p:set>
                                    <p:set>
                                      <p:cBhvr>
                                        <p:cTn id="1503" dur="150" fill="hold"/>
                                        <p:tgtEl>
                                          <p:spTgt spid="2379"/>
                                        </p:tgtEl>
                                        <p:attrNameLst>
                                          <p:attrName>fill.on</p:attrName>
                                        </p:attrNameLst>
                                      </p:cBhvr>
                                      <p:to>
                                        <p:strVal val="true"/>
                                      </p:to>
                                    </p:set>
                                    <p:animRot by="120000">
                                      <p:cBhvr>
                                        <p:cTn id="1504" dur="150" fill="hold">
                                          <p:stCondLst>
                                            <p:cond delay="0"/>
                                          </p:stCondLst>
                                        </p:cTn>
                                        <p:tgtEl>
                                          <p:spTgt spid="2379"/>
                                        </p:tgtEl>
                                        <p:attrNameLst>
                                          <p:attrName>r</p:attrName>
                                        </p:attrNameLst>
                                      </p:cBhvr>
                                    </p:animRot>
                                    <p:animRot by="-240000">
                                      <p:cBhvr>
                                        <p:cTn id="1505" dur="300" fill="hold">
                                          <p:stCondLst>
                                            <p:cond delay="300"/>
                                          </p:stCondLst>
                                        </p:cTn>
                                        <p:tgtEl>
                                          <p:spTgt spid="2379"/>
                                        </p:tgtEl>
                                        <p:attrNameLst>
                                          <p:attrName>r</p:attrName>
                                        </p:attrNameLst>
                                      </p:cBhvr>
                                    </p:animRot>
                                    <p:animRot by="240000">
                                      <p:cBhvr>
                                        <p:cTn id="1506" dur="300" fill="hold">
                                          <p:stCondLst>
                                            <p:cond delay="600"/>
                                          </p:stCondLst>
                                        </p:cTn>
                                        <p:tgtEl>
                                          <p:spTgt spid="2379"/>
                                        </p:tgtEl>
                                        <p:attrNameLst>
                                          <p:attrName>r</p:attrName>
                                        </p:attrNameLst>
                                      </p:cBhvr>
                                    </p:animRot>
                                    <p:animRot by="-240000">
                                      <p:cBhvr>
                                        <p:cTn id="1507" dur="300" fill="hold">
                                          <p:stCondLst>
                                            <p:cond delay="900"/>
                                          </p:stCondLst>
                                        </p:cTn>
                                        <p:tgtEl>
                                          <p:spTgt spid="2379"/>
                                        </p:tgtEl>
                                        <p:attrNameLst>
                                          <p:attrName>r</p:attrName>
                                        </p:attrNameLst>
                                      </p:cBhvr>
                                    </p:animRot>
                                    <p:animRot by="120000">
                                      <p:cBhvr>
                                        <p:cTn id="1508" dur="300" fill="hold">
                                          <p:stCondLst>
                                            <p:cond delay="1200"/>
                                          </p:stCondLst>
                                        </p:cTn>
                                        <p:tgtEl>
                                          <p:spTgt spid="2379"/>
                                        </p:tgtEl>
                                        <p:attrNameLst>
                                          <p:attrName>r</p:attrName>
                                        </p:attrNameLst>
                                      </p:cBhvr>
                                    </p:animRot>
                                  </p:childTnLst>
                                </p:cTn>
                              </p:par>
                              <p:par>
                                <p:cTn id="1509" presetID="0" presetClass="path" presetSubtype="0" accel="50000" decel="50000" fill="hold" nodeType="withEffect">
                                  <p:stCondLst>
                                    <p:cond delay="4000"/>
                                  </p:stCondLst>
                                  <p:childTnLst>
                                    <p:animMotion origin="layout" path="M -0.05886 0.0669 L -0.05104 0.04954 " pathEditMode="relative" rAng="0" ptsTypes="AA">
                                      <p:cBhvr>
                                        <p:cTn id="1510" dur="1500" fill="hold"/>
                                        <p:tgtEl>
                                          <p:spTgt spid="2241"/>
                                        </p:tgtEl>
                                        <p:attrNameLst>
                                          <p:attrName>ppt_x</p:attrName>
                                          <p:attrName>ppt_y</p:attrName>
                                        </p:attrNameLst>
                                      </p:cBhvr>
                                      <p:rCtr x="4" y="-9"/>
                                    </p:animMotion>
                                  </p:childTnLst>
                                </p:cTn>
                              </p:par>
                              <p:par>
                                <p:cTn id="1511" presetID="0" presetClass="path" presetSubtype="0" accel="50000" decel="50000" fill="hold" nodeType="withEffect">
                                  <p:stCondLst>
                                    <p:cond delay="4000"/>
                                  </p:stCondLst>
                                  <p:childTnLst>
                                    <p:animMotion origin="layout" path="M -0.02708 -0.08842 L -0.02708 -0.09398 " pathEditMode="relative" rAng="0" ptsTypes="AA">
                                      <p:cBhvr>
                                        <p:cTn id="1512" dur="1500" fill="hold"/>
                                        <p:tgtEl>
                                          <p:spTgt spid="2379"/>
                                        </p:tgtEl>
                                        <p:attrNameLst>
                                          <p:attrName>ppt_x</p:attrName>
                                          <p:attrName>ppt_y</p:attrName>
                                        </p:attrNameLst>
                                      </p:cBhvr>
                                      <p:rCtr x="0" y="-3"/>
                                    </p:animMotion>
                                  </p:childTnLst>
                                </p:cTn>
                              </p:par>
                              <p:par>
                                <p:cTn id="1513" presetID="0" presetClass="path" presetSubtype="0" accel="50000" decel="50000" fill="hold" nodeType="withEffect">
                                  <p:stCondLst>
                                    <p:cond delay="0"/>
                                  </p:stCondLst>
                                  <p:childTnLst>
                                    <p:animMotion origin="layout" path="M -0.16649 0.01574 C -0.1717 0.00856 -0.18368 -0.01991 -0.19757 -0.02801 C -0.21146 -0.03611 -0.23889 -0.03241 -0.24965 -0.03357 " pathEditMode="relative" rAng="0" ptsTypes="aaa">
                                      <p:cBhvr>
                                        <p:cTn id="1514" dur="2000" fill="hold"/>
                                        <p:tgtEl>
                                          <p:spTgt spid="2276"/>
                                        </p:tgtEl>
                                        <p:attrNameLst>
                                          <p:attrName>ppt_x</p:attrName>
                                          <p:attrName>ppt_y</p:attrName>
                                        </p:attrNameLst>
                                      </p:cBhvr>
                                      <p:rCtr x="-42" y="-26"/>
                                    </p:animMotion>
                                  </p:childTnLst>
                                </p:cTn>
                              </p:par>
                              <p:par>
                                <p:cTn id="1515" presetID="26" presetClass="emph" presetSubtype="0" fill="hold" nodeType="withEffect">
                                  <p:stCondLst>
                                    <p:cond delay="2000"/>
                                  </p:stCondLst>
                                  <p:childTnLst>
                                    <p:animEffect transition="out" filter="fade">
                                      <p:cBhvr>
                                        <p:cTn id="1516" dur="500" tmFilter="0, 0; .2, .5; .8, .5; 1, 0"/>
                                        <p:tgtEl>
                                          <p:spTgt spid="2276"/>
                                        </p:tgtEl>
                                      </p:cBhvr>
                                    </p:animEffect>
                                    <p:animScale>
                                      <p:cBhvr>
                                        <p:cTn id="1517" dur="250" autoRev="1" fill="hold"/>
                                        <p:tgtEl>
                                          <p:spTgt spid="2276"/>
                                        </p:tgtEl>
                                      </p:cBhvr>
                                      <p:by x="105000" y="105000"/>
                                    </p:animScale>
                                  </p:childTnLst>
                                </p:cTn>
                              </p:par>
                              <p:par>
                                <p:cTn id="1518" presetID="0" presetClass="path" presetSubtype="0" accel="50000" decel="50000" fill="hold" nodeType="withEffect">
                                  <p:stCondLst>
                                    <p:cond delay="0"/>
                                  </p:stCondLst>
                                  <p:childTnLst>
                                    <p:animMotion origin="layout" path="M -0.1335 0.05579 C -0.16371 0.10926 -0.25555 0.29653 -0.3151 0.37639 C -0.37465 0.45625 -0.45434 0.50232 -0.49097 0.53542 " pathEditMode="relative" rAng="0" ptsTypes="aaa">
                                      <p:cBhvr>
                                        <p:cTn id="1519" dur="6000" fill="hold"/>
                                        <p:tgtEl>
                                          <p:spTgt spid="2355"/>
                                        </p:tgtEl>
                                        <p:attrNameLst>
                                          <p:attrName>ppt_x</p:attrName>
                                          <p:attrName>ppt_y</p:attrName>
                                        </p:attrNameLst>
                                      </p:cBhvr>
                                      <p:rCtr x="-179" y="240"/>
                                    </p:animMotion>
                                  </p:childTnLst>
                                </p:cTn>
                              </p:par>
                              <p:par>
                                <p:cTn id="1520" presetID="0" presetClass="path" presetSubtype="0" accel="50000" decel="50000" fill="hold" nodeType="withEffect">
                                  <p:stCondLst>
                                    <p:cond delay="500"/>
                                  </p:stCondLst>
                                  <p:childTnLst>
                                    <p:animMotion origin="layout" path="M -0.46997 0.34028 C -0.49323 0.32106 -0.51684 0.29745 -0.53299 0.28333 C -0.54913 0.26921 -0.56025 0.26088 -0.56736 0.25509 " pathEditMode="relative" rAng="0" ptsTypes="aaa">
                                      <p:cBhvr>
                                        <p:cTn id="1521" dur="2000" fill="hold"/>
                                        <p:tgtEl>
                                          <p:spTgt spid="2318"/>
                                        </p:tgtEl>
                                        <p:attrNameLst>
                                          <p:attrName>ppt_x</p:attrName>
                                          <p:attrName>ppt_y</p:attrName>
                                        </p:attrNameLst>
                                      </p:cBhvr>
                                      <p:rCtr x="-49" y="-43"/>
                                    </p:animMotion>
                                  </p:childTnLst>
                                </p:cTn>
                              </p:par>
                              <p:par>
                                <p:cTn id="1522" presetID="26" presetClass="emph" presetSubtype="0" fill="hold" nodeType="withEffect">
                                  <p:stCondLst>
                                    <p:cond delay="2500"/>
                                  </p:stCondLst>
                                  <p:childTnLst>
                                    <p:animEffect transition="out" filter="fade">
                                      <p:cBhvr>
                                        <p:cTn id="1523" dur="500" tmFilter="0, 0; .2, .5; .8, .5; 1, 0"/>
                                        <p:tgtEl>
                                          <p:spTgt spid="2318"/>
                                        </p:tgtEl>
                                      </p:cBhvr>
                                    </p:animEffect>
                                    <p:animScale>
                                      <p:cBhvr>
                                        <p:cTn id="1524" dur="250" autoRev="1" fill="hold"/>
                                        <p:tgtEl>
                                          <p:spTgt spid="2318"/>
                                        </p:tgtEl>
                                      </p:cBhvr>
                                      <p:by x="105000" y="105000"/>
                                    </p:animScale>
                                  </p:childTnLst>
                                </p:cTn>
                              </p:par>
                              <p:par>
                                <p:cTn id="1525" presetID="26" presetClass="emph" presetSubtype="0" fill="hold" nodeType="withEffect">
                                  <p:stCondLst>
                                    <p:cond delay="2500"/>
                                  </p:stCondLst>
                                  <p:childTnLst>
                                    <p:animEffect transition="out" filter="fade">
                                      <p:cBhvr>
                                        <p:cTn id="1526" dur="500" tmFilter="0, 0; .2, .5; .8, .5; 1, 0"/>
                                        <p:tgtEl>
                                          <p:spTgt spid="2316"/>
                                        </p:tgtEl>
                                      </p:cBhvr>
                                    </p:animEffect>
                                    <p:animScale>
                                      <p:cBhvr>
                                        <p:cTn id="1527" dur="250" autoRev="1" fill="hold"/>
                                        <p:tgtEl>
                                          <p:spTgt spid="2316"/>
                                        </p:tgtEl>
                                      </p:cBhvr>
                                      <p:by x="105000" y="105000"/>
                                    </p:animScale>
                                  </p:childTnLst>
                                </p:cTn>
                              </p:par>
                              <p:par>
                                <p:cTn id="1528" presetID="0" presetClass="path" presetSubtype="0" accel="50000" decel="50000" fill="hold" nodeType="withEffect">
                                  <p:stCondLst>
                                    <p:cond delay="0"/>
                                  </p:stCondLst>
                                  <p:childTnLst>
                                    <p:animMotion origin="layout" path="M -0.45452 -0.08959 L -0.62674 -0.12246 " pathEditMode="relative" rAng="0" ptsTypes="AA">
                                      <p:cBhvr>
                                        <p:cTn id="1529" dur="3000" fill="hold"/>
                                        <p:tgtEl>
                                          <p:spTgt spid="2231"/>
                                        </p:tgtEl>
                                        <p:attrNameLst>
                                          <p:attrName>ppt_x</p:attrName>
                                          <p:attrName>ppt_y</p:attrName>
                                        </p:attrNameLst>
                                      </p:cBhvr>
                                      <p:rCtr x="-86" y="-16"/>
                                    </p:animMotion>
                                  </p:childTnLst>
                                </p:cTn>
                              </p:par>
                              <p:par>
                                <p:cTn id="1530" presetID="0" presetClass="path" presetSubtype="0" accel="50000" decel="50000" fill="hold" nodeType="withEffect">
                                  <p:stCondLst>
                                    <p:cond delay="1000"/>
                                  </p:stCondLst>
                                  <p:childTnLst>
                                    <p:animMotion origin="layout" path="M -0.39913 -0.01459 L -0.47239 -0.02986 " pathEditMode="relative" rAng="0" ptsTypes="AA">
                                      <p:cBhvr>
                                        <p:cTn id="1531" dur="2000" fill="hold"/>
                                        <p:tgtEl>
                                          <p:spTgt spid="2239"/>
                                        </p:tgtEl>
                                        <p:attrNameLst>
                                          <p:attrName>ppt_x</p:attrName>
                                          <p:attrName>ppt_y</p:attrName>
                                        </p:attrNameLst>
                                      </p:cBhvr>
                                      <p:rCtr x="-37" y="-8"/>
                                    </p:animMotion>
                                  </p:childTnLst>
                                </p:cTn>
                              </p:par>
                              <p:par>
                                <p:cTn id="1532" presetID="0" presetClass="path" presetSubtype="0" accel="50000" decel="50000" fill="hold" nodeType="withEffect">
                                  <p:stCondLst>
                                    <p:cond delay="1000"/>
                                  </p:stCondLst>
                                  <p:childTnLst>
                                    <p:animMotion origin="layout" path="M -0.16754 0.08819 C -0.1908 0.0993 -0.26302 0.13171 -0.30729 0.15463 C -0.35156 0.17755 -0.40729 0.21134 -0.43351 0.22616 " pathEditMode="relative" rAng="0" ptsTypes="aaa">
                                      <p:cBhvr>
                                        <p:cTn id="1533" dur="4000" fill="hold"/>
                                        <p:tgtEl>
                                          <p:spTgt spid="2353"/>
                                        </p:tgtEl>
                                        <p:attrNameLst>
                                          <p:attrName>ppt_x</p:attrName>
                                          <p:attrName>ppt_y</p:attrName>
                                        </p:attrNameLst>
                                      </p:cBhvr>
                                      <p:rCtr x="-133" y="69"/>
                                    </p:animMotion>
                                  </p:childTnLst>
                                </p:cTn>
                              </p:par>
                              <p:par>
                                <p:cTn id="1534" presetID="0" presetClass="path" presetSubtype="0" accel="50000" decel="50000" fill="hold" nodeType="withEffect">
                                  <p:stCondLst>
                                    <p:cond delay="0"/>
                                  </p:stCondLst>
                                  <p:childTnLst>
                                    <p:animMotion origin="layout" path="M -0.44566 0.04676 L -0.57934 -0.10902 " pathEditMode="relative" rAng="0" ptsTypes="AA">
                                      <p:cBhvr>
                                        <p:cTn id="1535" dur="3000" fill="hold"/>
                                        <p:tgtEl>
                                          <p:spTgt spid="2260"/>
                                        </p:tgtEl>
                                        <p:attrNameLst>
                                          <p:attrName>ppt_x</p:attrName>
                                          <p:attrName>ppt_y</p:attrName>
                                        </p:attrNameLst>
                                      </p:cBhvr>
                                      <p:rCtr x="-67" y="-78"/>
                                    </p:animMotion>
                                  </p:childTnLst>
                                </p:cTn>
                              </p:par>
                              <p:par>
                                <p:cTn id="1536" presetID="0" presetClass="path" presetSubtype="0" accel="50000" decel="50000" fill="hold" nodeType="withEffect">
                                  <p:stCondLst>
                                    <p:cond delay="3500"/>
                                  </p:stCondLst>
                                  <p:childTnLst>
                                    <p:animMotion origin="layout" path="M -0.47239 -0.02986 L -0.48559 -0.03959 " pathEditMode="relative" rAng="0" ptsTypes="AA">
                                      <p:cBhvr>
                                        <p:cTn id="1537" dur="2000" fill="hold"/>
                                        <p:tgtEl>
                                          <p:spTgt spid="2239"/>
                                        </p:tgtEl>
                                        <p:attrNameLst>
                                          <p:attrName>ppt_x</p:attrName>
                                          <p:attrName>ppt_y</p:attrName>
                                        </p:attrNameLst>
                                      </p:cBhvr>
                                      <p:rCtr x="-7" y="-5"/>
                                    </p:animMotion>
                                  </p:childTnLst>
                                </p:cTn>
                              </p:par>
                              <p:par>
                                <p:cTn id="1538" presetID="0" presetClass="path" presetSubtype="0" accel="50000" decel="50000" fill="hold" nodeType="withEffect">
                                  <p:stCondLst>
                                    <p:cond delay="3500"/>
                                  </p:stCondLst>
                                  <p:childTnLst>
                                    <p:animMotion origin="layout" path="M 0.03177 0.54213 L 0.01788 0.52916 " pathEditMode="relative" rAng="0" ptsTypes="AA">
                                      <p:cBhvr>
                                        <p:cTn id="1539" dur="2000" fill="hold"/>
                                        <p:tgtEl>
                                          <p:spTgt spid="2352"/>
                                        </p:tgtEl>
                                        <p:attrNameLst>
                                          <p:attrName>ppt_x</p:attrName>
                                          <p:attrName>ppt_y</p:attrName>
                                        </p:attrNameLst>
                                      </p:cBhvr>
                                      <p:rCtr x="-7" y="-6"/>
                                    </p:animMotion>
                                  </p:childTnLst>
                                </p:cTn>
                              </p:par>
                              <p:par>
                                <p:cTn id="1540" presetID="32" presetClass="emph" presetSubtype="0" repeatCount="2000" fill="hold" nodeType="withEffect">
                                  <p:stCondLst>
                                    <p:cond delay="3000"/>
                                  </p:stCondLst>
                                  <p:childTnLst>
                                    <p:animClr clrSpc="rgb" dir="cw">
                                      <p:cBhvr override="childStyle">
                                        <p:cTn id="1541" dur="150" fill="hold"/>
                                        <p:tgtEl>
                                          <p:spTgt spid="2352"/>
                                        </p:tgtEl>
                                        <p:attrNameLst>
                                          <p:attrName>style.color</p:attrName>
                                        </p:attrNameLst>
                                      </p:cBhvr>
                                      <p:to>
                                        <a:srgbClr val="97DD97"/>
                                      </p:to>
                                    </p:animClr>
                                    <p:animClr clrSpc="rgb" dir="cw">
                                      <p:cBhvr>
                                        <p:cTn id="1542" dur="150" fill="hold"/>
                                        <p:tgtEl>
                                          <p:spTgt spid="2352"/>
                                        </p:tgtEl>
                                        <p:attrNameLst>
                                          <p:attrName>fillcolor</p:attrName>
                                        </p:attrNameLst>
                                      </p:cBhvr>
                                      <p:to>
                                        <a:srgbClr val="97DD97"/>
                                      </p:to>
                                    </p:animClr>
                                    <p:set>
                                      <p:cBhvr>
                                        <p:cTn id="1543" dur="150" fill="hold"/>
                                        <p:tgtEl>
                                          <p:spTgt spid="2352"/>
                                        </p:tgtEl>
                                        <p:attrNameLst>
                                          <p:attrName>fill.type</p:attrName>
                                        </p:attrNameLst>
                                      </p:cBhvr>
                                      <p:to>
                                        <p:strVal val="solid"/>
                                      </p:to>
                                    </p:set>
                                    <p:set>
                                      <p:cBhvr>
                                        <p:cTn id="1544" dur="150" fill="hold"/>
                                        <p:tgtEl>
                                          <p:spTgt spid="2352"/>
                                        </p:tgtEl>
                                        <p:attrNameLst>
                                          <p:attrName>fill.on</p:attrName>
                                        </p:attrNameLst>
                                      </p:cBhvr>
                                      <p:to>
                                        <p:strVal val="true"/>
                                      </p:to>
                                    </p:set>
                                    <p:animRot by="120000">
                                      <p:cBhvr>
                                        <p:cTn id="1545" dur="150" fill="hold">
                                          <p:stCondLst>
                                            <p:cond delay="0"/>
                                          </p:stCondLst>
                                        </p:cTn>
                                        <p:tgtEl>
                                          <p:spTgt spid="2352"/>
                                        </p:tgtEl>
                                        <p:attrNameLst>
                                          <p:attrName>r</p:attrName>
                                        </p:attrNameLst>
                                      </p:cBhvr>
                                    </p:animRot>
                                    <p:animRot by="-240000">
                                      <p:cBhvr>
                                        <p:cTn id="1546" dur="300" fill="hold">
                                          <p:stCondLst>
                                            <p:cond delay="300"/>
                                          </p:stCondLst>
                                        </p:cTn>
                                        <p:tgtEl>
                                          <p:spTgt spid="2352"/>
                                        </p:tgtEl>
                                        <p:attrNameLst>
                                          <p:attrName>r</p:attrName>
                                        </p:attrNameLst>
                                      </p:cBhvr>
                                    </p:animRot>
                                    <p:animRot by="240000">
                                      <p:cBhvr>
                                        <p:cTn id="1547" dur="300" fill="hold">
                                          <p:stCondLst>
                                            <p:cond delay="600"/>
                                          </p:stCondLst>
                                        </p:cTn>
                                        <p:tgtEl>
                                          <p:spTgt spid="2352"/>
                                        </p:tgtEl>
                                        <p:attrNameLst>
                                          <p:attrName>r</p:attrName>
                                        </p:attrNameLst>
                                      </p:cBhvr>
                                    </p:animRot>
                                    <p:animRot by="-240000">
                                      <p:cBhvr>
                                        <p:cTn id="1548" dur="300" fill="hold">
                                          <p:stCondLst>
                                            <p:cond delay="900"/>
                                          </p:stCondLst>
                                        </p:cTn>
                                        <p:tgtEl>
                                          <p:spTgt spid="2352"/>
                                        </p:tgtEl>
                                        <p:attrNameLst>
                                          <p:attrName>r</p:attrName>
                                        </p:attrNameLst>
                                      </p:cBhvr>
                                    </p:animRot>
                                    <p:animRot by="120000">
                                      <p:cBhvr>
                                        <p:cTn id="1549" dur="300" fill="hold">
                                          <p:stCondLst>
                                            <p:cond delay="1200"/>
                                          </p:stCondLst>
                                        </p:cTn>
                                        <p:tgtEl>
                                          <p:spTgt spid="2352"/>
                                        </p:tgtEl>
                                        <p:attrNameLst>
                                          <p:attrName>r</p:attrName>
                                        </p:attrNameLst>
                                      </p:cBhvr>
                                    </p:animRot>
                                  </p:childTnLst>
                                </p:cTn>
                              </p:par>
                              <p:par>
                                <p:cTn id="1550" presetID="32" presetClass="emph" presetSubtype="0" repeatCount="2000" fill="hold" nodeType="withEffect">
                                  <p:stCondLst>
                                    <p:cond delay="3000"/>
                                  </p:stCondLst>
                                  <p:childTnLst>
                                    <p:animClr clrSpc="rgb" dir="cw">
                                      <p:cBhvr override="childStyle">
                                        <p:cTn id="1551" dur="150" fill="hold"/>
                                        <p:tgtEl>
                                          <p:spTgt spid="2239"/>
                                        </p:tgtEl>
                                        <p:attrNameLst>
                                          <p:attrName>style.color</p:attrName>
                                        </p:attrNameLst>
                                      </p:cBhvr>
                                      <p:to>
                                        <a:srgbClr val="97DD97"/>
                                      </p:to>
                                    </p:animClr>
                                    <p:animClr clrSpc="rgb" dir="cw">
                                      <p:cBhvr>
                                        <p:cTn id="1552" dur="150" fill="hold"/>
                                        <p:tgtEl>
                                          <p:spTgt spid="2239"/>
                                        </p:tgtEl>
                                        <p:attrNameLst>
                                          <p:attrName>fillcolor</p:attrName>
                                        </p:attrNameLst>
                                      </p:cBhvr>
                                      <p:to>
                                        <a:srgbClr val="97DD97"/>
                                      </p:to>
                                    </p:animClr>
                                    <p:set>
                                      <p:cBhvr>
                                        <p:cTn id="1553" dur="150" fill="hold"/>
                                        <p:tgtEl>
                                          <p:spTgt spid="2239"/>
                                        </p:tgtEl>
                                        <p:attrNameLst>
                                          <p:attrName>fill.type</p:attrName>
                                        </p:attrNameLst>
                                      </p:cBhvr>
                                      <p:to>
                                        <p:strVal val="solid"/>
                                      </p:to>
                                    </p:set>
                                    <p:set>
                                      <p:cBhvr>
                                        <p:cTn id="1554" dur="150" fill="hold"/>
                                        <p:tgtEl>
                                          <p:spTgt spid="2239"/>
                                        </p:tgtEl>
                                        <p:attrNameLst>
                                          <p:attrName>fill.on</p:attrName>
                                        </p:attrNameLst>
                                      </p:cBhvr>
                                      <p:to>
                                        <p:strVal val="true"/>
                                      </p:to>
                                    </p:set>
                                    <p:animRot by="120000">
                                      <p:cBhvr>
                                        <p:cTn id="1555" dur="150" fill="hold">
                                          <p:stCondLst>
                                            <p:cond delay="0"/>
                                          </p:stCondLst>
                                        </p:cTn>
                                        <p:tgtEl>
                                          <p:spTgt spid="2239"/>
                                        </p:tgtEl>
                                        <p:attrNameLst>
                                          <p:attrName>r</p:attrName>
                                        </p:attrNameLst>
                                      </p:cBhvr>
                                    </p:animRot>
                                    <p:animRot by="-240000">
                                      <p:cBhvr>
                                        <p:cTn id="1556" dur="300" fill="hold">
                                          <p:stCondLst>
                                            <p:cond delay="300"/>
                                          </p:stCondLst>
                                        </p:cTn>
                                        <p:tgtEl>
                                          <p:spTgt spid="2239"/>
                                        </p:tgtEl>
                                        <p:attrNameLst>
                                          <p:attrName>r</p:attrName>
                                        </p:attrNameLst>
                                      </p:cBhvr>
                                    </p:animRot>
                                    <p:animRot by="240000">
                                      <p:cBhvr>
                                        <p:cTn id="1557" dur="300" fill="hold">
                                          <p:stCondLst>
                                            <p:cond delay="600"/>
                                          </p:stCondLst>
                                        </p:cTn>
                                        <p:tgtEl>
                                          <p:spTgt spid="2239"/>
                                        </p:tgtEl>
                                        <p:attrNameLst>
                                          <p:attrName>r</p:attrName>
                                        </p:attrNameLst>
                                      </p:cBhvr>
                                    </p:animRot>
                                    <p:animRot by="-240000">
                                      <p:cBhvr>
                                        <p:cTn id="1558" dur="300" fill="hold">
                                          <p:stCondLst>
                                            <p:cond delay="900"/>
                                          </p:stCondLst>
                                        </p:cTn>
                                        <p:tgtEl>
                                          <p:spTgt spid="2239"/>
                                        </p:tgtEl>
                                        <p:attrNameLst>
                                          <p:attrName>r</p:attrName>
                                        </p:attrNameLst>
                                      </p:cBhvr>
                                    </p:animRot>
                                    <p:animRot by="120000">
                                      <p:cBhvr>
                                        <p:cTn id="1559" dur="300" fill="hold">
                                          <p:stCondLst>
                                            <p:cond delay="1200"/>
                                          </p:stCondLst>
                                        </p:cTn>
                                        <p:tgtEl>
                                          <p:spTgt spid="2239"/>
                                        </p:tgtEl>
                                        <p:attrNameLst>
                                          <p:attrName>r</p:attrName>
                                        </p:attrNameLst>
                                      </p:cBhvr>
                                    </p:animRot>
                                  </p:childTnLst>
                                </p:cTn>
                              </p:par>
                              <p:par>
                                <p:cTn id="1560" presetID="26" presetClass="emph" presetSubtype="0" fill="hold" nodeType="withEffect">
                                  <p:stCondLst>
                                    <p:cond delay="3500"/>
                                  </p:stCondLst>
                                  <p:childTnLst>
                                    <p:animEffect transition="out" filter="fade">
                                      <p:cBhvr>
                                        <p:cTn id="1561" dur="500" tmFilter="0, 0; .2, .5; .8, .5; 1, 0"/>
                                        <p:tgtEl>
                                          <p:spTgt spid="2316"/>
                                        </p:tgtEl>
                                      </p:cBhvr>
                                    </p:animEffect>
                                    <p:animScale>
                                      <p:cBhvr>
                                        <p:cTn id="1562" dur="250" autoRev="1" fill="hold"/>
                                        <p:tgtEl>
                                          <p:spTgt spid="2316"/>
                                        </p:tgtEl>
                                      </p:cBhvr>
                                      <p:by x="105000" y="105000"/>
                                    </p:animScale>
                                  </p:childTnLst>
                                </p:cTn>
                              </p:par>
                              <p:par>
                                <p:cTn id="1563" presetID="26" presetClass="emph" presetSubtype="0" fill="hold" nodeType="withEffect">
                                  <p:stCondLst>
                                    <p:cond delay="3500"/>
                                  </p:stCondLst>
                                  <p:childTnLst>
                                    <p:animEffect transition="out" filter="fade">
                                      <p:cBhvr>
                                        <p:cTn id="1564" dur="500" tmFilter="0, 0; .2, .5; .8, .5; 1, 0"/>
                                        <p:tgtEl>
                                          <p:spTgt spid="2247"/>
                                        </p:tgtEl>
                                      </p:cBhvr>
                                    </p:animEffect>
                                    <p:animScale>
                                      <p:cBhvr>
                                        <p:cTn id="1565" dur="250" autoRev="1" fill="hold"/>
                                        <p:tgtEl>
                                          <p:spTgt spid="2247"/>
                                        </p:tgtEl>
                                      </p:cBhvr>
                                      <p:by x="105000" y="105000"/>
                                    </p:animScale>
                                  </p:childTnLst>
                                </p:cTn>
                              </p:par>
                              <p:par>
                                <p:cTn id="1566" presetID="26" presetClass="emph" presetSubtype="0" fill="hold" nodeType="withEffect">
                                  <p:stCondLst>
                                    <p:cond delay="5000"/>
                                  </p:stCondLst>
                                  <p:childTnLst>
                                    <p:animEffect transition="out" filter="fade">
                                      <p:cBhvr>
                                        <p:cTn id="1567" dur="500" tmFilter="0, 0; .2, .5; .8, .5; 1, 0"/>
                                        <p:tgtEl>
                                          <p:spTgt spid="2316"/>
                                        </p:tgtEl>
                                      </p:cBhvr>
                                    </p:animEffect>
                                    <p:animScale>
                                      <p:cBhvr>
                                        <p:cTn id="1568" dur="250" autoRev="1" fill="hold"/>
                                        <p:tgtEl>
                                          <p:spTgt spid="2316"/>
                                        </p:tgtEl>
                                      </p:cBhvr>
                                      <p:by x="105000" y="105000"/>
                                    </p:animScale>
                                  </p:childTnLst>
                                </p:cTn>
                              </p:par>
                              <p:par>
                                <p:cTn id="1569" presetID="26" presetClass="emph" presetSubtype="0" fill="hold" nodeType="withEffect">
                                  <p:stCondLst>
                                    <p:cond delay="5000"/>
                                  </p:stCondLst>
                                  <p:childTnLst>
                                    <p:animEffect transition="out" filter="fade">
                                      <p:cBhvr>
                                        <p:cTn id="1570" dur="500" tmFilter="0, 0; .2, .5; .8, .5; 1, 0"/>
                                        <p:tgtEl>
                                          <p:spTgt spid="2247"/>
                                        </p:tgtEl>
                                      </p:cBhvr>
                                    </p:animEffect>
                                    <p:animScale>
                                      <p:cBhvr>
                                        <p:cTn id="1571" dur="250" autoRev="1" fill="hold"/>
                                        <p:tgtEl>
                                          <p:spTgt spid="2247"/>
                                        </p:tgtEl>
                                      </p:cBhvr>
                                      <p:by x="105000" y="105000"/>
                                    </p:animScale>
                                  </p:childTnLst>
                                </p:cTn>
                              </p:par>
                              <p:par>
                                <p:cTn id="1572" presetID="32" presetClass="emph" presetSubtype="0" repeatCount="2000" fill="hold" nodeType="withEffect">
                                  <p:stCondLst>
                                    <p:cond delay="2000"/>
                                  </p:stCondLst>
                                  <p:childTnLst>
                                    <p:animClr clrSpc="rgb" dir="cw">
                                      <p:cBhvr override="childStyle">
                                        <p:cTn id="1573" dur="200" fill="hold"/>
                                        <p:tgtEl>
                                          <p:spTgt spid="2239"/>
                                        </p:tgtEl>
                                        <p:attrNameLst>
                                          <p:attrName>style.color</p:attrName>
                                        </p:attrNameLst>
                                      </p:cBhvr>
                                      <p:to>
                                        <a:srgbClr val="97DD97"/>
                                      </p:to>
                                    </p:animClr>
                                    <p:animClr clrSpc="rgb" dir="cw">
                                      <p:cBhvr>
                                        <p:cTn id="1574" dur="200" fill="hold"/>
                                        <p:tgtEl>
                                          <p:spTgt spid="2239"/>
                                        </p:tgtEl>
                                        <p:attrNameLst>
                                          <p:attrName>fillcolor</p:attrName>
                                        </p:attrNameLst>
                                      </p:cBhvr>
                                      <p:to>
                                        <a:srgbClr val="97DD97"/>
                                      </p:to>
                                    </p:animClr>
                                    <p:set>
                                      <p:cBhvr>
                                        <p:cTn id="1575" dur="200" fill="hold"/>
                                        <p:tgtEl>
                                          <p:spTgt spid="2239"/>
                                        </p:tgtEl>
                                        <p:attrNameLst>
                                          <p:attrName>fill.type</p:attrName>
                                        </p:attrNameLst>
                                      </p:cBhvr>
                                      <p:to>
                                        <p:strVal val="solid"/>
                                      </p:to>
                                    </p:set>
                                    <p:set>
                                      <p:cBhvr>
                                        <p:cTn id="1576" dur="200" fill="hold"/>
                                        <p:tgtEl>
                                          <p:spTgt spid="2239"/>
                                        </p:tgtEl>
                                        <p:attrNameLst>
                                          <p:attrName>fill.on</p:attrName>
                                        </p:attrNameLst>
                                      </p:cBhvr>
                                      <p:to>
                                        <p:strVal val="true"/>
                                      </p:to>
                                    </p:set>
                                    <p:animRot by="120000">
                                      <p:cBhvr>
                                        <p:cTn id="1577" dur="200" fill="hold">
                                          <p:stCondLst>
                                            <p:cond delay="0"/>
                                          </p:stCondLst>
                                        </p:cTn>
                                        <p:tgtEl>
                                          <p:spTgt spid="2239"/>
                                        </p:tgtEl>
                                        <p:attrNameLst>
                                          <p:attrName>r</p:attrName>
                                        </p:attrNameLst>
                                      </p:cBhvr>
                                    </p:animRot>
                                    <p:animRot by="-240000">
                                      <p:cBhvr>
                                        <p:cTn id="1578" dur="400" fill="hold">
                                          <p:stCondLst>
                                            <p:cond delay="400"/>
                                          </p:stCondLst>
                                        </p:cTn>
                                        <p:tgtEl>
                                          <p:spTgt spid="2239"/>
                                        </p:tgtEl>
                                        <p:attrNameLst>
                                          <p:attrName>r</p:attrName>
                                        </p:attrNameLst>
                                      </p:cBhvr>
                                    </p:animRot>
                                    <p:animRot by="240000">
                                      <p:cBhvr>
                                        <p:cTn id="1579" dur="400" fill="hold">
                                          <p:stCondLst>
                                            <p:cond delay="800"/>
                                          </p:stCondLst>
                                        </p:cTn>
                                        <p:tgtEl>
                                          <p:spTgt spid="2239"/>
                                        </p:tgtEl>
                                        <p:attrNameLst>
                                          <p:attrName>r</p:attrName>
                                        </p:attrNameLst>
                                      </p:cBhvr>
                                    </p:animRot>
                                    <p:animRot by="-240000">
                                      <p:cBhvr>
                                        <p:cTn id="1580" dur="400" fill="hold">
                                          <p:stCondLst>
                                            <p:cond delay="1200"/>
                                          </p:stCondLst>
                                        </p:cTn>
                                        <p:tgtEl>
                                          <p:spTgt spid="2239"/>
                                        </p:tgtEl>
                                        <p:attrNameLst>
                                          <p:attrName>r</p:attrName>
                                        </p:attrNameLst>
                                      </p:cBhvr>
                                    </p:animRot>
                                    <p:animRot by="120000">
                                      <p:cBhvr>
                                        <p:cTn id="1581" dur="400" fill="hold">
                                          <p:stCondLst>
                                            <p:cond delay="1600"/>
                                          </p:stCondLst>
                                        </p:cTn>
                                        <p:tgtEl>
                                          <p:spTgt spid="2239"/>
                                        </p:tgtEl>
                                        <p:attrNameLst>
                                          <p:attrName>r</p:attrName>
                                        </p:attrNameLst>
                                      </p:cBhvr>
                                    </p:animRot>
                                  </p:childTnLst>
                                </p:cTn>
                              </p:par>
                              <p:par>
                                <p:cTn id="1582" presetID="0" presetClass="path" presetSubtype="0" accel="50000" decel="50000" fill="hold" nodeType="withEffect">
                                  <p:stCondLst>
                                    <p:cond delay="500"/>
                                  </p:stCondLst>
                                  <p:childTnLst>
                                    <p:animMotion origin="layout" path="M 0.01666 0.42292 L 0.0592 0.49468 " pathEditMode="relative" rAng="0" ptsTypes="AA">
                                      <p:cBhvr>
                                        <p:cTn id="1583" dur="2500" fill="hold"/>
                                        <p:tgtEl>
                                          <p:spTgt spid="2381"/>
                                        </p:tgtEl>
                                        <p:attrNameLst>
                                          <p:attrName>ppt_x</p:attrName>
                                          <p:attrName>ppt_y</p:attrName>
                                        </p:attrNameLst>
                                      </p:cBhvr>
                                      <p:rCtr x="21" y="36"/>
                                    </p:animMotion>
                                  </p:childTnLst>
                                </p:cTn>
                              </p:par>
                              <p:par>
                                <p:cTn id="1584" presetID="0" presetClass="path" presetSubtype="0" accel="50000" decel="50000" fill="hold" nodeType="withEffect">
                                  <p:stCondLst>
                                    <p:cond delay="0"/>
                                  </p:stCondLst>
                                  <p:childTnLst>
                                    <p:animMotion origin="layout" path="M 0.30678 0.47708 L 0.16042 0.43564 " pathEditMode="relative" rAng="0" ptsTypes="AA">
                                      <p:cBhvr>
                                        <p:cTn id="1585" dur="3000" fill="hold"/>
                                        <p:tgtEl>
                                          <p:spTgt spid="2293"/>
                                        </p:tgtEl>
                                        <p:attrNameLst>
                                          <p:attrName>ppt_x</p:attrName>
                                          <p:attrName>ppt_y</p:attrName>
                                        </p:attrNameLst>
                                      </p:cBhvr>
                                      <p:rCtr x="-73" y="-21"/>
                                    </p:animMotion>
                                  </p:childTnLst>
                                </p:cTn>
                              </p:par>
                              <p:par>
                                <p:cTn id="1586" presetID="26" presetClass="emph" presetSubtype="0" fill="hold" nodeType="withEffect">
                                  <p:stCondLst>
                                    <p:cond delay="4000"/>
                                  </p:stCondLst>
                                  <p:childTnLst>
                                    <p:animEffect transition="out" filter="fade">
                                      <p:cBhvr>
                                        <p:cTn id="1587" dur="500" tmFilter="0, 0; .2, .5; .8, .5; 1, 0"/>
                                        <p:tgtEl>
                                          <p:spTgt spid="2293"/>
                                        </p:tgtEl>
                                      </p:cBhvr>
                                    </p:animEffect>
                                    <p:animScale>
                                      <p:cBhvr>
                                        <p:cTn id="1588" dur="250" autoRev="1" fill="hold"/>
                                        <p:tgtEl>
                                          <p:spTgt spid="2293"/>
                                        </p:tgtEl>
                                      </p:cBhvr>
                                      <p:by x="105000" y="105000"/>
                                    </p:animScale>
                                  </p:childTnLst>
                                </p:cTn>
                              </p:par>
                              <p:par>
                                <p:cTn id="1589" presetID="0" presetClass="path" presetSubtype="0" accel="50000" decel="50000" fill="hold" nodeType="withEffect">
                                  <p:stCondLst>
                                    <p:cond delay="3000"/>
                                  </p:stCondLst>
                                  <p:childTnLst>
                                    <p:animMotion origin="layout" path="M -0.56736 0.25416 L -0.57518 0.23472 " pathEditMode="relative" rAng="0" ptsTypes="AA">
                                      <p:cBhvr>
                                        <p:cTn id="1590" dur="1000" fill="hold"/>
                                        <p:tgtEl>
                                          <p:spTgt spid="2318"/>
                                        </p:tgtEl>
                                        <p:attrNameLst>
                                          <p:attrName>ppt_x</p:attrName>
                                          <p:attrName>ppt_y</p:attrName>
                                        </p:attrNameLst>
                                      </p:cBhvr>
                                      <p:rCtr x="-4" y="-10"/>
                                    </p:animMotion>
                                  </p:childTnLst>
                                </p:cTn>
                              </p:par>
                              <p:par>
                                <p:cTn id="1591" presetID="26" presetClass="emph" presetSubtype="0" fill="hold" nodeType="withEffect">
                                  <p:stCondLst>
                                    <p:cond delay="5000"/>
                                  </p:stCondLst>
                                  <p:childTnLst>
                                    <p:animEffect transition="out" filter="fade">
                                      <p:cBhvr>
                                        <p:cTn id="1592" dur="500" tmFilter="0, 0; .2, .5; .8, .5; 1, 0"/>
                                        <p:tgtEl>
                                          <p:spTgt spid="2293"/>
                                        </p:tgtEl>
                                      </p:cBhvr>
                                    </p:animEffect>
                                    <p:animScale>
                                      <p:cBhvr>
                                        <p:cTn id="1593" dur="250" autoRev="1" fill="hold"/>
                                        <p:tgtEl>
                                          <p:spTgt spid="2293"/>
                                        </p:tgtEl>
                                      </p:cBhvr>
                                      <p:by x="105000" y="105000"/>
                                    </p:animScale>
                                  </p:childTnLst>
                                </p:cTn>
                              </p:par>
                              <p:par>
                                <p:cTn id="1594" presetID="0" presetClass="path" presetSubtype="0" accel="50000" decel="50000" fill="hold" nodeType="withEffect">
                                  <p:stCondLst>
                                    <p:cond delay="1000"/>
                                  </p:stCondLst>
                                  <p:childTnLst>
                                    <p:animMotion origin="layout" path="M -5.55556E-7 7.40741E-6 L -0.35052 0.08913 " pathEditMode="relative" ptsTypes="AA">
                                      <p:cBhvr>
                                        <p:cTn id="1595" dur="5000" fill="hold"/>
                                        <p:tgtEl>
                                          <p:spTgt spid="2383"/>
                                        </p:tgtEl>
                                        <p:attrNameLst>
                                          <p:attrName>ppt_x</p:attrName>
                                          <p:attrName>ppt_y</p:attrName>
                                        </p:attrNameLst>
                                      </p:cBhvr>
                                    </p:animMotion>
                                  </p:childTnLst>
                                </p:cTn>
                              </p:par>
                              <p:par>
                                <p:cTn id="1596" presetID="0" presetClass="path" presetSubtype="0" accel="50000" decel="50000" fill="hold" nodeType="withEffect">
                                  <p:stCondLst>
                                    <p:cond delay="1000"/>
                                  </p:stCondLst>
                                  <p:childTnLst>
                                    <p:animMotion origin="layout" path="M 6.66667E-6 6.2963E-6 L -0.28385 0.16691 " pathEditMode="relative" ptsTypes="AA">
                                      <p:cBhvr>
                                        <p:cTn id="1597" dur="5000" fill="hold"/>
                                        <p:tgtEl>
                                          <p:spTgt spid="2384"/>
                                        </p:tgtEl>
                                        <p:attrNameLst>
                                          <p:attrName>ppt_x</p:attrName>
                                          <p:attrName>ppt_y</p:attrName>
                                        </p:attrNameLst>
                                      </p:cBhvr>
                                    </p:animMotion>
                                  </p:childTnLst>
                                </p:cTn>
                              </p:par>
                              <p:par>
                                <p:cTn id="1598" presetID="0" presetClass="path" presetSubtype="0" accel="50000" decel="50000" fill="hold" nodeType="withEffect">
                                  <p:stCondLst>
                                    <p:cond delay="0"/>
                                  </p:stCondLst>
                                  <p:childTnLst>
                                    <p:animMotion origin="layout" path="M -0.15625 0.28357 C -0.17847 0.30949 -0.26076 0.39097 -0.28975 0.43982 C -0.31875 0.48866 -0.32187 0.54745 -0.33038 0.57593 " pathEditMode="relative" rAng="0" ptsTypes="aaa">
                                      <p:cBhvr>
                                        <p:cTn id="1599" dur="3500" fill="hold"/>
                                        <p:tgtEl>
                                          <p:spTgt spid="2319"/>
                                        </p:tgtEl>
                                        <p:attrNameLst>
                                          <p:attrName>ppt_x</p:attrName>
                                          <p:attrName>ppt_y</p:attrName>
                                        </p:attrNameLst>
                                      </p:cBhvr>
                                      <p:rCtr x="-87" y="146"/>
                                    </p:animMotion>
                                  </p:childTnLst>
                                </p:cTn>
                              </p:par>
                              <p:par>
                                <p:cTn id="1600" presetID="32" presetClass="emph" presetSubtype="0" repeatCount="2000" fill="hold" nodeType="withEffect">
                                  <p:stCondLst>
                                    <p:cond delay="2000"/>
                                  </p:stCondLst>
                                  <p:childTnLst>
                                    <p:animClr clrSpc="rgb" dir="cw">
                                      <p:cBhvr override="childStyle">
                                        <p:cTn id="1601" dur="200" fill="hold"/>
                                        <p:tgtEl>
                                          <p:spTgt spid="2260"/>
                                        </p:tgtEl>
                                        <p:attrNameLst>
                                          <p:attrName>style.color</p:attrName>
                                        </p:attrNameLst>
                                      </p:cBhvr>
                                      <p:to>
                                        <a:srgbClr val="97DD97"/>
                                      </p:to>
                                    </p:animClr>
                                    <p:animClr clrSpc="rgb" dir="cw">
                                      <p:cBhvr>
                                        <p:cTn id="1602" dur="200" fill="hold"/>
                                        <p:tgtEl>
                                          <p:spTgt spid="2260"/>
                                        </p:tgtEl>
                                        <p:attrNameLst>
                                          <p:attrName>fillcolor</p:attrName>
                                        </p:attrNameLst>
                                      </p:cBhvr>
                                      <p:to>
                                        <a:srgbClr val="97DD97"/>
                                      </p:to>
                                    </p:animClr>
                                    <p:set>
                                      <p:cBhvr>
                                        <p:cTn id="1603" dur="200" fill="hold"/>
                                        <p:tgtEl>
                                          <p:spTgt spid="2260"/>
                                        </p:tgtEl>
                                        <p:attrNameLst>
                                          <p:attrName>fill.type</p:attrName>
                                        </p:attrNameLst>
                                      </p:cBhvr>
                                      <p:to>
                                        <p:strVal val="solid"/>
                                      </p:to>
                                    </p:set>
                                    <p:set>
                                      <p:cBhvr>
                                        <p:cTn id="1604" dur="200" fill="hold"/>
                                        <p:tgtEl>
                                          <p:spTgt spid="2260"/>
                                        </p:tgtEl>
                                        <p:attrNameLst>
                                          <p:attrName>fill.on</p:attrName>
                                        </p:attrNameLst>
                                      </p:cBhvr>
                                      <p:to>
                                        <p:strVal val="true"/>
                                      </p:to>
                                    </p:set>
                                    <p:animRot by="120000">
                                      <p:cBhvr>
                                        <p:cTn id="1605" dur="200" fill="hold">
                                          <p:stCondLst>
                                            <p:cond delay="0"/>
                                          </p:stCondLst>
                                        </p:cTn>
                                        <p:tgtEl>
                                          <p:spTgt spid="2260"/>
                                        </p:tgtEl>
                                        <p:attrNameLst>
                                          <p:attrName>r</p:attrName>
                                        </p:attrNameLst>
                                      </p:cBhvr>
                                    </p:animRot>
                                    <p:animRot by="-240000">
                                      <p:cBhvr>
                                        <p:cTn id="1606" dur="400" fill="hold">
                                          <p:stCondLst>
                                            <p:cond delay="400"/>
                                          </p:stCondLst>
                                        </p:cTn>
                                        <p:tgtEl>
                                          <p:spTgt spid="2260"/>
                                        </p:tgtEl>
                                        <p:attrNameLst>
                                          <p:attrName>r</p:attrName>
                                        </p:attrNameLst>
                                      </p:cBhvr>
                                    </p:animRot>
                                    <p:animRot by="240000">
                                      <p:cBhvr>
                                        <p:cTn id="1607" dur="400" fill="hold">
                                          <p:stCondLst>
                                            <p:cond delay="800"/>
                                          </p:stCondLst>
                                        </p:cTn>
                                        <p:tgtEl>
                                          <p:spTgt spid="2260"/>
                                        </p:tgtEl>
                                        <p:attrNameLst>
                                          <p:attrName>r</p:attrName>
                                        </p:attrNameLst>
                                      </p:cBhvr>
                                    </p:animRot>
                                    <p:animRot by="-240000">
                                      <p:cBhvr>
                                        <p:cTn id="1608" dur="400" fill="hold">
                                          <p:stCondLst>
                                            <p:cond delay="1200"/>
                                          </p:stCondLst>
                                        </p:cTn>
                                        <p:tgtEl>
                                          <p:spTgt spid="2260"/>
                                        </p:tgtEl>
                                        <p:attrNameLst>
                                          <p:attrName>r</p:attrName>
                                        </p:attrNameLst>
                                      </p:cBhvr>
                                    </p:animRot>
                                    <p:animRot by="120000">
                                      <p:cBhvr>
                                        <p:cTn id="1609" dur="400" fill="hold">
                                          <p:stCondLst>
                                            <p:cond delay="1600"/>
                                          </p:stCondLst>
                                        </p:cTn>
                                        <p:tgtEl>
                                          <p:spTgt spid="2260"/>
                                        </p:tgtEl>
                                        <p:attrNameLst>
                                          <p:attrName>r</p:attrName>
                                        </p:attrNameLst>
                                      </p:cBhvr>
                                    </p:animRot>
                                  </p:childTnLst>
                                </p:cTn>
                              </p:par>
                              <p:par>
                                <p:cTn id="1610" presetID="0" presetClass="path" presetSubtype="0" accel="50000" decel="50000" fill="hold" nodeType="withEffect">
                                  <p:stCondLst>
                                    <p:cond delay="0"/>
                                  </p:stCondLst>
                                  <p:childTnLst>
                                    <p:animMotion origin="layout" path="M -0.09097 0.27523 L -0.23611 0.23194 " pathEditMode="relative" rAng="0" ptsTypes="AA">
                                      <p:cBhvr>
                                        <p:cTn id="1611" dur="3000" fill="hold"/>
                                        <p:tgtEl>
                                          <p:spTgt spid="2220"/>
                                        </p:tgtEl>
                                        <p:attrNameLst>
                                          <p:attrName>ppt_x</p:attrName>
                                          <p:attrName>ppt_y</p:attrName>
                                        </p:attrNameLst>
                                      </p:cBhvr>
                                      <p:rCtr x="-73" y="-22"/>
                                    </p:animMotion>
                                  </p:childTnLst>
                                </p:cTn>
                              </p:par>
                              <p:par>
                                <p:cTn id="1612" presetID="0" presetClass="path" presetSubtype="0" accel="50000" decel="50000" fill="hold" nodeType="withEffect">
                                  <p:stCondLst>
                                    <p:cond delay="1000"/>
                                  </p:stCondLst>
                                  <p:childTnLst>
                                    <p:animMotion origin="layout" path="M -0.08733 0.00926 L -0.2125 -0.10208 " pathEditMode="relative" rAng="0" ptsTypes="AA">
                                      <p:cBhvr>
                                        <p:cTn id="1613" dur="3000" fill="hold"/>
                                        <p:tgtEl>
                                          <p:spTgt spid="2314"/>
                                        </p:tgtEl>
                                        <p:attrNameLst>
                                          <p:attrName>ppt_x</p:attrName>
                                          <p:attrName>ppt_y</p:attrName>
                                        </p:attrNameLst>
                                      </p:cBhvr>
                                      <p:rCtr x="-63" y="-56"/>
                                    </p:animMotion>
                                  </p:childTnLst>
                                </p:cTn>
                              </p:par>
                              <p:par>
                                <p:cTn id="1614" presetID="10" presetClass="entr" presetSubtype="0" fill="hold" nodeType="withEffect">
                                  <p:stCondLst>
                                    <p:cond delay="1000"/>
                                  </p:stCondLst>
                                  <p:childTnLst>
                                    <p:set>
                                      <p:cBhvr>
                                        <p:cTn id="1615" dur="1" fill="hold">
                                          <p:stCondLst>
                                            <p:cond delay="0"/>
                                          </p:stCondLst>
                                        </p:cTn>
                                        <p:tgtEl>
                                          <p:spTgt spid="2506"/>
                                        </p:tgtEl>
                                        <p:attrNameLst>
                                          <p:attrName>style.visibility</p:attrName>
                                        </p:attrNameLst>
                                      </p:cBhvr>
                                      <p:to>
                                        <p:strVal val="visible"/>
                                      </p:to>
                                    </p:set>
                                    <p:animEffect transition="in" filter="fade">
                                      <p:cBhvr>
                                        <p:cTn id="1616" dur="500"/>
                                        <p:tgtEl>
                                          <p:spTgt spid="2506"/>
                                        </p:tgtEl>
                                      </p:cBhvr>
                                    </p:animEffect>
                                  </p:childTnLst>
                                </p:cTn>
                              </p:par>
                              <p:par>
                                <p:cTn id="1617" presetID="0" presetClass="path" presetSubtype="0" accel="50000" decel="50000" fill="hold" nodeType="withEffect">
                                  <p:stCondLst>
                                    <p:cond delay="1000"/>
                                  </p:stCondLst>
                                  <p:childTnLst>
                                    <p:animMotion origin="layout" path="M 2.77778E-7 -1.85185E-6 L -0.50747 0.0007 " pathEditMode="relative" rAng="0" ptsTypes="AA">
                                      <p:cBhvr>
                                        <p:cTn id="1618" dur="3500" fill="hold"/>
                                        <p:tgtEl>
                                          <p:spTgt spid="2506"/>
                                        </p:tgtEl>
                                        <p:attrNameLst>
                                          <p:attrName>ppt_x</p:attrName>
                                          <p:attrName>ppt_y</p:attrName>
                                        </p:attrNameLst>
                                      </p:cBhvr>
                                      <p:rCtr x="-254" y="0"/>
                                    </p:animMotion>
                                  </p:childTnLst>
                                </p:cTn>
                              </p:par>
                              <p:par>
                                <p:cTn id="1619" presetID="10" presetClass="exit" presetSubtype="0" fill="hold" nodeType="withEffect">
                                  <p:stCondLst>
                                    <p:cond delay="3000"/>
                                  </p:stCondLst>
                                  <p:childTnLst>
                                    <p:animEffect transition="out" filter="fade">
                                      <p:cBhvr>
                                        <p:cTn id="1620" dur="1000"/>
                                        <p:tgtEl>
                                          <p:spTgt spid="2506"/>
                                        </p:tgtEl>
                                      </p:cBhvr>
                                    </p:animEffect>
                                    <p:set>
                                      <p:cBhvr>
                                        <p:cTn id="1621" dur="1" fill="hold">
                                          <p:stCondLst>
                                            <p:cond delay="999"/>
                                          </p:stCondLst>
                                        </p:cTn>
                                        <p:tgtEl>
                                          <p:spTgt spid="2506"/>
                                        </p:tgtEl>
                                        <p:attrNameLst>
                                          <p:attrName>style.visibility</p:attrName>
                                        </p:attrNameLst>
                                      </p:cBhvr>
                                      <p:to>
                                        <p:strVal val="hidden"/>
                                      </p:to>
                                    </p:set>
                                  </p:childTnLst>
                                </p:cTn>
                              </p:par>
                              <p:par>
                                <p:cTn id="1622" presetID="1" presetClass="entr" presetSubtype="0" fill="hold" nodeType="withEffect">
                                  <p:stCondLst>
                                    <p:cond delay="3000"/>
                                  </p:stCondLst>
                                  <p:childTnLst>
                                    <p:set>
                                      <p:cBhvr>
                                        <p:cTn id="1623" dur="1" fill="hold">
                                          <p:stCondLst>
                                            <p:cond delay="0"/>
                                          </p:stCondLst>
                                        </p:cTn>
                                        <p:tgtEl>
                                          <p:spTgt spid="2508"/>
                                        </p:tgtEl>
                                        <p:attrNameLst>
                                          <p:attrName>style.visibility</p:attrName>
                                        </p:attrNameLst>
                                      </p:cBhvr>
                                      <p:to>
                                        <p:strVal val="visible"/>
                                      </p:to>
                                    </p:set>
                                  </p:childTnLst>
                                </p:cTn>
                              </p:par>
                              <p:par>
                                <p:cTn id="1624" presetID="42" presetClass="exit" presetSubtype="0" fill="hold" nodeType="withEffect">
                                  <p:stCondLst>
                                    <p:cond delay="3000"/>
                                  </p:stCondLst>
                                  <p:childTnLst>
                                    <p:animEffect transition="out" filter="fade">
                                      <p:cBhvr>
                                        <p:cTn id="1625" dur="2000"/>
                                        <p:tgtEl>
                                          <p:spTgt spid="2508"/>
                                        </p:tgtEl>
                                      </p:cBhvr>
                                    </p:animEffect>
                                    <p:anim calcmode="lin" valueType="num">
                                      <p:cBhvr>
                                        <p:cTn id="1626" dur="2000"/>
                                        <p:tgtEl>
                                          <p:spTgt spid="2508"/>
                                        </p:tgtEl>
                                        <p:attrNameLst>
                                          <p:attrName>ppt_x</p:attrName>
                                        </p:attrNameLst>
                                      </p:cBhvr>
                                      <p:tavLst>
                                        <p:tav tm="0">
                                          <p:val>
                                            <p:strVal val="ppt_x"/>
                                          </p:val>
                                        </p:tav>
                                        <p:tav tm="100000">
                                          <p:val>
                                            <p:strVal val="ppt_x"/>
                                          </p:val>
                                        </p:tav>
                                      </p:tavLst>
                                    </p:anim>
                                    <p:anim calcmode="lin" valueType="num">
                                      <p:cBhvr>
                                        <p:cTn id="1627" dur="2000"/>
                                        <p:tgtEl>
                                          <p:spTgt spid="2508"/>
                                        </p:tgtEl>
                                        <p:attrNameLst>
                                          <p:attrName>ppt_y</p:attrName>
                                        </p:attrNameLst>
                                      </p:cBhvr>
                                      <p:tavLst>
                                        <p:tav tm="0">
                                          <p:val>
                                            <p:strVal val="ppt_y"/>
                                          </p:val>
                                        </p:tav>
                                        <p:tav tm="100000">
                                          <p:val>
                                            <p:strVal val="ppt_y+.1"/>
                                          </p:val>
                                        </p:tav>
                                      </p:tavLst>
                                    </p:anim>
                                    <p:set>
                                      <p:cBhvr>
                                        <p:cTn id="1628" dur="1" fill="hold">
                                          <p:stCondLst>
                                            <p:cond delay="1999"/>
                                          </p:stCondLst>
                                        </p:cTn>
                                        <p:tgtEl>
                                          <p:spTgt spid="2508"/>
                                        </p:tgtEl>
                                        <p:attrNameLst>
                                          <p:attrName>style.visibility</p:attrName>
                                        </p:attrNameLst>
                                      </p:cBhvr>
                                      <p:to>
                                        <p:strVal val="hidden"/>
                                      </p:to>
                                    </p:set>
                                  </p:childTnLst>
                                </p:cTn>
                              </p:par>
                              <p:par>
                                <p:cTn id="1629" presetID="10" presetClass="exit" presetSubtype="0" fill="hold" nodeType="withEffect">
                                  <p:stCondLst>
                                    <p:cond delay="2000"/>
                                  </p:stCondLst>
                                  <p:childTnLst>
                                    <p:animEffect transition="out" filter="fade">
                                      <p:cBhvr>
                                        <p:cTn id="1630" dur="1000"/>
                                        <p:tgtEl>
                                          <p:spTgt spid="2314"/>
                                        </p:tgtEl>
                                      </p:cBhvr>
                                    </p:animEffect>
                                    <p:set>
                                      <p:cBhvr>
                                        <p:cTn id="1631" dur="1" fill="hold">
                                          <p:stCondLst>
                                            <p:cond delay="999"/>
                                          </p:stCondLst>
                                        </p:cTn>
                                        <p:tgtEl>
                                          <p:spTgt spid="2314"/>
                                        </p:tgtEl>
                                        <p:attrNameLst>
                                          <p:attrName>style.visibility</p:attrName>
                                        </p:attrNameLst>
                                      </p:cBhvr>
                                      <p:to>
                                        <p:strVal val="hidden"/>
                                      </p:to>
                                    </p:set>
                                  </p:childTnLst>
                                </p:cTn>
                              </p:par>
                              <p:par>
                                <p:cTn id="1632" presetID="0" presetClass="path" presetSubtype="0" accel="50000" decel="50000" fill="hold" nodeType="withEffect">
                                  <p:stCondLst>
                                    <p:cond delay="500"/>
                                  </p:stCondLst>
                                  <p:childTnLst>
                                    <p:animMotion origin="layout" path="M -0.17309 0.12917 L -0.17569 0.18889 " pathEditMode="relative" rAng="0" ptsTypes="AA">
                                      <p:cBhvr>
                                        <p:cTn id="1633" dur="2000" fill="hold"/>
                                        <p:tgtEl>
                                          <p:spTgt spid="2257"/>
                                        </p:tgtEl>
                                        <p:attrNameLst>
                                          <p:attrName>ppt_x</p:attrName>
                                          <p:attrName>ppt_y</p:attrName>
                                        </p:attrNameLst>
                                      </p:cBhvr>
                                      <p:rCtr x="-1" y="30"/>
                                    </p:animMotion>
                                  </p:childTnLst>
                                </p:cTn>
                              </p:par>
                              <p:par>
                                <p:cTn id="1634" presetID="0" presetClass="path" presetSubtype="0" accel="50000" decel="50000" fill="hold" nodeType="withEffect">
                                  <p:stCondLst>
                                    <p:cond delay="1000"/>
                                  </p:stCondLst>
                                  <p:childTnLst>
                                    <p:animMotion origin="layout" path="M -0.14948 -0.02615 L -0.26719 -0.0199 " pathEditMode="relative" rAng="0" ptsTypes="AA">
                                      <p:cBhvr>
                                        <p:cTn id="1635" dur="3500" fill="hold"/>
                                        <p:tgtEl>
                                          <p:spTgt spid="2236"/>
                                        </p:tgtEl>
                                        <p:attrNameLst>
                                          <p:attrName>ppt_x</p:attrName>
                                          <p:attrName>ppt_y</p:attrName>
                                        </p:attrNameLst>
                                      </p:cBhvr>
                                      <p:rCtr x="-59" y="3"/>
                                    </p:animMotion>
                                  </p:childTnLst>
                                </p:cTn>
                              </p:par>
                              <p:par>
                                <p:cTn id="1636" presetID="0" presetClass="path" presetSubtype="0" accel="50000" decel="50000" fill="hold" nodeType="withEffect">
                                  <p:stCondLst>
                                    <p:cond delay="1000"/>
                                  </p:stCondLst>
                                  <p:childTnLst>
                                    <p:animMotion origin="layout" path="M -0.1125 -0.05116 L -0.28386 -0.04629 " pathEditMode="relative" rAng="0" ptsTypes="AA">
                                      <p:cBhvr>
                                        <p:cTn id="1637" dur="3500" fill="hold"/>
                                        <p:tgtEl>
                                          <p:spTgt spid="2238"/>
                                        </p:tgtEl>
                                        <p:attrNameLst>
                                          <p:attrName>ppt_x</p:attrName>
                                          <p:attrName>ppt_y</p:attrName>
                                        </p:attrNameLst>
                                      </p:cBhvr>
                                      <p:rCtr x="-86" y="2"/>
                                    </p:animMotion>
                                  </p:childTnLst>
                                </p:cTn>
                              </p:par>
                              <p:par>
                                <p:cTn id="1638" presetID="0" presetClass="path" presetSubtype="0" accel="50000" decel="50000" fill="hold" nodeType="withEffect">
                                  <p:stCondLst>
                                    <p:cond delay="500"/>
                                  </p:stCondLst>
                                  <p:childTnLst>
                                    <p:animMotion origin="layout" path="M -0.35972 -0.1074 L -0.5092 -0.02963 " pathEditMode="relative" rAng="0" ptsTypes="AA">
                                      <p:cBhvr>
                                        <p:cTn id="1639" dur="3000" fill="hold"/>
                                        <p:tgtEl>
                                          <p:spTgt spid="2294"/>
                                        </p:tgtEl>
                                        <p:attrNameLst>
                                          <p:attrName>ppt_x</p:attrName>
                                          <p:attrName>ppt_y</p:attrName>
                                        </p:attrNameLst>
                                      </p:cBhvr>
                                      <p:rCtr x="-75" y="39"/>
                                    </p:animMotion>
                                  </p:childTnLst>
                                </p:cTn>
                              </p:par>
                              <p:par>
                                <p:cTn id="1640" presetID="32" presetClass="emph" presetSubtype="0" repeatCount="3000" fill="hold" nodeType="withEffect">
                                  <p:stCondLst>
                                    <p:cond delay="0"/>
                                  </p:stCondLst>
                                  <p:childTnLst>
                                    <p:animClr clrSpc="rgb" dir="cw">
                                      <p:cBhvr override="childStyle">
                                        <p:cTn id="1641" dur="200" fill="hold"/>
                                        <p:tgtEl>
                                          <p:spTgt spid="2285"/>
                                        </p:tgtEl>
                                        <p:attrNameLst>
                                          <p:attrName>style.color</p:attrName>
                                        </p:attrNameLst>
                                      </p:cBhvr>
                                      <p:to>
                                        <a:srgbClr val="97DD97"/>
                                      </p:to>
                                    </p:animClr>
                                    <p:animClr clrSpc="rgb" dir="cw">
                                      <p:cBhvr>
                                        <p:cTn id="1642" dur="200" fill="hold"/>
                                        <p:tgtEl>
                                          <p:spTgt spid="2285"/>
                                        </p:tgtEl>
                                        <p:attrNameLst>
                                          <p:attrName>fillcolor</p:attrName>
                                        </p:attrNameLst>
                                      </p:cBhvr>
                                      <p:to>
                                        <a:srgbClr val="97DD97"/>
                                      </p:to>
                                    </p:animClr>
                                    <p:set>
                                      <p:cBhvr>
                                        <p:cTn id="1643" dur="200" fill="hold"/>
                                        <p:tgtEl>
                                          <p:spTgt spid="2285"/>
                                        </p:tgtEl>
                                        <p:attrNameLst>
                                          <p:attrName>fill.type</p:attrName>
                                        </p:attrNameLst>
                                      </p:cBhvr>
                                      <p:to>
                                        <p:strVal val="solid"/>
                                      </p:to>
                                    </p:set>
                                    <p:set>
                                      <p:cBhvr>
                                        <p:cTn id="1644" dur="200" fill="hold"/>
                                        <p:tgtEl>
                                          <p:spTgt spid="2285"/>
                                        </p:tgtEl>
                                        <p:attrNameLst>
                                          <p:attrName>fill.on</p:attrName>
                                        </p:attrNameLst>
                                      </p:cBhvr>
                                      <p:to>
                                        <p:strVal val="true"/>
                                      </p:to>
                                    </p:set>
                                    <p:animRot by="120000">
                                      <p:cBhvr>
                                        <p:cTn id="1645" dur="200" fill="hold">
                                          <p:stCondLst>
                                            <p:cond delay="0"/>
                                          </p:stCondLst>
                                        </p:cTn>
                                        <p:tgtEl>
                                          <p:spTgt spid="2285"/>
                                        </p:tgtEl>
                                        <p:attrNameLst>
                                          <p:attrName>r</p:attrName>
                                        </p:attrNameLst>
                                      </p:cBhvr>
                                    </p:animRot>
                                    <p:animRot by="-240000">
                                      <p:cBhvr>
                                        <p:cTn id="1646" dur="400" fill="hold">
                                          <p:stCondLst>
                                            <p:cond delay="400"/>
                                          </p:stCondLst>
                                        </p:cTn>
                                        <p:tgtEl>
                                          <p:spTgt spid="2285"/>
                                        </p:tgtEl>
                                        <p:attrNameLst>
                                          <p:attrName>r</p:attrName>
                                        </p:attrNameLst>
                                      </p:cBhvr>
                                    </p:animRot>
                                    <p:animRot by="240000">
                                      <p:cBhvr>
                                        <p:cTn id="1647" dur="400" fill="hold">
                                          <p:stCondLst>
                                            <p:cond delay="800"/>
                                          </p:stCondLst>
                                        </p:cTn>
                                        <p:tgtEl>
                                          <p:spTgt spid="2285"/>
                                        </p:tgtEl>
                                        <p:attrNameLst>
                                          <p:attrName>r</p:attrName>
                                        </p:attrNameLst>
                                      </p:cBhvr>
                                    </p:animRot>
                                    <p:animRot by="-240000">
                                      <p:cBhvr>
                                        <p:cTn id="1648" dur="400" fill="hold">
                                          <p:stCondLst>
                                            <p:cond delay="1200"/>
                                          </p:stCondLst>
                                        </p:cTn>
                                        <p:tgtEl>
                                          <p:spTgt spid="2285"/>
                                        </p:tgtEl>
                                        <p:attrNameLst>
                                          <p:attrName>r</p:attrName>
                                        </p:attrNameLst>
                                      </p:cBhvr>
                                    </p:animRot>
                                    <p:animRot by="120000">
                                      <p:cBhvr>
                                        <p:cTn id="1649" dur="400" fill="hold">
                                          <p:stCondLst>
                                            <p:cond delay="1600"/>
                                          </p:stCondLst>
                                        </p:cTn>
                                        <p:tgtEl>
                                          <p:spTgt spid="2285"/>
                                        </p:tgtEl>
                                        <p:attrNameLst>
                                          <p:attrName>r</p:attrName>
                                        </p:attrNameLst>
                                      </p:cBhvr>
                                    </p:animRot>
                                  </p:childTnLst>
                                </p:cTn>
                              </p:par>
                              <p:par>
                                <p:cTn id="1650" presetID="32" presetClass="emph" presetSubtype="0" repeatCount="3000" fill="hold" nodeType="withEffect">
                                  <p:stCondLst>
                                    <p:cond delay="0"/>
                                  </p:stCondLst>
                                  <p:childTnLst>
                                    <p:animClr clrSpc="rgb" dir="cw">
                                      <p:cBhvr override="childStyle">
                                        <p:cTn id="1651" dur="200" fill="hold"/>
                                        <p:tgtEl>
                                          <p:spTgt spid="2317"/>
                                        </p:tgtEl>
                                        <p:attrNameLst>
                                          <p:attrName>style.color</p:attrName>
                                        </p:attrNameLst>
                                      </p:cBhvr>
                                      <p:to>
                                        <a:srgbClr val="97DD97"/>
                                      </p:to>
                                    </p:animClr>
                                    <p:animClr clrSpc="rgb" dir="cw">
                                      <p:cBhvr>
                                        <p:cTn id="1652" dur="200" fill="hold"/>
                                        <p:tgtEl>
                                          <p:spTgt spid="2317"/>
                                        </p:tgtEl>
                                        <p:attrNameLst>
                                          <p:attrName>fillcolor</p:attrName>
                                        </p:attrNameLst>
                                      </p:cBhvr>
                                      <p:to>
                                        <a:srgbClr val="97DD97"/>
                                      </p:to>
                                    </p:animClr>
                                    <p:set>
                                      <p:cBhvr>
                                        <p:cTn id="1653" dur="200" fill="hold"/>
                                        <p:tgtEl>
                                          <p:spTgt spid="2317"/>
                                        </p:tgtEl>
                                        <p:attrNameLst>
                                          <p:attrName>fill.type</p:attrName>
                                        </p:attrNameLst>
                                      </p:cBhvr>
                                      <p:to>
                                        <p:strVal val="solid"/>
                                      </p:to>
                                    </p:set>
                                    <p:set>
                                      <p:cBhvr>
                                        <p:cTn id="1654" dur="200" fill="hold"/>
                                        <p:tgtEl>
                                          <p:spTgt spid="2317"/>
                                        </p:tgtEl>
                                        <p:attrNameLst>
                                          <p:attrName>fill.on</p:attrName>
                                        </p:attrNameLst>
                                      </p:cBhvr>
                                      <p:to>
                                        <p:strVal val="true"/>
                                      </p:to>
                                    </p:set>
                                    <p:animRot by="120000">
                                      <p:cBhvr>
                                        <p:cTn id="1655" dur="200" fill="hold">
                                          <p:stCondLst>
                                            <p:cond delay="0"/>
                                          </p:stCondLst>
                                        </p:cTn>
                                        <p:tgtEl>
                                          <p:spTgt spid="2317"/>
                                        </p:tgtEl>
                                        <p:attrNameLst>
                                          <p:attrName>r</p:attrName>
                                        </p:attrNameLst>
                                      </p:cBhvr>
                                    </p:animRot>
                                    <p:animRot by="-240000">
                                      <p:cBhvr>
                                        <p:cTn id="1656" dur="400" fill="hold">
                                          <p:stCondLst>
                                            <p:cond delay="400"/>
                                          </p:stCondLst>
                                        </p:cTn>
                                        <p:tgtEl>
                                          <p:spTgt spid="2317"/>
                                        </p:tgtEl>
                                        <p:attrNameLst>
                                          <p:attrName>r</p:attrName>
                                        </p:attrNameLst>
                                      </p:cBhvr>
                                    </p:animRot>
                                    <p:animRot by="240000">
                                      <p:cBhvr>
                                        <p:cTn id="1657" dur="400" fill="hold">
                                          <p:stCondLst>
                                            <p:cond delay="800"/>
                                          </p:stCondLst>
                                        </p:cTn>
                                        <p:tgtEl>
                                          <p:spTgt spid="2317"/>
                                        </p:tgtEl>
                                        <p:attrNameLst>
                                          <p:attrName>r</p:attrName>
                                        </p:attrNameLst>
                                      </p:cBhvr>
                                    </p:animRot>
                                    <p:animRot by="-240000">
                                      <p:cBhvr>
                                        <p:cTn id="1658" dur="400" fill="hold">
                                          <p:stCondLst>
                                            <p:cond delay="1200"/>
                                          </p:stCondLst>
                                        </p:cTn>
                                        <p:tgtEl>
                                          <p:spTgt spid="2317"/>
                                        </p:tgtEl>
                                        <p:attrNameLst>
                                          <p:attrName>r</p:attrName>
                                        </p:attrNameLst>
                                      </p:cBhvr>
                                    </p:animRot>
                                    <p:animRot by="120000">
                                      <p:cBhvr>
                                        <p:cTn id="1659" dur="400" fill="hold">
                                          <p:stCondLst>
                                            <p:cond delay="1600"/>
                                          </p:stCondLst>
                                        </p:cTn>
                                        <p:tgtEl>
                                          <p:spTgt spid="2317"/>
                                        </p:tgtEl>
                                        <p:attrNameLst>
                                          <p:attrName>r</p:attrName>
                                        </p:attrNameLst>
                                      </p:cBhvr>
                                    </p:animRot>
                                  </p:childTnLst>
                                </p:cTn>
                              </p:par>
                              <p:par>
                                <p:cTn id="1660" presetID="32" presetClass="emph" presetSubtype="0" repeatCount="3000" fill="hold" nodeType="withEffect">
                                  <p:stCondLst>
                                    <p:cond delay="0"/>
                                  </p:stCondLst>
                                  <p:childTnLst>
                                    <p:animClr clrSpc="rgb" dir="cw">
                                      <p:cBhvr override="childStyle">
                                        <p:cTn id="1661" dur="200" fill="hold"/>
                                        <p:tgtEl>
                                          <p:spTgt spid="2290"/>
                                        </p:tgtEl>
                                        <p:attrNameLst>
                                          <p:attrName>style.color</p:attrName>
                                        </p:attrNameLst>
                                      </p:cBhvr>
                                      <p:to>
                                        <a:srgbClr val="97DD97"/>
                                      </p:to>
                                    </p:animClr>
                                    <p:animClr clrSpc="rgb" dir="cw">
                                      <p:cBhvr>
                                        <p:cTn id="1662" dur="200" fill="hold"/>
                                        <p:tgtEl>
                                          <p:spTgt spid="2290"/>
                                        </p:tgtEl>
                                        <p:attrNameLst>
                                          <p:attrName>fillcolor</p:attrName>
                                        </p:attrNameLst>
                                      </p:cBhvr>
                                      <p:to>
                                        <a:srgbClr val="97DD97"/>
                                      </p:to>
                                    </p:animClr>
                                    <p:set>
                                      <p:cBhvr>
                                        <p:cTn id="1663" dur="200" fill="hold"/>
                                        <p:tgtEl>
                                          <p:spTgt spid="2290"/>
                                        </p:tgtEl>
                                        <p:attrNameLst>
                                          <p:attrName>fill.type</p:attrName>
                                        </p:attrNameLst>
                                      </p:cBhvr>
                                      <p:to>
                                        <p:strVal val="solid"/>
                                      </p:to>
                                    </p:set>
                                    <p:set>
                                      <p:cBhvr>
                                        <p:cTn id="1664" dur="200" fill="hold"/>
                                        <p:tgtEl>
                                          <p:spTgt spid="2290"/>
                                        </p:tgtEl>
                                        <p:attrNameLst>
                                          <p:attrName>fill.on</p:attrName>
                                        </p:attrNameLst>
                                      </p:cBhvr>
                                      <p:to>
                                        <p:strVal val="true"/>
                                      </p:to>
                                    </p:set>
                                    <p:animRot by="120000">
                                      <p:cBhvr>
                                        <p:cTn id="1665" dur="200" fill="hold">
                                          <p:stCondLst>
                                            <p:cond delay="0"/>
                                          </p:stCondLst>
                                        </p:cTn>
                                        <p:tgtEl>
                                          <p:spTgt spid="2290"/>
                                        </p:tgtEl>
                                        <p:attrNameLst>
                                          <p:attrName>r</p:attrName>
                                        </p:attrNameLst>
                                      </p:cBhvr>
                                    </p:animRot>
                                    <p:animRot by="-240000">
                                      <p:cBhvr>
                                        <p:cTn id="1666" dur="400" fill="hold">
                                          <p:stCondLst>
                                            <p:cond delay="400"/>
                                          </p:stCondLst>
                                        </p:cTn>
                                        <p:tgtEl>
                                          <p:spTgt spid="2290"/>
                                        </p:tgtEl>
                                        <p:attrNameLst>
                                          <p:attrName>r</p:attrName>
                                        </p:attrNameLst>
                                      </p:cBhvr>
                                    </p:animRot>
                                    <p:animRot by="240000">
                                      <p:cBhvr>
                                        <p:cTn id="1667" dur="400" fill="hold">
                                          <p:stCondLst>
                                            <p:cond delay="800"/>
                                          </p:stCondLst>
                                        </p:cTn>
                                        <p:tgtEl>
                                          <p:spTgt spid="2290"/>
                                        </p:tgtEl>
                                        <p:attrNameLst>
                                          <p:attrName>r</p:attrName>
                                        </p:attrNameLst>
                                      </p:cBhvr>
                                    </p:animRot>
                                    <p:animRot by="-240000">
                                      <p:cBhvr>
                                        <p:cTn id="1668" dur="400" fill="hold">
                                          <p:stCondLst>
                                            <p:cond delay="1200"/>
                                          </p:stCondLst>
                                        </p:cTn>
                                        <p:tgtEl>
                                          <p:spTgt spid="2290"/>
                                        </p:tgtEl>
                                        <p:attrNameLst>
                                          <p:attrName>r</p:attrName>
                                        </p:attrNameLst>
                                      </p:cBhvr>
                                    </p:animRot>
                                    <p:animRot by="120000">
                                      <p:cBhvr>
                                        <p:cTn id="1669" dur="400" fill="hold">
                                          <p:stCondLst>
                                            <p:cond delay="1600"/>
                                          </p:stCondLst>
                                        </p:cTn>
                                        <p:tgtEl>
                                          <p:spTgt spid="2290"/>
                                        </p:tgtEl>
                                        <p:attrNameLst>
                                          <p:attrName>r</p:attrName>
                                        </p:attrNameLst>
                                      </p:cBhvr>
                                    </p:animRot>
                                  </p:childTnLst>
                                </p:cTn>
                              </p:par>
                              <p:par>
                                <p:cTn id="1670" presetID="0" presetClass="path" presetSubtype="0" accel="50000" decel="50000" fill="hold" nodeType="withEffect">
                                  <p:stCondLst>
                                    <p:cond delay="0"/>
                                  </p:stCondLst>
                                  <p:childTnLst>
                                    <p:animMotion origin="layout" path="M 0.57205 -0.29467 L 0.57969 -0.22569 " pathEditMode="relative" rAng="0" ptsTypes="AA">
                                      <p:cBhvr>
                                        <p:cTn id="1671" dur="2000" fill="hold"/>
                                        <p:tgtEl>
                                          <p:spTgt spid="2291"/>
                                        </p:tgtEl>
                                        <p:attrNameLst>
                                          <p:attrName>ppt_x</p:attrName>
                                          <p:attrName>ppt_y</p:attrName>
                                        </p:attrNameLst>
                                      </p:cBhvr>
                                      <p:rCtr x="4" y="34"/>
                                    </p:animMotion>
                                  </p:childTnLst>
                                </p:cTn>
                              </p:par>
                              <p:par>
                                <p:cTn id="1672" presetID="26" presetClass="emph" presetSubtype="0" fill="hold" nodeType="withEffect">
                                  <p:stCondLst>
                                    <p:cond delay="1500"/>
                                  </p:stCondLst>
                                  <p:childTnLst>
                                    <p:animEffect transition="out" filter="fade">
                                      <p:cBhvr>
                                        <p:cTn id="1673" dur="500" tmFilter="0, 0; .2, .5; .8, .5; 1, 0"/>
                                        <p:tgtEl>
                                          <p:spTgt spid="2291"/>
                                        </p:tgtEl>
                                      </p:cBhvr>
                                    </p:animEffect>
                                    <p:animScale>
                                      <p:cBhvr>
                                        <p:cTn id="1674" dur="250" autoRev="1" fill="hold"/>
                                        <p:tgtEl>
                                          <p:spTgt spid="2291"/>
                                        </p:tgtEl>
                                      </p:cBhvr>
                                      <p:by x="105000" y="105000"/>
                                    </p:animScale>
                                  </p:childTnLst>
                                </p:cTn>
                              </p:par>
                              <p:par>
                                <p:cTn id="1675" presetID="26" presetClass="emph" presetSubtype="0" fill="hold" nodeType="withEffect">
                                  <p:stCondLst>
                                    <p:cond delay="1500"/>
                                  </p:stCondLst>
                                  <p:childTnLst>
                                    <p:animEffect transition="out" filter="fade">
                                      <p:cBhvr>
                                        <p:cTn id="1676" dur="500" tmFilter="0, 0; .2, .5; .8, .5; 1, 0"/>
                                        <p:tgtEl>
                                          <p:spTgt spid="2287"/>
                                        </p:tgtEl>
                                      </p:cBhvr>
                                    </p:animEffect>
                                    <p:animScale>
                                      <p:cBhvr>
                                        <p:cTn id="1677" dur="250" autoRev="1" fill="hold"/>
                                        <p:tgtEl>
                                          <p:spTgt spid="2287"/>
                                        </p:tgtEl>
                                      </p:cBhvr>
                                      <p:by x="105000" y="105000"/>
                                    </p:animScale>
                                  </p:childTnLst>
                                </p:cTn>
                              </p:par>
                              <p:par>
                                <p:cTn id="1678" presetID="26" presetClass="emph" presetSubtype="0" fill="hold" nodeType="withEffect">
                                  <p:stCondLst>
                                    <p:cond delay="3000"/>
                                  </p:stCondLst>
                                  <p:childTnLst>
                                    <p:animEffect transition="out" filter="fade">
                                      <p:cBhvr>
                                        <p:cTn id="1679" dur="500" tmFilter="0, 0; .2, .5; .8, .5; 1, 0"/>
                                        <p:tgtEl>
                                          <p:spTgt spid="2291"/>
                                        </p:tgtEl>
                                      </p:cBhvr>
                                    </p:animEffect>
                                    <p:animScale>
                                      <p:cBhvr>
                                        <p:cTn id="1680" dur="250" autoRev="1" fill="hold"/>
                                        <p:tgtEl>
                                          <p:spTgt spid="2291"/>
                                        </p:tgtEl>
                                      </p:cBhvr>
                                      <p:by x="105000" y="105000"/>
                                    </p:animScale>
                                  </p:childTnLst>
                                </p:cTn>
                              </p:par>
                              <p:par>
                                <p:cTn id="1681" presetID="26" presetClass="emph" presetSubtype="0" fill="hold" nodeType="withEffect">
                                  <p:stCondLst>
                                    <p:cond delay="3000"/>
                                  </p:stCondLst>
                                  <p:childTnLst>
                                    <p:animEffect transition="out" filter="fade">
                                      <p:cBhvr>
                                        <p:cTn id="1682" dur="500" tmFilter="0, 0; .2, .5; .8, .5; 1, 0"/>
                                        <p:tgtEl>
                                          <p:spTgt spid="2287"/>
                                        </p:tgtEl>
                                      </p:cBhvr>
                                    </p:animEffect>
                                    <p:animScale>
                                      <p:cBhvr>
                                        <p:cTn id="1683" dur="250" autoRev="1" fill="hold"/>
                                        <p:tgtEl>
                                          <p:spTgt spid="2287"/>
                                        </p:tgtEl>
                                      </p:cBhvr>
                                      <p:by x="105000" y="105000"/>
                                    </p:animScale>
                                  </p:childTnLst>
                                </p:cTn>
                              </p:par>
                              <p:par>
                                <p:cTn id="1684" presetID="26" presetClass="emph" presetSubtype="0" fill="hold" nodeType="withEffect">
                                  <p:stCondLst>
                                    <p:cond delay="4000"/>
                                  </p:stCondLst>
                                  <p:childTnLst>
                                    <p:animEffect transition="out" filter="fade">
                                      <p:cBhvr>
                                        <p:cTn id="1685" dur="1000" tmFilter="0, 0; .2, .5; .8, .5; 1, 0"/>
                                        <p:tgtEl>
                                          <p:spTgt spid="2287"/>
                                        </p:tgtEl>
                                      </p:cBhvr>
                                    </p:animEffect>
                                    <p:animScale>
                                      <p:cBhvr>
                                        <p:cTn id="1686" dur="500" autoRev="1" fill="hold"/>
                                        <p:tgtEl>
                                          <p:spTgt spid="2287"/>
                                        </p:tgtEl>
                                      </p:cBhvr>
                                      <p:by x="105000" y="105000"/>
                                    </p:animScale>
                                  </p:childTnLst>
                                </p:cTn>
                              </p:par>
                              <p:par>
                                <p:cTn id="1687" presetID="33" presetClass="emph" presetSubtype="0" fill="remove" nodeType="withEffect">
                                  <p:stCondLst>
                                    <p:cond delay="3200"/>
                                  </p:stCondLst>
                                  <p:childTnLst>
                                    <p:animClr clrSpc="rgb" dir="cw">
                                      <p:cBhvr override="childStyle">
                                        <p:cTn id="1688" dur="1250" accel="50000" autoRev="1" fill="hold" tmFilter="0, 0; .33333, 1; 1, 1">
                                          <p:stCondLst>
                                            <p:cond delay="0"/>
                                          </p:stCondLst>
                                        </p:cTn>
                                        <p:tgtEl>
                                          <p:spTgt spid="2288"/>
                                        </p:tgtEl>
                                        <p:attrNameLst>
                                          <p:attrName>style.color</p:attrName>
                                        </p:attrNameLst>
                                      </p:cBhvr>
                                      <p:to>
                                        <a:srgbClr val="97DD97"/>
                                      </p:to>
                                    </p:animClr>
                                    <p:animClr clrSpc="rgb" dir="cw">
                                      <p:cBhvr>
                                        <p:cTn id="1689" dur="1250" accel="50000" autoRev="1" fill="hold" tmFilter="0, 0; .33333, 1; 1, 1">
                                          <p:stCondLst>
                                            <p:cond delay="0"/>
                                          </p:stCondLst>
                                        </p:cTn>
                                        <p:tgtEl>
                                          <p:spTgt spid="2288"/>
                                        </p:tgtEl>
                                        <p:attrNameLst>
                                          <p:attrName>fillcolor</p:attrName>
                                        </p:attrNameLst>
                                      </p:cBhvr>
                                      <p:to>
                                        <a:srgbClr val="97DD97"/>
                                      </p:to>
                                    </p:animClr>
                                    <p:set>
                                      <p:cBhvr>
                                        <p:cTn id="1690" dur="2500" fill="hold"/>
                                        <p:tgtEl>
                                          <p:spTgt spid="2288"/>
                                        </p:tgtEl>
                                        <p:attrNameLst>
                                          <p:attrName>fill.type</p:attrName>
                                        </p:attrNameLst>
                                      </p:cBhvr>
                                      <p:to>
                                        <p:strVal val="solid"/>
                                      </p:to>
                                    </p:set>
                                    <p:set>
                                      <p:cBhvr>
                                        <p:cTn id="1691" dur="2500" fill="hold"/>
                                        <p:tgtEl>
                                          <p:spTgt spid="2288"/>
                                        </p:tgtEl>
                                        <p:attrNameLst>
                                          <p:attrName>fill.on</p:attrName>
                                        </p:attrNameLst>
                                      </p:cBhvr>
                                      <p:to>
                                        <p:strVal val="true"/>
                                      </p:to>
                                    </p:set>
                                    <p:animScale>
                                      <p:cBhvr>
                                        <p:cTn id="1692" dur="1250" accel="50000" autoRev="1" fill="hold" tmFilter="0, 0; .33333, 1; 1, 1">
                                          <p:stCondLst>
                                            <p:cond delay="0"/>
                                          </p:stCondLst>
                                        </p:cTn>
                                        <p:tgtEl>
                                          <p:spTgt spid="2288"/>
                                        </p:tgtEl>
                                      </p:cBhvr>
                                      <p:from x="100000" y="100000"/>
                                      <p:to x="100000" y="140000"/>
                                    </p:animScale>
                                  </p:childTnLst>
                                </p:cTn>
                              </p:par>
                              <p:par>
                                <p:cTn id="1693" presetID="0" presetClass="path" presetSubtype="0" accel="50000" decel="50000" fill="hold" nodeType="withEffect">
                                  <p:stCondLst>
                                    <p:cond delay="4500"/>
                                  </p:stCondLst>
                                  <p:childTnLst>
                                    <p:animMotion origin="layout" path="M -0.5092 -0.02963 L -0.5092 -0.0074 " pathEditMode="relative" rAng="0" ptsTypes="AA">
                                      <p:cBhvr>
                                        <p:cTn id="1694" dur="1500" fill="hold"/>
                                        <p:tgtEl>
                                          <p:spTgt spid="2294"/>
                                        </p:tgtEl>
                                        <p:attrNameLst>
                                          <p:attrName>ppt_x</p:attrName>
                                          <p:attrName>ppt_y</p:attrName>
                                        </p:attrNameLst>
                                      </p:cBhvr>
                                      <p:rCtr x="0" y="11"/>
                                    </p:animMotion>
                                  </p:childTnLst>
                                </p:cTn>
                              </p:par>
                              <p:par>
                                <p:cTn id="1695" presetID="9" presetClass="emph" presetSubtype="0" nodeType="withEffect">
                                  <p:stCondLst>
                                    <p:cond delay="3000"/>
                                  </p:stCondLst>
                                  <p:childTnLst>
                                    <p:set>
                                      <p:cBhvr rctx="PPT">
                                        <p:cTn id="1696" dur="indefinite"/>
                                        <p:tgtEl>
                                          <p:spTgt spid="2285"/>
                                        </p:tgtEl>
                                        <p:attrNameLst>
                                          <p:attrName>style.opacity</p:attrName>
                                        </p:attrNameLst>
                                      </p:cBhvr>
                                      <p:to>
                                        <p:strVal val="0.75"/>
                                      </p:to>
                                    </p:set>
                                    <p:animEffect filter="image" prLst="opacity: 0.75">
                                      <p:cBhvr rctx="IE">
                                        <p:cTn id="1697" dur="indefinite"/>
                                        <p:tgtEl>
                                          <p:spTgt spid="2285"/>
                                        </p:tgtEl>
                                      </p:cBhvr>
                                    </p:animEffect>
                                  </p:childTnLst>
                                </p:cTn>
                              </p:par>
                              <p:par>
                                <p:cTn id="1698" presetID="0" presetClass="path" presetSubtype="0" accel="50000" decel="50000" fill="hold" nodeType="withEffect">
                                  <p:stCondLst>
                                    <p:cond delay="1000"/>
                                  </p:stCondLst>
                                  <p:childTnLst>
                                    <p:animMotion origin="layout" path="M 4.44444E-6 -3.7037E-6 L -0.17535 0.01112 " pathEditMode="relative" ptsTypes="AA">
                                      <p:cBhvr>
                                        <p:cTn id="1699" dur="5000" fill="hold"/>
                                        <p:tgtEl>
                                          <p:spTgt spid="2397"/>
                                        </p:tgtEl>
                                        <p:attrNameLst>
                                          <p:attrName>ppt_x</p:attrName>
                                          <p:attrName>ppt_y</p:attrName>
                                        </p:attrNameLst>
                                      </p:cBhvr>
                                    </p:animMotion>
                                  </p:childTnLst>
                                </p:cTn>
                              </p:par>
                              <p:par>
                                <p:cTn id="1700" presetID="10" presetClass="entr" presetSubtype="0" fill="hold" nodeType="withEffect">
                                  <p:stCondLst>
                                    <p:cond delay="4000"/>
                                  </p:stCondLst>
                                  <p:childTnLst>
                                    <p:set>
                                      <p:cBhvr>
                                        <p:cTn id="1701" dur="1" fill="hold">
                                          <p:stCondLst>
                                            <p:cond delay="0"/>
                                          </p:stCondLst>
                                        </p:cTn>
                                        <p:tgtEl>
                                          <p:spTgt spid="2398"/>
                                        </p:tgtEl>
                                        <p:attrNameLst>
                                          <p:attrName>style.visibility</p:attrName>
                                        </p:attrNameLst>
                                      </p:cBhvr>
                                      <p:to>
                                        <p:strVal val="visible"/>
                                      </p:to>
                                    </p:set>
                                    <p:animEffect transition="in" filter="fade">
                                      <p:cBhvr>
                                        <p:cTn id="1702" dur="2000"/>
                                        <p:tgtEl>
                                          <p:spTgt spid="2398"/>
                                        </p:tgtEl>
                                      </p:cBhvr>
                                    </p:animEffect>
                                  </p:childTnLst>
                                </p:cTn>
                              </p:par>
                              <p:par>
                                <p:cTn id="1703" presetID="0" presetClass="path" presetSubtype="0" accel="50000" decel="50000" fill="hold" nodeType="withEffect">
                                  <p:stCondLst>
                                    <p:cond delay="4000"/>
                                  </p:stCondLst>
                                  <p:childTnLst>
                                    <p:animMotion origin="layout" path="M -3.33333E-6 0.08912 L -0.11024 0.11759 " pathEditMode="relative" rAng="0" ptsTypes="AA">
                                      <p:cBhvr>
                                        <p:cTn id="1704" dur="2000" fill="hold"/>
                                        <p:tgtEl>
                                          <p:spTgt spid="2377"/>
                                        </p:tgtEl>
                                        <p:attrNameLst>
                                          <p:attrName>ppt_x</p:attrName>
                                          <p:attrName>ppt_y</p:attrName>
                                        </p:attrNameLst>
                                      </p:cBhvr>
                                      <p:rCtr x="-55" y="14"/>
                                    </p:animMotion>
                                  </p:childTnLst>
                                </p:cTn>
                              </p:par>
                              <p:par>
                                <p:cTn id="1705" presetID="10" presetClass="exit" presetSubtype="0" fill="hold" nodeType="withEffect">
                                  <p:stCondLst>
                                    <p:cond delay="5000"/>
                                  </p:stCondLst>
                                  <p:childTnLst>
                                    <p:animEffect transition="out" filter="fade">
                                      <p:cBhvr>
                                        <p:cTn id="1706" dur="1000"/>
                                        <p:tgtEl>
                                          <p:spTgt spid="2377"/>
                                        </p:tgtEl>
                                      </p:cBhvr>
                                    </p:animEffect>
                                    <p:set>
                                      <p:cBhvr>
                                        <p:cTn id="1707" dur="1" fill="hold">
                                          <p:stCondLst>
                                            <p:cond delay="999"/>
                                          </p:stCondLst>
                                        </p:cTn>
                                        <p:tgtEl>
                                          <p:spTgt spid="2377"/>
                                        </p:tgtEl>
                                        <p:attrNameLst>
                                          <p:attrName>style.visibility</p:attrName>
                                        </p:attrNameLst>
                                      </p:cBhvr>
                                      <p:to>
                                        <p:strVal val="hidden"/>
                                      </p:to>
                                    </p:set>
                                  </p:childTnLst>
                                </p:cTn>
                              </p:par>
                              <p:par>
                                <p:cTn id="1708" presetID="10" presetClass="exit" presetSubtype="0" fill="hold" grpId="1" nodeType="withEffect">
                                  <p:stCondLst>
                                    <p:cond delay="0"/>
                                  </p:stCondLst>
                                  <p:childTnLst>
                                    <p:animEffect transition="out" filter="fade">
                                      <p:cBhvr>
                                        <p:cTn id="1709" dur="1000"/>
                                        <p:tgtEl>
                                          <p:spTgt spid="2359"/>
                                        </p:tgtEl>
                                      </p:cBhvr>
                                    </p:animEffect>
                                    <p:set>
                                      <p:cBhvr>
                                        <p:cTn id="1710" dur="1" fill="hold">
                                          <p:stCondLst>
                                            <p:cond delay="999"/>
                                          </p:stCondLst>
                                        </p:cTn>
                                        <p:tgtEl>
                                          <p:spTgt spid="2359"/>
                                        </p:tgtEl>
                                        <p:attrNameLst>
                                          <p:attrName>style.visibility</p:attrName>
                                        </p:attrNameLst>
                                      </p:cBhvr>
                                      <p:to>
                                        <p:strVal val="hidden"/>
                                      </p:to>
                                    </p:set>
                                  </p:childTnLst>
                                </p:cTn>
                              </p:par>
                              <p:par>
                                <p:cTn id="1711" presetID="10" presetClass="exit" presetSubtype="0" fill="hold" grpId="1" nodeType="withEffect">
                                  <p:stCondLst>
                                    <p:cond delay="0"/>
                                  </p:stCondLst>
                                  <p:childTnLst>
                                    <p:animEffect transition="out" filter="fade">
                                      <p:cBhvr>
                                        <p:cTn id="1712" dur="1000"/>
                                        <p:tgtEl>
                                          <p:spTgt spid="2360"/>
                                        </p:tgtEl>
                                      </p:cBhvr>
                                    </p:animEffect>
                                    <p:set>
                                      <p:cBhvr>
                                        <p:cTn id="1713" dur="1" fill="hold">
                                          <p:stCondLst>
                                            <p:cond delay="999"/>
                                          </p:stCondLst>
                                        </p:cTn>
                                        <p:tgtEl>
                                          <p:spTgt spid="2360"/>
                                        </p:tgtEl>
                                        <p:attrNameLst>
                                          <p:attrName>style.visibility</p:attrName>
                                        </p:attrNameLst>
                                      </p:cBhvr>
                                      <p:to>
                                        <p:strVal val="hidden"/>
                                      </p:to>
                                    </p:set>
                                  </p:childTnLst>
                                </p:cTn>
                              </p:par>
                              <p:par>
                                <p:cTn id="1714" presetID="10" presetClass="exit" presetSubtype="0" fill="hold" grpId="1" nodeType="withEffect">
                                  <p:stCondLst>
                                    <p:cond delay="0"/>
                                  </p:stCondLst>
                                  <p:childTnLst>
                                    <p:animEffect transition="out" filter="fade">
                                      <p:cBhvr>
                                        <p:cTn id="1715" dur="1000"/>
                                        <p:tgtEl>
                                          <p:spTgt spid="2361"/>
                                        </p:tgtEl>
                                      </p:cBhvr>
                                    </p:animEffect>
                                    <p:set>
                                      <p:cBhvr>
                                        <p:cTn id="1716" dur="1" fill="hold">
                                          <p:stCondLst>
                                            <p:cond delay="999"/>
                                          </p:stCondLst>
                                        </p:cTn>
                                        <p:tgtEl>
                                          <p:spTgt spid="2361"/>
                                        </p:tgtEl>
                                        <p:attrNameLst>
                                          <p:attrName>style.visibility</p:attrName>
                                        </p:attrNameLst>
                                      </p:cBhvr>
                                      <p:to>
                                        <p:strVal val="hidden"/>
                                      </p:to>
                                    </p:set>
                                  </p:childTnLst>
                                </p:cTn>
                              </p:par>
                            </p:childTnLst>
                          </p:cTn>
                        </p:par>
                        <p:par>
                          <p:cTn id="1717" fill="hold">
                            <p:stCondLst>
                              <p:cond delay="6000"/>
                            </p:stCondLst>
                            <p:childTnLst>
                              <p:par>
                                <p:cTn id="1718" presetID="10" presetClass="entr" presetSubtype="0" fill="hold" grpId="0" nodeType="afterEffect">
                                  <p:stCondLst>
                                    <p:cond delay="1000"/>
                                  </p:stCondLst>
                                  <p:childTnLst>
                                    <p:set>
                                      <p:cBhvr>
                                        <p:cTn id="1719" dur="1" fill="hold">
                                          <p:stCondLst>
                                            <p:cond delay="0"/>
                                          </p:stCondLst>
                                        </p:cTn>
                                        <p:tgtEl>
                                          <p:spTgt spid="2385"/>
                                        </p:tgtEl>
                                        <p:attrNameLst>
                                          <p:attrName>style.visibility</p:attrName>
                                        </p:attrNameLst>
                                      </p:cBhvr>
                                      <p:to>
                                        <p:strVal val="visible"/>
                                      </p:to>
                                    </p:set>
                                    <p:animEffect transition="in" filter="fade">
                                      <p:cBhvr>
                                        <p:cTn id="1720" dur="1000"/>
                                        <p:tgtEl>
                                          <p:spTgt spid="2385"/>
                                        </p:tgtEl>
                                      </p:cBhvr>
                                    </p:animEffect>
                                  </p:childTnLst>
                                </p:cTn>
                              </p:par>
                              <p:par>
                                <p:cTn id="1721" presetID="10" presetClass="entr" presetSubtype="0" fill="hold" grpId="2" nodeType="withEffect">
                                  <p:stCondLst>
                                    <p:cond delay="1000"/>
                                  </p:stCondLst>
                                  <p:childTnLst>
                                    <p:set>
                                      <p:cBhvr>
                                        <p:cTn id="1722" dur="1" fill="hold">
                                          <p:stCondLst>
                                            <p:cond delay="0"/>
                                          </p:stCondLst>
                                        </p:cTn>
                                        <p:tgtEl>
                                          <p:spTgt spid="2360"/>
                                        </p:tgtEl>
                                        <p:attrNameLst>
                                          <p:attrName>style.visibility</p:attrName>
                                        </p:attrNameLst>
                                      </p:cBhvr>
                                      <p:to>
                                        <p:strVal val="visible"/>
                                      </p:to>
                                    </p:set>
                                    <p:animEffect transition="in" filter="fade">
                                      <p:cBhvr>
                                        <p:cTn id="1723" dur="1000"/>
                                        <p:tgtEl>
                                          <p:spTgt spid="2360"/>
                                        </p:tgtEl>
                                      </p:cBhvr>
                                    </p:animEffect>
                                  </p:childTnLst>
                                </p:cTn>
                              </p:par>
                              <p:par>
                                <p:cTn id="1724" presetID="10" presetClass="entr" presetSubtype="0" fill="hold" grpId="2" nodeType="withEffect">
                                  <p:stCondLst>
                                    <p:cond delay="1000"/>
                                  </p:stCondLst>
                                  <p:childTnLst>
                                    <p:set>
                                      <p:cBhvr>
                                        <p:cTn id="1725" dur="1" fill="hold">
                                          <p:stCondLst>
                                            <p:cond delay="0"/>
                                          </p:stCondLst>
                                        </p:cTn>
                                        <p:tgtEl>
                                          <p:spTgt spid="2361"/>
                                        </p:tgtEl>
                                        <p:attrNameLst>
                                          <p:attrName>style.visibility</p:attrName>
                                        </p:attrNameLst>
                                      </p:cBhvr>
                                      <p:to>
                                        <p:strVal val="visible"/>
                                      </p:to>
                                    </p:set>
                                    <p:animEffect transition="in" filter="fade">
                                      <p:cBhvr>
                                        <p:cTn id="1726" dur="1000"/>
                                        <p:tgtEl>
                                          <p:spTgt spid="2361"/>
                                        </p:tgtEl>
                                      </p:cBhvr>
                                    </p:animEffect>
                                  </p:childTnLst>
                                </p:cTn>
                              </p:par>
                              <p:par>
                                <p:cTn id="1727" presetID="10" presetClass="entr" presetSubtype="0" fill="hold" grpId="0" nodeType="withEffect">
                                  <p:stCondLst>
                                    <p:cond delay="1000"/>
                                  </p:stCondLst>
                                  <p:childTnLst>
                                    <p:set>
                                      <p:cBhvr>
                                        <p:cTn id="1728" dur="1" fill="hold">
                                          <p:stCondLst>
                                            <p:cond delay="0"/>
                                          </p:stCondLst>
                                        </p:cTn>
                                        <p:tgtEl>
                                          <p:spTgt spid="2388"/>
                                        </p:tgtEl>
                                        <p:attrNameLst>
                                          <p:attrName>style.visibility</p:attrName>
                                        </p:attrNameLst>
                                      </p:cBhvr>
                                      <p:to>
                                        <p:strVal val="visible"/>
                                      </p:to>
                                    </p:set>
                                    <p:animEffect transition="in" filter="fade">
                                      <p:cBhvr>
                                        <p:cTn id="1729" dur="2000"/>
                                        <p:tgtEl>
                                          <p:spTgt spid="2388"/>
                                        </p:tgtEl>
                                      </p:cBhvr>
                                    </p:animEffect>
                                  </p:childTnLst>
                                </p:cTn>
                              </p:par>
                              <p:par>
                                <p:cTn id="1730" presetID="10" presetClass="entr" presetSubtype="0" fill="hold" grpId="0" nodeType="withEffect">
                                  <p:stCondLst>
                                    <p:cond delay="1000"/>
                                  </p:stCondLst>
                                  <p:childTnLst>
                                    <p:set>
                                      <p:cBhvr>
                                        <p:cTn id="1731" dur="1" fill="hold">
                                          <p:stCondLst>
                                            <p:cond delay="0"/>
                                          </p:stCondLst>
                                        </p:cTn>
                                        <p:tgtEl>
                                          <p:spTgt spid="2389"/>
                                        </p:tgtEl>
                                        <p:attrNameLst>
                                          <p:attrName>style.visibility</p:attrName>
                                        </p:attrNameLst>
                                      </p:cBhvr>
                                      <p:to>
                                        <p:strVal val="visible"/>
                                      </p:to>
                                    </p:set>
                                    <p:animEffect transition="in" filter="fade">
                                      <p:cBhvr>
                                        <p:cTn id="1732" dur="2000"/>
                                        <p:tgtEl>
                                          <p:spTgt spid="2389"/>
                                        </p:tgtEl>
                                      </p:cBhvr>
                                    </p:animEffect>
                                  </p:childTnLst>
                                </p:cTn>
                              </p:par>
                              <p:par>
                                <p:cTn id="1733" presetID="10" presetClass="entr" presetSubtype="0" fill="hold" grpId="0" nodeType="withEffect">
                                  <p:stCondLst>
                                    <p:cond delay="1000"/>
                                  </p:stCondLst>
                                  <p:childTnLst>
                                    <p:set>
                                      <p:cBhvr>
                                        <p:cTn id="1734" dur="1" fill="hold">
                                          <p:stCondLst>
                                            <p:cond delay="0"/>
                                          </p:stCondLst>
                                        </p:cTn>
                                        <p:tgtEl>
                                          <p:spTgt spid="2390"/>
                                        </p:tgtEl>
                                        <p:attrNameLst>
                                          <p:attrName>style.visibility</p:attrName>
                                        </p:attrNameLst>
                                      </p:cBhvr>
                                      <p:to>
                                        <p:strVal val="visible"/>
                                      </p:to>
                                    </p:set>
                                    <p:animEffect transition="in" filter="fade">
                                      <p:cBhvr>
                                        <p:cTn id="1735" dur="2000"/>
                                        <p:tgtEl>
                                          <p:spTgt spid="2390"/>
                                        </p:tgtEl>
                                      </p:cBhvr>
                                    </p:animEffect>
                                  </p:childTnLst>
                                </p:cTn>
                              </p:par>
                              <p:par>
                                <p:cTn id="1736" presetID="10" presetClass="entr" presetSubtype="0" fill="hold" nodeType="withEffect">
                                  <p:stCondLst>
                                    <p:cond delay="1000"/>
                                  </p:stCondLst>
                                  <p:childTnLst>
                                    <p:set>
                                      <p:cBhvr>
                                        <p:cTn id="1737" dur="1" fill="hold">
                                          <p:stCondLst>
                                            <p:cond delay="0"/>
                                          </p:stCondLst>
                                        </p:cTn>
                                        <p:tgtEl>
                                          <p:spTgt spid="2387"/>
                                        </p:tgtEl>
                                        <p:attrNameLst>
                                          <p:attrName>style.visibility</p:attrName>
                                        </p:attrNameLst>
                                      </p:cBhvr>
                                      <p:to>
                                        <p:strVal val="visible"/>
                                      </p:to>
                                    </p:set>
                                    <p:animEffect transition="in" filter="fade">
                                      <p:cBhvr>
                                        <p:cTn id="1738" dur="2000"/>
                                        <p:tgtEl>
                                          <p:spTgt spid="2387"/>
                                        </p:tgtEl>
                                      </p:cBhvr>
                                    </p:animEffect>
                                  </p:childTnLst>
                                </p:cTn>
                              </p:par>
                              <p:par>
                                <p:cTn id="1739" presetID="10" presetClass="entr" presetSubtype="0" fill="hold" grpId="0" nodeType="withEffect">
                                  <p:stCondLst>
                                    <p:cond delay="1000"/>
                                  </p:stCondLst>
                                  <p:childTnLst>
                                    <p:set>
                                      <p:cBhvr>
                                        <p:cTn id="1740" dur="1" fill="hold">
                                          <p:stCondLst>
                                            <p:cond delay="0"/>
                                          </p:stCondLst>
                                        </p:cTn>
                                        <p:tgtEl>
                                          <p:spTgt spid="2396"/>
                                        </p:tgtEl>
                                        <p:attrNameLst>
                                          <p:attrName>style.visibility</p:attrName>
                                        </p:attrNameLst>
                                      </p:cBhvr>
                                      <p:to>
                                        <p:strVal val="visible"/>
                                      </p:to>
                                    </p:set>
                                    <p:animEffect transition="in" filter="fade">
                                      <p:cBhvr>
                                        <p:cTn id="1741" dur="2000"/>
                                        <p:tgtEl>
                                          <p:spTgt spid="2396"/>
                                        </p:tgtEl>
                                      </p:cBhvr>
                                    </p:animEffect>
                                  </p:childTnLst>
                                </p:cTn>
                              </p:par>
                              <p:par>
                                <p:cTn id="1742" presetID="10" presetClass="entr" presetSubtype="0" fill="hold" grpId="0" nodeType="withEffect">
                                  <p:stCondLst>
                                    <p:cond delay="1000"/>
                                  </p:stCondLst>
                                  <p:childTnLst>
                                    <p:set>
                                      <p:cBhvr>
                                        <p:cTn id="1743" dur="1" fill="hold">
                                          <p:stCondLst>
                                            <p:cond delay="0"/>
                                          </p:stCondLst>
                                        </p:cTn>
                                        <p:tgtEl>
                                          <p:spTgt spid="2393"/>
                                        </p:tgtEl>
                                        <p:attrNameLst>
                                          <p:attrName>style.visibility</p:attrName>
                                        </p:attrNameLst>
                                      </p:cBhvr>
                                      <p:to>
                                        <p:strVal val="visible"/>
                                      </p:to>
                                    </p:set>
                                    <p:animEffect transition="in" filter="fade">
                                      <p:cBhvr>
                                        <p:cTn id="1744" dur="2000"/>
                                        <p:tgtEl>
                                          <p:spTgt spid="2393"/>
                                        </p:tgtEl>
                                      </p:cBhvr>
                                    </p:animEffect>
                                  </p:childTnLst>
                                </p:cTn>
                              </p:par>
                              <p:par>
                                <p:cTn id="1745" presetID="10" presetClass="entr" presetSubtype="0" fill="hold" grpId="0" nodeType="withEffect">
                                  <p:stCondLst>
                                    <p:cond delay="1000"/>
                                  </p:stCondLst>
                                  <p:childTnLst>
                                    <p:set>
                                      <p:cBhvr>
                                        <p:cTn id="1746" dur="1" fill="hold">
                                          <p:stCondLst>
                                            <p:cond delay="0"/>
                                          </p:stCondLst>
                                        </p:cTn>
                                        <p:tgtEl>
                                          <p:spTgt spid="2391"/>
                                        </p:tgtEl>
                                        <p:attrNameLst>
                                          <p:attrName>style.visibility</p:attrName>
                                        </p:attrNameLst>
                                      </p:cBhvr>
                                      <p:to>
                                        <p:strVal val="visible"/>
                                      </p:to>
                                    </p:set>
                                    <p:animEffect transition="in" filter="fade">
                                      <p:cBhvr>
                                        <p:cTn id="1747" dur="2000"/>
                                        <p:tgtEl>
                                          <p:spTgt spid="2391"/>
                                        </p:tgtEl>
                                      </p:cBhvr>
                                    </p:animEffect>
                                  </p:childTnLst>
                                </p:cTn>
                              </p:par>
                              <p:par>
                                <p:cTn id="1748" presetID="10" presetClass="entr" presetSubtype="0" fill="hold" grpId="0" nodeType="withEffect">
                                  <p:stCondLst>
                                    <p:cond delay="1000"/>
                                  </p:stCondLst>
                                  <p:childTnLst>
                                    <p:set>
                                      <p:cBhvr>
                                        <p:cTn id="1749" dur="1" fill="hold">
                                          <p:stCondLst>
                                            <p:cond delay="0"/>
                                          </p:stCondLst>
                                        </p:cTn>
                                        <p:tgtEl>
                                          <p:spTgt spid="2392"/>
                                        </p:tgtEl>
                                        <p:attrNameLst>
                                          <p:attrName>style.visibility</p:attrName>
                                        </p:attrNameLst>
                                      </p:cBhvr>
                                      <p:to>
                                        <p:strVal val="visible"/>
                                      </p:to>
                                    </p:set>
                                    <p:animEffect transition="in" filter="fade">
                                      <p:cBhvr>
                                        <p:cTn id="1750" dur="2000"/>
                                        <p:tgtEl>
                                          <p:spTgt spid="2392"/>
                                        </p:tgtEl>
                                      </p:cBhvr>
                                    </p:animEffect>
                                  </p:childTnLst>
                                </p:cTn>
                              </p:par>
                              <p:par>
                                <p:cTn id="1751" presetID="10" presetClass="entr" presetSubtype="0" fill="hold" grpId="2" nodeType="withEffect">
                                  <p:stCondLst>
                                    <p:cond delay="1000"/>
                                  </p:stCondLst>
                                  <p:childTnLst>
                                    <p:set>
                                      <p:cBhvr>
                                        <p:cTn id="1752" dur="1" fill="hold">
                                          <p:stCondLst>
                                            <p:cond delay="0"/>
                                          </p:stCondLst>
                                        </p:cTn>
                                        <p:tgtEl>
                                          <p:spTgt spid="2363"/>
                                        </p:tgtEl>
                                        <p:attrNameLst>
                                          <p:attrName>style.visibility</p:attrName>
                                        </p:attrNameLst>
                                      </p:cBhvr>
                                      <p:to>
                                        <p:strVal val="visible"/>
                                      </p:to>
                                    </p:set>
                                    <p:animEffect transition="in" filter="fade">
                                      <p:cBhvr>
                                        <p:cTn id="1753" dur="2000"/>
                                        <p:tgtEl>
                                          <p:spTgt spid="2363"/>
                                        </p:tgtEl>
                                      </p:cBhvr>
                                    </p:animEffect>
                                  </p:childTnLst>
                                </p:cTn>
                              </p:par>
                              <p:par>
                                <p:cTn id="1754" presetID="10" presetClass="entr" presetSubtype="0" fill="hold" grpId="2" nodeType="withEffect">
                                  <p:stCondLst>
                                    <p:cond delay="1000"/>
                                  </p:stCondLst>
                                  <p:childTnLst>
                                    <p:set>
                                      <p:cBhvr>
                                        <p:cTn id="1755" dur="1" fill="hold">
                                          <p:stCondLst>
                                            <p:cond delay="0"/>
                                          </p:stCondLst>
                                        </p:cTn>
                                        <p:tgtEl>
                                          <p:spTgt spid="2366"/>
                                        </p:tgtEl>
                                        <p:attrNameLst>
                                          <p:attrName>style.visibility</p:attrName>
                                        </p:attrNameLst>
                                      </p:cBhvr>
                                      <p:to>
                                        <p:strVal val="visible"/>
                                      </p:to>
                                    </p:set>
                                    <p:animEffect transition="in" filter="fade">
                                      <p:cBhvr>
                                        <p:cTn id="1756" dur="2000"/>
                                        <p:tgtEl>
                                          <p:spTgt spid="2366"/>
                                        </p:tgtEl>
                                      </p:cBhvr>
                                    </p:animEffect>
                                  </p:childTnLst>
                                </p:cTn>
                              </p:par>
                              <p:par>
                                <p:cTn id="1757" presetID="10" presetClass="entr" presetSubtype="0" fill="hold" grpId="0" nodeType="withEffect">
                                  <p:stCondLst>
                                    <p:cond delay="1000"/>
                                  </p:stCondLst>
                                  <p:childTnLst>
                                    <p:set>
                                      <p:cBhvr>
                                        <p:cTn id="1758" dur="1" fill="hold">
                                          <p:stCondLst>
                                            <p:cond delay="0"/>
                                          </p:stCondLst>
                                        </p:cTn>
                                        <p:tgtEl>
                                          <p:spTgt spid="2394"/>
                                        </p:tgtEl>
                                        <p:attrNameLst>
                                          <p:attrName>style.visibility</p:attrName>
                                        </p:attrNameLst>
                                      </p:cBhvr>
                                      <p:to>
                                        <p:strVal val="visible"/>
                                      </p:to>
                                    </p:set>
                                    <p:animEffect transition="in" filter="fade">
                                      <p:cBhvr>
                                        <p:cTn id="1759" dur="2000"/>
                                        <p:tgtEl>
                                          <p:spTgt spid="2394"/>
                                        </p:tgtEl>
                                      </p:cBhvr>
                                    </p:animEffect>
                                  </p:childTnLst>
                                </p:cTn>
                              </p:par>
                              <p:par>
                                <p:cTn id="1760" presetID="10" presetClass="entr" presetSubtype="0" fill="hold" nodeType="withEffect">
                                  <p:stCondLst>
                                    <p:cond delay="1000"/>
                                  </p:stCondLst>
                                  <p:childTnLst>
                                    <p:set>
                                      <p:cBhvr>
                                        <p:cTn id="1761" dur="1" fill="hold">
                                          <p:stCondLst>
                                            <p:cond delay="0"/>
                                          </p:stCondLst>
                                        </p:cTn>
                                        <p:tgtEl>
                                          <p:spTgt spid="2386"/>
                                        </p:tgtEl>
                                        <p:attrNameLst>
                                          <p:attrName>style.visibility</p:attrName>
                                        </p:attrNameLst>
                                      </p:cBhvr>
                                      <p:to>
                                        <p:strVal val="visible"/>
                                      </p:to>
                                    </p:set>
                                    <p:animEffect transition="in" filter="fade">
                                      <p:cBhvr>
                                        <p:cTn id="1762" dur="2000"/>
                                        <p:tgtEl>
                                          <p:spTgt spid="2386"/>
                                        </p:tgtEl>
                                      </p:cBhvr>
                                    </p:animEffect>
                                  </p:childTnLst>
                                </p:cTn>
                              </p:par>
                              <p:par>
                                <p:cTn id="1763" presetID="10" presetClass="entr" presetSubtype="0" fill="hold" grpId="0" nodeType="withEffect">
                                  <p:stCondLst>
                                    <p:cond delay="1000"/>
                                  </p:stCondLst>
                                  <p:childTnLst>
                                    <p:set>
                                      <p:cBhvr>
                                        <p:cTn id="1764" dur="1" fill="hold">
                                          <p:stCondLst>
                                            <p:cond delay="0"/>
                                          </p:stCondLst>
                                        </p:cTn>
                                        <p:tgtEl>
                                          <p:spTgt spid="2395"/>
                                        </p:tgtEl>
                                        <p:attrNameLst>
                                          <p:attrName>style.visibility</p:attrName>
                                        </p:attrNameLst>
                                      </p:cBhvr>
                                      <p:to>
                                        <p:strVal val="visible"/>
                                      </p:to>
                                    </p:set>
                                    <p:animEffect transition="in" filter="fade">
                                      <p:cBhvr>
                                        <p:cTn id="1765" dur="2000"/>
                                        <p:tgtEl>
                                          <p:spTgt spid="239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66" restart="whenNotActive" fill="hold" evtFilter="cancelBubble" nodeType="interactiveSeq">
                <p:stCondLst>
                  <p:cond evt="onClick" delay="0">
                    <p:tgtEl>
                      <p:spTgt spid="2268"/>
                    </p:tgtEl>
                  </p:cond>
                </p:stCondLst>
                <p:endSync evt="end" delay="0">
                  <p:rtn val="all"/>
                </p:endSync>
                <p:childTnLst>
                  <p:par>
                    <p:cTn id="1767" fill="hold">
                      <p:stCondLst>
                        <p:cond delay="0"/>
                      </p:stCondLst>
                      <p:childTnLst>
                        <p:par>
                          <p:cTn id="1768" fill="hold">
                            <p:stCondLst>
                              <p:cond delay="0"/>
                            </p:stCondLst>
                            <p:childTnLst>
                              <p:par>
                                <p:cTn id="1769" presetID="54" presetClass="entr" presetSubtype="0" accel="100000" fill="hold" nodeType="clickEffect">
                                  <p:stCondLst>
                                    <p:cond delay="0"/>
                                  </p:stCondLst>
                                  <p:childTnLst>
                                    <p:set>
                                      <p:cBhvr>
                                        <p:cTn id="1770" dur="1" fill="hold">
                                          <p:stCondLst>
                                            <p:cond delay="0"/>
                                          </p:stCondLst>
                                        </p:cTn>
                                        <p:tgtEl>
                                          <p:spTgt spid="2627"/>
                                        </p:tgtEl>
                                        <p:attrNameLst>
                                          <p:attrName>style.visibility</p:attrName>
                                        </p:attrNameLst>
                                      </p:cBhvr>
                                      <p:to>
                                        <p:strVal val="visible"/>
                                      </p:to>
                                    </p:set>
                                    <p:anim calcmode="lin" valueType="num">
                                      <p:cBhvr>
                                        <p:cTn id="1771" dur="1000" fill="hold"/>
                                        <p:tgtEl>
                                          <p:spTgt spid="2627"/>
                                        </p:tgtEl>
                                        <p:attrNameLst>
                                          <p:attrName>ppt_w</p:attrName>
                                        </p:attrNameLst>
                                      </p:cBhvr>
                                      <p:tavLst>
                                        <p:tav tm="0">
                                          <p:val>
                                            <p:strVal val="#ppt_w*0.05"/>
                                          </p:val>
                                        </p:tav>
                                        <p:tav tm="100000">
                                          <p:val>
                                            <p:strVal val="#ppt_w"/>
                                          </p:val>
                                        </p:tav>
                                      </p:tavLst>
                                    </p:anim>
                                    <p:anim calcmode="lin" valueType="num">
                                      <p:cBhvr>
                                        <p:cTn id="1772" dur="1000" fill="hold"/>
                                        <p:tgtEl>
                                          <p:spTgt spid="2627"/>
                                        </p:tgtEl>
                                        <p:attrNameLst>
                                          <p:attrName>ppt_h</p:attrName>
                                        </p:attrNameLst>
                                      </p:cBhvr>
                                      <p:tavLst>
                                        <p:tav tm="0">
                                          <p:val>
                                            <p:strVal val="#ppt_h"/>
                                          </p:val>
                                        </p:tav>
                                        <p:tav tm="100000">
                                          <p:val>
                                            <p:strVal val="#ppt_h"/>
                                          </p:val>
                                        </p:tav>
                                      </p:tavLst>
                                    </p:anim>
                                    <p:anim calcmode="lin" valueType="num">
                                      <p:cBhvr>
                                        <p:cTn id="1773" dur="1000" fill="hold"/>
                                        <p:tgtEl>
                                          <p:spTgt spid="2627"/>
                                        </p:tgtEl>
                                        <p:attrNameLst>
                                          <p:attrName>ppt_x</p:attrName>
                                        </p:attrNameLst>
                                      </p:cBhvr>
                                      <p:tavLst>
                                        <p:tav tm="0">
                                          <p:val>
                                            <p:strVal val="#ppt_x-.2"/>
                                          </p:val>
                                        </p:tav>
                                        <p:tav tm="100000">
                                          <p:val>
                                            <p:strVal val="#ppt_x"/>
                                          </p:val>
                                        </p:tav>
                                      </p:tavLst>
                                    </p:anim>
                                    <p:anim calcmode="lin" valueType="num">
                                      <p:cBhvr>
                                        <p:cTn id="1774" dur="1000" fill="hold"/>
                                        <p:tgtEl>
                                          <p:spTgt spid="2627"/>
                                        </p:tgtEl>
                                        <p:attrNameLst>
                                          <p:attrName>ppt_y</p:attrName>
                                        </p:attrNameLst>
                                      </p:cBhvr>
                                      <p:tavLst>
                                        <p:tav tm="0">
                                          <p:val>
                                            <p:strVal val="#ppt_y"/>
                                          </p:val>
                                        </p:tav>
                                        <p:tav tm="100000">
                                          <p:val>
                                            <p:strVal val="#ppt_y"/>
                                          </p:val>
                                        </p:tav>
                                      </p:tavLst>
                                    </p:anim>
                                    <p:animEffect transition="in" filter="fade">
                                      <p:cBhvr>
                                        <p:cTn id="1775" dur="1000"/>
                                        <p:tgtEl>
                                          <p:spTgt spid="2627"/>
                                        </p:tgtEl>
                                      </p:cBhvr>
                                    </p:animEffect>
                                  </p:childTnLst>
                                </p:cTn>
                              </p:par>
                              <p:par>
                                <p:cTn id="1776" presetID="0" presetClass="path" presetSubtype="0" accel="50000" decel="50000" fill="hold" nodeType="withEffect">
                                  <p:stCondLst>
                                    <p:cond delay="0"/>
                                  </p:stCondLst>
                                  <p:childTnLst>
                                    <p:animMotion origin="layout" path="M -0.02083 0.0162 L -0.9349 -1.51782 " pathEditMode="relative" rAng="0" ptsTypes="AA">
                                      <p:cBhvr>
                                        <p:cTn id="1777" dur="100" fill="hold"/>
                                        <p:tgtEl>
                                          <p:spTgt spid="2627"/>
                                        </p:tgtEl>
                                        <p:attrNameLst>
                                          <p:attrName>ppt_x</p:attrName>
                                          <p:attrName>ppt_y</p:attrName>
                                        </p:attrNameLst>
                                      </p:cBhvr>
                                      <p:rCtr x="-457" y="-767"/>
                                    </p:animMotion>
                                  </p:childTnLst>
                                </p:cTn>
                              </p:par>
                            </p:childTnLst>
                          </p:cTn>
                        </p:par>
                        <p:par>
                          <p:cTn id="1778" fill="hold">
                            <p:stCondLst>
                              <p:cond delay="1000"/>
                            </p:stCondLst>
                            <p:childTnLst>
                              <p:par>
                                <p:cTn id="1779" presetID="54" presetClass="exit" presetSubtype="0" decel="100000" fill="hold" nodeType="afterEffect">
                                  <p:stCondLst>
                                    <p:cond delay="6500"/>
                                  </p:stCondLst>
                                  <p:childTnLst>
                                    <p:anim calcmode="lin" valueType="num">
                                      <p:cBhvr>
                                        <p:cTn id="1780" dur="1000"/>
                                        <p:tgtEl>
                                          <p:spTgt spid="2627"/>
                                        </p:tgtEl>
                                        <p:attrNameLst>
                                          <p:attrName>ppt_w</p:attrName>
                                        </p:attrNameLst>
                                      </p:cBhvr>
                                      <p:tavLst>
                                        <p:tav tm="0">
                                          <p:val>
                                            <p:strVal val="ppt_w"/>
                                          </p:val>
                                        </p:tav>
                                        <p:tav tm="100000">
                                          <p:val>
                                            <p:strVal val="ppt_w*0.05"/>
                                          </p:val>
                                        </p:tav>
                                      </p:tavLst>
                                    </p:anim>
                                    <p:anim calcmode="lin" valueType="num">
                                      <p:cBhvr>
                                        <p:cTn id="1781" dur="1000"/>
                                        <p:tgtEl>
                                          <p:spTgt spid="2627"/>
                                        </p:tgtEl>
                                        <p:attrNameLst>
                                          <p:attrName>ppt_h</p:attrName>
                                        </p:attrNameLst>
                                      </p:cBhvr>
                                      <p:tavLst>
                                        <p:tav tm="0">
                                          <p:val>
                                            <p:strVal val="ppt_h"/>
                                          </p:val>
                                        </p:tav>
                                        <p:tav tm="100000">
                                          <p:val>
                                            <p:strVal val="ppt_h"/>
                                          </p:val>
                                        </p:tav>
                                      </p:tavLst>
                                    </p:anim>
                                    <p:anim calcmode="lin" valueType="num">
                                      <p:cBhvr>
                                        <p:cTn id="1782" dur="1000"/>
                                        <p:tgtEl>
                                          <p:spTgt spid="2627"/>
                                        </p:tgtEl>
                                        <p:attrNameLst>
                                          <p:attrName>ppt_x</p:attrName>
                                        </p:attrNameLst>
                                      </p:cBhvr>
                                      <p:tavLst>
                                        <p:tav tm="0">
                                          <p:val>
                                            <p:strVal val="ppt_x"/>
                                          </p:val>
                                        </p:tav>
                                        <p:tav tm="100000">
                                          <p:val>
                                            <p:strVal val="ppt_x-.2"/>
                                          </p:val>
                                        </p:tav>
                                      </p:tavLst>
                                    </p:anim>
                                    <p:anim calcmode="lin" valueType="num">
                                      <p:cBhvr>
                                        <p:cTn id="1783" dur="1000"/>
                                        <p:tgtEl>
                                          <p:spTgt spid="2627"/>
                                        </p:tgtEl>
                                        <p:attrNameLst>
                                          <p:attrName>ppt_y</p:attrName>
                                        </p:attrNameLst>
                                      </p:cBhvr>
                                      <p:tavLst>
                                        <p:tav tm="0">
                                          <p:val>
                                            <p:strVal val="ppt_y"/>
                                          </p:val>
                                        </p:tav>
                                        <p:tav tm="100000">
                                          <p:val>
                                            <p:strVal val="ppt_y"/>
                                          </p:val>
                                        </p:tav>
                                      </p:tavLst>
                                    </p:anim>
                                    <p:animEffect transition="out" filter="fade">
                                      <p:cBhvr>
                                        <p:cTn id="1784" dur="1000"/>
                                        <p:tgtEl>
                                          <p:spTgt spid="2627"/>
                                        </p:tgtEl>
                                      </p:cBhvr>
                                    </p:animEffect>
                                    <p:set>
                                      <p:cBhvr>
                                        <p:cTn id="1785" dur="1" fill="hold">
                                          <p:stCondLst>
                                            <p:cond delay="999"/>
                                          </p:stCondLst>
                                        </p:cTn>
                                        <p:tgtEl>
                                          <p:spTgt spid="2627"/>
                                        </p:tgtEl>
                                        <p:attrNameLst>
                                          <p:attrName>style.visibility</p:attrName>
                                        </p:attrNameLst>
                                      </p:cBhvr>
                                      <p:to>
                                        <p:strVal val="hidden"/>
                                      </p:to>
                                    </p:set>
                                  </p:childTnLst>
                                </p:cTn>
                              </p:par>
                            </p:childTnLst>
                          </p:cTn>
                        </p:par>
                      </p:childTnLst>
                    </p:cTn>
                  </p:par>
                </p:childTnLst>
              </p:cTn>
              <p:nextCondLst>
                <p:cond evt="onClick" delay="0">
                  <p:tgtEl>
                    <p:spTgt spid="2268"/>
                  </p:tgtEl>
                </p:cond>
              </p:nextCondLst>
            </p:seq>
            <p:seq concurrent="1" nextAc="seek">
              <p:cTn id="1786" restart="whenNotActive" fill="hold" evtFilter="cancelBubble" nodeType="interactiveSeq">
                <p:stCondLst>
                  <p:cond evt="onClick" delay="0">
                    <p:tgtEl>
                      <p:spTgt spid="2318"/>
                    </p:tgtEl>
                  </p:cond>
                </p:stCondLst>
                <p:endSync evt="end" delay="0">
                  <p:rtn val="all"/>
                </p:endSync>
                <p:childTnLst>
                  <p:par>
                    <p:cTn id="1787" fill="hold">
                      <p:stCondLst>
                        <p:cond delay="0"/>
                      </p:stCondLst>
                      <p:childTnLst>
                        <p:par>
                          <p:cTn id="1788" fill="hold">
                            <p:stCondLst>
                              <p:cond delay="0"/>
                            </p:stCondLst>
                            <p:childTnLst>
                              <p:par>
                                <p:cTn id="1789" presetID="54" presetClass="entr" presetSubtype="0" accel="100000" fill="hold" grpId="0" nodeType="clickEffect">
                                  <p:stCondLst>
                                    <p:cond delay="0"/>
                                  </p:stCondLst>
                                  <p:childTnLst>
                                    <p:set>
                                      <p:cBhvr>
                                        <p:cTn id="1790" dur="1" fill="hold">
                                          <p:stCondLst>
                                            <p:cond delay="0"/>
                                          </p:stCondLst>
                                        </p:cTn>
                                        <p:tgtEl>
                                          <p:spTgt spid="2715"/>
                                        </p:tgtEl>
                                        <p:attrNameLst>
                                          <p:attrName>style.visibility</p:attrName>
                                        </p:attrNameLst>
                                      </p:cBhvr>
                                      <p:to>
                                        <p:strVal val="visible"/>
                                      </p:to>
                                    </p:set>
                                    <p:anim calcmode="lin" valueType="num">
                                      <p:cBhvr>
                                        <p:cTn id="1791" dur="1000" fill="hold"/>
                                        <p:tgtEl>
                                          <p:spTgt spid="2715"/>
                                        </p:tgtEl>
                                        <p:attrNameLst>
                                          <p:attrName>ppt_w</p:attrName>
                                        </p:attrNameLst>
                                      </p:cBhvr>
                                      <p:tavLst>
                                        <p:tav tm="0">
                                          <p:val>
                                            <p:strVal val="#ppt_w*0.05"/>
                                          </p:val>
                                        </p:tav>
                                        <p:tav tm="100000">
                                          <p:val>
                                            <p:strVal val="#ppt_w"/>
                                          </p:val>
                                        </p:tav>
                                      </p:tavLst>
                                    </p:anim>
                                    <p:anim calcmode="lin" valueType="num">
                                      <p:cBhvr>
                                        <p:cTn id="1792" dur="1000" fill="hold"/>
                                        <p:tgtEl>
                                          <p:spTgt spid="2715"/>
                                        </p:tgtEl>
                                        <p:attrNameLst>
                                          <p:attrName>ppt_h</p:attrName>
                                        </p:attrNameLst>
                                      </p:cBhvr>
                                      <p:tavLst>
                                        <p:tav tm="0">
                                          <p:val>
                                            <p:strVal val="#ppt_h"/>
                                          </p:val>
                                        </p:tav>
                                        <p:tav tm="100000">
                                          <p:val>
                                            <p:strVal val="#ppt_h"/>
                                          </p:val>
                                        </p:tav>
                                      </p:tavLst>
                                    </p:anim>
                                    <p:anim calcmode="lin" valueType="num">
                                      <p:cBhvr>
                                        <p:cTn id="1793" dur="1000" fill="hold"/>
                                        <p:tgtEl>
                                          <p:spTgt spid="2715"/>
                                        </p:tgtEl>
                                        <p:attrNameLst>
                                          <p:attrName>ppt_x</p:attrName>
                                        </p:attrNameLst>
                                      </p:cBhvr>
                                      <p:tavLst>
                                        <p:tav tm="0">
                                          <p:val>
                                            <p:strVal val="#ppt_x-.2"/>
                                          </p:val>
                                        </p:tav>
                                        <p:tav tm="100000">
                                          <p:val>
                                            <p:strVal val="#ppt_x"/>
                                          </p:val>
                                        </p:tav>
                                      </p:tavLst>
                                    </p:anim>
                                    <p:anim calcmode="lin" valueType="num">
                                      <p:cBhvr>
                                        <p:cTn id="1794" dur="1000" fill="hold"/>
                                        <p:tgtEl>
                                          <p:spTgt spid="2715"/>
                                        </p:tgtEl>
                                        <p:attrNameLst>
                                          <p:attrName>ppt_y</p:attrName>
                                        </p:attrNameLst>
                                      </p:cBhvr>
                                      <p:tavLst>
                                        <p:tav tm="0">
                                          <p:val>
                                            <p:strVal val="#ppt_y"/>
                                          </p:val>
                                        </p:tav>
                                        <p:tav tm="100000">
                                          <p:val>
                                            <p:strVal val="#ppt_y"/>
                                          </p:val>
                                        </p:tav>
                                      </p:tavLst>
                                    </p:anim>
                                    <p:animEffect transition="in" filter="fade">
                                      <p:cBhvr>
                                        <p:cTn id="1795" dur="1000"/>
                                        <p:tgtEl>
                                          <p:spTgt spid="2715"/>
                                        </p:tgtEl>
                                      </p:cBhvr>
                                    </p:animEffect>
                                  </p:childTnLst>
                                </p:cTn>
                              </p:par>
                              <p:par>
                                <p:cTn id="1796" presetID="0" presetClass="path" presetSubtype="0" accel="50000" decel="50000" fill="hold" grpId="2" nodeType="withEffect">
                                  <p:stCondLst>
                                    <p:cond delay="0"/>
                                  </p:stCondLst>
                                  <p:childTnLst>
                                    <p:animMotion origin="layout" path="M -0.00677 -0.01388 L 0.79861 -0.98474 " pathEditMode="relative" rAng="0" ptsTypes="AA">
                                      <p:cBhvr>
                                        <p:cTn id="1797" dur="100" fill="hold"/>
                                        <p:tgtEl>
                                          <p:spTgt spid="2715"/>
                                        </p:tgtEl>
                                        <p:attrNameLst>
                                          <p:attrName>ppt_x</p:attrName>
                                          <p:attrName>ppt_y</p:attrName>
                                        </p:attrNameLst>
                                      </p:cBhvr>
                                      <p:rCtr x="403" y="-486"/>
                                    </p:animMotion>
                                  </p:childTnLst>
                                </p:cTn>
                              </p:par>
                            </p:childTnLst>
                          </p:cTn>
                        </p:par>
                        <p:par>
                          <p:cTn id="1798" fill="hold">
                            <p:stCondLst>
                              <p:cond delay="1000"/>
                            </p:stCondLst>
                            <p:childTnLst>
                              <p:par>
                                <p:cTn id="1799" presetID="54" presetClass="exit" presetSubtype="0" decel="100000" fill="hold" grpId="1" nodeType="afterEffect">
                                  <p:stCondLst>
                                    <p:cond delay="4000"/>
                                  </p:stCondLst>
                                  <p:childTnLst>
                                    <p:anim calcmode="lin" valueType="num">
                                      <p:cBhvr>
                                        <p:cTn id="1800" dur="1000"/>
                                        <p:tgtEl>
                                          <p:spTgt spid="2715"/>
                                        </p:tgtEl>
                                        <p:attrNameLst>
                                          <p:attrName>ppt_w</p:attrName>
                                        </p:attrNameLst>
                                      </p:cBhvr>
                                      <p:tavLst>
                                        <p:tav tm="0">
                                          <p:val>
                                            <p:strVal val="ppt_w"/>
                                          </p:val>
                                        </p:tav>
                                        <p:tav tm="100000">
                                          <p:val>
                                            <p:strVal val="ppt_w*0.05"/>
                                          </p:val>
                                        </p:tav>
                                      </p:tavLst>
                                    </p:anim>
                                    <p:anim calcmode="lin" valueType="num">
                                      <p:cBhvr>
                                        <p:cTn id="1801" dur="1000"/>
                                        <p:tgtEl>
                                          <p:spTgt spid="2715"/>
                                        </p:tgtEl>
                                        <p:attrNameLst>
                                          <p:attrName>ppt_h</p:attrName>
                                        </p:attrNameLst>
                                      </p:cBhvr>
                                      <p:tavLst>
                                        <p:tav tm="0">
                                          <p:val>
                                            <p:strVal val="ppt_h"/>
                                          </p:val>
                                        </p:tav>
                                        <p:tav tm="100000">
                                          <p:val>
                                            <p:strVal val="ppt_h"/>
                                          </p:val>
                                        </p:tav>
                                      </p:tavLst>
                                    </p:anim>
                                    <p:anim calcmode="lin" valueType="num">
                                      <p:cBhvr>
                                        <p:cTn id="1802" dur="1000"/>
                                        <p:tgtEl>
                                          <p:spTgt spid="2715"/>
                                        </p:tgtEl>
                                        <p:attrNameLst>
                                          <p:attrName>ppt_x</p:attrName>
                                        </p:attrNameLst>
                                      </p:cBhvr>
                                      <p:tavLst>
                                        <p:tav tm="0">
                                          <p:val>
                                            <p:strVal val="ppt_x"/>
                                          </p:val>
                                        </p:tav>
                                        <p:tav tm="100000">
                                          <p:val>
                                            <p:strVal val="ppt_x-.2"/>
                                          </p:val>
                                        </p:tav>
                                      </p:tavLst>
                                    </p:anim>
                                    <p:anim calcmode="lin" valueType="num">
                                      <p:cBhvr>
                                        <p:cTn id="1803" dur="1000"/>
                                        <p:tgtEl>
                                          <p:spTgt spid="2715"/>
                                        </p:tgtEl>
                                        <p:attrNameLst>
                                          <p:attrName>ppt_y</p:attrName>
                                        </p:attrNameLst>
                                      </p:cBhvr>
                                      <p:tavLst>
                                        <p:tav tm="0">
                                          <p:val>
                                            <p:strVal val="ppt_y"/>
                                          </p:val>
                                        </p:tav>
                                        <p:tav tm="100000">
                                          <p:val>
                                            <p:strVal val="ppt_y"/>
                                          </p:val>
                                        </p:tav>
                                      </p:tavLst>
                                    </p:anim>
                                    <p:animEffect transition="out" filter="fade">
                                      <p:cBhvr>
                                        <p:cTn id="1804" dur="1000"/>
                                        <p:tgtEl>
                                          <p:spTgt spid="2715"/>
                                        </p:tgtEl>
                                      </p:cBhvr>
                                    </p:animEffect>
                                    <p:set>
                                      <p:cBhvr>
                                        <p:cTn id="1805" dur="1" fill="hold">
                                          <p:stCondLst>
                                            <p:cond delay="999"/>
                                          </p:stCondLst>
                                        </p:cTn>
                                        <p:tgtEl>
                                          <p:spTgt spid="2715"/>
                                        </p:tgtEl>
                                        <p:attrNameLst>
                                          <p:attrName>style.visibility</p:attrName>
                                        </p:attrNameLst>
                                      </p:cBhvr>
                                      <p:to>
                                        <p:strVal val="hidden"/>
                                      </p:to>
                                    </p:set>
                                  </p:childTnLst>
                                </p:cTn>
                              </p:par>
                            </p:childTnLst>
                          </p:cTn>
                        </p:par>
                      </p:childTnLst>
                    </p:cTn>
                  </p:par>
                </p:childTnLst>
              </p:cTn>
              <p:nextCondLst>
                <p:cond evt="onClick" delay="0">
                  <p:tgtEl>
                    <p:spTgt spid="2318"/>
                  </p:tgtEl>
                </p:cond>
              </p:nextCondLst>
            </p:seq>
            <p:seq concurrent="1" nextAc="seek">
              <p:cTn id="1806" restart="whenNotActive" fill="hold" evtFilter="cancelBubble" nodeType="interactiveSeq">
                <p:stCondLst>
                  <p:cond evt="onClick" delay="0">
                    <p:tgtEl>
                      <p:spTgt spid="2349"/>
                    </p:tgtEl>
                  </p:cond>
                </p:stCondLst>
                <p:endSync evt="end" delay="0">
                  <p:rtn val="all"/>
                </p:endSync>
                <p:childTnLst>
                  <p:par>
                    <p:cTn id="1807" fill="hold">
                      <p:stCondLst>
                        <p:cond delay="0"/>
                      </p:stCondLst>
                      <p:childTnLst>
                        <p:par>
                          <p:cTn id="1808" fill="hold">
                            <p:stCondLst>
                              <p:cond delay="0"/>
                            </p:stCondLst>
                            <p:childTnLst>
                              <p:par>
                                <p:cTn id="1809" presetID="54" presetClass="entr" presetSubtype="0" accel="100000" fill="hold" grpId="0" nodeType="clickEffect">
                                  <p:stCondLst>
                                    <p:cond delay="0"/>
                                  </p:stCondLst>
                                  <p:childTnLst>
                                    <p:set>
                                      <p:cBhvr>
                                        <p:cTn id="1810" dur="1" fill="hold">
                                          <p:stCondLst>
                                            <p:cond delay="0"/>
                                          </p:stCondLst>
                                        </p:cTn>
                                        <p:tgtEl>
                                          <p:spTgt spid="2711"/>
                                        </p:tgtEl>
                                        <p:attrNameLst>
                                          <p:attrName>style.visibility</p:attrName>
                                        </p:attrNameLst>
                                      </p:cBhvr>
                                      <p:to>
                                        <p:strVal val="visible"/>
                                      </p:to>
                                    </p:set>
                                    <p:anim calcmode="lin" valueType="num">
                                      <p:cBhvr>
                                        <p:cTn id="1811" dur="1000" fill="hold"/>
                                        <p:tgtEl>
                                          <p:spTgt spid="2711"/>
                                        </p:tgtEl>
                                        <p:attrNameLst>
                                          <p:attrName>ppt_w</p:attrName>
                                        </p:attrNameLst>
                                      </p:cBhvr>
                                      <p:tavLst>
                                        <p:tav tm="0">
                                          <p:val>
                                            <p:strVal val="#ppt_w*0.05"/>
                                          </p:val>
                                        </p:tav>
                                        <p:tav tm="100000">
                                          <p:val>
                                            <p:strVal val="#ppt_w"/>
                                          </p:val>
                                        </p:tav>
                                      </p:tavLst>
                                    </p:anim>
                                    <p:anim calcmode="lin" valueType="num">
                                      <p:cBhvr>
                                        <p:cTn id="1812" dur="1000" fill="hold"/>
                                        <p:tgtEl>
                                          <p:spTgt spid="2711"/>
                                        </p:tgtEl>
                                        <p:attrNameLst>
                                          <p:attrName>ppt_h</p:attrName>
                                        </p:attrNameLst>
                                      </p:cBhvr>
                                      <p:tavLst>
                                        <p:tav tm="0">
                                          <p:val>
                                            <p:strVal val="#ppt_h"/>
                                          </p:val>
                                        </p:tav>
                                        <p:tav tm="100000">
                                          <p:val>
                                            <p:strVal val="#ppt_h"/>
                                          </p:val>
                                        </p:tav>
                                      </p:tavLst>
                                    </p:anim>
                                    <p:anim calcmode="lin" valueType="num">
                                      <p:cBhvr>
                                        <p:cTn id="1813" dur="1000" fill="hold"/>
                                        <p:tgtEl>
                                          <p:spTgt spid="2711"/>
                                        </p:tgtEl>
                                        <p:attrNameLst>
                                          <p:attrName>ppt_x</p:attrName>
                                        </p:attrNameLst>
                                      </p:cBhvr>
                                      <p:tavLst>
                                        <p:tav tm="0">
                                          <p:val>
                                            <p:strVal val="#ppt_x-.2"/>
                                          </p:val>
                                        </p:tav>
                                        <p:tav tm="100000">
                                          <p:val>
                                            <p:strVal val="#ppt_x"/>
                                          </p:val>
                                        </p:tav>
                                      </p:tavLst>
                                    </p:anim>
                                    <p:anim calcmode="lin" valueType="num">
                                      <p:cBhvr>
                                        <p:cTn id="1814" dur="1000" fill="hold"/>
                                        <p:tgtEl>
                                          <p:spTgt spid="2711"/>
                                        </p:tgtEl>
                                        <p:attrNameLst>
                                          <p:attrName>ppt_y</p:attrName>
                                        </p:attrNameLst>
                                      </p:cBhvr>
                                      <p:tavLst>
                                        <p:tav tm="0">
                                          <p:val>
                                            <p:strVal val="#ppt_y"/>
                                          </p:val>
                                        </p:tav>
                                        <p:tav tm="100000">
                                          <p:val>
                                            <p:strVal val="#ppt_y"/>
                                          </p:val>
                                        </p:tav>
                                      </p:tavLst>
                                    </p:anim>
                                    <p:animEffect transition="in" filter="fade">
                                      <p:cBhvr>
                                        <p:cTn id="1815" dur="1000"/>
                                        <p:tgtEl>
                                          <p:spTgt spid="2711"/>
                                        </p:tgtEl>
                                      </p:cBhvr>
                                    </p:animEffect>
                                  </p:childTnLst>
                                </p:cTn>
                              </p:par>
                              <p:par>
                                <p:cTn id="1816" presetID="0" presetClass="path" presetSubtype="0" accel="50000" decel="50000" fill="hold" grpId="2" nodeType="withEffect">
                                  <p:stCondLst>
                                    <p:cond delay="0"/>
                                  </p:stCondLst>
                                  <p:childTnLst>
                                    <p:animMotion origin="layout" path="M -3.88889E-6 3.7037E-6 L 0.98507 -0.09283 " pathEditMode="relative" rAng="0" ptsTypes="AA">
                                      <p:cBhvr>
                                        <p:cTn id="1817" dur="100" fill="hold"/>
                                        <p:tgtEl>
                                          <p:spTgt spid="2711"/>
                                        </p:tgtEl>
                                        <p:attrNameLst>
                                          <p:attrName>ppt_x</p:attrName>
                                          <p:attrName>ppt_y</p:attrName>
                                        </p:attrNameLst>
                                      </p:cBhvr>
                                      <p:rCtr x="493" y="-47"/>
                                    </p:animMotion>
                                  </p:childTnLst>
                                </p:cTn>
                              </p:par>
                            </p:childTnLst>
                          </p:cTn>
                        </p:par>
                        <p:par>
                          <p:cTn id="1818" fill="hold">
                            <p:stCondLst>
                              <p:cond delay="1000"/>
                            </p:stCondLst>
                            <p:childTnLst>
                              <p:par>
                                <p:cTn id="1819" presetID="54" presetClass="exit" presetSubtype="0" decel="100000" fill="hold" grpId="1" nodeType="afterEffect">
                                  <p:stCondLst>
                                    <p:cond delay="4000"/>
                                  </p:stCondLst>
                                  <p:childTnLst>
                                    <p:anim calcmode="lin" valueType="num">
                                      <p:cBhvr>
                                        <p:cTn id="1820" dur="1000"/>
                                        <p:tgtEl>
                                          <p:spTgt spid="2711"/>
                                        </p:tgtEl>
                                        <p:attrNameLst>
                                          <p:attrName>ppt_w</p:attrName>
                                        </p:attrNameLst>
                                      </p:cBhvr>
                                      <p:tavLst>
                                        <p:tav tm="0">
                                          <p:val>
                                            <p:strVal val="ppt_w"/>
                                          </p:val>
                                        </p:tav>
                                        <p:tav tm="100000">
                                          <p:val>
                                            <p:strVal val="ppt_w*0.05"/>
                                          </p:val>
                                        </p:tav>
                                      </p:tavLst>
                                    </p:anim>
                                    <p:anim calcmode="lin" valueType="num">
                                      <p:cBhvr>
                                        <p:cTn id="1821" dur="1000"/>
                                        <p:tgtEl>
                                          <p:spTgt spid="2711"/>
                                        </p:tgtEl>
                                        <p:attrNameLst>
                                          <p:attrName>ppt_h</p:attrName>
                                        </p:attrNameLst>
                                      </p:cBhvr>
                                      <p:tavLst>
                                        <p:tav tm="0">
                                          <p:val>
                                            <p:strVal val="ppt_h"/>
                                          </p:val>
                                        </p:tav>
                                        <p:tav tm="100000">
                                          <p:val>
                                            <p:strVal val="ppt_h"/>
                                          </p:val>
                                        </p:tav>
                                      </p:tavLst>
                                    </p:anim>
                                    <p:anim calcmode="lin" valueType="num">
                                      <p:cBhvr>
                                        <p:cTn id="1822" dur="1000"/>
                                        <p:tgtEl>
                                          <p:spTgt spid="2711"/>
                                        </p:tgtEl>
                                        <p:attrNameLst>
                                          <p:attrName>ppt_x</p:attrName>
                                        </p:attrNameLst>
                                      </p:cBhvr>
                                      <p:tavLst>
                                        <p:tav tm="0">
                                          <p:val>
                                            <p:strVal val="ppt_x"/>
                                          </p:val>
                                        </p:tav>
                                        <p:tav tm="100000">
                                          <p:val>
                                            <p:strVal val="ppt_x-.2"/>
                                          </p:val>
                                        </p:tav>
                                      </p:tavLst>
                                    </p:anim>
                                    <p:anim calcmode="lin" valueType="num">
                                      <p:cBhvr>
                                        <p:cTn id="1823" dur="1000"/>
                                        <p:tgtEl>
                                          <p:spTgt spid="2711"/>
                                        </p:tgtEl>
                                        <p:attrNameLst>
                                          <p:attrName>ppt_y</p:attrName>
                                        </p:attrNameLst>
                                      </p:cBhvr>
                                      <p:tavLst>
                                        <p:tav tm="0">
                                          <p:val>
                                            <p:strVal val="ppt_y"/>
                                          </p:val>
                                        </p:tav>
                                        <p:tav tm="100000">
                                          <p:val>
                                            <p:strVal val="ppt_y"/>
                                          </p:val>
                                        </p:tav>
                                      </p:tavLst>
                                    </p:anim>
                                    <p:animEffect transition="out" filter="fade">
                                      <p:cBhvr>
                                        <p:cTn id="1824" dur="1000"/>
                                        <p:tgtEl>
                                          <p:spTgt spid="2711"/>
                                        </p:tgtEl>
                                      </p:cBhvr>
                                    </p:animEffect>
                                    <p:set>
                                      <p:cBhvr>
                                        <p:cTn id="1825" dur="1" fill="hold">
                                          <p:stCondLst>
                                            <p:cond delay="999"/>
                                          </p:stCondLst>
                                        </p:cTn>
                                        <p:tgtEl>
                                          <p:spTgt spid="2711"/>
                                        </p:tgtEl>
                                        <p:attrNameLst>
                                          <p:attrName>style.visibility</p:attrName>
                                        </p:attrNameLst>
                                      </p:cBhvr>
                                      <p:to>
                                        <p:strVal val="hidden"/>
                                      </p:to>
                                    </p:set>
                                  </p:childTnLst>
                                </p:cTn>
                              </p:par>
                            </p:childTnLst>
                          </p:cTn>
                        </p:par>
                      </p:childTnLst>
                    </p:cTn>
                  </p:par>
                </p:childTnLst>
              </p:cTn>
              <p:nextCondLst>
                <p:cond evt="onClick" delay="0">
                  <p:tgtEl>
                    <p:spTgt spid="2349"/>
                  </p:tgtEl>
                </p:cond>
              </p:nextCondLst>
            </p:seq>
            <p:seq concurrent="1" nextAc="seek">
              <p:cTn id="1826" restart="whenNotActive" fill="hold" evtFilter="cancelBubble" nodeType="interactiveSeq">
                <p:stCondLst>
                  <p:cond evt="onClick" delay="0">
                    <p:tgtEl>
                      <p:spTgt spid="2319"/>
                    </p:tgtEl>
                  </p:cond>
                </p:stCondLst>
                <p:endSync evt="end" delay="0">
                  <p:rtn val="all"/>
                </p:endSync>
                <p:childTnLst>
                  <p:par>
                    <p:cTn id="1827" fill="hold">
                      <p:stCondLst>
                        <p:cond delay="0"/>
                      </p:stCondLst>
                      <p:childTnLst>
                        <p:par>
                          <p:cTn id="1828" fill="hold">
                            <p:stCondLst>
                              <p:cond delay="0"/>
                            </p:stCondLst>
                            <p:childTnLst>
                              <p:par>
                                <p:cTn id="1829" presetID="54" presetClass="entr" presetSubtype="0" accel="100000" fill="hold" grpId="0" nodeType="clickEffect">
                                  <p:stCondLst>
                                    <p:cond delay="0"/>
                                  </p:stCondLst>
                                  <p:childTnLst>
                                    <p:set>
                                      <p:cBhvr>
                                        <p:cTn id="1830" dur="1" fill="hold">
                                          <p:stCondLst>
                                            <p:cond delay="0"/>
                                          </p:stCondLst>
                                        </p:cTn>
                                        <p:tgtEl>
                                          <p:spTgt spid="2710"/>
                                        </p:tgtEl>
                                        <p:attrNameLst>
                                          <p:attrName>style.visibility</p:attrName>
                                        </p:attrNameLst>
                                      </p:cBhvr>
                                      <p:to>
                                        <p:strVal val="visible"/>
                                      </p:to>
                                    </p:set>
                                    <p:anim calcmode="lin" valueType="num">
                                      <p:cBhvr>
                                        <p:cTn id="1831" dur="1000" fill="hold"/>
                                        <p:tgtEl>
                                          <p:spTgt spid="2710"/>
                                        </p:tgtEl>
                                        <p:attrNameLst>
                                          <p:attrName>ppt_w</p:attrName>
                                        </p:attrNameLst>
                                      </p:cBhvr>
                                      <p:tavLst>
                                        <p:tav tm="0">
                                          <p:val>
                                            <p:strVal val="#ppt_w*0.05"/>
                                          </p:val>
                                        </p:tav>
                                        <p:tav tm="100000">
                                          <p:val>
                                            <p:strVal val="#ppt_w"/>
                                          </p:val>
                                        </p:tav>
                                      </p:tavLst>
                                    </p:anim>
                                    <p:anim calcmode="lin" valueType="num">
                                      <p:cBhvr>
                                        <p:cTn id="1832" dur="1000" fill="hold"/>
                                        <p:tgtEl>
                                          <p:spTgt spid="2710"/>
                                        </p:tgtEl>
                                        <p:attrNameLst>
                                          <p:attrName>ppt_h</p:attrName>
                                        </p:attrNameLst>
                                      </p:cBhvr>
                                      <p:tavLst>
                                        <p:tav tm="0">
                                          <p:val>
                                            <p:strVal val="#ppt_h"/>
                                          </p:val>
                                        </p:tav>
                                        <p:tav tm="100000">
                                          <p:val>
                                            <p:strVal val="#ppt_h"/>
                                          </p:val>
                                        </p:tav>
                                      </p:tavLst>
                                    </p:anim>
                                    <p:anim calcmode="lin" valueType="num">
                                      <p:cBhvr>
                                        <p:cTn id="1833" dur="1000" fill="hold"/>
                                        <p:tgtEl>
                                          <p:spTgt spid="2710"/>
                                        </p:tgtEl>
                                        <p:attrNameLst>
                                          <p:attrName>ppt_x</p:attrName>
                                        </p:attrNameLst>
                                      </p:cBhvr>
                                      <p:tavLst>
                                        <p:tav tm="0">
                                          <p:val>
                                            <p:strVal val="#ppt_x-.2"/>
                                          </p:val>
                                        </p:tav>
                                        <p:tav tm="100000">
                                          <p:val>
                                            <p:strVal val="#ppt_x"/>
                                          </p:val>
                                        </p:tav>
                                      </p:tavLst>
                                    </p:anim>
                                    <p:anim calcmode="lin" valueType="num">
                                      <p:cBhvr>
                                        <p:cTn id="1834" dur="1000" fill="hold"/>
                                        <p:tgtEl>
                                          <p:spTgt spid="2710"/>
                                        </p:tgtEl>
                                        <p:attrNameLst>
                                          <p:attrName>ppt_y</p:attrName>
                                        </p:attrNameLst>
                                      </p:cBhvr>
                                      <p:tavLst>
                                        <p:tav tm="0">
                                          <p:val>
                                            <p:strVal val="#ppt_y"/>
                                          </p:val>
                                        </p:tav>
                                        <p:tav tm="100000">
                                          <p:val>
                                            <p:strVal val="#ppt_y"/>
                                          </p:val>
                                        </p:tav>
                                      </p:tavLst>
                                    </p:anim>
                                    <p:animEffect transition="in" filter="fade">
                                      <p:cBhvr>
                                        <p:cTn id="1835" dur="1000"/>
                                        <p:tgtEl>
                                          <p:spTgt spid="2710"/>
                                        </p:tgtEl>
                                      </p:cBhvr>
                                    </p:animEffect>
                                  </p:childTnLst>
                                </p:cTn>
                              </p:par>
                              <p:par>
                                <p:cTn id="1836" presetID="0" presetClass="path" presetSubtype="0" accel="50000" decel="50000" fill="hold" grpId="2" nodeType="withEffect">
                                  <p:stCondLst>
                                    <p:cond delay="0"/>
                                  </p:stCondLst>
                                  <p:childTnLst>
                                    <p:animMotion origin="layout" path="M 2.77778E-6 2.22222E-6 L 0.97673 -0.67153 " pathEditMode="relative" rAng="0" ptsTypes="AA">
                                      <p:cBhvr>
                                        <p:cTn id="1837" dur="100" fill="hold"/>
                                        <p:tgtEl>
                                          <p:spTgt spid="2710"/>
                                        </p:tgtEl>
                                        <p:attrNameLst>
                                          <p:attrName>ppt_x</p:attrName>
                                          <p:attrName>ppt_y</p:attrName>
                                        </p:attrNameLst>
                                      </p:cBhvr>
                                      <p:rCtr x="488" y="-336"/>
                                    </p:animMotion>
                                  </p:childTnLst>
                                </p:cTn>
                              </p:par>
                            </p:childTnLst>
                          </p:cTn>
                        </p:par>
                        <p:par>
                          <p:cTn id="1838" fill="hold">
                            <p:stCondLst>
                              <p:cond delay="1000"/>
                            </p:stCondLst>
                            <p:childTnLst>
                              <p:par>
                                <p:cTn id="1839" presetID="54" presetClass="exit" presetSubtype="0" decel="100000" fill="hold" grpId="1" nodeType="afterEffect">
                                  <p:stCondLst>
                                    <p:cond delay="4000"/>
                                  </p:stCondLst>
                                  <p:childTnLst>
                                    <p:anim calcmode="lin" valueType="num">
                                      <p:cBhvr>
                                        <p:cTn id="1840" dur="1000"/>
                                        <p:tgtEl>
                                          <p:spTgt spid="2710"/>
                                        </p:tgtEl>
                                        <p:attrNameLst>
                                          <p:attrName>ppt_w</p:attrName>
                                        </p:attrNameLst>
                                      </p:cBhvr>
                                      <p:tavLst>
                                        <p:tav tm="0">
                                          <p:val>
                                            <p:strVal val="ppt_w"/>
                                          </p:val>
                                        </p:tav>
                                        <p:tav tm="100000">
                                          <p:val>
                                            <p:strVal val="ppt_w*0.05"/>
                                          </p:val>
                                        </p:tav>
                                      </p:tavLst>
                                    </p:anim>
                                    <p:anim calcmode="lin" valueType="num">
                                      <p:cBhvr>
                                        <p:cTn id="1841" dur="1000"/>
                                        <p:tgtEl>
                                          <p:spTgt spid="2710"/>
                                        </p:tgtEl>
                                        <p:attrNameLst>
                                          <p:attrName>ppt_h</p:attrName>
                                        </p:attrNameLst>
                                      </p:cBhvr>
                                      <p:tavLst>
                                        <p:tav tm="0">
                                          <p:val>
                                            <p:strVal val="ppt_h"/>
                                          </p:val>
                                        </p:tav>
                                        <p:tav tm="100000">
                                          <p:val>
                                            <p:strVal val="ppt_h"/>
                                          </p:val>
                                        </p:tav>
                                      </p:tavLst>
                                    </p:anim>
                                    <p:anim calcmode="lin" valueType="num">
                                      <p:cBhvr>
                                        <p:cTn id="1842" dur="1000"/>
                                        <p:tgtEl>
                                          <p:spTgt spid="2710"/>
                                        </p:tgtEl>
                                        <p:attrNameLst>
                                          <p:attrName>ppt_x</p:attrName>
                                        </p:attrNameLst>
                                      </p:cBhvr>
                                      <p:tavLst>
                                        <p:tav tm="0">
                                          <p:val>
                                            <p:strVal val="ppt_x"/>
                                          </p:val>
                                        </p:tav>
                                        <p:tav tm="100000">
                                          <p:val>
                                            <p:strVal val="ppt_x-.2"/>
                                          </p:val>
                                        </p:tav>
                                      </p:tavLst>
                                    </p:anim>
                                    <p:anim calcmode="lin" valueType="num">
                                      <p:cBhvr>
                                        <p:cTn id="1843" dur="1000"/>
                                        <p:tgtEl>
                                          <p:spTgt spid="2710"/>
                                        </p:tgtEl>
                                        <p:attrNameLst>
                                          <p:attrName>ppt_y</p:attrName>
                                        </p:attrNameLst>
                                      </p:cBhvr>
                                      <p:tavLst>
                                        <p:tav tm="0">
                                          <p:val>
                                            <p:strVal val="ppt_y"/>
                                          </p:val>
                                        </p:tav>
                                        <p:tav tm="100000">
                                          <p:val>
                                            <p:strVal val="ppt_y"/>
                                          </p:val>
                                        </p:tav>
                                      </p:tavLst>
                                    </p:anim>
                                    <p:animEffect transition="out" filter="fade">
                                      <p:cBhvr>
                                        <p:cTn id="1844" dur="1000"/>
                                        <p:tgtEl>
                                          <p:spTgt spid="2710"/>
                                        </p:tgtEl>
                                      </p:cBhvr>
                                    </p:animEffect>
                                    <p:set>
                                      <p:cBhvr>
                                        <p:cTn id="1845" dur="1" fill="hold">
                                          <p:stCondLst>
                                            <p:cond delay="999"/>
                                          </p:stCondLst>
                                        </p:cTn>
                                        <p:tgtEl>
                                          <p:spTgt spid="2710"/>
                                        </p:tgtEl>
                                        <p:attrNameLst>
                                          <p:attrName>style.visibility</p:attrName>
                                        </p:attrNameLst>
                                      </p:cBhvr>
                                      <p:to>
                                        <p:strVal val="hidden"/>
                                      </p:to>
                                    </p:set>
                                  </p:childTnLst>
                                </p:cTn>
                              </p:par>
                            </p:childTnLst>
                          </p:cTn>
                        </p:par>
                      </p:childTnLst>
                    </p:cTn>
                  </p:par>
                </p:childTnLst>
              </p:cTn>
              <p:nextCondLst>
                <p:cond evt="onClick" delay="0">
                  <p:tgtEl>
                    <p:spTgt spid="2319"/>
                  </p:tgtEl>
                </p:cond>
              </p:nextCondLst>
            </p:seq>
            <p:seq concurrent="1" nextAc="seek">
              <p:cTn id="1846" restart="whenNotActive" fill="hold" evtFilter="cancelBubble" nodeType="interactiveSeq">
                <p:stCondLst>
                  <p:cond evt="onClick" delay="0">
                    <p:tgtEl>
                      <p:spTgt spid="2347"/>
                    </p:tgtEl>
                  </p:cond>
                </p:stCondLst>
                <p:endSync evt="end" delay="0">
                  <p:rtn val="all"/>
                </p:endSync>
                <p:childTnLst>
                  <p:par>
                    <p:cTn id="1847" fill="hold">
                      <p:stCondLst>
                        <p:cond delay="0"/>
                      </p:stCondLst>
                      <p:childTnLst>
                        <p:par>
                          <p:cTn id="1848" fill="hold">
                            <p:stCondLst>
                              <p:cond delay="0"/>
                            </p:stCondLst>
                            <p:childTnLst>
                              <p:par>
                                <p:cTn id="1849" presetID="54" presetClass="entr" presetSubtype="0" accel="100000" fill="hold" grpId="0" nodeType="clickEffect">
                                  <p:stCondLst>
                                    <p:cond delay="0"/>
                                  </p:stCondLst>
                                  <p:childTnLst>
                                    <p:set>
                                      <p:cBhvr>
                                        <p:cTn id="1850" dur="1" fill="hold">
                                          <p:stCondLst>
                                            <p:cond delay="0"/>
                                          </p:stCondLst>
                                        </p:cTn>
                                        <p:tgtEl>
                                          <p:spTgt spid="2664"/>
                                        </p:tgtEl>
                                        <p:attrNameLst>
                                          <p:attrName>style.visibility</p:attrName>
                                        </p:attrNameLst>
                                      </p:cBhvr>
                                      <p:to>
                                        <p:strVal val="visible"/>
                                      </p:to>
                                    </p:set>
                                    <p:anim calcmode="lin" valueType="num">
                                      <p:cBhvr>
                                        <p:cTn id="1851" dur="1000" fill="hold"/>
                                        <p:tgtEl>
                                          <p:spTgt spid="2664"/>
                                        </p:tgtEl>
                                        <p:attrNameLst>
                                          <p:attrName>ppt_w</p:attrName>
                                        </p:attrNameLst>
                                      </p:cBhvr>
                                      <p:tavLst>
                                        <p:tav tm="0">
                                          <p:val>
                                            <p:strVal val="#ppt_w*0.05"/>
                                          </p:val>
                                        </p:tav>
                                        <p:tav tm="100000">
                                          <p:val>
                                            <p:strVal val="#ppt_w"/>
                                          </p:val>
                                        </p:tav>
                                      </p:tavLst>
                                    </p:anim>
                                    <p:anim calcmode="lin" valueType="num">
                                      <p:cBhvr>
                                        <p:cTn id="1852" dur="1000" fill="hold"/>
                                        <p:tgtEl>
                                          <p:spTgt spid="2664"/>
                                        </p:tgtEl>
                                        <p:attrNameLst>
                                          <p:attrName>ppt_h</p:attrName>
                                        </p:attrNameLst>
                                      </p:cBhvr>
                                      <p:tavLst>
                                        <p:tav tm="0">
                                          <p:val>
                                            <p:strVal val="#ppt_h"/>
                                          </p:val>
                                        </p:tav>
                                        <p:tav tm="100000">
                                          <p:val>
                                            <p:strVal val="#ppt_h"/>
                                          </p:val>
                                        </p:tav>
                                      </p:tavLst>
                                    </p:anim>
                                    <p:anim calcmode="lin" valueType="num">
                                      <p:cBhvr>
                                        <p:cTn id="1853" dur="1000" fill="hold"/>
                                        <p:tgtEl>
                                          <p:spTgt spid="2664"/>
                                        </p:tgtEl>
                                        <p:attrNameLst>
                                          <p:attrName>ppt_x</p:attrName>
                                        </p:attrNameLst>
                                      </p:cBhvr>
                                      <p:tavLst>
                                        <p:tav tm="0">
                                          <p:val>
                                            <p:strVal val="#ppt_x-.2"/>
                                          </p:val>
                                        </p:tav>
                                        <p:tav tm="100000">
                                          <p:val>
                                            <p:strVal val="#ppt_x"/>
                                          </p:val>
                                        </p:tav>
                                      </p:tavLst>
                                    </p:anim>
                                    <p:anim calcmode="lin" valueType="num">
                                      <p:cBhvr>
                                        <p:cTn id="1854" dur="1000" fill="hold"/>
                                        <p:tgtEl>
                                          <p:spTgt spid="2664"/>
                                        </p:tgtEl>
                                        <p:attrNameLst>
                                          <p:attrName>ppt_y</p:attrName>
                                        </p:attrNameLst>
                                      </p:cBhvr>
                                      <p:tavLst>
                                        <p:tav tm="0">
                                          <p:val>
                                            <p:strVal val="#ppt_y"/>
                                          </p:val>
                                        </p:tav>
                                        <p:tav tm="100000">
                                          <p:val>
                                            <p:strVal val="#ppt_y"/>
                                          </p:val>
                                        </p:tav>
                                      </p:tavLst>
                                    </p:anim>
                                    <p:animEffect transition="in" filter="fade">
                                      <p:cBhvr>
                                        <p:cTn id="1855" dur="1000"/>
                                        <p:tgtEl>
                                          <p:spTgt spid="2664"/>
                                        </p:tgtEl>
                                      </p:cBhvr>
                                    </p:animEffect>
                                  </p:childTnLst>
                                </p:cTn>
                              </p:par>
                              <p:par>
                                <p:cTn id="1856" presetID="0" presetClass="path" presetSubtype="0" accel="50000" decel="50000" fill="hold" grpId="2" nodeType="withEffect">
                                  <p:stCondLst>
                                    <p:cond delay="0"/>
                                  </p:stCondLst>
                                  <p:childTnLst>
                                    <p:animMotion origin="layout" path="M -3.33333E-6 -3.33333E-6 L 0.98542 1.04236 " pathEditMode="relative" rAng="0" ptsTypes="AA">
                                      <p:cBhvr>
                                        <p:cTn id="1857" dur="100" fill="hold"/>
                                        <p:tgtEl>
                                          <p:spTgt spid="2664"/>
                                        </p:tgtEl>
                                        <p:attrNameLst>
                                          <p:attrName>ppt_x</p:attrName>
                                          <p:attrName>ppt_y</p:attrName>
                                        </p:attrNameLst>
                                      </p:cBhvr>
                                      <p:rCtr x="493" y="521"/>
                                    </p:animMotion>
                                  </p:childTnLst>
                                </p:cTn>
                              </p:par>
                            </p:childTnLst>
                          </p:cTn>
                        </p:par>
                        <p:par>
                          <p:cTn id="1858" fill="hold">
                            <p:stCondLst>
                              <p:cond delay="1000"/>
                            </p:stCondLst>
                            <p:childTnLst>
                              <p:par>
                                <p:cTn id="1859" presetID="54" presetClass="exit" presetSubtype="0" decel="100000" fill="hold" grpId="1" nodeType="afterEffect">
                                  <p:stCondLst>
                                    <p:cond delay="4000"/>
                                  </p:stCondLst>
                                  <p:childTnLst>
                                    <p:anim calcmode="lin" valueType="num">
                                      <p:cBhvr>
                                        <p:cTn id="1860" dur="1000"/>
                                        <p:tgtEl>
                                          <p:spTgt spid="2664"/>
                                        </p:tgtEl>
                                        <p:attrNameLst>
                                          <p:attrName>ppt_w</p:attrName>
                                        </p:attrNameLst>
                                      </p:cBhvr>
                                      <p:tavLst>
                                        <p:tav tm="0">
                                          <p:val>
                                            <p:strVal val="ppt_w"/>
                                          </p:val>
                                        </p:tav>
                                        <p:tav tm="100000">
                                          <p:val>
                                            <p:strVal val="ppt_w*0.05"/>
                                          </p:val>
                                        </p:tav>
                                      </p:tavLst>
                                    </p:anim>
                                    <p:anim calcmode="lin" valueType="num">
                                      <p:cBhvr>
                                        <p:cTn id="1861" dur="1000"/>
                                        <p:tgtEl>
                                          <p:spTgt spid="2664"/>
                                        </p:tgtEl>
                                        <p:attrNameLst>
                                          <p:attrName>ppt_h</p:attrName>
                                        </p:attrNameLst>
                                      </p:cBhvr>
                                      <p:tavLst>
                                        <p:tav tm="0">
                                          <p:val>
                                            <p:strVal val="ppt_h"/>
                                          </p:val>
                                        </p:tav>
                                        <p:tav tm="100000">
                                          <p:val>
                                            <p:strVal val="ppt_h"/>
                                          </p:val>
                                        </p:tav>
                                      </p:tavLst>
                                    </p:anim>
                                    <p:anim calcmode="lin" valueType="num">
                                      <p:cBhvr>
                                        <p:cTn id="1862" dur="1000"/>
                                        <p:tgtEl>
                                          <p:spTgt spid="2664"/>
                                        </p:tgtEl>
                                        <p:attrNameLst>
                                          <p:attrName>ppt_x</p:attrName>
                                        </p:attrNameLst>
                                      </p:cBhvr>
                                      <p:tavLst>
                                        <p:tav tm="0">
                                          <p:val>
                                            <p:strVal val="ppt_x"/>
                                          </p:val>
                                        </p:tav>
                                        <p:tav tm="100000">
                                          <p:val>
                                            <p:strVal val="ppt_x-.2"/>
                                          </p:val>
                                        </p:tav>
                                      </p:tavLst>
                                    </p:anim>
                                    <p:anim calcmode="lin" valueType="num">
                                      <p:cBhvr>
                                        <p:cTn id="1863" dur="1000"/>
                                        <p:tgtEl>
                                          <p:spTgt spid="2664"/>
                                        </p:tgtEl>
                                        <p:attrNameLst>
                                          <p:attrName>ppt_y</p:attrName>
                                        </p:attrNameLst>
                                      </p:cBhvr>
                                      <p:tavLst>
                                        <p:tav tm="0">
                                          <p:val>
                                            <p:strVal val="ppt_y"/>
                                          </p:val>
                                        </p:tav>
                                        <p:tav tm="100000">
                                          <p:val>
                                            <p:strVal val="ppt_y"/>
                                          </p:val>
                                        </p:tav>
                                      </p:tavLst>
                                    </p:anim>
                                    <p:animEffect transition="out" filter="fade">
                                      <p:cBhvr>
                                        <p:cTn id="1864" dur="1000"/>
                                        <p:tgtEl>
                                          <p:spTgt spid="2664"/>
                                        </p:tgtEl>
                                      </p:cBhvr>
                                    </p:animEffect>
                                    <p:set>
                                      <p:cBhvr>
                                        <p:cTn id="1865" dur="1" fill="hold">
                                          <p:stCondLst>
                                            <p:cond delay="999"/>
                                          </p:stCondLst>
                                        </p:cTn>
                                        <p:tgtEl>
                                          <p:spTgt spid="2664"/>
                                        </p:tgtEl>
                                        <p:attrNameLst>
                                          <p:attrName>style.visibility</p:attrName>
                                        </p:attrNameLst>
                                      </p:cBhvr>
                                      <p:to>
                                        <p:strVal val="hidden"/>
                                      </p:to>
                                    </p:set>
                                  </p:childTnLst>
                                </p:cTn>
                              </p:par>
                            </p:childTnLst>
                          </p:cTn>
                        </p:par>
                      </p:childTnLst>
                    </p:cTn>
                  </p:par>
                </p:childTnLst>
              </p:cTn>
              <p:nextCondLst>
                <p:cond evt="onClick" delay="0">
                  <p:tgtEl>
                    <p:spTgt spid="2347"/>
                  </p:tgtEl>
                </p:cond>
              </p:nextCondLst>
            </p:seq>
            <p:seq concurrent="1" nextAc="seek">
              <p:cTn id="1866" restart="whenNotActive" fill="hold" evtFilter="cancelBubble" nodeType="interactiveSeq">
                <p:stCondLst>
                  <p:cond evt="onClick" delay="0">
                    <p:tgtEl>
                      <p:spTgt spid="2231"/>
                    </p:tgtEl>
                  </p:cond>
                </p:stCondLst>
                <p:endSync evt="end" delay="0">
                  <p:rtn val="all"/>
                </p:endSync>
                <p:childTnLst>
                  <p:par>
                    <p:cTn id="1867" fill="hold">
                      <p:stCondLst>
                        <p:cond delay="0"/>
                      </p:stCondLst>
                      <p:childTnLst>
                        <p:par>
                          <p:cTn id="1868" fill="hold">
                            <p:stCondLst>
                              <p:cond delay="0"/>
                            </p:stCondLst>
                            <p:childTnLst>
                              <p:par>
                                <p:cTn id="1869" presetID="54" presetClass="entr" presetSubtype="0" accel="100000" fill="hold" grpId="0" nodeType="clickEffect">
                                  <p:stCondLst>
                                    <p:cond delay="0"/>
                                  </p:stCondLst>
                                  <p:childTnLst>
                                    <p:set>
                                      <p:cBhvr>
                                        <p:cTn id="1870" dur="1" fill="hold">
                                          <p:stCondLst>
                                            <p:cond delay="0"/>
                                          </p:stCondLst>
                                        </p:cTn>
                                        <p:tgtEl>
                                          <p:spTgt spid="2695"/>
                                        </p:tgtEl>
                                        <p:attrNameLst>
                                          <p:attrName>style.visibility</p:attrName>
                                        </p:attrNameLst>
                                      </p:cBhvr>
                                      <p:to>
                                        <p:strVal val="visible"/>
                                      </p:to>
                                    </p:set>
                                    <p:anim calcmode="lin" valueType="num">
                                      <p:cBhvr>
                                        <p:cTn id="1871" dur="1000" fill="hold"/>
                                        <p:tgtEl>
                                          <p:spTgt spid="2695"/>
                                        </p:tgtEl>
                                        <p:attrNameLst>
                                          <p:attrName>ppt_w</p:attrName>
                                        </p:attrNameLst>
                                      </p:cBhvr>
                                      <p:tavLst>
                                        <p:tav tm="0">
                                          <p:val>
                                            <p:strVal val="#ppt_w*0.05"/>
                                          </p:val>
                                        </p:tav>
                                        <p:tav tm="100000">
                                          <p:val>
                                            <p:strVal val="#ppt_w"/>
                                          </p:val>
                                        </p:tav>
                                      </p:tavLst>
                                    </p:anim>
                                    <p:anim calcmode="lin" valueType="num">
                                      <p:cBhvr>
                                        <p:cTn id="1872" dur="1000" fill="hold"/>
                                        <p:tgtEl>
                                          <p:spTgt spid="2695"/>
                                        </p:tgtEl>
                                        <p:attrNameLst>
                                          <p:attrName>ppt_h</p:attrName>
                                        </p:attrNameLst>
                                      </p:cBhvr>
                                      <p:tavLst>
                                        <p:tav tm="0">
                                          <p:val>
                                            <p:strVal val="#ppt_h"/>
                                          </p:val>
                                        </p:tav>
                                        <p:tav tm="100000">
                                          <p:val>
                                            <p:strVal val="#ppt_h"/>
                                          </p:val>
                                        </p:tav>
                                      </p:tavLst>
                                    </p:anim>
                                    <p:anim calcmode="lin" valueType="num">
                                      <p:cBhvr>
                                        <p:cTn id="1873" dur="1000" fill="hold"/>
                                        <p:tgtEl>
                                          <p:spTgt spid="2695"/>
                                        </p:tgtEl>
                                        <p:attrNameLst>
                                          <p:attrName>ppt_x</p:attrName>
                                        </p:attrNameLst>
                                      </p:cBhvr>
                                      <p:tavLst>
                                        <p:tav tm="0">
                                          <p:val>
                                            <p:strVal val="#ppt_x-.2"/>
                                          </p:val>
                                        </p:tav>
                                        <p:tav tm="100000">
                                          <p:val>
                                            <p:strVal val="#ppt_x"/>
                                          </p:val>
                                        </p:tav>
                                      </p:tavLst>
                                    </p:anim>
                                    <p:anim calcmode="lin" valueType="num">
                                      <p:cBhvr>
                                        <p:cTn id="1874" dur="1000" fill="hold"/>
                                        <p:tgtEl>
                                          <p:spTgt spid="2695"/>
                                        </p:tgtEl>
                                        <p:attrNameLst>
                                          <p:attrName>ppt_y</p:attrName>
                                        </p:attrNameLst>
                                      </p:cBhvr>
                                      <p:tavLst>
                                        <p:tav tm="0">
                                          <p:val>
                                            <p:strVal val="#ppt_y"/>
                                          </p:val>
                                        </p:tav>
                                        <p:tav tm="100000">
                                          <p:val>
                                            <p:strVal val="#ppt_y"/>
                                          </p:val>
                                        </p:tav>
                                      </p:tavLst>
                                    </p:anim>
                                    <p:animEffect transition="in" filter="fade">
                                      <p:cBhvr>
                                        <p:cTn id="1875" dur="1000"/>
                                        <p:tgtEl>
                                          <p:spTgt spid="2695"/>
                                        </p:tgtEl>
                                      </p:cBhvr>
                                    </p:animEffect>
                                  </p:childTnLst>
                                </p:cTn>
                              </p:par>
                              <p:par>
                                <p:cTn id="1876" presetID="0" presetClass="path" presetSubtype="0" accel="50000" decel="50000" fill="hold" grpId="2" nodeType="withEffect">
                                  <p:stCondLst>
                                    <p:cond delay="0"/>
                                  </p:stCondLst>
                                  <p:childTnLst>
                                    <p:animMotion origin="layout" path="M -3.61111E-6 -4.81481E-6 L -0.10434 -1.25023 " pathEditMode="relative" rAng="0" ptsTypes="AA">
                                      <p:cBhvr>
                                        <p:cTn id="1877" dur="100" fill="hold"/>
                                        <p:tgtEl>
                                          <p:spTgt spid="2695"/>
                                        </p:tgtEl>
                                        <p:attrNameLst>
                                          <p:attrName>ppt_x</p:attrName>
                                          <p:attrName>ppt_y</p:attrName>
                                        </p:attrNameLst>
                                      </p:cBhvr>
                                      <p:rCtr x="-52" y="-625"/>
                                    </p:animMotion>
                                  </p:childTnLst>
                                </p:cTn>
                              </p:par>
                            </p:childTnLst>
                          </p:cTn>
                        </p:par>
                        <p:par>
                          <p:cTn id="1878" fill="hold">
                            <p:stCondLst>
                              <p:cond delay="1000"/>
                            </p:stCondLst>
                            <p:childTnLst>
                              <p:par>
                                <p:cTn id="1879" presetID="54" presetClass="exit" presetSubtype="0" decel="100000" fill="hold" grpId="1" nodeType="afterEffect">
                                  <p:stCondLst>
                                    <p:cond delay="4000"/>
                                  </p:stCondLst>
                                  <p:childTnLst>
                                    <p:anim calcmode="lin" valueType="num">
                                      <p:cBhvr>
                                        <p:cTn id="1880" dur="1000"/>
                                        <p:tgtEl>
                                          <p:spTgt spid="2695"/>
                                        </p:tgtEl>
                                        <p:attrNameLst>
                                          <p:attrName>ppt_w</p:attrName>
                                        </p:attrNameLst>
                                      </p:cBhvr>
                                      <p:tavLst>
                                        <p:tav tm="0">
                                          <p:val>
                                            <p:strVal val="ppt_w"/>
                                          </p:val>
                                        </p:tav>
                                        <p:tav tm="100000">
                                          <p:val>
                                            <p:strVal val="ppt_w*0.05"/>
                                          </p:val>
                                        </p:tav>
                                      </p:tavLst>
                                    </p:anim>
                                    <p:anim calcmode="lin" valueType="num">
                                      <p:cBhvr>
                                        <p:cTn id="1881" dur="1000"/>
                                        <p:tgtEl>
                                          <p:spTgt spid="2695"/>
                                        </p:tgtEl>
                                        <p:attrNameLst>
                                          <p:attrName>ppt_h</p:attrName>
                                        </p:attrNameLst>
                                      </p:cBhvr>
                                      <p:tavLst>
                                        <p:tav tm="0">
                                          <p:val>
                                            <p:strVal val="ppt_h"/>
                                          </p:val>
                                        </p:tav>
                                        <p:tav tm="100000">
                                          <p:val>
                                            <p:strVal val="ppt_h"/>
                                          </p:val>
                                        </p:tav>
                                      </p:tavLst>
                                    </p:anim>
                                    <p:anim calcmode="lin" valueType="num">
                                      <p:cBhvr>
                                        <p:cTn id="1882" dur="1000"/>
                                        <p:tgtEl>
                                          <p:spTgt spid="2695"/>
                                        </p:tgtEl>
                                        <p:attrNameLst>
                                          <p:attrName>ppt_x</p:attrName>
                                        </p:attrNameLst>
                                      </p:cBhvr>
                                      <p:tavLst>
                                        <p:tav tm="0">
                                          <p:val>
                                            <p:strVal val="ppt_x"/>
                                          </p:val>
                                        </p:tav>
                                        <p:tav tm="100000">
                                          <p:val>
                                            <p:strVal val="ppt_x-.2"/>
                                          </p:val>
                                        </p:tav>
                                      </p:tavLst>
                                    </p:anim>
                                    <p:anim calcmode="lin" valueType="num">
                                      <p:cBhvr>
                                        <p:cTn id="1883" dur="1000"/>
                                        <p:tgtEl>
                                          <p:spTgt spid="2695"/>
                                        </p:tgtEl>
                                        <p:attrNameLst>
                                          <p:attrName>ppt_y</p:attrName>
                                        </p:attrNameLst>
                                      </p:cBhvr>
                                      <p:tavLst>
                                        <p:tav tm="0">
                                          <p:val>
                                            <p:strVal val="ppt_y"/>
                                          </p:val>
                                        </p:tav>
                                        <p:tav tm="100000">
                                          <p:val>
                                            <p:strVal val="ppt_y"/>
                                          </p:val>
                                        </p:tav>
                                      </p:tavLst>
                                    </p:anim>
                                    <p:animEffect transition="out" filter="fade">
                                      <p:cBhvr>
                                        <p:cTn id="1884" dur="1000"/>
                                        <p:tgtEl>
                                          <p:spTgt spid="2695"/>
                                        </p:tgtEl>
                                      </p:cBhvr>
                                    </p:animEffect>
                                    <p:set>
                                      <p:cBhvr>
                                        <p:cTn id="1885" dur="1" fill="hold">
                                          <p:stCondLst>
                                            <p:cond delay="999"/>
                                          </p:stCondLst>
                                        </p:cTn>
                                        <p:tgtEl>
                                          <p:spTgt spid="2695"/>
                                        </p:tgtEl>
                                        <p:attrNameLst>
                                          <p:attrName>style.visibility</p:attrName>
                                        </p:attrNameLst>
                                      </p:cBhvr>
                                      <p:to>
                                        <p:strVal val="hidden"/>
                                      </p:to>
                                    </p:set>
                                  </p:childTnLst>
                                </p:cTn>
                              </p:par>
                            </p:childTnLst>
                          </p:cTn>
                        </p:par>
                      </p:childTnLst>
                    </p:cTn>
                  </p:par>
                </p:childTnLst>
              </p:cTn>
              <p:nextCondLst>
                <p:cond evt="onClick" delay="0">
                  <p:tgtEl>
                    <p:spTgt spid="2231"/>
                  </p:tgtEl>
                </p:cond>
              </p:nextCondLst>
            </p:seq>
            <p:seq concurrent="1" nextAc="seek">
              <p:cTn id="1886" restart="whenNotActive" fill="hold" evtFilter="cancelBubble" nodeType="interactiveSeq">
                <p:stCondLst>
                  <p:cond evt="onClick" delay="0">
                    <p:tgtEl>
                      <p:spTgt spid="2353"/>
                    </p:tgtEl>
                  </p:cond>
                </p:stCondLst>
                <p:endSync evt="end" delay="0">
                  <p:rtn val="all"/>
                </p:endSync>
                <p:childTnLst>
                  <p:par>
                    <p:cTn id="1887" fill="hold">
                      <p:stCondLst>
                        <p:cond delay="0"/>
                      </p:stCondLst>
                      <p:childTnLst>
                        <p:par>
                          <p:cTn id="1888" fill="hold">
                            <p:stCondLst>
                              <p:cond delay="0"/>
                            </p:stCondLst>
                            <p:childTnLst>
                              <p:par>
                                <p:cTn id="1889" presetID="54" presetClass="entr" presetSubtype="0" accel="100000" fill="hold" grpId="0" nodeType="clickEffect">
                                  <p:stCondLst>
                                    <p:cond delay="0"/>
                                  </p:stCondLst>
                                  <p:childTnLst>
                                    <p:set>
                                      <p:cBhvr>
                                        <p:cTn id="1890" dur="1" fill="hold">
                                          <p:stCondLst>
                                            <p:cond delay="0"/>
                                          </p:stCondLst>
                                        </p:cTn>
                                        <p:tgtEl>
                                          <p:spTgt spid="2690"/>
                                        </p:tgtEl>
                                        <p:attrNameLst>
                                          <p:attrName>style.visibility</p:attrName>
                                        </p:attrNameLst>
                                      </p:cBhvr>
                                      <p:to>
                                        <p:strVal val="visible"/>
                                      </p:to>
                                    </p:set>
                                    <p:anim calcmode="lin" valueType="num">
                                      <p:cBhvr>
                                        <p:cTn id="1891" dur="1000" fill="hold"/>
                                        <p:tgtEl>
                                          <p:spTgt spid="2690"/>
                                        </p:tgtEl>
                                        <p:attrNameLst>
                                          <p:attrName>ppt_w</p:attrName>
                                        </p:attrNameLst>
                                      </p:cBhvr>
                                      <p:tavLst>
                                        <p:tav tm="0">
                                          <p:val>
                                            <p:strVal val="#ppt_w*0.05"/>
                                          </p:val>
                                        </p:tav>
                                        <p:tav tm="100000">
                                          <p:val>
                                            <p:strVal val="#ppt_w"/>
                                          </p:val>
                                        </p:tav>
                                      </p:tavLst>
                                    </p:anim>
                                    <p:anim calcmode="lin" valueType="num">
                                      <p:cBhvr>
                                        <p:cTn id="1892" dur="1000" fill="hold"/>
                                        <p:tgtEl>
                                          <p:spTgt spid="2690"/>
                                        </p:tgtEl>
                                        <p:attrNameLst>
                                          <p:attrName>ppt_h</p:attrName>
                                        </p:attrNameLst>
                                      </p:cBhvr>
                                      <p:tavLst>
                                        <p:tav tm="0">
                                          <p:val>
                                            <p:strVal val="#ppt_h"/>
                                          </p:val>
                                        </p:tav>
                                        <p:tav tm="100000">
                                          <p:val>
                                            <p:strVal val="#ppt_h"/>
                                          </p:val>
                                        </p:tav>
                                      </p:tavLst>
                                    </p:anim>
                                    <p:anim calcmode="lin" valueType="num">
                                      <p:cBhvr>
                                        <p:cTn id="1893" dur="1000" fill="hold"/>
                                        <p:tgtEl>
                                          <p:spTgt spid="2690"/>
                                        </p:tgtEl>
                                        <p:attrNameLst>
                                          <p:attrName>ppt_x</p:attrName>
                                        </p:attrNameLst>
                                      </p:cBhvr>
                                      <p:tavLst>
                                        <p:tav tm="0">
                                          <p:val>
                                            <p:strVal val="#ppt_x-.2"/>
                                          </p:val>
                                        </p:tav>
                                        <p:tav tm="100000">
                                          <p:val>
                                            <p:strVal val="#ppt_x"/>
                                          </p:val>
                                        </p:tav>
                                      </p:tavLst>
                                    </p:anim>
                                    <p:anim calcmode="lin" valueType="num">
                                      <p:cBhvr>
                                        <p:cTn id="1894" dur="1000" fill="hold"/>
                                        <p:tgtEl>
                                          <p:spTgt spid="2690"/>
                                        </p:tgtEl>
                                        <p:attrNameLst>
                                          <p:attrName>ppt_y</p:attrName>
                                        </p:attrNameLst>
                                      </p:cBhvr>
                                      <p:tavLst>
                                        <p:tav tm="0">
                                          <p:val>
                                            <p:strVal val="#ppt_y"/>
                                          </p:val>
                                        </p:tav>
                                        <p:tav tm="100000">
                                          <p:val>
                                            <p:strVal val="#ppt_y"/>
                                          </p:val>
                                        </p:tav>
                                      </p:tavLst>
                                    </p:anim>
                                    <p:animEffect transition="in" filter="fade">
                                      <p:cBhvr>
                                        <p:cTn id="1895" dur="1000"/>
                                        <p:tgtEl>
                                          <p:spTgt spid="2690"/>
                                        </p:tgtEl>
                                      </p:cBhvr>
                                    </p:animEffect>
                                  </p:childTnLst>
                                </p:cTn>
                              </p:par>
                              <p:par>
                                <p:cTn id="1896" presetID="0" presetClass="path" presetSubtype="0" accel="50000" decel="50000" fill="hold" grpId="2" nodeType="withEffect">
                                  <p:stCondLst>
                                    <p:cond delay="0"/>
                                  </p:stCondLst>
                                  <p:childTnLst>
                                    <p:animMotion origin="layout" path="M -3.33333E-6 -4.07407E-6 L -0.0875 -0.97199 " pathEditMode="relative" rAng="0" ptsTypes="AA">
                                      <p:cBhvr>
                                        <p:cTn id="1897" dur="100" fill="hold"/>
                                        <p:tgtEl>
                                          <p:spTgt spid="2690"/>
                                        </p:tgtEl>
                                        <p:attrNameLst>
                                          <p:attrName>ppt_x</p:attrName>
                                          <p:attrName>ppt_y</p:attrName>
                                        </p:attrNameLst>
                                      </p:cBhvr>
                                      <p:rCtr x="-44" y="-486"/>
                                    </p:animMotion>
                                  </p:childTnLst>
                                </p:cTn>
                              </p:par>
                            </p:childTnLst>
                          </p:cTn>
                        </p:par>
                        <p:par>
                          <p:cTn id="1898" fill="hold">
                            <p:stCondLst>
                              <p:cond delay="1000"/>
                            </p:stCondLst>
                            <p:childTnLst>
                              <p:par>
                                <p:cTn id="1899" presetID="54" presetClass="exit" presetSubtype="0" decel="100000" fill="hold" grpId="1" nodeType="afterEffect">
                                  <p:stCondLst>
                                    <p:cond delay="4000"/>
                                  </p:stCondLst>
                                  <p:childTnLst>
                                    <p:anim calcmode="lin" valueType="num">
                                      <p:cBhvr>
                                        <p:cTn id="1900" dur="1000"/>
                                        <p:tgtEl>
                                          <p:spTgt spid="2690"/>
                                        </p:tgtEl>
                                        <p:attrNameLst>
                                          <p:attrName>ppt_w</p:attrName>
                                        </p:attrNameLst>
                                      </p:cBhvr>
                                      <p:tavLst>
                                        <p:tav tm="0">
                                          <p:val>
                                            <p:strVal val="ppt_w"/>
                                          </p:val>
                                        </p:tav>
                                        <p:tav tm="100000">
                                          <p:val>
                                            <p:strVal val="ppt_w*0.05"/>
                                          </p:val>
                                        </p:tav>
                                      </p:tavLst>
                                    </p:anim>
                                    <p:anim calcmode="lin" valueType="num">
                                      <p:cBhvr>
                                        <p:cTn id="1901" dur="1000"/>
                                        <p:tgtEl>
                                          <p:spTgt spid="2690"/>
                                        </p:tgtEl>
                                        <p:attrNameLst>
                                          <p:attrName>ppt_h</p:attrName>
                                        </p:attrNameLst>
                                      </p:cBhvr>
                                      <p:tavLst>
                                        <p:tav tm="0">
                                          <p:val>
                                            <p:strVal val="ppt_h"/>
                                          </p:val>
                                        </p:tav>
                                        <p:tav tm="100000">
                                          <p:val>
                                            <p:strVal val="ppt_h"/>
                                          </p:val>
                                        </p:tav>
                                      </p:tavLst>
                                    </p:anim>
                                    <p:anim calcmode="lin" valueType="num">
                                      <p:cBhvr>
                                        <p:cTn id="1902" dur="1000"/>
                                        <p:tgtEl>
                                          <p:spTgt spid="2690"/>
                                        </p:tgtEl>
                                        <p:attrNameLst>
                                          <p:attrName>ppt_x</p:attrName>
                                        </p:attrNameLst>
                                      </p:cBhvr>
                                      <p:tavLst>
                                        <p:tav tm="0">
                                          <p:val>
                                            <p:strVal val="ppt_x"/>
                                          </p:val>
                                        </p:tav>
                                        <p:tav tm="100000">
                                          <p:val>
                                            <p:strVal val="ppt_x-.2"/>
                                          </p:val>
                                        </p:tav>
                                      </p:tavLst>
                                    </p:anim>
                                    <p:anim calcmode="lin" valueType="num">
                                      <p:cBhvr>
                                        <p:cTn id="1903" dur="1000"/>
                                        <p:tgtEl>
                                          <p:spTgt spid="2690"/>
                                        </p:tgtEl>
                                        <p:attrNameLst>
                                          <p:attrName>ppt_y</p:attrName>
                                        </p:attrNameLst>
                                      </p:cBhvr>
                                      <p:tavLst>
                                        <p:tav tm="0">
                                          <p:val>
                                            <p:strVal val="ppt_y"/>
                                          </p:val>
                                        </p:tav>
                                        <p:tav tm="100000">
                                          <p:val>
                                            <p:strVal val="ppt_y"/>
                                          </p:val>
                                        </p:tav>
                                      </p:tavLst>
                                    </p:anim>
                                    <p:animEffect transition="out" filter="fade">
                                      <p:cBhvr>
                                        <p:cTn id="1904" dur="1000"/>
                                        <p:tgtEl>
                                          <p:spTgt spid="2690"/>
                                        </p:tgtEl>
                                      </p:cBhvr>
                                    </p:animEffect>
                                    <p:set>
                                      <p:cBhvr>
                                        <p:cTn id="1905" dur="1" fill="hold">
                                          <p:stCondLst>
                                            <p:cond delay="999"/>
                                          </p:stCondLst>
                                        </p:cTn>
                                        <p:tgtEl>
                                          <p:spTgt spid="2690"/>
                                        </p:tgtEl>
                                        <p:attrNameLst>
                                          <p:attrName>style.visibility</p:attrName>
                                        </p:attrNameLst>
                                      </p:cBhvr>
                                      <p:to>
                                        <p:strVal val="hidden"/>
                                      </p:to>
                                    </p:set>
                                  </p:childTnLst>
                                </p:cTn>
                              </p:par>
                            </p:childTnLst>
                          </p:cTn>
                        </p:par>
                      </p:childTnLst>
                    </p:cTn>
                  </p:par>
                </p:childTnLst>
              </p:cTn>
              <p:nextCondLst>
                <p:cond evt="onClick" delay="0">
                  <p:tgtEl>
                    <p:spTgt spid="2353"/>
                  </p:tgtEl>
                </p:cond>
              </p:nextCondLst>
            </p:seq>
            <p:seq concurrent="1" nextAc="seek">
              <p:cTn id="1906" restart="whenNotActive" fill="hold" evtFilter="cancelBubble" nodeType="interactiveSeq">
                <p:stCondLst>
                  <p:cond evt="onClick" delay="0">
                    <p:tgtEl>
                      <p:spTgt spid="2348"/>
                    </p:tgtEl>
                  </p:cond>
                </p:stCondLst>
                <p:endSync evt="end" delay="0">
                  <p:rtn val="all"/>
                </p:endSync>
                <p:childTnLst>
                  <p:par>
                    <p:cTn id="1907" fill="hold">
                      <p:stCondLst>
                        <p:cond delay="0"/>
                      </p:stCondLst>
                      <p:childTnLst>
                        <p:par>
                          <p:cTn id="1908" fill="hold">
                            <p:stCondLst>
                              <p:cond delay="0"/>
                            </p:stCondLst>
                            <p:childTnLst>
                              <p:par>
                                <p:cTn id="1909" presetID="54" presetClass="entr" presetSubtype="0" accel="100000" fill="hold" grpId="0" nodeType="clickEffect">
                                  <p:stCondLst>
                                    <p:cond delay="0"/>
                                  </p:stCondLst>
                                  <p:childTnLst>
                                    <p:set>
                                      <p:cBhvr>
                                        <p:cTn id="1910" dur="1" fill="hold">
                                          <p:stCondLst>
                                            <p:cond delay="0"/>
                                          </p:stCondLst>
                                        </p:cTn>
                                        <p:tgtEl>
                                          <p:spTgt spid="2679"/>
                                        </p:tgtEl>
                                        <p:attrNameLst>
                                          <p:attrName>style.visibility</p:attrName>
                                        </p:attrNameLst>
                                      </p:cBhvr>
                                      <p:to>
                                        <p:strVal val="visible"/>
                                      </p:to>
                                    </p:set>
                                    <p:anim calcmode="lin" valueType="num">
                                      <p:cBhvr>
                                        <p:cTn id="1911" dur="1000" fill="hold"/>
                                        <p:tgtEl>
                                          <p:spTgt spid="2679"/>
                                        </p:tgtEl>
                                        <p:attrNameLst>
                                          <p:attrName>ppt_w</p:attrName>
                                        </p:attrNameLst>
                                      </p:cBhvr>
                                      <p:tavLst>
                                        <p:tav tm="0">
                                          <p:val>
                                            <p:strVal val="#ppt_w*0.05"/>
                                          </p:val>
                                        </p:tav>
                                        <p:tav tm="100000">
                                          <p:val>
                                            <p:strVal val="#ppt_w"/>
                                          </p:val>
                                        </p:tav>
                                      </p:tavLst>
                                    </p:anim>
                                    <p:anim calcmode="lin" valueType="num">
                                      <p:cBhvr>
                                        <p:cTn id="1912" dur="1000" fill="hold"/>
                                        <p:tgtEl>
                                          <p:spTgt spid="2679"/>
                                        </p:tgtEl>
                                        <p:attrNameLst>
                                          <p:attrName>ppt_h</p:attrName>
                                        </p:attrNameLst>
                                      </p:cBhvr>
                                      <p:tavLst>
                                        <p:tav tm="0">
                                          <p:val>
                                            <p:strVal val="#ppt_h"/>
                                          </p:val>
                                        </p:tav>
                                        <p:tav tm="100000">
                                          <p:val>
                                            <p:strVal val="#ppt_h"/>
                                          </p:val>
                                        </p:tav>
                                      </p:tavLst>
                                    </p:anim>
                                    <p:anim calcmode="lin" valueType="num">
                                      <p:cBhvr>
                                        <p:cTn id="1913" dur="1000" fill="hold"/>
                                        <p:tgtEl>
                                          <p:spTgt spid="2679"/>
                                        </p:tgtEl>
                                        <p:attrNameLst>
                                          <p:attrName>ppt_x</p:attrName>
                                        </p:attrNameLst>
                                      </p:cBhvr>
                                      <p:tavLst>
                                        <p:tav tm="0">
                                          <p:val>
                                            <p:strVal val="#ppt_x-.2"/>
                                          </p:val>
                                        </p:tav>
                                        <p:tav tm="100000">
                                          <p:val>
                                            <p:strVal val="#ppt_x"/>
                                          </p:val>
                                        </p:tav>
                                      </p:tavLst>
                                    </p:anim>
                                    <p:anim calcmode="lin" valueType="num">
                                      <p:cBhvr>
                                        <p:cTn id="1914" dur="1000" fill="hold"/>
                                        <p:tgtEl>
                                          <p:spTgt spid="2679"/>
                                        </p:tgtEl>
                                        <p:attrNameLst>
                                          <p:attrName>ppt_y</p:attrName>
                                        </p:attrNameLst>
                                      </p:cBhvr>
                                      <p:tavLst>
                                        <p:tav tm="0">
                                          <p:val>
                                            <p:strVal val="#ppt_y"/>
                                          </p:val>
                                        </p:tav>
                                        <p:tav tm="100000">
                                          <p:val>
                                            <p:strVal val="#ppt_y"/>
                                          </p:val>
                                        </p:tav>
                                      </p:tavLst>
                                    </p:anim>
                                    <p:animEffect transition="in" filter="fade">
                                      <p:cBhvr>
                                        <p:cTn id="1915" dur="1000"/>
                                        <p:tgtEl>
                                          <p:spTgt spid="2679"/>
                                        </p:tgtEl>
                                      </p:cBhvr>
                                    </p:animEffect>
                                  </p:childTnLst>
                                </p:cTn>
                              </p:par>
                              <p:par>
                                <p:cTn id="1916" presetID="0" presetClass="path" presetSubtype="0" accel="50000" decel="50000" fill="hold" grpId="2" nodeType="withEffect">
                                  <p:stCondLst>
                                    <p:cond delay="0"/>
                                  </p:stCondLst>
                                  <p:childTnLst>
                                    <p:animMotion origin="layout" path="M 1.38889E-6 -2.96296E-6 L -0.77622 0.77523 " pathEditMode="relative" rAng="0" ptsTypes="AA">
                                      <p:cBhvr>
                                        <p:cTn id="1917" dur="100" fill="hold"/>
                                        <p:tgtEl>
                                          <p:spTgt spid="2679"/>
                                        </p:tgtEl>
                                        <p:attrNameLst>
                                          <p:attrName>ppt_x</p:attrName>
                                          <p:attrName>ppt_y</p:attrName>
                                        </p:attrNameLst>
                                      </p:cBhvr>
                                      <p:rCtr x="-388" y="387"/>
                                    </p:animMotion>
                                  </p:childTnLst>
                                </p:cTn>
                              </p:par>
                            </p:childTnLst>
                          </p:cTn>
                        </p:par>
                        <p:par>
                          <p:cTn id="1918" fill="hold">
                            <p:stCondLst>
                              <p:cond delay="1000"/>
                            </p:stCondLst>
                            <p:childTnLst>
                              <p:par>
                                <p:cTn id="1919" presetID="54" presetClass="exit" presetSubtype="0" decel="100000" fill="hold" grpId="1" nodeType="afterEffect">
                                  <p:stCondLst>
                                    <p:cond delay="4000"/>
                                  </p:stCondLst>
                                  <p:childTnLst>
                                    <p:anim calcmode="lin" valueType="num">
                                      <p:cBhvr>
                                        <p:cTn id="1920" dur="1000"/>
                                        <p:tgtEl>
                                          <p:spTgt spid="2679"/>
                                        </p:tgtEl>
                                        <p:attrNameLst>
                                          <p:attrName>ppt_w</p:attrName>
                                        </p:attrNameLst>
                                      </p:cBhvr>
                                      <p:tavLst>
                                        <p:tav tm="0">
                                          <p:val>
                                            <p:strVal val="ppt_w"/>
                                          </p:val>
                                        </p:tav>
                                        <p:tav tm="100000">
                                          <p:val>
                                            <p:strVal val="ppt_w*0.05"/>
                                          </p:val>
                                        </p:tav>
                                      </p:tavLst>
                                    </p:anim>
                                    <p:anim calcmode="lin" valueType="num">
                                      <p:cBhvr>
                                        <p:cTn id="1921" dur="1000"/>
                                        <p:tgtEl>
                                          <p:spTgt spid="2679"/>
                                        </p:tgtEl>
                                        <p:attrNameLst>
                                          <p:attrName>ppt_h</p:attrName>
                                        </p:attrNameLst>
                                      </p:cBhvr>
                                      <p:tavLst>
                                        <p:tav tm="0">
                                          <p:val>
                                            <p:strVal val="ppt_h"/>
                                          </p:val>
                                        </p:tav>
                                        <p:tav tm="100000">
                                          <p:val>
                                            <p:strVal val="ppt_h"/>
                                          </p:val>
                                        </p:tav>
                                      </p:tavLst>
                                    </p:anim>
                                    <p:anim calcmode="lin" valueType="num">
                                      <p:cBhvr>
                                        <p:cTn id="1922" dur="1000"/>
                                        <p:tgtEl>
                                          <p:spTgt spid="2679"/>
                                        </p:tgtEl>
                                        <p:attrNameLst>
                                          <p:attrName>ppt_x</p:attrName>
                                        </p:attrNameLst>
                                      </p:cBhvr>
                                      <p:tavLst>
                                        <p:tav tm="0">
                                          <p:val>
                                            <p:strVal val="ppt_x"/>
                                          </p:val>
                                        </p:tav>
                                        <p:tav tm="100000">
                                          <p:val>
                                            <p:strVal val="ppt_x-.2"/>
                                          </p:val>
                                        </p:tav>
                                      </p:tavLst>
                                    </p:anim>
                                    <p:anim calcmode="lin" valueType="num">
                                      <p:cBhvr>
                                        <p:cTn id="1923" dur="1000"/>
                                        <p:tgtEl>
                                          <p:spTgt spid="2679"/>
                                        </p:tgtEl>
                                        <p:attrNameLst>
                                          <p:attrName>ppt_y</p:attrName>
                                        </p:attrNameLst>
                                      </p:cBhvr>
                                      <p:tavLst>
                                        <p:tav tm="0">
                                          <p:val>
                                            <p:strVal val="ppt_y"/>
                                          </p:val>
                                        </p:tav>
                                        <p:tav tm="100000">
                                          <p:val>
                                            <p:strVal val="ppt_y"/>
                                          </p:val>
                                        </p:tav>
                                      </p:tavLst>
                                    </p:anim>
                                    <p:animEffect transition="out" filter="fade">
                                      <p:cBhvr>
                                        <p:cTn id="1924" dur="1000"/>
                                        <p:tgtEl>
                                          <p:spTgt spid="2679"/>
                                        </p:tgtEl>
                                      </p:cBhvr>
                                    </p:animEffect>
                                    <p:set>
                                      <p:cBhvr>
                                        <p:cTn id="1925" dur="1" fill="hold">
                                          <p:stCondLst>
                                            <p:cond delay="999"/>
                                          </p:stCondLst>
                                        </p:cTn>
                                        <p:tgtEl>
                                          <p:spTgt spid="2679"/>
                                        </p:tgtEl>
                                        <p:attrNameLst>
                                          <p:attrName>style.visibility</p:attrName>
                                        </p:attrNameLst>
                                      </p:cBhvr>
                                      <p:to>
                                        <p:strVal val="hidden"/>
                                      </p:to>
                                    </p:set>
                                  </p:childTnLst>
                                </p:cTn>
                              </p:par>
                            </p:childTnLst>
                          </p:cTn>
                        </p:par>
                      </p:childTnLst>
                    </p:cTn>
                  </p:par>
                </p:childTnLst>
              </p:cTn>
              <p:nextCondLst>
                <p:cond evt="onClick" delay="0">
                  <p:tgtEl>
                    <p:spTgt spid="2348"/>
                  </p:tgtEl>
                </p:cond>
              </p:nextCondLst>
            </p:seq>
            <p:seq concurrent="1" nextAc="seek">
              <p:cTn id="1926" restart="whenNotActive" fill="hold" evtFilter="cancelBubble" nodeType="interactiveSeq">
                <p:stCondLst>
                  <p:cond evt="onClick" delay="0">
                    <p:tgtEl>
                      <p:spTgt spid="2243"/>
                    </p:tgtEl>
                  </p:cond>
                </p:stCondLst>
                <p:endSync evt="end" delay="0">
                  <p:rtn val="all"/>
                </p:endSync>
                <p:childTnLst>
                  <p:par>
                    <p:cTn id="1927" fill="hold">
                      <p:stCondLst>
                        <p:cond delay="0"/>
                      </p:stCondLst>
                      <p:childTnLst>
                        <p:par>
                          <p:cTn id="1928" fill="hold">
                            <p:stCondLst>
                              <p:cond delay="0"/>
                            </p:stCondLst>
                            <p:childTnLst>
                              <p:par>
                                <p:cTn id="1929" presetID="54" presetClass="entr" presetSubtype="0" accel="100000" fill="hold" grpId="0" nodeType="clickEffect">
                                  <p:stCondLst>
                                    <p:cond delay="0"/>
                                  </p:stCondLst>
                                  <p:childTnLst>
                                    <p:set>
                                      <p:cBhvr>
                                        <p:cTn id="1930" dur="1" fill="hold">
                                          <p:stCondLst>
                                            <p:cond delay="0"/>
                                          </p:stCondLst>
                                        </p:cTn>
                                        <p:tgtEl>
                                          <p:spTgt spid="2683"/>
                                        </p:tgtEl>
                                        <p:attrNameLst>
                                          <p:attrName>style.visibility</p:attrName>
                                        </p:attrNameLst>
                                      </p:cBhvr>
                                      <p:to>
                                        <p:strVal val="visible"/>
                                      </p:to>
                                    </p:set>
                                    <p:anim calcmode="lin" valueType="num">
                                      <p:cBhvr>
                                        <p:cTn id="1931" dur="1000" fill="hold"/>
                                        <p:tgtEl>
                                          <p:spTgt spid="2683"/>
                                        </p:tgtEl>
                                        <p:attrNameLst>
                                          <p:attrName>ppt_w</p:attrName>
                                        </p:attrNameLst>
                                      </p:cBhvr>
                                      <p:tavLst>
                                        <p:tav tm="0">
                                          <p:val>
                                            <p:strVal val="#ppt_w*0.05"/>
                                          </p:val>
                                        </p:tav>
                                        <p:tav tm="100000">
                                          <p:val>
                                            <p:strVal val="#ppt_w"/>
                                          </p:val>
                                        </p:tav>
                                      </p:tavLst>
                                    </p:anim>
                                    <p:anim calcmode="lin" valueType="num">
                                      <p:cBhvr>
                                        <p:cTn id="1932" dur="1000" fill="hold"/>
                                        <p:tgtEl>
                                          <p:spTgt spid="2683"/>
                                        </p:tgtEl>
                                        <p:attrNameLst>
                                          <p:attrName>ppt_h</p:attrName>
                                        </p:attrNameLst>
                                      </p:cBhvr>
                                      <p:tavLst>
                                        <p:tav tm="0">
                                          <p:val>
                                            <p:strVal val="#ppt_h"/>
                                          </p:val>
                                        </p:tav>
                                        <p:tav tm="100000">
                                          <p:val>
                                            <p:strVal val="#ppt_h"/>
                                          </p:val>
                                        </p:tav>
                                      </p:tavLst>
                                    </p:anim>
                                    <p:anim calcmode="lin" valueType="num">
                                      <p:cBhvr>
                                        <p:cTn id="1933" dur="1000" fill="hold"/>
                                        <p:tgtEl>
                                          <p:spTgt spid="2683"/>
                                        </p:tgtEl>
                                        <p:attrNameLst>
                                          <p:attrName>ppt_x</p:attrName>
                                        </p:attrNameLst>
                                      </p:cBhvr>
                                      <p:tavLst>
                                        <p:tav tm="0">
                                          <p:val>
                                            <p:strVal val="#ppt_x-.2"/>
                                          </p:val>
                                        </p:tav>
                                        <p:tav tm="100000">
                                          <p:val>
                                            <p:strVal val="#ppt_x"/>
                                          </p:val>
                                        </p:tav>
                                      </p:tavLst>
                                    </p:anim>
                                    <p:anim calcmode="lin" valueType="num">
                                      <p:cBhvr>
                                        <p:cTn id="1934" dur="1000" fill="hold"/>
                                        <p:tgtEl>
                                          <p:spTgt spid="2683"/>
                                        </p:tgtEl>
                                        <p:attrNameLst>
                                          <p:attrName>ppt_y</p:attrName>
                                        </p:attrNameLst>
                                      </p:cBhvr>
                                      <p:tavLst>
                                        <p:tav tm="0">
                                          <p:val>
                                            <p:strVal val="#ppt_y"/>
                                          </p:val>
                                        </p:tav>
                                        <p:tav tm="100000">
                                          <p:val>
                                            <p:strVal val="#ppt_y"/>
                                          </p:val>
                                        </p:tav>
                                      </p:tavLst>
                                    </p:anim>
                                    <p:animEffect transition="in" filter="fade">
                                      <p:cBhvr>
                                        <p:cTn id="1935" dur="1000"/>
                                        <p:tgtEl>
                                          <p:spTgt spid="2683"/>
                                        </p:tgtEl>
                                      </p:cBhvr>
                                    </p:animEffect>
                                  </p:childTnLst>
                                </p:cTn>
                              </p:par>
                              <p:par>
                                <p:cTn id="1936" presetID="0" presetClass="path" presetSubtype="0" accel="50000" decel="50000" fill="hold" grpId="2" nodeType="withEffect">
                                  <p:stCondLst>
                                    <p:cond delay="0"/>
                                  </p:stCondLst>
                                  <p:childTnLst>
                                    <p:animMotion origin="layout" path="M -2.22222E-6 3.7037E-7 L -0.78055 -0.54907 " pathEditMode="relative" rAng="0" ptsTypes="AA">
                                      <p:cBhvr>
                                        <p:cTn id="1937" dur="100" fill="hold"/>
                                        <p:tgtEl>
                                          <p:spTgt spid="2683"/>
                                        </p:tgtEl>
                                        <p:attrNameLst>
                                          <p:attrName>ppt_x</p:attrName>
                                          <p:attrName>ppt_y</p:attrName>
                                        </p:attrNameLst>
                                      </p:cBhvr>
                                      <p:rCtr x="-390" y="-275"/>
                                    </p:animMotion>
                                  </p:childTnLst>
                                </p:cTn>
                              </p:par>
                            </p:childTnLst>
                          </p:cTn>
                        </p:par>
                        <p:par>
                          <p:cTn id="1938" fill="hold">
                            <p:stCondLst>
                              <p:cond delay="1000"/>
                            </p:stCondLst>
                            <p:childTnLst>
                              <p:par>
                                <p:cTn id="1939" presetID="54" presetClass="exit" presetSubtype="0" decel="100000" fill="hold" grpId="1" nodeType="afterEffect">
                                  <p:stCondLst>
                                    <p:cond delay="4000"/>
                                  </p:stCondLst>
                                  <p:childTnLst>
                                    <p:anim calcmode="lin" valueType="num">
                                      <p:cBhvr>
                                        <p:cTn id="1940" dur="1000"/>
                                        <p:tgtEl>
                                          <p:spTgt spid="2683"/>
                                        </p:tgtEl>
                                        <p:attrNameLst>
                                          <p:attrName>ppt_w</p:attrName>
                                        </p:attrNameLst>
                                      </p:cBhvr>
                                      <p:tavLst>
                                        <p:tav tm="0">
                                          <p:val>
                                            <p:strVal val="ppt_w"/>
                                          </p:val>
                                        </p:tav>
                                        <p:tav tm="100000">
                                          <p:val>
                                            <p:strVal val="ppt_w*0.05"/>
                                          </p:val>
                                        </p:tav>
                                      </p:tavLst>
                                    </p:anim>
                                    <p:anim calcmode="lin" valueType="num">
                                      <p:cBhvr>
                                        <p:cTn id="1941" dur="1000"/>
                                        <p:tgtEl>
                                          <p:spTgt spid="2683"/>
                                        </p:tgtEl>
                                        <p:attrNameLst>
                                          <p:attrName>ppt_h</p:attrName>
                                        </p:attrNameLst>
                                      </p:cBhvr>
                                      <p:tavLst>
                                        <p:tav tm="0">
                                          <p:val>
                                            <p:strVal val="ppt_h"/>
                                          </p:val>
                                        </p:tav>
                                        <p:tav tm="100000">
                                          <p:val>
                                            <p:strVal val="ppt_h"/>
                                          </p:val>
                                        </p:tav>
                                      </p:tavLst>
                                    </p:anim>
                                    <p:anim calcmode="lin" valueType="num">
                                      <p:cBhvr>
                                        <p:cTn id="1942" dur="1000"/>
                                        <p:tgtEl>
                                          <p:spTgt spid="2683"/>
                                        </p:tgtEl>
                                        <p:attrNameLst>
                                          <p:attrName>ppt_x</p:attrName>
                                        </p:attrNameLst>
                                      </p:cBhvr>
                                      <p:tavLst>
                                        <p:tav tm="0">
                                          <p:val>
                                            <p:strVal val="ppt_x"/>
                                          </p:val>
                                        </p:tav>
                                        <p:tav tm="100000">
                                          <p:val>
                                            <p:strVal val="ppt_x-.2"/>
                                          </p:val>
                                        </p:tav>
                                      </p:tavLst>
                                    </p:anim>
                                    <p:anim calcmode="lin" valueType="num">
                                      <p:cBhvr>
                                        <p:cTn id="1943" dur="1000"/>
                                        <p:tgtEl>
                                          <p:spTgt spid="2683"/>
                                        </p:tgtEl>
                                        <p:attrNameLst>
                                          <p:attrName>ppt_y</p:attrName>
                                        </p:attrNameLst>
                                      </p:cBhvr>
                                      <p:tavLst>
                                        <p:tav tm="0">
                                          <p:val>
                                            <p:strVal val="ppt_y"/>
                                          </p:val>
                                        </p:tav>
                                        <p:tav tm="100000">
                                          <p:val>
                                            <p:strVal val="ppt_y"/>
                                          </p:val>
                                        </p:tav>
                                      </p:tavLst>
                                    </p:anim>
                                    <p:animEffect transition="out" filter="fade">
                                      <p:cBhvr>
                                        <p:cTn id="1944" dur="1000"/>
                                        <p:tgtEl>
                                          <p:spTgt spid="2683"/>
                                        </p:tgtEl>
                                      </p:cBhvr>
                                    </p:animEffect>
                                    <p:set>
                                      <p:cBhvr>
                                        <p:cTn id="1945" dur="1" fill="hold">
                                          <p:stCondLst>
                                            <p:cond delay="999"/>
                                          </p:stCondLst>
                                        </p:cTn>
                                        <p:tgtEl>
                                          <p:spTgt spid="2683"/>
                                        </p:tgtEl>
                                        <p:attrNameLst>
                                          <p:attrName>style.visibility</p:attrName>
                                        </p:attrNameLst>
                                      </p:cBhvr>
                                      <p:to>
                                        <p:strVal val="hidden"/>
                                      </p:to>
                                    </p:set>
                                  </p:childTnLst>
                                </p:cTn>
                              </p:par>
                            </p:childTnLst>
                          </p:cTn>
                        </p:par>
                      </p:childTnLst>
                    </p:cTn>
                  </p:par>
                </p:childTnLst>
              </p:cTn>
              <p:nextCondLst>
                <p:cond evt="onClick" delay="0">
                  <p:tgtEl>
                    <p:spTgt spid="2243"/>
                  </p:tgtEl>
                </p:cond>
              </p:nextCondLst>
            </p:seq>
            <p:seq concurrent="1" nextAc="seek">
              <p:cTn id="1946" restart="whenNotActive" fill="hold" evtFilter="cancelBubble" nodeType="interactiveSeq">
                <p:stCondLst>
                  <p:cond evt="onClick" delay="0">
                    <p:tgtEl>
                      <p:spTgt spid="2234"/>
                    </p:tgtEl>
                  </p:cond>
                </p:stCondLst>
                <p:endSync evt="end" delay="0">
                  <p:rtn val="all"/>
                </p:endSync>
                <p:childTnLst>
                  <p:par>
                    <p:cTn id="1947" fill="hold">
                      <p:stCondLst>
                        <p:cond delay="0"/>
                      </p:stCondLst>
                      <p:childTnLst>
                        <p:par>
                          <p:cTn id="1948" fill="hold">
                            <p:stCondLst>
                              <p:cond delay="0"/>
                            </p:stCondLst>
                            <p:childTnLst>
                              <p:par>
                                <p:cTn id="1949" presetID="54" presetClass="entr" presetSubtype="0" accel="100000" fill="hold" grpId="0" nodeType="clickEffect">
                                  <p:stCondLst>
                                    <p:cond delay="0"/>
                                  </p:stCondLst>
                                  <p:childTnLst>
                                    <p:set>
                                      <p:cBhvr>
                                        <p:cTn id="1950" dur="1" fill="hold">
                                          <p:stCondLst>
                                            <p:cond delay="0"/>
                                          </p:stCondLst>
                                        </p:cTn>
                                        <p:tgtEl>
                                          <p:spTgt spid="2675"/>
                                        </p:tgtEl>
                                        <p:attrNameLst>
                                          <p:attrName>style.visibility</p:attrName>
                                        </p:attrNameLst>
                                      </p:cBhvr>
                                      <p:to>
                                        <p:strVal val="visible"/>
                                      </p:to>
                                    </p:set>
                                    <p:anim calcmode="lin" valueType="num">
                                      <p:cBhvr>
                                        <p:cTn id="1951" dur="1000" fill="hold"/>
                                        <p:tgtEl>
                                          <p:spTgt spid="2675"/>
                                        </p:tgtEl>
                                        <p:attrNameLst>
                                          <p:attrName>ppt_w</p:attrName>
                                        </p:attrNameLst>
                                      </p:cBhvr>
                                      <p:tavLst>
                                        <p:tav tm="0">
                                          <p:val>
                                            <p:strVal val="#ppt_w*0.05"/>
                                          </p:val>
                                        </p:tav>
                                        <p:tav tm="100000">
                                          <p:val>
                                            <p:strVal val="#ppt_w"/>
                                          </p:val>
                                        </p:tav>
                                      </p:tavLst>
                                    </p:anim>
                                    <p:anim calcmode="lin" valueType="num">
                                      <p:cBhvr>
                                        <p:cTn id="1952" dur="1000" fill="hold"/>
                                        <p:tgtEl>
                                          <p:spTgt spid="2675"/>
                                        </p:tgtEl>
                                        <p:attrNameLst>
                                          <p:attrName>ppt_h</p:attrName>
                                        </p:attrNameLst>
                                      </p:cBhvr>
                                      <p:tavLst>
                                        <p:tav tm="0">
                                          <p:val>
                                            <p:strVal val="#ppt_h"/>
                                          </p:val>
                                        </p:tav>
                                        <p:tav tm="100000">
                                          <p:val>
                                            <p:strVal val="#ppt_h"/>
                                          </p:val>
                                        </p:tav>
                                      </p:tavLst>
                                    </p:anim>
                                    <p:anim calcmode="lin" valueType="num">
                                      <p:cBhvr>
                                        <p:cTn id="1953" dur="1000" fill="hold"/>
                                        <p:tgtEl>
                                          <p:spTgt spid="2675"/>
                                        </p:tgtEl>
                                        <p:attrNameLst>
                                          <p:attrName>ppt_x</p:attrName>
                                        </p:attrNameLst>
                                      </p:cBhvr>
                                      <p:tavLst>
                                        <p:tav tm="0">
                                          <p:val>
                                            <p:strVal val="#ppt_x-.2"/>
                                          </p:val>
                                        </p:tav>
                                        <p:tav tm="100000">
                                          <p:val>
                                            <p:strVal val="#ppt_x"/>
                                          </p:val>
                                        </p:tav>
                                      </p:tavLst>
                                    </p:anim>
                                    <p:anim calcmode="lin" valueType="num">
                                      <p:cBhvr>
                                        <p:cTn id="1954" dur="1000" fill="hold"/>
                                        <p:tgtEl>
                                          <p:spTgt spid="2675"/>
                                        </p:tgtEl>
                                        <p:attrNameLst>
                                          <p:attrName>ppt_y</p:attrName>
                                        </p:attrNameLst>
                                      </p:cBhvr>
                                      <p:tavLst>
                                        <p:tav tm="0">
                                          <p:val>
                                            <p:strVal val="#ppt_y"/>
                                          </p:val>
                                        </p:tav>
                                        <p:tav tm="100000">
                                          <p:val>
                                            <p:strVal val="#ppt_y"/>
                                          </p:val>
                                        </p:tav>
                                      </p:tavLst>
                                    </p:anim>
                                    <p:animEffect transition="in" filter="fade">
                                      <p:cBhvr>
                                        <p:cTn id="1955" dur="1000"/>
                                        <p:tgtEl>
                                          <p:spTgt spid="2675"/>
                                        </p:tgtEl>
                                      </p:cBhvr>
                                    </p:animEffect>
                                  </p:childTnLst>
                                </p:cTn>
                              </p:par>
                              <p:par>
                                <p:cTn id="1956" presetID="0" presetClass="path" presetSubtype="0" accel="50000" decel="50000" fill="hold" grpId="2" nodeType="withEffect">
                                  <p:stCondLst>
                                    <p:cond delay="0"/>
                                  </p:stCondLst>
                                  <p:childTnLst>
                                    <p:animMotion origin="layout" path="M -3.05556E-6 -3.7037E-6 L -1.15607 0.48588 " pathEditMode="relative" rAng="0" ptsTypes="AA">
                                      <p:cBhvr>
                                        <p:cTn id="1957" dur="100" fill="hold"/>
                                        <p:tgtEl>
                                          <p:spTgt spid="2675"/>
                                        </p:tgtEl>
                                        <p:attrNameLst>
                                          <p:attrName>ppt_x</p:attrName>
                                          <p:attrName>ppt_y</p:attrName>
                                        </p:attrNameLst>
                                      </p:cBhvr>
                                      <p:rCtr x="-578" y="243"/>
                                    </p:animMotion>
                                  </p:childTnLst>
                                </p:cTn>
                              </p:par>
                            </p:childTnLst>
                          </p:cTn>
                        </p:par>
                        <p:par>
                          <p:cTn id="1958" fill="hold">
                            <p:stCondLst>
                              <p:cond delay="1000"/>
                            </p:stCondLst>
                            <p:childTnLst>
                              <p:par>
                                <p:cTn id="1959" presetID="54" presetClass="exit" presetSubtype="0" decel="100000" fill="hold" grpId="1" nodeType="afterEffect">
                                  <p:stCondLst>
                                    <p:cond delay="4000"/>
                                  </p:stCondLst>
                                  <p:childTnLst>
                                    <p:anim calcmode="lin" valueType="num">
                                      <p:cBhvr>
                                        <p:cTn id="1960" dur="1000"/>
                                        <p:tgtEl>
                                          <p:spTgt spid="2675"/>
                                        </p:tgtEl>
                                        <p:attrNameLst>
                                          <p:attrName>ppt_w</p:attrName>
                                        </p:attrNameLst>
                                      </p:cBhvr>
                                      <p:tavLst>
                                        <p:tav tm="0">
                                          <p:val>
                                            <p:strVal val="ppt_w"/>
                                          </p:val>
                                        </p:tav>
                                        <p:tav tm="100000">
                                          <p:val>
                                            <p:strVal val="ppt_w*0.05"/>
                                          </p:val>
                                        </p:tav>
                                      </p:tavLst>
                                    </p:anim>
                                    <p:anim calcmode="lin" valueType="num">
                                      <p:cBhvr>
                                        <p:cTn id="1961" dur="1000"/>
                                        <p:tgtEl>
                                          <p:spTgt spid="2675"/>
                                        </p:tgtEl>
                                        <p:attrNameLst>
                                          <p:attrName>ppt_h</p:attrName>
                                        </p:attrNameLst>
                                      </p:cBhvr>
                                      <p:tavLst>
                                        <p:tav tm="0">
                                          <p:val>
                                            <p:strVal val="ppt_h"/>
                                          </p:val>
                                        </p:tav>
                                        <p:tav tm="100000">
                                          <p:val>
                                            <p:strVal val="ppt_h"/>
                                          </p:val>
                                        </p:tav>
                                      </p:tavLst>
                                    </p:anim>
                                    <p:anim calcmode="lin" valueType="num">
                                      <p:cBhvr>
                                        <p:cTn id="1962" dur="1000"/>
                                        <p:tgtEl>
                                          <p:spTgt spid="2675"/>
                                        </p:tgtEl>
                                        <p:attrNameLst>
                                          <p:attrName>ppt_x</p:attrName>
                                        </p:attrNameLst>
                                      </p:cBhvr>
                                      <p:tavLst>
                                        <p:tav tm="0">
                                          <p:val>
                                            <p:strVal val="ppt_x"/>
                                          </p:val>
                                        </p:tav>
                                        <p:tav tm="100000">
                                          <p:val>
                                            <p:strVal val="ppt_x-.2"/>
                                          </p:val>
                                        </p:tav>
                                      </p:tavLst>
                                    </p:anim>
                                    <p:anim calcmode="lin" valueType="num">
                                      <p:cBhvr>
                                        <p:cTn id="1963" dur="1000"/>
                                        <p:tgtEl>
                                          <p:spTgt spid="2675"/>
                                        </p:tgtEl>
                                        <p:attrNameLst>
                                          <p:attrName>ppt_y</p:attrName>
                                        </p:attrNameLst>
                                      </p:cBhvr>
                                      <p:tavLst>
                                        <p:tav tm="0">
                                          <p:val>
                                            <p:strVal val="ppt_y"/>
                                          </p:val>
                                        </p:tav>
                                        <p:tav tm="100000">
                                          <p:val>
                                            <p:strVal val="ppt_y"/>
                                          </p:val>
                                        </p:tav>
                                      </p:tavLst>
                                    </p:anim>
                                    <p:animEffect transition="out" filter="fade">
                                      <p:cBhvr>
                                        <p:cTn id="1964" dur="1000"/>
                                        <p:tgtEl>
                                          <p:spTgt spid="2675"/>
                                        </p:tgtEl>
                                      </p:cBhvr>
                                    </p:animEffect>
                                    <p:set>
                                      <p:cBhvr>
                                        <p:cTn id="1965" dur="1" fill="hold">
                                          <p:stCondLst>
                                            <p:cond delay="999"/>
                                          </p:stCondLst>
                                        </p:cTn>
                                        <p:tgtEl>
                                          <p:spTgt spid="2675"/>
                                        </p:tgtEl>
                                        <p:attrNameLst>
                                          <p:attrName>style.visibility</p:attrName>
                                        </p:attrNameLst>
                                      </p:cBhvr>
                                      <p:to>
                                        <p:strVal val="hidden"/>
                                      </p:to>
                                    </p:set>
                                  </p:childTnLst>
                                </p:cTn>
                              </p:par>
                            </p:childTnLst>
                          </p:cTn>
                        </p:par>
                      </p:childTnLst>
                    </p:cTn>
                  </p:par>
                </p:childTnLst>
              </p:cTn>
              <p:nextCondLst>
                <p:cond evt="onClick" delay="0">
                  <p:tgtEl>
                    <p:spTgt spid="2234"/>
                  </p:tgtEl>
                </p:cond>
              </p:nextCondLst>
            </p:seq>
            <p:seq concurrent="1" nextAc="seek">
              <p:cTn id="1966" restart="whenNotActive" fill="hold" evtFilter="cancelBubble" nodeType="interactiveSeq">
                <p:stCondLst>
                  <p:cond evt="onClick" delay="0">
                    <p:tgtEl>
                      <p:spTgt spid="2257"/>
                    </p:tgtEl>
                  </p:cond>
                </p:stCondLst>
                <p:endSync evt="end" delay="0">
                  <p:rtn val="all"/>
                </p:endSync>
                <p:childTnLst>
                  <p:par>
                    <p:cTn id="1967" fill="hold">
                      <p:stCondLst>
                        <p:cond delay="0"/>
                      </p:stCondLst>
                      <p:childTnLst>
                        <p:par>
                          <p:cTn id="1968" fill="hold">
                            <p:stCondLst>
                              <p:cond delay="0"/>
                            </p:stCondLst>
                            <p:childTnLst>
                              <p:par>
                                <p:cTn id="1969" presetID="54" presetClass="entr" presetSubtype="0" accel="100000" fill="hold" grpId="0" nodeType="clickEffect">
                                  <p:stCondLst>
                                    <p:cond delay="0"/>
                                  </p:stCondLst>
                                  <p:childTnLst>
                                    <p:set>
                                      <p:cBhvr>
                                        <p:cTn id="1970" dur="1" fill="hold">
                                          <p:stCondLst>
                                            <p:cond delay="0"/>
                                          </p:stCondLst>
                                        </p:cTn>
                                        <p:tgtEl>
                                          <p:spTgt spid="2697"/>
                                        </p:tgtEl>
                                        <p:attrNameLst>
                                          <p:attrName>style.visibility</p:attrName>
                                        </p:attrNameLst>
                                      </p:cBhvr>
                                      <p:to>
                                        <p:strVal val="visible"/>
                                      </p:to>
                                    </p:set>
                                    <p:anim calcmode="lin" valueType="num">
                                      <p:cBhvr>
                                        <p:cTn id="1971" dur="1000" fill="hold"/>
                                        <p:tgtEl>
                                          <p:spTgt spid="2697"/>
                                        </p:tgtEl>
                                        <p:attrNameLst>
                                          <p:attrName>ppt_w</p:attrName>
                                        </p:attrNameLst>
                                      </p:cBhvr>
                                      <p:tavLst>
                                        <p:tav tm="0">
                                          <p:val>
                                            <p:strVal val="#ppt_w*0.05"/>
                                          </p:val>
                                        </p:tav>
                                        <p:tav tm="100000">
                                          <p:val>
                                            <p:strVal val="#ppt_w"/>
                                          </p:val>
                                        </p:tav>
                                      </p:tavLst>
                                    </p:anim>
                                    <p:anim calcmode="lin" valueType="num">
                                      <p:cBhvr>
                                        <p:cTn id="1972" dur="1000" fill="hold"/>
                                        <p:tgtEl>
                                          <p:spTgt spid="2697"/>
                                        </p:tgtEl>
                                        <p:attrNameLst>
                                          <p:attrName>ppt_h</p:attrName>
                                        </p:attrNameLst>
                                      </p:cBhvr>
                                      <p:tavLst>
                                        <p:tav tm="0">
                                          <p:val>
                                            <p:strVal val="#ppt_h"/>
                                          </p:val>
                                        </p:tav>
                                        <p:tav tm="100000">
                                          <p:val>
                                            <p:strVal val="#ppt_h"/>
                                          </p:val>
                                        </p:tav>
                                      </p:tavLst>
                                    </p:anim>
                                    <p:anim calcmode="lin" valueType="num">
                                      <p:cBhvr>
                                        <p:cTn id="1973" dur="1000" fill="hold"/>
                                        <p:tgtEl>
                                          <p:spTgt spid="2697"/>
                                        </p:tgtEl>
                                        <p:attrNameLst>
                                          <p:attrName>ppt_x</p:attrName>
                                        </p:attrNameLst>
                                      </p:cBhvr>
                                      <p:tavLst>
                                        <p:tav tm="0">
                                          <p:val>
                                            <p:strVal val="#ppt_x-.2"/>
                                          </p:val>
                                        </p:tav>
                                        <p:tav tm="100000">
                                          <p:val>
                                            <p:strVal val="#ppt_x"/>
                                          </p:val>
                                        </p:tav>
                                      </p:tavLst>
                                    </p:anim>
                                    <p:anim calcmode="lin" valueType="num">
                                      <p:cBhvr>
                                        <p:cTn id="1974" dur="1000" fill="hold"/>
                                        <p:tgtEl>
                                          <p:spTgt spid="2697"/>
                                        </p:tgtEl>
                                        <p:attrNameLst>
                                          <p:attrName>ppt_y</p:attrName>
                                        </p:attrNameLst>
                                      </p:cBhvr>
                                      <p:tavLst>
                                        <p:tav tm="0">
                                          <p:val>
                                            <p:strVal val="#ppt_y"/>
                                          </p:val>
                                        </p:tav>
                                        <p:tav tm="100000">
                                          <p:val>
                                            <p:strVal val="#ppt_y"/>
                                          </p:val>
                                        </p:tav>
                                      </p:tavLst>
                                    </p:anim>
                                    <p:animEffect transition="in" filter="fade">
                                      <p:cBhvr>
                                        <p:cTn id="1975" dur="1000"/>
                                        <p:tgtEl>
                                          <p:spTgt spid="2697"/>
                                        </p:tgtEl>
                                      </p:cBhvr>
                                    </p:animEffect>
                                  </p:childTnLst>
                                </p:cTn>
                              </p:par>
                              <p:par>
                                <p:cTn id="1976" presetID="0" presetClass="path" presetSubtype="0" accel="50000" decel="50000" fill="hold" grpId="2" nodeType="withEffect">
                                  <p:stCondLst>
                                    <p:cond delay="0"/>
                                  </p:stCondLst>
                                  <p:childTnLst>
                                    <p:animMotion origin="layout" path="M 8.33333E-7 -4.81481E-6 L 0.48594 -1.28356 " pathEditMode="relative" rAng="0" ptsTypes="AA">
                                      <p:cBhvr>
                                        <p:cTn id="1977" dur="100" fill="hold"/>
                                        <p:tgtEl>
                                          <p:spTgt spid="2697"/>
                                        </p:tgtEl>
                                        <p:attrNameLst>
                                          <p:attrName>ppt_x</p:attrName>
                                          <p:attrName>ppt_y</p:attrName>
                                        </p:attrNameLst>
                                      </p:cBhvr>
                                      <p:rCtr x="243" y="-642"/>
                                    </p:animMotion>
                                  </p:childTnLst>
                                </p:cTn>
                              </p:par>
                            </p:childTnLst>
                          </p:cTn>
                        </p:par>
                        <p:par>
                          <p:cTn id="1978" fill="hold">
                            <p:stCondLst>
                              <p:cond delay="1000"/>
                            </p:stCondLst>
                            <p:childTnLst>
                              <p:par>
                                <p:cTn id="1979" presetID="54" presetClass="exit" presetSubtype="0" decel="100000" fill="hold" grpId="1" nodeType="afterEffect">
                                  <p:stCondLst>
                                    <p:cond delay="4000"/>
                                  </p:stCondLst>
                                  <p:childTnLst>
                                    <p:anim calcmode="lin" valueType="num">
                                      <p:cBhvr>
                                        <p:cTn id="1980" dur="1000"/>
                                        <p:tgtEl>
                                          <p:spTgt spid="2697"/>
                                        </p:tgtEl>
                                        <p:attrNameLst>
                                          <p:attrName>ppt_w</p:attrName>
                                        </p:attrNameLst>
                                      </p:cBhvr>
                                      <p:tavLst>
                                        <p:tav tm="0">
                                          <p:val>
                                            <p:strVal val="ppt_w"/>
                                          </p:val>
                                        </p:tav>
                                        <p:tav tm="100000">
                                          <p:val>
                                            <p:strVal val="ppt_w*0.05"/>
                                          </p:val>
                                        </p:tav>
                                      </p:tavLst>
                                    </p:anim>
                                    <p:anim calcmode="lin" valueType="num">
                                      <p:cBhvr>
                                        <p:cTn id="1981" dur="1000"/>
                                        <p:tgtEl>
                                          <p:spTgt spid="2697"/>
                                        </p:tgtEl>
                                        <p:attrNameLst>
                                          <p:attrName>ppt_h</p:attrName>
                                        </p:attrNameLst>
                                      </p:cBhvr>
                                      <p:tavLst>
                                        <p:tav tm="0">
                                          <p:val>
                                            <p:strVal val="ppt_h"/>
                                          </p:val>
                                        </p:tav>
                                        <p:tav tm="100000">
                                          <p:val>
                                            <p:strVal val="ppt_h"/>
                                          </p:val>
                                        </p:tav>
                                      </p:tavLst>
                                    </p:anim>
                                    <p:anim calcmode="lin" valueType="num">
                                      <p:cBhvr>
                                        <p:cTn id="1982" dur="1000"/>
                                        <p:tgtEl>
                                          <p:spTgt spid="2697"/>
                                        </p:tgtEl>
                                        <p:attrNameLst>
                                          <p:attrName>ppt_x</p:attrName>
                                        </p:attrNameLst>
                                      </p:cBhvr>
                                      <p:tavLst>
                                        <p:tav tm="0">
                                          <p:val>
                                            <p:strVal val="ppt_x"/>
                                          </p:val>
                                        </p:tav>
                                        <p:tav tm="100000">
                                          <p:val>
                                            <p:strVal val="ppt_x-.2"/>
                                          </p:val>
                                        </p:tav>
                                      </p:tavLst>
                                    </p:anim>
                                    <p:anim calcmode="lin" valueType="num">
                                      <p:cBhvr>
                                        <p:cTn id="1983" dur="1000"/>
                                        <p:tgtEl>
                                          <p:spTgt spid="2697"/>
                                        </p:tgtEl>
                                        <p:attrNameLst>
                                          <p:attrName>ppt_y</p:attrName>
                                        </p:attrNameLst>
                                      </p:cBhvr>
                                      <p:tavLst>
                                        <p:tav tm="0">
                                          <p:val>
                                            <p:strVal val="ppt_y"/>
                                          </p:val>
                                        </p:tav>
                                        <p:tav tm="100000">
                                          <p:val>
                                            <p:strVal val="ppt_y"/>
                                          </p:val>
                                        </p:tav>
                                      </p:tavLst>
                                    </p:anim>
                                    <p:animEffect transition="out" filter="fade">
                                      <p:cBhvr>
                                        <p:cTn id="1984" dur="1000"/>
                                        <p:tgtEl>
                                          <p:spTgt spid="2697"/>
                                        </p:tgtEl>
                                      </p:cBhvr>
                                    </p:animEffect>
                                    <p:set>
                                      <p:cBhvr>
                                        <p:cTn id="1985" dur="1" fill="hold">
                                          <p:stCondLst>
                                            <p:cond delay="999"/>
                                          </p:stCondLst>
                                        </p:cTn>
                                        <p:tgtEl>
                                          <p:spTgt spid="2697"/>
                                        </p:tgtEl>
                                        <p:attrNameLst>
                                          <p:attrName>style.visibility</p:attrName>
                                        </p:attrNameLst>
                                      </p:cBhvr>
                                      <p:to>
                                        <p:strVal val="hidden"/>
                                      </p:to>
                                    </p:set>
                                  </p:childTnLst>
                                </p:cTn>
                              </p:par>
                            </p:childTnLst>
                          </p:cTn>
                        </p:par>
                      </p:childTnLst>
                    </p:cTn>
                  </p:par>
                </p:childTnLst>
              </p:cTn>
              <p:nextCondLst>
                <p:cond evt="onClick" delay="0">
                  <p:tgtEl>
                    <p:spTgt spid="2257"/>
                  </p:tgtEl>
                </p:cond>
              </p:nextCondLst>
            </p:seq>
            <p:seq concurrent="1" nextAc="seek">
              <p:cTn id="1986" restart="whenNotActive" fill="hold" evtFilter="cancelBubble" nodeType="interactiveSeq">
                <p:stCondLst>
                  <p:cond evt="onClick" delay="0">
                    <p:tgtEl>
                      <p:spTgt spid="2236"/>
                    </p:tgtEl>
                  </p:cond>
                </p:stCondLst>
                <p:endSync evt="end" delay="0">
                  <p:rtn val="all"/>
                </p:endSync>
                <p:childTnLst>
                  <p:par>
                    <p:cTn id="1987" fill="hold">
                      <p:stCondLst>
                        <p:cond delay="0"/>
                      </p:stCondLst>
                      <p:childTnLst>
                        <p:par>
                          <p:cTn id="1988" fill="hold">
                            <p:stCondLst>
                              <p:cond delay="0"/>
                            </p:stCondLst>
                            <p:childTnLst>
                              <p:par>
                                <p:cTn id="1989" presetID="54" presetClass="entr" presetSubtype="0" accel="100000" fill="hold" grpId="0" nodeType="clickEffect">
                                  <p:stCondLst>
                                    <p:cond delay="0"/>
                                  </p:stCondLst>
                                  <p:childTnLst>
                                    <p:set>
                                      <p:cBhvr>
                                        <p:cTn id="1990" dur="1" fill="hold">
                                          <p:stCondLst>
                                            <p:cond delay="0"/>
                                          </p:stCondLst>
                                        </p:cTn>
                                        <p:tgtEl>
                                          <p:spTgt spid="2676"/>
                                        </p:tgtEl>
                                        <p:attrNameLst>
                                          <p:attrName>style.visibility</p:attrName>
                                        </p:attrNameLst>
                                      </p:cBhvr>
                                      <p:to>
                                        <p:strVal val="visible"/>
                                      </p:to>
                                    </p:set>
                                    <p:anim calcmode="lin" valueType="num">
                                      <p:cBhvr>
                                        <p:cTn id="1991" dur="1000" fill="hold"/>
                                        <p:tgtEl>
                                          <p:spTgt spid="2676"/>
                                        </p:tgtEl>
                                        <p:attrNameLst>
                                          <p:attrName>ppt_w</p:attrName>
                                        </p:attrNameLst>
                                      </p:cBhvr>
                                      <p:tavLst>
                                        <p:tav tm="0">
                                          <p:val>
                                            <p:strVal val="#ppt_w*0.05"/>
                                          </p:val>
                                        </p:tav>
                                        <p:tav tm="100000">
                                          <p:val>
                                            <p:strVal val="#ppt_w"/>
                                          </p:val>
                                        </p:tav>
                                      </p:tavLst>
                                    </p:anim>
                                    <p:anim calcmode="lin" valueType="num">
                                      <p:cBhvr>
                                        <p:cTn id="1992" dur="1000" fill="hold"/>
                                        <p:tgtEl>
                                          <p:spTgt spid="2676"/>
                                        </p:tgtEl>
                                        <p:attrNameLst>
                                          <p:attrName>ppt_h</p:attrName>
                                        </p:attrNameLst>
                                      </p:cBhvr>
                                      <p:tavLst>
                                        <p:tav tm="0">
                                          <p:val>
                                            <p:strVal val="#ppt_h"/>
                                          </p:val>
                                        </p:tav>
                                        <p:tav tm="100000">
                                          <p:val>
                                            <p:strVal val="#ppt_h"/>
                                          </p:val>
                                        </p:tav>
                                      </p:tavLst>
                                    </p:anim>
                                    <p:anim calcmode="lin" valueType="num">
                                      <p:cBhvr>
                                        <p:cTn id="1993" dur="1000" fill="hold"/>
                                        <p:tgtEl>
                                          <p:spTgt spid="2676"/>
                                        </p:tgtEl>
                                        <p:attrNameLst>
                                          <p:attrName>ppt_x</p:attrName>
                                        </p:attrNameLst>
                                      </p:cBhvr>
                                      <p:tavLst>
                                        <p:tav tm="0">
                                          <p:val>
                                            <p:strVal val="#ppt_x-.2"/>
                                          </p:val>
                                        </p:tav>
                                        <p:tav tm="100000">
                                          <p:val>
                                            <p:strVal val="#ppt_x"/>
                                          </p:val>
                                        </p:tav>
                                      </p:tavLst>
                                    </p:anim>
                                    <p:anim calcmode="lin" valueType="num">
                                      <p:cBhvr>
                                        <p:cTn id="1994" dur="1000" fill="hold"/>
                                        <p:tgtEl>
                                          <p:spTgt spid="2676"/>
                                        </p:tgtEl>
                                        <p:attrNameLst>
                                          <p:attrName>ppt_y</p:attrName>
                                        </p:attrNameLst>
                                      </p:cBhvr>
                                      <p:tavLst>
                                        <p:tav tm="0">
                                          <p:val>
                                            <p:strVal val="#ppt_y"/>
                                          </p:val>
                                        </p:tav>
                                        <p:tav tm="100000">
                                          <p:val>
                                            <p:strVal val="#ppt_y"/>
                                          </p:val>
                                        </p:tav>
                                      </p:tavLst>
                                    </p:anim>
                                    <p:animEffect transition="in" filter="fade">
                                      <p:cBhvr>
                                        <p:cTn id="1995" dur="1000"/>
                                        <p:tgtEl>
                                          <p:spTgt spid="2676"/>
                                        </p:tgtEl>
                                      </p:cBhvr>
                                    </p:animEffect>
                                  </p:childTnLst>
                                </p:cTn>
                              </p:par>
                              <p:par>
                                <p:cTn id="1996" presetID="0" presetClass="path" presetSubtype="0" accel="50000" decel="50000" fill="hold" grpId="2" nodeType="withEffect">
                                  <p:stCondLst>
                                    <p:cond delay="0"/>
                                  </p:stCondLst>
                                  <p:childTnLst>
                                    <p:animMotion origin="layout" path="M -3.05556E-6 -2.22222E-6 L -1.15607 0.24097 " pathEditMode="relative" rAng="0" ptsTypes="AA">
                                      <p:cBhvr>
                                        <p:cTn id="1997" dur="100" fill="hold"/>
                                        <p:tgtEl>
                                          <p:spTgt spid="2676"/>
                                        </p:tgtEl>
                                        <p:attrNameLst>
                                          <p:attrName>ppt_x</p:attrName>
                                          <p:attrName>ppt_y</p:attrName>
                                        </p:attrNameLst>
                                      </p:cBhvr>
                                      <p:rCtr x="-578" y="120"/>
                                    </p:animMotion>
                                  </p:childTnLst>
                                </p:cTn>
                              </p:par>
                            </p:childTnLst>
                          </p:cTn>
                        </p:par>
                        <p:par>
                          <p:cTn id="1998" fill="hold">
                            <p:stCondLst>
                              <p:cond delay="1000"/>
                            </p:stCondLst>
                            <p:childTnLst>
                              <p:par>
                                <p:cTn id="1999" presetID="54" presetClass="exit" presetSubtype="0" decel="100000" fill="hold" grpId="1" nodeType="afterEffect">
                                  <p:stCondLst>
                                    <p:cond delay="4000"/>
                                  </p:stCondLst>
                                  <p:childTnLst>
                                    <p:anim calcmode="lin" valueType="num">
                                      <p:cBhvr>
                                        <p:cTn id="2000" dur="1000"/>
                                        <p:tgtEl>
                                          <p:spTgt spid="2676"/>
                                        </p:tgtEl>
                                        <p:attrNameLst>
                                          <p:attrName>ppt_w</p:attrName>
                                        </p:attrNameLst>
                                      </p:cBhvr>
                                      <p:tavLst>
                                        <p:tav tm="0">
                                          <p:val>
                                            <p:strVal val="ppt_w"/>
                                          </p:val>
                                        </p:tav>
                                        <p:tav tm="100000">
                                          <p:val>
                                            <p:strVal val="ppt_w*0.05"/>
                                          </p:val>
                                        </p:tav>
                                      </p:tavLst>
                                    </p:anim>
                                    <p:anim calcmode="lin" valueType="num">
                                      <p:cBhvr>
                                        <p:cTn id="2001" dur="1000"/>
                                        <p:tgtEl>
                                          <p:spTgt spid="2676"/>
                                        </p:tgtEl>
                                        <p:attrNameLst>
                                          <p:attrName>ppt_h</p:attrName>
                                        </p:attrNameLst>
                                      </p:cBhvr>
                                      <p:tavLst>
                                        <p:tav tm="0">
                                          <p:val>
                                            <p:strVal val="ppt_h"/>
                                          </p:val>
                                        </p:tav>
                                        <p:tav tm="100000">
                                          <p:val>
                                            <p:strVal val="ppt_h"/>
                                          </p:val>
                                        </p:tav>
                                      </p:tavLst>
                                    </p:anim>
                                    <p:anim calcmode="lin" valueType="num">
                                      <p:cBhvr>
                                        <p:cTn id="2002" dur="1000"/>
                                        <p:tgtEl>
                                          <p:spTgt spid="2676"/>
                                        </p:tgtEl>
                                        <p:attrNameLst>
                                          <p:attrName>ppt_x</p:attrName>
                                        </p:attrNameLst>
                                      </p:cBhvr>
                                      <p:tavLst>
                                        <p:tav tm="0">
                                          <p:val>
                                            <p:strVal val="ppt_x"/>
                                          </p:val>
                                        </p:tav>
                                        <p:tav tm="100000">
                                          <p:val>
                                            <p:strVal val="ppt_x-.2"/>
                                          </p:val>
                                        </p:tav>
                                      </p:tavLst>
                                    </p:anim>
                                    <p:anim calcmode="lin" valueType="num">
                                      <p:cBhvr>
                                        <p:cTn id="2003" dur="1000"/>
                                        <p:tgtEl>
                                          <p:spTgt spid="2676"/>
                                        </p:tgtEl>
                                        <p:attrNameLst>
                                          <p:attrName>ppt_y</p:attrName>
                                        </p:attrNameLst>
                                      </p:cBhvr>
                                      <p:tavLst>
                                        <p:tav tm="0">
                                          <p:val>
                                            <p:strVal val="ppt_y"/>
                                          </p:val>
                                        </p:tav>
                                        <p:tav tm="100000">
                                          <p:val>
                                            <p:strVal val="ppt_y"/>
                                          </p:val>
                                        </p:tav>
                                      </p:tavLst>
                                    </p:anim>
                                    <p:animEffect transition="out" filter="fade">
                                      <p:cBhvr>
                                        <p:cTn id="2004" dur="1000"/>
                                        <p:tgtEl>
                                          <p:spTgt spid="2676"/>
                                        </p:tgtEl>
                                      </p:cBhvr>
                                    </p:animEffect>
                                    <p:set>
                                      <p:cBhvr>
                                        <p:cTn id="2005" dur="1" fill="hold">
                                          <p:stCondLst>
                                            <p:cond delay="999"/>
                                          </p:stCondLst>
                                        </p:cTn>
                                        <p:tgtEl>
                                          <p:spTgt spid="2676"/>
                                        </p:tgtEl>
                                        <p:attrNameLst>
                                          <p:attrName>style.visibility</p:attrName>
                                        </p:attrNameLst>
                                      </p:cBhvr>
                                      <p:to>
                                        <p:strVal val="hidden"/>
                                      </p:to>
                                    </p:set>
                                  </p:childTnLst>
                                </p:cTn>
                              </p:par>
                            </p:childTnLst>
                          </p:cTn>
                        </p:par>
                      </p:childTnLst>
                    </p:cTn>
                  </p:par>
                </p:childTnLst>
              </p:cTn>
              <p:nextCondLst>
                <p:cond evt="onClick" delay="0">
                  <p:tgtEl>
                    <p:spTgt spid="2236"/>
                  </p:tgtEl>
                </p:cond>
              </p:nextCondLst>
            </p:seq>
            <p:seq concurrent="1" nextAc="seek">
              <p:cTn id="2006" restart="whenNotActive" fill="hold" evtFilter="cancelBubble" nodeType="interactiveSeq">
                <p:stCondLst>
                  <p:cond evt="onClick" delay="0">
                    <p:tgtEl>
                      <p:spTgt spid="2352"/>
                    </p:tgtEl>
                  </p:cond>
                </p:stCondLst>
                <p:endSync evt="end" delay="0">
                  <p:rtn val="all"/>
                </p:endSync>
                <p:childTnLst>
                  <p:par>
                    <p:cTn id="2007" fill="hold">
                      <p:stCondLst>
                        <p:cond delay="0"/>
                      </p:stCondLst>
                      <p:childTnLst>
                        <p:par>
                          <p:cTn id="2008" fill="hold">
                            <p:stCondLst>
                              <p:cond delay="0"/>
                            </p:stCondLst>
                            <p:childTnLst>
                              <p:par>
                                <p:cTn id="2009" presetID="54" presetClass="entr" presetSubtype="0" accel="100000" fill="hold" grpId="0" nodeType="clickEffect">
                                  <p:stCondLst>
                                    <p:cond delay="0"/>
                                  </p:stCondLst>
                                  <p:childTnLst>
                                    <p:set>
                                      <p:cBhvr>
                                        <p:cTn id="2010" dur="1" fill="hold">
                                          <p:stCondLst>
                                            <p:cond delay="0"/>
                                          </p:stCondLst>
                                        </p:cTn>
                                        <p:tgtEl>
                                          <p:spTgt spid="2647"/>
                                        </p:tgtEl>
                                        <p:attrNameLst>
                                          <p:attrName>style.visibility</p:attrName>
                                        </p:attrNameLst>
                                      </p:cBhvr>
                                      <p:to>
                                        <p:strVal val="visible"/>
                                      </p:to>
                                    </p:set>
                                    <p:anim calcmode="lin" valueType="num">
                                      <p:cBhvr>
                                        <p:cTn id="2011" dur="1000" fill="hold"/>
                                        <p:tgtEl>
                                          <p:spTgt spid="2647"/>
                                        </p:tgtEl>
                                        <p:attrNameLst>
                                          <p:attrName>ppt_w</p:attrName>
                                        </p:attrNameLst>
                                      </p:cBhvr>
                                      <p:tavLst>
                                        <p:tav tm="0">
                                          <p:val>
                                            <p:strVal val="#ppt_w*0.05"/>
                                          </p:val>
                                        </p:tav>
                                        <p:tav tm="100000">
                                          <p:val>
                                            <p:strVal val="#ppt_w"/>
                                          </p:val>
                                        </p:tav>
                                      </p:tavLst>
                                    </p:anim>
                                    <p:anim calcmode="lin" valueType="num">
                                      <p:cBhvr>
                                        <p:cTn id="2012" dur="1000" fill="hold"/>
                                        <p:tgtEl>
                                          <p:spTgt spid="2647"/>
                                        </p:tgtEl>
                                        <p:attrNameLst>
                                          <p:attrName>ppt_h</p:attrName>
                                        </p:attrNameLst>
                                      </p:cBhvr>
                                      <p:tavLst>
                                        <p:tav tm="0">
                                          <p:val>
                                            <p:strVal val="#ppt_h"/>
                                          </p:val>
                                        </p:tav>
                                        <p:tav tm="100000">
                                          <p:val>
                                            <p:strVal val="#ppt_h"/>
                                          </p:val>
                                        </p:tav>
                                      </p:tavLst>
                                    </p:anim>
                                    <p:anim calcmode="lin" valueType="num">
                                      <p:cBhvr>
                                        <p:cTn id="2013" dur="1000" fill="hold"/>
                                        <p:tgtEl>
                                          <p:spTgt spid="2647"/>
                                        </p:tgtEl>
                                        <p:attrNameLst>
                                          <p:attrName>ppt_x</p:attrName>
                                        </p:attrNameLst>
                                      </p:cBhvr>
                                      <p:tavLst>
                                        <p:tav tm="0">
                                          <p:val>
                                            <p:strVal val="#ppt_x-.2"/>
                                          </p:val>
                                        </p:tav>
                                        <p:tav tm="100000">
                                          <p:val>
                                            <p:strVal val="#ppt_x"/>
                                          </p:val>
                                        </p:tav>
                                      </p:tavLst>
                                    </p:anim>
                                    <p:anim calcmode="lin" valueType="num">
                                      <p:cBhvr>
                                        <p:cTn id="2014" dur="1000" fill="hold"/>
                                        <p:tgtEl>
                                          <p:spTgt spid="2647"/>
                                        </p:tgtEl>
                                        <p:attrNameLst>
                                          <p:attrName>ppt_y</p:attrName>
                                        </p:attrNameLst>
                                      </p:cBhvr>
                                      <p:tavLst>
                                        <p:tav tm="0">
                                          <p:val>
                                            <p:strVal val="#ppt_y"/>
                                          </p:val>
                                        </p:tav>
                                        <p:tav tm="100000">
                                          <p:val>
                                            <p:strVal val="#ppt_y"/>
                                          </p:val>
                                        </p:tav>
                                      </p:tavLst>
                                    </p:anim>
                                    <p:animEffect transition="in" filter="fade">
                                      <p:cBhvr>
                                        <p:cTn id="2015" dur="1000"/>
                                        <p:tgtEl>
                                          <p:spTgt spid="2647"/>
                                        </p:tgtEl>
                                      </p:cBhvr>
                                    </p:animEffect>
                                  </p:childTnLst>
                                </p:cTn>
                              </p:par>
                              <p:par>
                                <p:cTn id="2016" presetID="0" presetClass="path" presetSubtype="0" accel="50000" decel="50000" fill="hold" grpId="2" nodeType="withEffect">
                                  <p:stCondLst>
                                    <p:cond delay="0"/>
                                  </p:stCondLst>
                                  <p:childTnLst>
                                    <p:animMotion origin="layout" path="M -5E-6 -3.7037E-6 L 0.97605 0.47477 " pathEditMode="relative" rAng="0" ptsTypes="AA">
                                      <p:cBhvr>
                                        <p:cTn id="2017" dur="100" fill="hold"/>
                                        <p:tgtEl>
                                          <p:spTgt spid="2647"/>
                                        </p:tgtEl>
                                        <p:attrNameLst>
                                          <p:attrName>ppt_x</p:attrName>
                                          <p:attrName>ppt_y</p:attrName>
                                        </p:attrNameLst>
                                      </p:cBhvr>
                                      <p:rCtr x="488" y="237"/>
                                    </p:animMotion>
                                  </p:childTnLst>
                                </p:cTn>
                              </p:par>
                            </p:childTnLst>
                          </p:cTn>
                        </p:par>
                        <p:par>
                          <p:cTn id="2018" fill="hold">
                            <p:stCondLst>
                              <p:cond delay="1000"/>
                            </p:stCondLst>
                            <p:childTnLst>
                              <p:par>
                                <p:cTn id="2019" presetID="54" presetClass="exit" presetSubtype="0" decel="100000" fill="hold" grpId="1" nodeType="afterEffect">
                                  <p:stCondLst>
                                    <p:cond delay="4000"/>
                                  </p:stCondLst>
                                  <p:childTnLst>
                                    <p:anim calcmode="lin" valueType="num">
                                      <p:cBhvr>
                                        <p:cTn id="2020" dur="1000"/>
                                        <p:tgtEl>
                                          <p:spTgt spid="2647"/>
                                        </p:tgtEl>
                                        <p:attrNameLst>
                                          <p:attrName>ppt_w</p:attrName>
                                        </p:attrNameLst>
                                      </p:cBhvr>
                                      <p:tavLst>
                                        <p:tav tm="0">
                                          <p:val>
                                            <p:strVal val="ppt_w"/>
                                          </p:val>
                                        </p:tav>
                                        <p:tav tm="100000">
                                          <p:val>
                                            <p:strVal val="ppt_w*0.05"/>
                                          </p:val>
                                        </p:tav>
                                      </p:tavLst>
                                    </p:anim>
                                    <p:anim calcmode="lin" valueType="num">
                                      <p:cBhvr>
                                        <p:cTn id="2021" dur="1000"/>
                                        <p:tgtEl>
                                          <p:spTgt spid="2647"/>
                                        </p:tgtEl>
                                        <p:attrNameLst>
                                          <p:attrName>ppt_h</p:attrName>
                                        </p:attrNameLst>
                                      </p:cBhvr>
                                      <p:tavLst>
                                        <p:tav tm="0">
                                          <p:val>
                                            <p:strVal val="ppt_h"/>
                                          </p:val>
                                        </p:tav>
                                        <p:tav tm="100000">
                                          <p:val>
                                            <p:strVal val="ppt_h"/>
                                          </p:val>
                                        </p:tav>
                                      </p:tavLst>
                                    </p:anim>
                                    <p:anim calcmode="lin" valueType="num">
                                      <p:cBhvr>
                                        <p:cTn id="2022" dur="1000"/>
                                        <p:tgtEl>
                                          <p:spTgt spid="2647"/>
                                        </p:tgtEl>
                                        <p:attrNameLst>
                                          <p:attrName>ppt_x</p:attrName>
                                        </p:attrNameLst>
                                      </p:cBhvr>
                                      <p:tavLst>
                                        <p:tav tm="0">
                                          <p:val>
                                            <p:strVal val="ppt_x"/>
                                          </p:val>
                                        </p:tav>
                                        <p:tav tm="100000">
                                          <p:val>
                                            <p:strVal val="ppt_x-.2"/>
                                          </p:val>
                                        </p:tav>
                                      </p:tavLst>
                                    </p:anim>
                                    <p:anim calcmode="lin" valueType="num">
                                      <p:cBhvr>
                                        <p:cTn id="2023" dur="1000"/>
                                        <p:tgtEl>
                                          <p:spTgt spid="2647"/>
                                        </p:tgtEl>
                                        <p:attrNameLst>
                                          <p:attrName>ppt_y</p:attrName>
                                        </p:attrNameLst>
                                      </p:cBhvr>
                                      <p:tavLst>
                                        <p:tav tm="0">
                                          <p:val>
                                            <p:strVal val="ppt_y"/>
                                          </p:val>
                                        </p:tav>
                                        <p:tav tm="100000">
                                          <p:val>
                                            <p:strVal val="ppt_y"/>
                                          </p:val>
                                        </p:tav>
                                      </p:tavLst>
                                    </p:anim>
                                    <p:animEffect transition="out" filter="fade">
                                      <p:cBhvr>
                                        <p:cTn id="2024" dur="1000"/>
                                        <p:tgtEl>
                                          <p:spTgt spid="2647"/>
                                        </p:tgtEl>
                                      </p:cBhvr>
                                    </p:animEffect>
                                    <p:set>
                                      <p:cBhvr>
                                        <p:cTn id="2025" dur="1" fill="hold">
                                          <p:stCondLst>
                                            <p:cond delay="999"/>
                                          </p:stCondLst>
                                        </p:cTn>
                                        <p:tgtEl>
                                          <p:spTgt spid="2647"/>
                                        </p:tgtEl>
                                        <p:attrNameLst>
                                          <p:attrName>style.visibility</p:attrName>
                                        </p:attrNameLst>
                                      </p:cBhvr>
                                      <p:to>
                                        <p:strVal val="hidden"/>
                                      </p:to>
                                    </p:set>
                                  </p:childTnLst>
                                </p:cTn>
                              </p:par>
                            </p:childTnLst>
                          </p:cTn>
                        </p:par>
                      </p:childTnLst>
                    </p:cTn>
                  </p:par>
                </p:childTnLst>
              </p:cTn>
              <p:nextCondLst>
                <p:cond evt="onClick" delay="0">
                  <p:tgtEl>
                    <p:spTgt spid="2352"/>
                  </p:tgtEl>
                </p:cond>
              </p:nextCondLst>
            </p:seq>
            <p:seq concurrent="1" nextAc="seek">
              <p:cTn id="2026" restart="whenNotActive" fill="hold" evtFilter="cancelBubble" nodeType="interactiveSeq">
                <p:stCondLst>
                  <p:cond evt="onClick" delay="0">
                    <p:tgtEl>
                      <p:spTgt spid="2258"/>
                    </p:tgtEl>
                  </p:cond>
                </p:stCondLst>
                <p:endSync evt="end" delay="0">
                  <p:rtn val="all"/>
                </p:endSync>
                <p:childTnLst>
                  <p:par>
                    <p:cTn id="2027" fill="hold">
                      <p:stCondLst>
                        <p:cond delay="0"/>
                      </p:stCondLst>
                      <p:childTnLst>
                        <p:par>
                          <p:cTn id="2028" fill="hold">
                            <p:stCondLst>
                              <p:cond delay="0"/>
                            </p:stCondLst>
                            <p:childTnLst>
                              <p:par>
                                <p:cTn id="2029" presetID="54" presetClass="entr" presetSubtype="0" accel="100000" fill="hold" grpId="0" nodeType="clickEffect">
                                  <p:stCondLst>
                                    <p:cond delay="0"/>
                                  </p:stCondLst>
                                  <p:childTnLst>
                                    <p:set>
                                      <p:cBhvr>
                                        <p:cTn id="2030" dur="1" fill="hold">
                                          <p:stCondLst>
                                            <p:cond delay="0"/>
                                          </p:stCondLst>
                                        </p:cTn>
                                        <p:tgtEl>
                                          <p:spTgt spid="2694"/>
                                        </p:tgtEl>
                                        <p:attrNameLst>
                                          <p:attrName>style.visibility</p:attrName>
                                        </p:attrNameLst>
                                      </p:cBhvr>
                                      <p:to>
                                        <p:strVal val="visible"/>
                                      </p:to>
                                    </p:set>
                                    <p:anim calcmode="lin" valueType="num">
                                      <p:cBhvr>
                                        <p:cTn id="2031" dur="1000" fill="hold"/>
                                        <p:tgtEl>
                                          <p:spTgt spid="2694"/>
                                        </p:tgtEl>
                                        <p:attrNameLst>
                                          <p:attrName>ppt_w</p:attrName>
                                        </p:attrNameLst>
                                      </p:cBhvr>
                                      <p:tavLst>
                                        <p:tav tm="0">
                                          <p:val>
                                            <p:strVal val="#ppt_w*0.05"/>
                                          </p:val>
                                        </p:tav>
                                        <p:tav tm="100000">
                                          <p:val>
                                            <p:strVal val="#ppt_w"/>
                                          </p:val>
                                        </p:tav>
                                      </p:tavLst>
                                    </p:anim>
                                    <p:anim calcmode="lin" valueType="num">
                                      <p:cBhvr>
                                        <p:cTn id="2032" dur="1000" fill="hold"/>
                                        <p:tgtEl>
                                          <p:spTgt spid="2694"/>
                                        </p:tgtEl>
                                        <p:attrNameLst>
                                          <p:attrName>ppt_h</p:attrName>
                                        </p:attrNameLst>
                                      </p:cBhvr>
                                      <p:tavLst>
                                        <p:tav tm="0">
                                          <p:val>
                                            <p:strVal val="#ppt_h"/>
                                          </p:val>
                                        </p:tav>
                                        <p:tav tm="100000">
                                          <p:val>
                                            <p:strVal val="#ppt_h"/>
                                          </p:val>
                                        </p:tav>
                                      </p:tavLst>
                                    </p:anim>
                                    <p:anim calcmode="lin" valueType="num">
                                      <p:cBhvr>
                                        <p:cTn id="2033" dur="1000" fill="hold"/>
                                        <p:tgtEl>
                                          <p:spTgt spid="2694"/>
                                        </p:tgtEl>
                                        <p:attrNameLst>
                                          <p:attrName>ppt_x</p:attrName>
                                        </p:attrNameLst>
                                      </p:cBhvr>
                                      <p:tavLst>
                                        <p:tav tm="0">
                                          <p:val>
                                            <p:strVal val="#ppt_x-.2"/>
                                          </p:val>
                                        </p:tav>
                                        <p:tav tm="100000">
                                          <p:val>
                                            <p:strVal val="#ppt_x"/>
                                          </p:val>
                                        </p:tav>
                                      </p:tavLst>
                                    </p:anim>
                                    <p:anim calcmode="lin" valueType="num">
                                      <p:cBhvr>
                                        <p:cTn id="2034" dur="1000" fill="hold"/>
                                        <p:tgtEl>
                                          <p:spTgt spid="2694"/>
                                        </p:tgtEl>
                                        <p:attrNameLst>
                                          <p:attrName>ppt_y</p:attrName>
                                        </p:attrNameLst>
                                      </p:cBhvr>
                                      <p:tavLst>
                                        <p:tav tm="0">
                                          <p:val>
                                            <p:strVal val="#ppt_y"/>
                                          </p:val>
                                        </p:tav>
                                        <p:tav tm="100000">
                                          <p:val>
                                            <p:strVal val="#ppt_y"/>
                                          </p:val>
                                        </p:tav>
                                      </p:tavLst>
                                    </p:anim>
                                    <p:animEffect transition="in" filter="fade">
                                      <p:cBhvr>
                                        <p:cTn id="2035" dur="1000"/>
                                        <p:tgtEl>
                                          <p:spTgt spid="2694"/>
                                        </p:tgtEl>
                                      </p:cBhvr>
                                    </p:animEffect>
                                  </p:childTnLst>
                                </p:cTn>
                              </p:par>
                              <p:par>
                                <p:cTn id="2036" presetID="0" presetClass="path" presetSubtype="0" accel="50000" decel="50000" fill="hold" grpId="2" nodeType="withEffect">
                                  <p:stCondLst>
                                    <p:cond delay="0"/>
                                  </p:stCondLst>
                                  <p:childTnLst>
                                    <p:animMotion origin="layout" path="M 2.22222E-6 -4.81481E-6 L -0.4382 -1.25023 " pathEditMode="relative" rAng="0" ptsTypes="AA">
                                      <p:cBhvr>
                                        <p:cTn id="2037" dur="100" fill="hold"/>
                                        <p:tgtEl>
                                          <p:spTgt spid="2694"/>
                                        </p:tgtEl>
                                        <p:attrNameLst>
                                          <p:attrName>ppt_x</p:attrName>
                                          <p:attrName>ppt_y</p:attrName>
                                        </p:attrNameLst>
                                      </p:cBhvr>
                                      <p:rCtr x="-219" y="-625"/>
                                    </p:animMotion>
                                  </p:childTnLst>
                                </p:cTn>
                              </p:par>
                            </p:childTnLst>
                          </p:cTn>
                        </p:par>
                        <p:par>
                          <p:cTn id="2038" fill="hold">
                            <p:stCondLst>
                              <p:cond delay="1000"/>
                            </p:stCondLst>
                            <p:childTnLst>
                              <p:par>
                                <p:cTn id="2039" presetID="54" presetClass="exit" presetSubtype="0" decel="100000" fill="hold" grpId="1" nodeType="afterEffect">
                                  <p:stCondLst>
                                    <p:cond delay="4000"/>
                                  </p:stCondLst>
                                  <p:childTnLst>
                                    <p:anim calcmode="lin" valueType="num">
                                      <p:cBhvr>
                                        <p:cTn id="2040" dur="1000"/>
                                        <p:tgtEl>
                                          <p:spTgt spid="2694"/>
                                        </p:tgtEl>
                                        <p:attrNameLst>
                                          <p:attrName>ppt_w</p:attrName>
                                        </p:attrNameLst>
                                      </p:cBhvr>
                                      <p:tavLst>
                                        <p:tav tm="0">
                                          <p:val>
                                            <p:strVal val="ppt_w"/>
                                          </p:val>
                                        </p:tav>
                                        <p:tav tm="100000">
                                          <p:val>
                                            <p:strVal val="ppt_w*0.05"/>
                                          </p:val>
                                        </p:tav>
                                      </p:tavLst>
                                    </p:anim>
                                    <p:anim calcmode="lin" valueType="num">
                                      <p:cBhvr>
                                        <p:cTn id="2041" dur="1000"/>
                                        <p:tgtEl>
                                          <p:spTgt spid="2694"/>
                                        </p:tgtEl>
                                        <p:attrNameLst>
                                          <p:attrName>ppt_h</p:attrName>
                                        </p:attrNameLst>
                                      </p:cBhvr>
                                      <p:tavLst>
                                        <p:tav tm="0">
                                          <p:val>
                                            <p:strVal val="ppt_h"/>
                                          </p:val>
                                        </p:tav>
                                        <p:tav tm="100000">
                                          <p:val>
                                            <p:strVal val="ppt_h"/>
                                          </p:val>
                                        </p:tav>
                                      </p:tavLst>
                                    </p:anim>
                                    <p:anim calcmode="lin" valueType="num">
                                      <p:cBhvr>
                                        <p:cTn id="2042" dur="1000"/>
                                        <p:tgtEl>
                                          <p:spTgt spid="2694"/>
                                        </p:tgtEl>
                                        <p:attrNameLst>
                                          <p:attrName>ppt_x</p:attrName>
                                        </p:attrNameLst>
                                      </p:cBhvr>
                                      <p:tavLst>
                                        <p:tav tm="0">
                                          <p:val>
                                            <p:strVal val="ppt_x"/>
                                          </p:val>
                                        </p:tav>
                                        <p:tav tm="100000">
                                          <p:val>
                                            <p:strVal val="ppt_x-.2"/>
                                          </p:val>
                                        </p:tav>
                                      </p:tavLst>
                                    </p:anim>
                                    <p:anim calcmode="lin" valueType="num">
                                      <p:cBhvr>
                                        <p:cTn id="2043" dur="1000"/>
                                        <p:tgtEl>
                                          <p:spTgt spid="2694"/>
                                        </p:tgtEl>
                                        <p:attrNameLst>
                                          <p:attrName>ppt_y</p:attrName>
                                        </p:attrNameLst>
                                      </p:cBhvr>
                                      <p:tavLst>
                                        <p:tav tm="0">
                                          <p:val>
                                            <p:strVal val="ppt_y"/>
                                          </p:val>
                                        </p:tav>
                                        <p:tav tm="100000">
                                          <p:val>
                                            <p:strVal val="ppt_y"/>
                                          </p:val>
                                        </p:tav>
                                      </p:tavLst>
                                    </p:anim>
                                    <p:animEffect transition="out" filter="fade">
                                      <p:cBhvr>
                                        <p:cTn id="2044" dur="1000"/>
                                        <p:tgtEl>
                                          <p:spTgt spid="2694"/>
                                        </p:tgtEl>
                                      </p:cBhvr>
                                    </p:animEffect>
                                    <p:set>
                                      <p:cBhvr>
                                        <p:cTn id="2045" dur="1" fill="hold">
                                          <p:stCondLst>
                                            <p:cond delay="999"/>
                                          </p:stCondLst>
                                        </p:cTn>
                                        <p:tgtEl>
                                          <p:spTgt spid="2694"/>
                                        </p:tgtEl>
                                        <p:attrNameLst>
                                          <p:attrName>style.visibility</p:attrName>
                                        </p:attrNameLst>
                                      </p:cBhvr>
                                      <p:to>
                                        <p:strVal val="hidden"/>
                                      </p:to>
                                    </p:set>
                                  </p:childTnLst>
                                </p:cTn>
                              </p:par>
                            </p:childTnLst>
                          </p:cTn>
                        </p:par>
                      </p:childTnLst>
                    </p:cTn>
                  </p:par>
                </p:childTnLst>
              </p:cTn>
              <p:nextCondLst>
                <p:cond evt="onClick" delay="0">
                  <p:tgtEl>
                    <p:spTgt spid="2258"/>
                  </p:tgtEl>
                </p:cond>
              </p:nextCondLst>
            </p:seq>
            <p:seq concurrent="1" nextAc="seek">
              <p:cTn id="2046" restart="whenNotActive" fill="hold" evtFilter="cancelBubble" nodeType="interactiveSeq">
                <p:stCondLst>
                  <p:cond evt="onClick" delay="0">
                    <p:tgtEl>
                      <p:spTgt spid="2356"/>
                    </p:tgtEl>
                  </p:cond>
                </p:stCondLst>
                <p:endSync evt="end" delay="0">
                  <p:rtn val="all"/>
                </p:endSync>
                <p:childTnLst>
                  <p:par>
                    <p:cTn id="2047" fill="hold">
                      <p:stCondLst>
                        <p:cond delay="0"/>
                      </p:stCondLst>
                      <p:childTnLst>
                        <p:par>
                          <p:cTn id="2048" fill="hold">
                            <p:stCondLst>
                              <p:cond delay="0"/>
                            </p:stCondLst>
                            <p:childTnLst>
                              <p:par>
                                <p:cTn id="2049" presetID="54" presetClass="entr" presetSubtype="0" accel="100000" fill="hold" grpId="0" nodeType="clickEffect">
                                  <p:stCondLst>
                                    <p:cond delay="0"/>
                                  </p:stCondLst>
                                  <p:childTnLst>
                                    <p:set>
                                      <p:cBhvr>
                                        <p:cTn id="2050" dur="1" fill="hold">
                                          <p:stCondLst>
                                            <p:cond delay="0"/>
                                          </p:stCondLst>
                                        </p:cTn>
                                        <p:tgtEl>
                                          <p:spTgt spid="2705"/>
                                        </p:tgtEl>
                                        <p:attrNameLst>
                                          <p:attrName>style.visibility</p:attrName>
                                        </p:attrNameLst>
                                      </p:cBhvr>
                                      <p:to>
                                        <p:strVal val="visible"/>
                                      </p:to>
                                    </p:set>
                                    <p:anim calcmode="lin" valueType="num">
                                      <p:cBhvr>
                                        <p:cTn id="2051" dur="1000" fill="hold"/>
                                        <p:tgtEl>
                                          <p:spTgt spid="2705"/>
                                        </p:tgtEl>
                                        <p:attrNameLst>
                                          <p:attrName>ppt_w</p:attrName>
                                        </p:attrNameLst>
                                      </p:cBhvr>
                                      <p:tavLst>
                                        <p:tav tm="0">
                                          <p:val>
                                            <p:strVal val="#ppt_w*0.05"/>
                                          </p:val>
                                        </p:tav>
                                        <p:tav tm="100000">
                                          <p:val>
                                            <p:strVal val="#ppt_w"/>
                                          </p:val>
                                        </p:tav>
                                      </p:tavLst>
                                    </p:anim>
                                    <p:anim calcmode="lin" valueType="num">
                                      <p:cBhvr>
                                        <p:cTn id="2052" dur="1000" fill="hold"/>
                                        <p:tgtEl>
                                          <p:spTgt spid="2705"/>
                                        </p:tgtEl>
                                        <p:attrNameLst>
                                          <p:attrName>ppt_h</p:attrName>
                                        </p:attrNameLst>
                                      </p:cBhvr>
                                      <p:tavLst>
                                        <p:tav tm="0">
                                          <p:val>
                                            <p:strVal val="#ppt_h"/>
                                          </p:val>
                                        </p:tav>
                                        <p:tav tm="100000">
                                          <p:val>
                                            <p:strVal val="#ppt_h"/>
                                          </p:val>
                                        </p:tav>
                                      </p:tavLst>
                                    </p:anim>
                                    <p:anim calcmode="lin" valueType="num">
                                      <p:cBhvr>
                                        <p:cTn id="2053" dur="1000" fill="hold"/>
                                        <p:tgtEl>
                                          <p:spTgt spid="2705"/>
                                        </p:tgtEl>
                                        <p:attrNameLst>
                                          <p:attrName>ppt_x</p:attrName>
                                        </p:attrNameLst>
                                      </p:cBhvr>
                                      <p:tavLst>
                                        <p:tav tm="0">
                                          <p:val>
                                            <p:strVal val="#ppt_x-.2"/>
                                          </p:val>
                                        </p:tav>
                                        <p:tav tm="100000">
                                          <p:val>
                                            <p:strVal val="#ppt_x"/>
                                          </p:val>
                                        </p:tav>
                                      </p:tavLst>
                                    </p:anim>
                                    <p:anim calcmode="lin" valueType="num">
                                      <p:cBhvr>
                                        <p:cTn id="2054" dur="1000" fill="hold"/>
                                        <p:tgtEl>
                                          <p:spTgt spid="2705"/>
                                        </p:tgtEl>
                                        <p:attrNameLst>
                                          <p:attrName>ppt_y</p:attrName>
                                        </p:attrNameLst>
                                      </p:cBhvr>
                                      <p:tavLst>
                                        <p:tav tm="0">
                                          <p:val>
                                            <p:strVal val="#ppt_y"/>
                                          </p:val>
                                        </p:tav>
                                        <p:tav tm="100000">
                                          <p:val>
                                            <p:strVal val="#ppt_y"/>
                                          </p:val>
                                        </p:tav>
                                      </p:tavLst>
                                    </p:anim>
                                    <p:animEffect transition="in" filter="fade">
                                      <p:cBhvr>
                                        <p:cTn id="2055" dur="1000"/>
                                        <p:tgtEl>
                                          <p:spTgt spid="2705"/>
                                        </p:tgtEl>
                                      </p:cBhvr>
                                    </p:animEffect>
                                  </p:childTnLst>
                                </p:cTn>
                              </p:par>
                              <p:par>
                                <p:cTn id="2056" presetID="0" presetClass="path" presetSubtype="0" accel="50000" decel="50000" fill="hold" grpId="2" nodeType="withEffect">
                                  <p:stCondLst>
                                    <p:cond delay="0"/>
                                  </p:stCondLst>
                                  <p:childTnLst>
                                    <p:animMotion origin="layout" path="M 4.44444E-6 -4.44444E-6 L 1.63194 1.00903 " pathEditMode="relative" rAng="0" ptsTypes="AA">
                                      <p:cBhvr>
                                        <p:cTn id="2057" dur="100" fill="hold"/>
                                        <p:tgtEl>
                                          <p:spTgt spid="2705"/>
                                        </p:tgtEl>
                                        <p:attrNameLst>
                                          <p:attrName>ppt_x</p:attrName>
                                          <p:attrName>ppt_y</p:attrName>
                                        </p:attrNameLst>
                                      </p:cBhvr>
                                      <p:rCtr x="816" y="504"/>
                                    </p:animMotion>
                                  </p:childTnLst>
                                </p:cTn>
                              </p:par>
                            </p:childTnLst>
                          </p:cTn>
                        </p:par>
                        <p:par>
                          <p:cTn id="2058" fill="hold">
                            <p:stCondLst>
                              <p:cond delay="1000"/>
                            </p:stCondLst>
                            <p:childTnLst>
                              <p:par>
                                <p:cTn id="2059" presetID="54" presetClass="exit" presetSubtype="0" decel="100000" fill="hold" grpId="1" nodeType="afterEffect">
                                  <p:stCondLst>
                                    <p:cond delay="4000"/>
                                  </p:stCondLst>
                                  <p:childTnLst>
                                    <p:anim calcmode="lin" valueType="num">
                                      <p:cBhvr>
                                        <p:cTn id="2060" dur="1000"/>
                                        <p:tgtEl>
                                          <p:spTgt spid="2705"/>
                                        </p:tgtEl>
                                        <p:attrNameLst>
                                          <p:attrName>ppt_w</p:attrName>
                                        </p:attrNameLst>
                                      </p:cBhvr>
                                      <p:tavLst>
                                        <p:tav tm="0">
                                          <p:val>
                                            <p:strVal val="ppt_w"/>
                                          </p:val>
                                        </p:tav>
                                        <p:tav tm="100000">
                                          <p:val>
                                            <p:strVal val="ppt_w*0.05"/>
                                          </p:val>
                                        </p:tav>
                                      </p:tavLst>
                                    </p:anim>
                                    <p:anim calcmode="lin" valueType="num">
                                      <p:cBhvr>
                                        <p:cTn id="2061" dur="1000"/>
                                        <p:tgtEl>
                                          <p:spTgt spid="2705"/>
                                        </p:tgtEl>
                                        <p:attrNameLst>
                                          <p:attrName>ppt_h</p:attrName>
                                        </p:attrNameLst>
                                      </p:cBhvr>
                                      <p:tavLst>
                                        <p:tav tm="0">
                                          <p:val>
                                            <p:strVal val="ppt_h"/>
                                          </p:val>
                                        </p:tav>
                                        <p:tav tm="100000">
                                          <p:val>
                                            <p:strVal val="ppt_h"/>
                                          </p:val>
                                        </p:tav>
                                      </p:tavLst>
                                    </p:anim>
                                    <p:anim calcmode="lin" valueType="num">
                                      <p:cBhvr>
                                        <p:cTn id="2062" dur="1000"/>
                                        <p:tgtEl>
                                          <p:spTgt spid="2705"/>
                                        </p:tgtEl>
                                        <p:attrNameLst>
                                          <p:attrName>ppt_x</p:attrName>
                                        </p:attrNameLst>
                                      </p:cBhvr>
                                      <p:tavLst>
                                        <p:tav tm="0">
                                          <p:val>
                                            <p:strVal val="ppt_x"/>
                                          </p:val>
                                        </p:tav>
                                        <p:tav tm="100000">
                                          <p:val>
                                            <p:strVal val="ppt_x-.2"/>
                                          </p:val>
                                        </p:tav>
                                      </p:tavLst>
                                    </p:anim>
                                    <p:anim calcmode="lin" valueType="num">
                                      <p:cBhvr>
                                        <p:cTn id="2063" dur="1000"/>
                                        <p:tgtEl>
                                          <p:spTgt spid="2705"/>
                                        </p:tgtEl>
                                        <p:attrNameLst>
                                          <p:attrName>ppt_y</p:attrName>
                                        </p:attrNameLst>
                                      </p:cBhvr>
                                      <p:tavLst>
                                        <p:tav tm="0">
                                          <p:val>
                                            <p:strVal val="ppt_y"/>
                                          </p:val>
                                        </p:tav>
                                        <p:tav tm="100000">
                                          <p:val>
                                            <p:strVal val="ppt_y"/>
                                          </p:val>
                                        </p:tav>
                                      </p:tavLst>
                                    </p:anim>
                                    <p:animEffect transition="out" filter="fade">
                                      <p:cBhvr>
                                        <p:cTn id="2064" dur="1000"/>
                                        <p:tgtEl>
                                          <p:spTgt spid="2705"/>
                                        </p:tgtEl>
                                      </p:cBhvr>
                                    </p:animEffect>
                                    <p:set>
                                      <p:cBhvr>
                                        <p:cTn id="2065" dur="1" fill="hold">
                                          <p:stCondLst>
                                            <p:cond delay="999"/>
                                          </p:stCondLst>
                                        </p:cTn>
                                        <p:tgtEl>
                                          <p:spTgt spid="2705"/>
                                        </p:tgtEl>
                                        <p:attrNameLst>
                                          <p:attrName>style.visibility</p:attrName>
                                        </p:attrNameLst>
                                      </p:cBhvr>
                                      <p:to>
                                        <p:strVal val="hidden"/>
                                      </p:to>
                                    </p:set>
                                  </p:childTnLst>
                                </p:cTn>
                              </p:par>
                            </p:childTnLst>
                          </p:cTn>
                        </p:par>
                      </p:childTnLst>
                    </p:cTn>
                  </p:par>
                </p:childTnLst>
              </p:cTn>
              <p:nextCondLst>
                <p:cond evt="onClick" delay="0">
                  <p:tgtEl>
                    <p:spTgt spid="2356"/>
                  </p:tgtEl>
                </p:cond>
              </p:nextCondLst>
            </p:seq>
            <p:seq concurrent="1" nextAc="seek">
              <p:cTn id="2066" restart="whenNotActive" fill="hold" evtFilter="cancelBubble" nodeType="interactiveSeq">
                <p:stCondLst>
                  <p:cond evt="onClick" delay="0">
                    <p:tgtEl>
                      <p:spTgt spid="2232"/>
                    </p:tgtEl>
                  </p:cond>
                </p:stCondLst>
                <p:endSync evt="end" delay="0">
                  <p:rtn val="all"/>
                </p:endSync>
                <p:childTnLst>
                  <p:par>
                    <p:cTn id="2067" fill="hold">
                      <p:stCondLst>
                        <p:cond delay="0"/>
                      </p:stCondLst>
                      <p:childTnLst>
                        <p:par>
                          <p:cTn id="2068" fill="hold">
                            <p:stCondLst>
                              <p:cond delay="0"/>
                            </p:stCondLst>
                            <p:childTnLst>
                              <p:par>
                                <p:cTn id="2069" presetID="54" presetClass="entr" presetSubtype="0" accel="100000" fill="hold" grpId="0" nodeType="clickEffect">
                                  <p:stCondLst>
                                    <p:cond delay="0"/>
                                  </p:stCondLst>
                                  <p:childTnLst>
                                    <p:set>
                                      <p:cBhvr>
                                        <p:cTn id="2070" dur="1" fill="hold">
                                          <p:stCondLst>
                                            <p:cond delay="0"/>
                                          </p:stCondLst>
                                        </p:cTn>
                                        <p:tgtEl>
                                          <p:spTgt spid="2700"/>
                                        </p:tgtEl>
                                        <p:attrNameLst>
                                          <p:attrName>style.visibility</p:attrName>
                                        </p:attrNameLst>
                                      </p:cBhvr>
                                      <p:to>
                                        <p:strVal val="visible"/>
                                      </p:to>
                                    </p:set>
                                    <p:anim calcmode="lin" valueType="num">
                                      <p:cBhvr>
                                        <p:cTn id="2071" dur="1000" fill="hold"/>
                                        <p:tgtEl>
                                          <p:spTgt spid="2700"/>
                                        </p:tgtEl>
                                        <p:attrNameLst>
                                          <p:attrName>ppt_w</p:attrName>
                                        </p:attrNameLst>
                                      </p:cBhvr>
                                      <p:tavLst>
                                        <p:tav tm="0">
                                          <p:val>
                                            <p:strVal val="#ppt_w*0.05"/>
                                          </p:val>
                                        </p:tav>
                                        <p:tav tm="100000">
                                          <p:val>
                                            <p:strVal val="#ppt_w"/>
                                          </p:val>
                                        </p:tav>
                                      </p:tavLst>
                                    </p:anim>
                                    <p:anim calcmode="lin" valueType="num">
                                      <p:cBhvr>
                                        <p:cTn id="2072" dur="1000" fill="hold"/>
                                        <p:tgtEl>
                                          <p:spTgt spid="2700"/>
                                        </p:tgtEl>
                                        <p:attrNameLst>
                                          <p:attrName>ppt_h</p:attrName>
                                        </p:attrNameLst>
                                      </p:cBhvr>
                                      <p:tavLst>
                                        <p:tav tm="0">
                                          <p:val>
                                            <p:strVal val="#ppt_h"/>
                                          </p:val>
                                        </p:tav>
                                        <p:tav tm="100000">
                                          <p:val>
                                            <p:strVal val="#ppt_h"/>
                                          </p:val>
                                        </p:tav>
                                      </p:tavLst>
                                    </p:anim>
                                    <p:anim calcmode="lin" valueType="num">
                                      <p:cBhvr>
                                        <p:cTn id="2073" dur="1000" fill="hold"/>
                                        <p:tgtEl>
                                          <p:spTgt spid="2700"/>
                                        </p:tgtEl>
                                        <p:attrNameLst>
                                          <p:attrName>ppt_x</p:attrName>
                                        </p:attrNameLst>
                                      </p:cBhvr>
                                      <p:tavLst>
                                        <p:tav tm="0">
                                          <p:val>
                                            <p:strVal val="#ppt_x-.2"/>
                                          </p:val>
                                        </p:tav>
                                        <p:tav tm="100000">
                                          <p:val>
                                            <p:strVal val="#ppt_x"/>
                                          </p:val>
                                        </p:tav>
                                      </p:tavLst>
                                    </p:anim>
                                    <p:anim calcmode="lin" valueType="num">
                                      <p:cBhvr>
                                        <p:cTn id="2074" dur="1000" fill="hold"/>
                                        <p:tgtEl>
                                          <p:spTgt spid="2700"/>
                                        </p:tgtEl>
                                        <p:attrNameLst>
                                          <p:attrName>ppt_y</p:attrName>
                                        </p:attrNameLst>
                                      </p:cBhvr>
                                      <p:tavLst>
                                        <p:tav tm="0">
                                          <p:val>
                                            <p:strVal val="#ppt_y"/>
                                          </p:val>
                                        </p:tav>
                                        <p:tav tm="100000">
                                          <p:val>
                                            <p:strVal val="#ppt_y"/>
                                          </p:val>
                                        </p:tav>
                                      </p:tavLst>
                                    </p:anim>
                                    <p:animEffect transition="in" filter="fade">
                                      <p:cBhvr>
                                        <p:cTn id="2075" dur="1000"/>
                                        <p:tgtEl>
                                          <p:spTgt spid="2700"/>
                                        </p:tgtEl>
                                      </p:cBhvr>
                                    </p:animEffect>
                                  </p:childTnLst>
                                </p:cTn>
                              </p:par>
                              <p:par>
                                <p:cTn id="2076" presetID="0" presetClass="path" presetSubtype="0" accel="50000" decel="50000" fill="hold" grpId="2" nodeType="withEffect">
                                  <p:stCondLst>
                                    <p:cond delay="0"/>
                                  </p:stCondLst>
                                  <p:childTnLst>
                                    <p:animMotion origin="layout" path="M -1.94444E-6 -2.59259E-6 L -0.77621 -1.12801 " pathEditMode="relative" rAng="0" ptsTypes="AA">
                                      <p:cBhvr>
                                        <p:cTn id="2077" dur="100" fill="hold"/>
                                        <p:tgtEl>
                                          <p:spTgt spid="2700"/>
                                        </p:tgtEl>
                                        <p:attrNameLst>
                                          <p:attrName>ppt_x</p:attrName>
                                          <p:attrName>ppt_y</p:attrName>
                                        </p:attrNameLst>
                                      </p:cBhvr>
                                      <p:rCtr x="-388" y="-564"/>
                                    </p:animMotion>
                                  </p:childTnLst>
                                </p:cTn>
                              </p:par>
                            </p:childTnLst>
                          </p:cTn>
                        </p:par>
                        <p:par>
                          <p:cTn id="2078" fill="hold">
                            <p:stCondLst>
                              <p:cond delay="1000"/>
                            </p:stCondLst>
                            <p:childTnLst>
                              <p:par>
                                <p:cTn id="2079" presetID="54" presetClass="exit" presetSubtype="0" decel="100000" fill="hold" grpId="1" nodeType="afterEffect">
                                  <p:stCondLst>
                                    <p:cond delay="4000"/>
                                  </p:stCondLst>
                                  <p:childTnLst>
                                    <p:anim calcmode="lin" valueType="num">
                                      <p:cBhvr>
                                        <p:cTn id="2080" dur="1000"/>
                                        <p:tgtEl>
                                          <p:spTgt spid="2700"/>
                                        </p:tgtEl>
                                        <p:attrNameLst>
                                          <p:attrName>ppt_w</p:attrName>
                                        </p:attrNameLst>
                                      </p:cBhvr>
                                      <p:tavLst>
                                        <p:tav tm="0">
                                          <p:val>
                                            <p:strVal val="ppt_w"/>
                                          </p:val>
                                        </p:tav>
                                        <p:tav tm="100000">
                                          <p:val>
                                            <p:strVal val="ppt_w*0.05"/>
                                          </p:val>
                                        </p:tav>
                                      </p:tavLst>
                                    </p:anim>
                                    <p:anim calcmode="lin" valueType="num">
                                      <p:cBhvr>
                                        <p:cTn id="2081" dur="1000"/>
                                        <p:tgtEl>
                                          <p:spTgt spid="2700"/>
                                        </p:tgtEl>
                                        <p:attrNameLst>
                                          <p:attrName>ppt_h</p:attrName>
                                        </p:attrNameLst>
                                      </p:cBhvr>
                                      <p:tavLst>
                                        <p:tav tm="0">
                                          <p:val>
                                            <p:strVal val="ppt_h"/>
                                          </p:val>
                                        </p:tav>
                                        <p:tav tm="100000">
                                          <p:val>
                                            <p:strVal val="ppt_h"/>
                                          </p:val>
                                        </p:tav>
                                      </p:tavLst>
                                    </p:anim>
                                    <p:anim calcmode="lin" valueType="num">
                                      <p:cBhvr>
                                        <p:cTn id="2082" dur="1000"/>
                                        <p:tgtEl>
                                          <p:spTgt spid="2700"/>
                                        </p:tgtEl>
                                        <p:attrNameLst>
                                          <p:attrName>ppt_x</p:attrName>
                                        </p:attrNameLst>
                                      </p:cBhvr>
                                      <p:tavLst>
                                        <p:tav tm="0">
                                          <p:val>
                                            <p:strVal val="ppt_x"/>
                                          </p:val>
                                        </p:tav>
                                        <p:tav tm="100000">
                                          <p:val>
                                            <p:strVal val="ppt_x-.2"/>
                                          </p:val>
                                        </p:tav>
                                      </p:tavLst>
                                    </p:anim>
                                    <p:anim calcmode="lin" valueType="num">
                                      <p:cBhvr>
                                        <p:cTn id="2083" dur="1000"/>
                                        <p:tgtEl>
                                          <p:spTgt spid="2700"/>
                                        </p:tgtEl>
                                        <p:attrNameLst>
                                          <p:attrName>ppt_y</p:attrName>
                                        </p:attrNameLst>
                                      </p:cBhvr>
                                      <p:tavLst>
                                        <p:tav tm="0">
                                          <p:val>
                                            <p:strVal val="ppt_y"/>
                                          </p:val>
                                        </p:tav>
                                        <p:tav tm="100000">
                                          <p:val>
                                            <p:strVal val="ppt_y"/>
                                          </p:val>
                                        </p:tav>
                                      </p:tavLst>
                                    </p:anim>
                                    <p:animEffect transition="out" filter="fade">
                                      <p:cBhvr>
                                        <p:cTn id="2084" dur="1000"/>
                                        <p:tgtEl>
                                          <p:spTgt spid="2700"/>
                                        </p:tgtEl>
                                      </p:cBhvr>
                                    </p:animEffect>
                                    <p:set>
                                      <p:cBhvr>
                                        <p:cTn id="2085" dur="1" fill="hold">
                                          <p:stCondLst>
                                            <p:cond delay="999"/>
                                          </p:stCondLst>
                                        </p:cTn>
                                        <p:tgtEl>
                                          <p:spTgt spid="2700"/>
                                        </p:tgtEl>
                                        <p:attrNameLst>
                                          <p:attrName>style.visibility</p:attrName>
                                        </p:attrNameLst>
                                      </p:cBhvr>
                                      <p:to>
                                        <p:strVal val="hidden"/>
                                      </p:to>
                                    </p:set>
                                  </p:childTnLst>
                                </p:cTn>
                              </p:par>
                            </p:childTnLst>
                          </p:cTn>
                        </p:par>
                      </p:childTnLst>
                    </p:cTn>
                  </p:par>
                </p:childTnLst>
              </p:cTn>
              <p:nextCondLst>
                <p:cond evt="onClick" delay="0">
                  <p:tgtEl>
                    <p:spTgt spid="2232"/>
                  </p:tgtEl>
                </p:cond>
              </p:nextCondLst>
            </p:seq>
            <p:seq concurrent="1" nextAc="seek">
              <p:cTn id="2086" restart="whenNotActive" fill="hold" evtFilter="cancelBubble" nodeType="interactiveSeq">
                <p:stCondLst>
                  <p:cond evt="onClick" delay="0">
                    <p:tgtEl>
                      <p:spTgt spid="2294"/>
                    </p:tgtEl>
                  </p:cond>
                </p:stCondLst>
                <p:endSync evt="end" delay="0">
                  <p:rtn val="all"/>
                </p:endSync>
                <p:childTnLst>
                  <p:par>
                    <p:cTn id="2087" fill="hold">
                      <p:stCondLst>
                        <p:cond delay="0"/>
                      </p:stCondLst>
                      <p:childTnLst>
                        <p:par>
                          <p:cTn id="2088" fill="hold">
                            <p:stCondLst>
                              <p:cond delay="0"/>
                            </p:stCondLst>
                            <p:childTnLst>
                              <p:par>
                                <p:cTn id="2089" presetID="54" presetClass="entr" presetSubtype="0" accel="100000" fill="hold" grpId="0" nodeType="clickEffect">
                                  <p:stCondLst>
                                    <p:cond delay="0"/>
                                  </p:stCondLst>
                                  <p:childTnLst>
                                    <p:set>
                                      <p:cBhvr>
                                        <p:cTn id="2090" dur="1" fill="hold">
                                          <p:stCondLst>
                                            <p:cond delay="0"/>
                                          </p:stCondLst>
                                        </p:cTn>
                                        <p:tgtEl>
                                          <p:spTgt spid="2699"/>
                                        </p:tgtEl>
                                        <p:attrNameLst>
                                          <p:attrName>style.visibility</p:attrName>
                                        </p:attrNameLst>
                                      </p:cBhvr>
                                      <p:to>
                                        <p:strVal val="visible"/>
                                      </p:to>
                                    </p:set>
                                    <p:anim calcmode="lin" valueType="num">
                                      <p:cBhvr>
                                        <p:cTn id="2091" dur="1000" fill="hold"/>
                                        <p:tgtEl>
                                          <p:spTgt spid="2699"/>
                                        </p:tgtEl>
                                        <p:attrNameLst>
                                          <p:attrName>ppt_w</p:attrName>
                                        </p:attrNameLst>
                                      </p:cBhvr>
                                      <p:tavLst>
                                        <p:tav tm="0">
                                          <p:val>
                                            <p:strVal val="#ppt_w*0.05"/>
                                          </p:val>
                                        </p:tav>
                                        <p:tav tm="100000">
                                          <p:val>
                                            <p:strVal val="#ppt_w"/>
                                          </p:val>
                                        </p:tav>
                                      </p:tavLst>
                                    </p:anim>
                                    <p:anim calcmode="lin" valueType="num">
                                      <p:cBhvr>
                                        <p:cTn id="2092" dur="1000" fill="hold"/>
                                        <p:tgtEl>
                                          <p:spTgt spid="2699"/>
                                        </p:tgtEl>
                                        <p:attrNameLst>
                                          <p:attrName>ppt_h</p:attrName>
                                        </p:attrNameLst>
                                      </p:cBhvr>
                                      <p:tavLst>
                                        <p:tav tm="0">
                                          <p:val>
                                            <p:strVal val="#ppt_h"/>
                                          </p:val>
                                        </p:tav>
                                        <p:tav tm="100000">
                                          <p:val>
                                            <p:strVal val="#ppt_h"/>
                                          </p:val>
                                        </p:tav>
                                      </p:tavLst>
                                    </p:anim>
                                    <p:anim calcmode="lin" valueType="num">
                                      <p:cBhvr>
                                        <p:cTn id="2093" dur="1000" fill="hold"/>
                                        <p:tgtEl>
                                          <p:spTgt spid="2699"/>
                                        </p:tgtEl>
                                        <p:attrNameLst>
                                          <p:attrName>ppt_x</p:attrName>
                                        </p:attrNameLst>
                                      </p:cBhvr>
                                      <p:tavLst>
                                        <p:tav tm="0">
                                          <p:val>
                                            <p:strVal val="#ppt_x-.2"/>
                                          </p:val>
                                        </p:tav>
                                        <p:tav tm="100000">
                                          <p:val>
                                            <p:strVal val="#ppt_x"/>
                                          </p:val>
                                        </p:tav>
                                      </p:tavLst>
                                    </p:anim>
                                    <p:anim calcmode="lin" valueType="num">
                                      <p:cBhvr>
                                        <p:cTn id="2094" dur="1000" fill="hold"/>
                                        <p:tgtEl>
                                          <p:spTgt spid="2699"/>
                                        </p:tgtEl>
                                        <p:attrNameLst>
                                          <p:attrName>ppt_y</p:attrName>
                                        </p:attrNameLst>
                                      </p:cBhvr>
                                      <p:tavLst>
                                        <p:tav tm="0">
                                          <p:val>
                                            <p:strVal val="#ppt_y"/>
                                          </p:val>
                                        </p:tav>
                                        <p:tav tm="100000">
                                          <p:val>
                                            <p:strVal val="#ppt_y"/>
                                          </p:val>
                                        </p:tav>
                                      </p:tavLst>
                                    </p:anim>
                                    <p:animEffect transition="in" filter="fade">
                                      <p:cBhvr>
                                        <p:cTn id="2095" dur="1000"/>
                                        <p:tgtEl>
                                          <p:spTgt spid="2699"/>
                                        </p:tgtEl>
                                      </p:cBhvr>
                                    </p:animEffect>
                                  </p:childTnLst>
                                </p:cTn>
                              </p:par>
                              <p:par>
                                <p:cTn id="2096" presetID="0" presetClass="path" presetSubtype="0" accel="50000" decel="50000" fill="hold" grpId="2" nodeType="withEffect">
                                  <p:stCondLst>
                                    <p:cond delay="0"/>
                                  </p:stCondLst>
                                  <p:childTnLst>
                                    <p:animMotion origin="layout" path="M -3.05556E-6 -4.44444E-6 L -0.09774 -1.52847 " pathEditMode="relative" rAng="0" ptsTypes="AA">
                                      <p:cBhvr>
                                        <p:cTn id="2097" dur="100" fill="hold"/>
                                        <p:tgtEl>
                                          <p:spTgt spid="2699"/>
                                        </p:tgtEl>
                                        <p:attrNameLst>
                                          <p:attrName>ppt_x</p:attrName>
                                          <p:attrName>ppt_y</p:attrName>
                                        </p:attrNameLst>
                                      </p:cBhvr>
                                      <p:rCtr x="-49" y="-764"/>
                                    </p:animMotion>
                                  </p:childTnLst>
                                </p:cTn>
                              </p:par>
                            </p:childTnLst>
                          </p:cTn>
                        </p:par>
                        <p:par>
                          <p:cTn id="2098" fill="hold">
                            <p:stCondLst>
                              <p:cond delay="1000"/>
                            </p:stCondLst>
                            <p:childTnLst>
                              <p:par>
                                <p:cTn id="2099" presetID="54" presetClass="exit" presetSubtype="0" decel="100000" fill="hold" grpId="1" nodeType="afterEffect">
                                  <p:stCondLst>
                                    <p:cond delay="4000"/>
                                  </p:stCondLst>
                                  <p:childTnLst>
                                    <p:anim calcmode="lin" valueType="num">
                                      <p:cBhvr>
                                        <p:cTn id="2100" dur="1000"/>
                                        <p:tgtEl>
                                          <p:spTgt spid="2699"/>
                                        </p:tgtEl>
                                        <p:attrNameLst>
                                          <p:attrName>ppt_w</p:attrName>
                                        </p:attrNameLst>
                                      </p:cBhvr>
                                      <p:tavLst>
                                        <p:tav tm="0">
                                          <p:val>
                                            <p:strVal val="ppt_w"/>
                                          </p:val>
                                        </p:tav>
                                        <p:tav tm="100000">
                                          <p:val>
                                            <p:strVal val="ppt_w*0.05"/>
                                          </p:val>
                                        </p:tav>
                                      </p:tavLst>
                                    </p:anim>
                                    <p:anim calcmode="lin" valueType="num">
                                      <p:cBhvr>
                                        <p:cTn id="2101" dur="1000"/>
                                        <p:tgtEl>
                                          <p:spTgt spid="2699"/>
                                        </p:tgtEl>
                                        <p:attrNameLst>
                                          <p:attrName>ppt_h</p:attrName>
                                        </p:attrNameLst>
                                      </p:cBhvr>
                                      <p:tavLst>
                                        <p:tav tm="0">
                                          <p:val>
                                            <p:strVal val="ppt_h"/>
                                          </p:val>
                                        </p:tav>
                                        <p:tav tm="100000">
                                          <p:val>
                                            <p:strVal val="ppt_h"/>
                                          </p:val>
                                        </p:tav>
                                      </p:tavLst>
                                    </p:anim>
                                    <p:anim calcmode="lin" valueType="num">
                                      <p:cBhvr>
                                        <p:cTn id="2102" dur="1000"/>
                                        <p:tgtEl>
                                          <p:spTgt spid="2699"/>
                                        </p:tgtEl>
                                        <p:attrNameLst>
                                          <p:attrName>ppt_x</p:attrName>
                                        </p:attrNameLst>
                                      </p:cBhvr>
                                      <p:tavLst>
                                        <p:tav tm="0">
                                          <p:val>
                                            <p:strVal val="ppt_x"/>
                                          </p:val>
                                        </p:tav>
                                        <p:tav tm="100000">
                                          <p:val>
                                            <p:strVal val="ppt_x-.2"/>
                                          </p:val>
                                        </p:tav>
                                      </p:tavLst>
                                    </p:anim>
                                    <p:anim calcmode="lin" valueType="num">
                                      <p:cBhvr>
                                        <p:cTn id="2103" dur="1000"/>
                                        <p:tgtEl>
                                          <p:spTgt spid="2699"/>
                                        </p:tgtEl>
                                        <p:attrNameLst>
                                          <p:attrName>ppt_y</p:attrName>
                                        </p:attrNameLst>
                                      </p:cBhvr>
                                      <p:tavLst>
                                        <p:tav tm="0">
                                          <p:val>
                                            <p:strVal val="ppt_y"/>
                                          </p:val>
                                        </p:tav>
                                        <p:tav tm="100000">
                                          <p:val>
                                            <p:strVal val="ppt_y"/>
                                          </p:val>
                                        </p:tav>
                                      </p:tavLst>
                                    </p:anim>
                                    <p:animEffect transition="out" filter="fade">
                                      <p:cBhvr>
                                        <p:cTn id="2104" dur="1000"/>
                                        <p:tgtEl>
                                          <p:spTgt spid="2699"/>
                                        </p:tgtEl>
                                      </p:cBhvr>
                                    </p:animEffect>
                                    <p:set>
                                      <p:cBhvr>
                                        <p:cTn id="2105" dur="1" fill="hold">
                                          <p:stCondLst>
                                            <p:cond delay="999"/>
                                          </p:stCondLst>
                                        </p:cTn>
                                        <p:tgtEl>
                                          <p:spTgt spid="2699"/>
                                        </p:tgtEl>
                                        <p:attrNameLst>
                                          <p:attrName>style.visibility</p:attrName>
                                        </p:attrNameLst>
                                      </p:cBhvr>
                                      <p:to>
                                        <p:strVal val="hidden"/>
                                      </p:to>
                                    </p:set>
                                  </p:childTnLst>
                                </p:cTn>
                              </p:par>
                            </p:childTnLst>
                          </p:cTn>
                        </p:par>
                      </p:childTnLst>
                    </p:cTn>
                  </p:par>
                </p:childTnLst>
              </p:cTn>
              <p:nextCondLst>
                <p:cond evt="onClick" delay="0">
                  <p:tgtEl>
                    <p:spTgt spid="2294"/>
                  </p:tgtEl>
                </p:cond>
              </p:nextCondLst>
            </p:seq>
            <p:seq concurrent="1" nextAc="seek">
              <p:cTn id="2106" restart="whenNotActive" fill="hold" evtFilter="cancelBubble" nodeType="interactiveSeq">
                <p:stCondLst>
                  <p:cond evt="onClick" delay="0">
                    <p:tgtEl>
                      <p:spTgt spid="2315"/>
                    </p:tgtEl>
                  </p:cond>
                </p:stCondLst>
                <p:endSync evt="end" delay="0">
                  <p:rtn val="all"/>
                </p:endSync>
                <p:childTnLst>
                  <p:par>
                    <p:cTn id="2107" fill="hold">
                      <p:stCondLst>
                        <p:cond delay="0"/>
                      </p:stCondLst>
                      <p:childTnLst>
                        <p:par>
                          <p:cTn id="2108" fill="hold">
                            <p:stCondLst>
                              <p:cond delay="0"/>
                            </p:stCondLst>
                            <p:childTnLst>
                              <p:par>
                                <p:cTn id="2109" presetID="54" presetClass="entr" presetSubtype="0" accel="100000" fill="hold" grpId="0" nodeType="clickEffect">
                                  <p:stCondLst>
                                    <p:cond delay="0"/>
                                  </p:stCondLst>
                                  <p:childTnLst>
                                    <p:set>
                                      <p:cBhvr>
                                        <p:cTn id="2110" dur="1" fill="hold">
                                          <p:stCondLst>
                                            <p:cond delay="0"/>
                                          </p:stCondLst>
                                        </p:cTn>
                                        <p:tgtEl>
                                          <p:spTgt spid="2698"/>
                                        </p:tgtEl>
                                        <p:attrNameLst>
                                          <p:attrName>style.visibility</p:attrName>
                                        </p:attrNameLst>
                                      </p:cBhvr>
                                      <p:to>
                                        <p:strVal val="visible"/>
                                      </p:to>
                                    </p:set>
                                    <p:anim calcmode="lin" valueType="num">
                                      <p:cBhvr>
                                        <p:cTn id="2111" dur="1000" fill="hold"/>
                                        <p:tgtEl>
                                          <p:spTgt spid="2698"/>
                                        </p:tgtEl>
                                        <p:attrNameLst>
                                          <p:attrName>ppt_w</p:attrName>
                                        </p:attrNameLst>
                                      </p:cBhvr>
                                      <p:tavLst>
                                        <p:tav tm="0">
                                          <p:val>
                                            <p:strVal val="#ppt_w*0.05"/>
                                          </p:val>
                                        </p:tav>
                                        <p:tav tm="100000">
                                          <p:val>
                                            <p:strVal val="#ppt_w"/>
                                          </p:val>
                                        </p:tav>
                                      </p:tavLst>
                                    </p:anim>
                                    <p:anim calcmode="lin" valueType="num">
                                      <p:cBhvr>
                                        <p:cTn id="2112" dur="1000" fill="hold"/>
                                        <p:tgtEl>
                                          <p:spTgt spid="2698"/>
                                        </p:tgtEl>
                                        <p:attrNameLst>
                                          <p:attrName>ppt_h</p:attrName>
                                        </p:attrNameLst>
                                      </p:cBhvr>
                                      <p:tavLst>
                                        <p:tav tm="0">
                                          <p:val>
                                            <p:strVal val="#ppt_h"/>
                                          </p:val>
                                        </p:tav>
                                        <p:tav tm="100000">
                                          <p:val>
                                            <p:strVal val="#ppt_h"/>
                                          </p:val>
                                        </p:tav>
                                      </p:tavLst>
                                    </p:anim>
                                    <p:anim calcmode="lin" valueType="num">
                                      <p:cBhvr>
                                        <p:cTn id="2113" dur="1000" fill="hold"/>
                                        <p:tgtEl>
                                          <p:spTgt spid="2698"/>
                                        </p:tgtEl>
                                        <p:attrNameLst>
                                          <p:attrName>ppt_x</p:attrName>
                                        </p:attrNameLst>
                                      </p:cBhvr>
                                      <p:tavLst>
                                        <p:tav tm="0">
                                          <p:val>
                                            <p:strVal val="#ppt_x-.2"/>
                                          </p:val>
                                        </p:tav>
                                        <p:tav tm="100000">
                                          <p:val>
                                            <p:strVal val="#ppt_x"/>
                                          </p:val>
                                        </p:tav>
                                      </p:tavLst>
                                    </p:anim>
                                    <p:anim calcmode="lin" valueType="num">
                                      <p:cBhvr>
                                        <p:cTn id="2114" dur="1000" fill="hold"/>
                                        <p:tgtEl>
                                          <p:spTgt spid="2698"/>
                                        </p:tgtEl>
                                        <p:attrNameLst>
                                          <p:attrName>ppt_y</p:attrName>
                                        </p:attrNameLst>
                                      </p:cBhvr>
                                      <p:tavLst>
                                        <p:tav tm="0">
                                          <p:val>
                                            <p:strVal val="#ppt_y"/>
                                          </p:val>
                                        </p:tav>
                                        <p:tav tm="100000">
                                          <p:val>
                                            <p:strVal val="#ppt_y"/>
                                          </p:val>
                                        </p:tav>
                                      </p:tavLst>
                                    </p:anim>
                                    <p:animEffect transition="in" filter="fade">
                                      <p:cBhvr>
                                        <p:cTn id="2115" dur="1000"/>
                                        <p:tgtEl>
                                          <p:spTgt spid="2698"/>
                                        </p:tgtEl>
                                      </p:cBhvr>
                                    </p:animEffect>
                                  </p:childTnLst>
                                </p:cTn>
                              </p:par>
                              <p:par>
                                <p:cTn id="2116" presetID="0" presetClass="path" presetSubtype="0" accel="50000" decel="50000" fill="hold" grpId="2" nodeType="withEffect">
                                  <p:stCondLst>
                                    <p:cond delay="0"/>
                                  </p:stCondLst>
                                  <p:childTnLst>
                                    <p:animMotion origin="layout" path="M -5.55556E-7 -4.44444E-6 L -0.4316 -1.50625 " pathEditMode="relative" rAng="0" ptsTypes="AA">
                                      <p:cBhvr>
                                        <p:cTn id="2117" dur="100" fill="hold"/>
                                        <p:tgtEl>
                                          <p:spTgt spid="2698"/>
                                        </p:tgtEl>
                                        <p:attrNameLst>
                                          <p:attrName>ppt_x</p:attrName>
                                          <p:attrName>ppt_y</p:attrName>
                                        </p:attrNameLst>
                                      </p:cBhvr>
                                      <p:rCtr x="-216" y="-753"/>
                                    </p:animMotion>
                                  </p:childTnLst>
                                </p:cTn>
                              </p:par>
                            </p:childTnLst>
                          </p:cTn>
                        </p:par>
                        <p:par>
                          <p:cTn id="2118" fill="hold">
                            <p:stCondLst>
                              <p:cond delay="1000"/>
                            </p:stCondLst>
                            <p:childTnLst>
                              <p:par>
                                <p:cTn id="2119" presetID="54" presetClass="exit" presetSubtype="0" decel="100000" fill="hold" grpId="1" nodeType="afterEffect">
                                  <p:stCondLst>
                                    <p:cond delay="4000"/>
                                  </p:stCondLst>
                                  <p:childTnLst>
                                    <p:anim calcmode="lin" valueType="num">
                                      <p:cBhvr>
                                        <p:cTn id="2120" dur="1000"/>
                                        <p:tgtEl>
                                          <p:spTgt spid="2698"/>
                                        </p:tgtEl>
                                        <p:attrNameLst>
                                          <p:attrName>ppt_w</p:attrName>
                                        </p:attrNameLst>
                                      </p:cBhvr>
                                      <p:tavLst>
                                        <p:tav tm="0">
                                          <p:val>
                                            <p:strVal val="ppt_w"/>
                                          </p:val>
                                        </p:tav>
                                        <p:tav tm="100000">
                                          <p:val>
                                            <p:strVal val="ppt_w*0.05"/>
                                          </p:val>
                                        </p:tav>
                                      </p:tavLst>
                                    </p:anim>
                                    <p:anim calcmode="lin" valueType="num">
                                      <p:cBhvr>
                                        <p:cTn id="2121" dur="1000"/>
                                        <p:tgtEl>
                                          <p:spTgt spid="2698"/>
                                        </p:tgtEl>
                                        <p:attrNameLst>
                                          <p:attrName>ppt_h</p:attrName>
                                        </p:attrNameLst>
                                      </p:cBhvr>
                                      <p:tavLst>
                                        <p:tav tm="0">
                                          <p:val>
                                            <p:strVal val="ppt_h"/>
                                          </p:val>
                                        </p:tav>
                                        <p:tav tm="100000">
                                          <p:val>
                                            <p:strVal val="ppt_h"/>
                                          </p:val>
                                        </p:tav>
                                      </p:tavLst>
                                    </p:anim>
                                    <p:anim calcmode="lin" valueType="num">
                                      <p:cBhvr>
                                        <p:cTn id="2122" dur="1000"/>
                                        <p:tgtEl>
                                          <p:spTgt spid="2698"/>
                                        </p:tgtEl>
                                        <p:attrNameLst>
                                          <p:attrName>ppt_x</p:attrName>
                                        </p:attrNameLst>
                                      </p:cBhvr>
                                      <p:tavLst>
                                        <p:tav tm="0">
                                          <p:val>
                                            <p:strVal val="ppt_x"/>
                                          </p:val>
                                        </p:tav>
                                        <p:tav tm="100000">
                                          <p:val>
                                            <p:strVal val="ppt_x-.2"/>
                                          </p:val>
                                        </p:tav>
                                      </p:tavLst>
                                    </p:anim>
                                    <p:anim calcmode="lin" valueType="num">
                                      <p:cBhvr>
                                        <p:cTn id="2123" dur="1000"/>
                                        <p:tgtEl>
                                          <p:spTgt spid="2698"/>
                                        </p:tgtEl>
                                        <p:attrNameLst>
                                          <p:attrName>ppt_y</p:attrName>
                                        </p:attrNameLst>
                                      </p:cBhvr>
                                      <p:tavLst>
                                        <p:tav tm="0">
                                          <p:val>
                                            <p:strVal val="ppt_y"/>
                                          </p:val>
                                        </p:tav>
                                        <p:tav tm="100000">
                                          <p:val>
                                            <p:strVal val="ppt_y"/>
                                          </p:val>
                                        </p:tav>
                                      </p:tavLst>
                                    </p:anim>
                                    <p:animEffect transition="out" filter="fade">
                                      <p:cBhvr>
                                        <p:cTn id="2124" dur="1000"/>
                                        <p:tgtEl>
                                          <p:spTgt spid="2698"/>
                                        </p:tgtEl>
                                      </p:cBhvr>
                                    </p:animEffect>
                                    <p:set>
                                      <p:cBhvr>
                                        <p:cTn id="2125" dur="1" fill="hold">
                                          <p:stCondLst>
                                            <p:cond delay="999"/>
                                          </p:stCondLst>
                                        </p:cTn>
                                        <p:tgtEl>
                                          <p:spTgt spid="2698"/>
                                        </p:tgtEl>
                                        <p:attrNameLst>
                                          <p:attrName>style.visibility</p:attrName>
                                        </p:attrNameLst>
                                      </p:cBhvr>
                                      <p:to>
                                        <p:strVal val="hidden"/>
                                      </p:to>
                                    </p:set>
                                  </p:childTnLst>
                                </p:cTn>
                              </p:par>
                            </p:childTnLst>
                          </p:cTn>
                        </p:par>
                      </p:childTnLst>
                    </p:cTn>
                  </p:par>
                </p:childTnLst>
              </p:cTn>
              <p:nextCondLst>
                <p:cond evt="onClick" delay="0">
                  <p:tgtEl>
                    <p:spTgt spid="2315"/>
                  </p:tgtEl>
                </p:cond>
              </p:nextCondLst>
            </p:seq>
            <p:seq concurrent="1" nextAc="seek">
              <p:cTn id="2126" restart="whenNotActive" fill="hold" evtFilter="cancelBubble" nodeType="interactiveSeq">
                <p:stCondLst>
                  <p:cond evt="onClick" delay="0">
                    <p:tgtEl>
                      <p:spTgt spid="2237"/>
                    </p:tgtEl>
                  </p:cond>
                </p:stCondLst>
                <p:endSync evt="end" delay="0">
                  <p:rtn val="all"/>
                </p:endSync>
                <p:childTnLst>
                  <p:par>
                    <p:cTn id="2127" fill="hold">
                      <p:stCondLst>
                        <p:cond delay="0"/>
                      </p:stCondLst>
                      <p:childTnLst>
                        <p:par>
                          <p:cTn id="2128" fill="hold">
                            <p:stCondLst>
                              <p:cond delay="0"/>
                            </p:stCondLst>
                            <p:childTnLst>
                              <p:par>
                                <p:cTn id="2129" presetID="54" presetClass="entr" presetSubtype="0" accel="100000" fill="hold" grpId="0" nodeType="clickEffect">
                                  <p:stCondLst>
                                    <p:cond delay="0"/>
                                  </p:stCondLst>
                                  <p:childTnLst>
                                    <p:set>
                                      <p:cBhvr>
                                        <p:cTn id="2130" dur="1" fill="hold">
                                          <p:stCondLst>
                                            <p:cond delay="0"/>
                                          </p:stCondLst>
                                        </p:cTn>
                                        <p:tgtEl>
                                          <p:spTgt spid="2681"/>
                                        </p:tgtEl>
                                        <p:attrNameLst>
                                          <p:attrName>style.visibility</p:attrName>
                                        </p:attrNameLst>
                                      </p:cBhvr>
                                      <p:to>
                                        <p:strVal val="visible"/>
                                      </p:to>
                                    </p:set>
                                    <p:anim calcmode="lin" valueType="num">
                                      <p:cBhvr>
                                        <p:cTn id="2131" dur="1000" fill="hold"/>
                                        <p:tgtEl>
                                          <p:spTgt spid="2681"/>
                                        </p:tgtEl>
                                        <p:attrNameLst>
                                          <p:attrName>ppt_w</p:attrName>
                                        </p:attrNameLst>
                                      </p:cBhvr>
                                      <p:tavLst>
                                        <p:tav tm="0">
                                          <p:val>
                                            <p:strVal val="#ppt_w*0.05"/>
                                          </p:val>
                                        </p:tav>
                                        <p:tav tm="100000">
                                          <p:val>
                                            <p:strVal val="#ppt_w"/>
                                          </p:val>
                                        </p:tav>
                                      </p:tavLst>
                                    </p:anim>
                                    <p:anim calcmode="lin" valueType="num">
                                      <p:cBhvr>
                                        <p:cTn id="2132" dur="1000" fill="hold"/>
                                        <p:tgtEl>
                                          <p:spTgt spid="2681"/>
                                        </p:tgtEl>
                                        <p:attrNameLst>
                                          <p:attrName>ppt_h</p:attrName>
                                        </p:attrNameLst>
                                      </p:cBhvr>
                                      <p:tavLst>
                                        <p:tav tm="0">
                                          <p:val>
                                            <p:strVal val="#ppt_h"/>
                                          </p:val>
                                        </p:tav>
                                        <p:tav tm="100000">
                                          <p:val>
                                            <p:strVal val="#ppt_h"/>
                                          </p:val>
                                        </p:tav>
                                      </p:tavLst>
                                    </p:anim>
                                    <p:anim calcmode="lin" valueType="num">
                                      <p:cBhvr>
                                        <p:cTn id="2133" dur="1000" fill="hold"/>
                                        <p:tgtEl>
                                          <p:spTgt spid="2681"/>
                                        </p:tgtEl>
                                        <p:attrNameLst>
                                          <p:attrName>ppt_x</p:attrName>
                                        </p:attrNameLst>
                                      </p:cBhvr>
                                      <p:tavLst>
                                        <p:tav tm="0">
                                          <p:val>
                                            <p:strVal val="#ppt_x-.2"/>
                                          </p:val>
                                        </p:tav>
                                        <p:tav tm="100000">
                                          <p:val>
                                            <p:strVal val="#ppt_x"/>
                                          </p:val>
                                        </p:tav>
                                      </p:tavLst>
                                    </p:anim>
                                    <p:anim calcmode="lin" valueType="num">
                                      <p:cBhvr>
                                        <p:cTn id="2134" dur="1000" fill="hold"/>
                                        <p:tgtEl>
                                          <p:spTgt spid="2681"/>
                                        </p:tgtEl>
                                        <p:attrNameLst>
                                          <p:attrName>ppt_y</p:attrName>
                                        </p:attrNameLst>
                                      </p:cBhvr>
                                      <p:tavLst>
                                        <p:tav tm="0">
                                          <p:val>
                                            <p:strVal val="#ppt_y"/>
                                          </p:val>
                                        </p:tav>
                                        <p:tav tm="100000">
                                          <p:val>
                                            <p:strVal val="#ppt_y"/>
                                          </p:val>
                                        </p:tav>
                                      </p:tavLst>
                                    </p:anim>
                                    <p:animEffect transition="in" filter="fade">
                                      <p:cBhvr>
                                        <p:cTn id="2135" dur="1000"/>
                                        <p:tgtEl>
                                          <p:spTgt spid="2681"/>
                                        </p:tgtEl>
                                      </p:cBhvr>
                                    </p:animEffect>
                                  </p:childTnLst>
                                </p:cTn>
                              </p:par>
                              <p:par>
                                <p:cTn id="2136" presetID="0" presetClass="path" presetSubtype="0" accel="50000" decel="50000" fill="hold" grpId="2" nodeType="withEffect">
                                  <p:stCondLst>
                                    <p:cond delay="0"/>
                                  </p:stCondLst>
                                  <p:childTnLst>
                                    <p:animMotion origin="layout" path="M 1.38889E-6 -2.22222E-6 L -0.79288 1.08704 " pathEditMode="relative" rAng="0" ptsTypes="AA">
                                      <p:cBhvr>
                                        <p:cTn id="2137" dur="100" fill="hold"/>
                                        <p:tgtEl>
                                          <p:spTgt spid="2681"/>
                                        </p:tgtEl>
                                        <p:attrNameLst>
                                          <p:attrName>ppt_x</p:attrName>
                                          <p:attrName>ppt_y</p:attrName>
                                        </p:attrNameLst>
                                      </p:cBhvr>
                                      <p:rCtr x="-397" y="544"/>
                                    </p:animMotion>
                                  </p:childTnLst>
                                </p:cTn>
                              </p:par>
                            </p:childTnLst>
                          </p:cTn>
                        </p:par>
                        <p:par>
                          <p:cTn id="2138" fill="hold">
                            <p:stCondLst>
                              <p:cond delay="1000"/>
                            </p:stCondLst>
                            <p:childTnLst>
                              <p:par>
                                <p:cTn id="2139" presetID="54" presetClass="exit" presetSubtype="0" decel="100000" fill="hold" grpId="1" nodeType="afterEffect">
                                  <p:stCondLst>
                                    <p:cond delay="4000"/>
                                  </p:stCondLst>
                                  <p:childTnLst>
                                    <p:anim calcmode="lin" valueType="num">
                                      <p:cBhvr>
                                        <p:cTn id="2140" dur="1000"/>
                                        <p:tgtEl>
                                          <p:spTgt spid="2681"/>
                                        </p:tgtEl>
                                        <p:attrNameLst>
                                          <p:attrName>ppt_w</p:attrName>
                                        </p:attrNameLst>
                                      </p:cBhvr>
                                      <p:tavLst>
                                        <p:tav tm="0">
                                          <p:val>
                                            <p:strVal val="ppt_w"/>
                                          </p:val>
                                        </p:tav>
                                        <p:tav tm="100000">
                                          <p:val>
                                            <p:strVal val="ppt_w*0.05"/>
                                          </p:val>
                                        </p:tav>
                                      </p:tavLst>
                                    </p:anim>
                                    <p:anim calcmode="lin" valueType="num">
                                      <p:cBhvr>
                                        <p:cTn id="2141" dur="1000"/>
                                        <p:tgtEl>
                                          <p:spTgt spid="2681"/>
                                        </p:tgtEl>
                                        <p:attrNameLst>
                                          <p:attrName>ppt_h</p:attrName>
                                        </p:attrNameLst>
                                      </p:cBhvr>
                                      <p:tavLst>
                                        <p:tav tm="0">
                                          <p:val>
                                            <p:strVal val="ppt_h"/>
                                          </p:val>
                                        </p:tav>
                                        <p:tav tm="100000">
                                          <p:val>
                                            <p:strVal val="ppt_h"/>
                                          </p:val>
                                        </p:tav>
                                      </p:tavLst>
                                    </p:anim>
                                    <p:anim calcmode="lin" valueType="num">
                                      <p:cBhvr>
                                        <p:cTn id="2142" dur="1000"/>
                                        <p:tgtEl>
                                          <p:spTgt spid="2681"/>
                                        </p:tgtEl>
                                        <p:attrNameLst>
                                          <p:attrName>ppt_x</p:attrName>
                                        </p:attrNameLst>
                                      </p:cBhvr>
                                      <p:tavLst>
                                        <p:tav tm="0">
                                          <p:val>
                                            <p:strVal val="ppt_x"/>
                                          </p:val>
                                        </p:tav>
                                        <p:tav tm="100000">
                                          <p:val>
                                            <p:strVal val="ppt_x-.2"/>
                                          </p:val>
                                        </p:tav>
                                      </p:tavLst>
                                    </p:anim>
                                    <p:anim calcmode="lin" valueType="num">
                                      <p:cBhvr>
                                        <p:cTn id="2143" dur="1000"/>
                                        <p:tgtEl>
                                          <p:spTgt spid="2681"/>
                                        </p:tgtEl>
                                        <p:attrNameLst>
                                          <p:attrName>ppt_y</p:attrName>
                                        </p:attrNameLst>
                                      </p:cBhvr>
                                      <p:tavLst>
                                        <p:tav tm="0">
                                          <p:val>
                                            <p:strVal val="ppt_y"/>
                                          </p:val>
                                        </p:tav>
                                        <p:tav tm="100000">
                                          <p:val>
                                            <p:strVal val="ppt_y"/>
                                          </p:val>
                                        </p:tav>
                                      </p:tavLst>
                                    </p:anim>
                                    <p:animEffect transition="out" filter="fade">
                                      <p:cBhvr>
                                        <p:cTn id="2144" dur="1000"/>
                                        <p:tgtEl>
                                          <p:spTgt spid="2681"/>
                                        </p:tgtEl>
                                      </p:cBhvr>
                                    </p:animEffect>
                                    <p:set>
                                      <p:cBhvr>
                                        <p:cTn id="2145" dur="1" fill="hold">
                                          <p:stCondLst>
                                            <p:cond delay="999"/>
                                          </p:stCondLst>
                                        </p:cTn>
                                        <p:tgtEl>
                                          <p:spTgt spid="2681"/>
                                        </p:tgtEl>
                                        <p:attrNameLst>
                                          <p:attrName>style.visibility</p:attrName>
                                        </p:attrNameLst>
                                      </p:cBhvr>
                                      <p:to>
                                        <p:strVal val="hidden"/>
                                      </p:to>
                                    </p:set>
                                  </p:childTnLst>
                                </p:cTn>
                              </p:par>
                            </p:childTnLst>
                          </p:cTn>
                        </p:par>
                      </p:childTnLst>
                    </p:cTn>
                  </p:par>
                </p:childTnLst>
              </p:cTn>
              <p:nextCondLst>
                <p:cond evt="onClick" delay="0">
                  <p:tgtEl>
                    <p:spTgt spid="2237"/>
                  </p:tgtEl>
                </p:cond>
              </p:nextCondLst>
            </p:seq>
            <p:seq concurrent="1" nextAc="seek">
              <p:cTn id="2146" restart="whenNotActive" fill="hold" evtFilter="cancelBubble" nodeType="interactiveSeq">
                <p:stCondLst>
                  <p:cond evt="onClick" delay="0">
                    <p:tgtEl>
                      <p:spTgt spid="2242"/>
                    </p:tgtEl>
                  </p:cond>
                </p:stCondLst>
                <p:endSync evt="end" delay="0">
                  <p:rtn val="all"/>
                </p:endSync>
                <p:childTnLst>
                  <p:par>
                    <p:cTn id="2147" fill="hold">
                      <p:stCondLst>
                        <p:cond delay="0"/>
                      </p:stCondLst>
                      <p:childTnLst>
                        <p:par>
                          <p:cTn id="2148" fill="hold">
                            <p:stCondLst>
                              <p:cond delay="0"/>
                            </p:stCondLst>
                            <p:childTnLst>
                              <p:par>
                                <p:cTn id="2149" presetID="54" presetClass="entr" presetSubtype="0" accel="100000" fill="hold" grpId="0" nodeType="clickEffect">
                                  <p:stCondLst>
                                    <p:cond delay="0"/>
                                  </p:stCondLst>
                                  <p:childTnLst>
                                    <p:set>
                                      <p:cBhvr>
                                        <p:cTn id="2150" dur="1" fill="hold">
                                          <p:stCondLst>
                                            <p:cond delay="0"/>
                                          </p:stCondLst>
                                        </p:cTn>
                                        <p:tgtEl>
                                          <p:spTgt spid="2671"/>
                                        </p:tgtEl>
                                        <p:attrNameLst>
                                          <p:attrName>style.visibility</p:attrName>
                                        </p:attrNameLst>
                                      </p:cBhvr>
                                      <p:to>
                                        <p:strVal val="visible"/>
                                      </p:to>
                                    </p:set>
                                    <p:anim calcmode="lin" valueType="num">
                                      <p:cBhvr>
                                        <p:cTn id="2151" dur="1000" fill="hold"/>
                                        <p:tgtEl>
                                          <p:spTgt spid="2671"/>
                                        </p:tgtEl>
                                        <p:attrNameLst>
                                          <p:attrName>ppt_w</p:attrName>
                                        </p:attrNameLst>
                                      </p:cBhvr>
                                      <p:tavLst>
                                        <p:tav tm="0">
                                          <p:val>
                                            <p:strVal val="#ppt_w*0.05"/>
                                          </p:val>
                                        </p:tav>
                                        <p:tav tm="100000">
                                          <p:val>
                                            <p:strVal val="#ppt_w"/>
                                          </p:val>
                                        </p:tav>
                                      </p:tavLst>
                                    </p:anim>
                                    <p:anim calcmode="lin" valueType="num">
                                      <p:cBhvr>
                                        <p:cTn id="2152" dur="1000" fill="hold"/>
                                        <p:tgtEl>
                                          <p:spTgt spid="2671"/>
                                        </p:tgtEl>
                                        <p:attrNameLst>
                                          <p:attrName>ppt_h</p:attrName>
                                        </p:attrNameLst>
                                      </p:cBhvr>
                                      <p:tavLst>
                                        <p:tav tm="0">
                                          <p:val>
                                            <p:strVal val="#ppt_h"/>
                                          </p:val>
                                        </p:tav>
                                        <p:tav tm="100000">
                                          <p:val>
                                            <p:strVal val="#ppt_h"/>
                                          </p:val>
                                        </p:tav>
                                      </p:tavLst>
                                    </p:anim>
                                    <p:anim calcmode="lin" valueType="num">
                                      <p:cBhvr>
                                        <p:cTn id="2153" dur="1000" fill="hold"/>
                                        <p:tgtEl>
                                          <p:spTgt spid="2671"/>
                                        </p:tgtEl>
                                        <p:attrNameLst>
                                          <p:attrName>ppt_x</p:attrName>
                                        </p:attrNameLst>
                                      </p:cBhvr>
                                      <p:tavLst>
                                        <p:tav tm="0">
                                          <p:val>
                                            <p:strVal val="#ppt_x-.2"/>
                                          </p:val>
                                        </p:tav>
                                        <p:tav tm="100000">
                                          <p:val>
                                            <p:strVal val="#ppt_x"/>
                                          </p:val>
                                        </p:tav>
                                      </p:tavLst>
                                    </p:anim>
                                    <p:anim calcmode="lin" valueType="num">
                                      <p:cBhvr>
                                        <p:cTn id="2154" dur="1000" fill="hold"/>
                                        <p:tgtEl>
                                          <p:spTgt spid="2671"/>
                                        </p:tgtEl>
                                        <p:attrNameLst>
                                          <p:attrName>ppt_y</p:attrName>
                                        </p:attrNameLst>
                                      </p:cBhvr>
                                      <p:tavLst>
                                        <p:tav tm="0">
                                          <p:val>
                                            <p:strVal val="#ppt_y"/>
                                          </p:val>
                                        </p:tav>
                                        <p:tav tm="100000">
                                          <p:val>
                                            <p:strVal val="#ppt_y"/>
                                          </p:val>
                                        </p:tav>
                                      </p:tavLst>
                                    </p:anim>
                                    <p:animEffect transition="in" filter="fade">
                                      <p:cBhvr>
                                        <p:cTn id="2155" dur="1000"/>
                                        <p:tgtEl>
                                          <p:spTgt spid="2671"/>
                                        </p:tgtEl>
                                      </p:cBhvr>
                                    </p:animEffect>
                                  </p:childTnLst>
                                </p:cTn>
                              </p:par>
                              <p:par>
                                <p:cTn id="2156" presetID="0" presetClass="path" presetSubtype="0" accel="50000" decel="50000" fill="hold" grpId="2" nodeType="withEffect">
                                  <p:stCondLst>
                                    <p:cond delay="0"/>
                                  </p:stCondLst>
                                  <p:childTnLst>
                                    <p:animMotion origin="layout" path="M -2.22222E-6 -3.7037E-6 L -0.78055 0.49699 " pathEditMode="relative" rAng="0" ptsTypes="AA">
                                      <p:cBhvr>
                                        <p:cTn id="2157" dur="100" fill="hold"/>
                                        <p:tgtEl>
                                          <p:spTgt spid="2671"/>
                                        </p:tgtEl>
                                        <p:attrNameLst>
                                          <p:attrName>ppt_x</p:attrName>
                                          <p:attrName>ppt_y</p:attrName>
                                        </p:attrNameLst>
                                      </p:cBhvr>
                                      <p:rCtr x="-390" y="248"/>
                                    </p:animMotion>
                                  </p:childTnLst>
                                </p:cTn>
                              </p:par>
                            </p:childTnLst>
                          </p:cTn>
                        </p:par>
                        <p:par>
                          <p:cTn id="2158" fill="hold">
                            <p:stCondLst>
                              <p:cond delay="1000"/>
                            </p:stCondLst>
                            <p:childTnLst>
                              <p:par>
                                <p:cTn id="2159" presetID="54" presetClass="exit" presetSubtype="0" decel="100000" fill="hold" grpId="1" nodeType="afterEffect">
                                  <p:stCondLst>
                                    <p:cond delay="4000"/>
                                  </p:stCondLst>
                                  <p:childTnLst>
                                    <p:anim calcmode="lin" valueType="num">
                                      <p:cBhvr>
                                        <p:cTn id="2160" dur="1000"/>
                                        <p:tgtEl>
                                          <p:spTgt spid="2671"/>
                                        </p:tgtEl>
                                        <p:attrNameLst>
                                          <p:attrName>ppt_w</p:attrName>
                                        </p:attrNameLst>
                                      </p:cBhvr>
                                      <p:tavLst>
                                        <p:tav tm="0">
                                          <p:val>
                                            <p:strVal val="ppt_w"/>
                                          </p:val>
                                        </p:tav>
                                        <p:tav tm="100000">
                                          <p:val>
                                            <p:strVal val="ppt_w*0.05"/>
                                          </p:val>
                                        </p:tav>
                                      </p:tavLst>
                                    </p:anim>
                                    <p:anim calcmode="lin" valueType="num">
                                      <p:cBhvr>
                                        <p:cTn id="2161" dur="1000"/>
                                        <p:tgtEl>
                                          <p:spTgt spid="2671"/>
                                        </p:tgtEl>
                                        <p:attrNameLst>
                                          <p:attrName>ppt_h</p:attrName>
                                        </p:attrNameLst>
                                      </p:cBhvr>
                                      <p:tavLst>
                                        <p:tav tm="0">
                                          <p:val>
                                            <p:strVal val="ppt_h"/>
                                          </p:val>
                                        </p:tav>
                                        <p:tav tm="100000">
                                          <p:val>
                                            <p:strVal val="ppt_h"/>
                                          </p:val>
                                        </p:tav>
                                      </p:tavLst>
                                    </p:anim>
                                    <p:anim calcmode="lin" valueType="num">
                                      <p:cBhvr>
                                        <p:cTn id="2162" dur="1000"/>
                                        <p:tgtEl>
                                          <p:spTgt spid="2671"/>
                                        </p:tgtEl>
                                        <p:attrNameLst>
                                          <p:attrName>ppt_x</p:attrName>
                                        </p:attrNameLst>
                                      </p:cBhvr>
                                      <p:tavLst>
                                        <p:tav tm="0">
                                          <p:val>
                                            <p:strVal val="ppt_x"/>
                                          </p:val>
                                        </p:tav>
                                        <p:tav tm="100000">
                                          <p:val>
                                            <p:strVal val="ppt_x-.2"/>
                                          </p:val>
                                        </p:tav>
                                      </p:tavLst>
                                    </p:anim>
                                    <p:anim calcmode="lin" valueType="num">
                                      <p:cBhvr>
                                        <p:cTn id="2163" dur="1000"/>
                                        <p:tgtEl>
                                          <p:spTgt spid="2671"/>
                                        </p:tgtEl>
                                        <p:attrNameLst>
                                          <p:attrName>ppt_y</p:attrName>
                                        </p:attrNameLst>
                                      </p:cBhvr>
                                      <p:tavLst>
                                        <p:tav tm="0">
                                          <p:val>
                                            <p:strVal val="ppt_y"/>
                                          </p:val>
                                        </p:tav>
                                        <p:tav tm="100000">
                                          <p:val>
                                            <p:strVal val="ppt_y"/>
                                          </p:val>
                                        </p:tav>
                                      </p:tavLst>
                                    </p:anim>
                                    <p:animEffect transition="out" filter="fade">
                                      <p:cBhvr>
                                        <p:cTn id="2164" dur="1000"/>
                                        <p:tgtEl>
                                          <p:spTgt spid="2671"/>
                                        </p:tgtEl>
                                      </p:cBhvr>
                                    </p:animEffect>
                                    <p:set>
                                      <p:cBhvr>
                                        <p:cTn id="2165" dur="1" fill="hold">
                                          <p:stCondLst>
                                            <p:cond delay="999"/>
                                          </p:stCondLst>
                                        </p:cTn>
                                        <p:tgtEl>
                                          <p:spTgt spid="2671"/>
                                        </p:tgtEl>
                                        <p:attrNameLst>
                                          <p:attrName>style.visibility</p:attrName>
                                        </p:attrNameLst>
                                      </p:cBhvr>
                                      <p:to>
                                        <p:strVal val="hidden"/>
                                      </p:to>
                                    </p:set>
                                  </p:childTnLst>
                                </p:cTn>
                              </p:par>
                            </p:childTnLst>
                          </p:cTn>
                        </p:par>
                      </p:childTnLst>
                    </p:cTn>
                  </p:par>
                </p:childTnLst>
              </p:cTn>
              <p:nextCondLst>
                <p:cond evt="onClick" delay="0">
                  <p:tgtEl>
                    <p:spTgt spid="2242"/>
                  </p:tgtEl>
                </p:cond>
              </p:nextCondLst>
            </p:seq>
            <p:seq concurrent="1" nextAc="seek">
              <p:cTn id="2166" restart="whenNotActive" fill="hold" evtFilter="cancelBubble" nodeType="interactiveSeq">
                <p:stCondLst>
                  <p:cond evt="onClick" delay="0">
                    <p:tgtEl>
                      <p:spTgt spid="2346"/>
                    </p:tgtEl>
                  </p:cond>
                </p:stCondLst>
                <p:endSync evt="end" delay="0">
                  <p:rtn val="all"/>
                </p:endSync>
                <p:childTnLst>
                  <p:par>
                    <p:cTn id="2167" fill="hold">
                      <p:stCondLst>
                        <p:cond delay="0"/>
                      </p:stCondLst>
                      <p:childTnLst>
                        <p:par>
                          <p:cTn id="2168" fill="hold">
                            <p:stCondLst>
                              <p:cond delay="0"/>
                            </p:stCondLst>
                            <p:childTnLst>
                              <p:par>
                                <p:cTn id="2169" presetID="54" presetClass="entr" presetSubtype="0" accel="100000" fill="hold" grpId="0" nodeType="clickEffect">
                                  <p:stCondLst>
                                    <p:cond delay="0"/>
                                  </p:stCondLst>
                                  <p:childTnLst>
                                    <p:set>
                                      <p:cBhvr>
                                        <p:cTn id="2170" dur="1" fill="hold">
                                          <p:stCondLst>
                                            <p:cond delay="0"/>
                                          </p:stCondLst>
                                        </p:cTn>
                                        <p:tgtEl>
                                          <p:spTgt spid="2663"/>
                                        </p:tgtEl>
                                        <p:attrNameLst>
                                          <p:attrName>style.visibility</p:attrName>
                                        </p:attrNameLst>
                                      </p:cBhvr>
                                      <p:to>
                                        <p:strVal val="visible"/>
                                      </p:to>
                                    </p:set>
                                    <p:anim calcmode="lin" valueType="num">
                                      <p:cBhvr>
                                        <p:cTn id="2171" dur="1000" fill="hold"/>
                                        <p:tgtEl>
                                          <p:spTgt spid="2663"/>
                                        </p:tgtEl>
                                        <p:attrNameLst>
                                          <p:attrName>ppt_w</p:attrName>
                                        </p:attrNameLst>
                                      </p:cBhvr>
                                      <p:tavLst>
                                        <p:tav tm="0">
                                          <p:val>
                                            <p:strVal val="#ppt_w*0.05"/>
                                          </p:val>
                                        </p:tav>
                                        <p:tav tm="100000">
                                          <p:val>
                                            <p:strVal val="#ppt_w"/>
                                          </p:val>
                                        </p:tav>
                                      </p:tavLst>
                                    </p:anim>
                                    <p:anim calcmode="lin" valueType="num">
                                      <p:cBhvr>
                                        <p:cTn id="2172" dur="1000" fill="hold"/>
                                        <p:tgtEl>
                                          <p:spTgt spid="2663"/>
                                        </p:tgtEl>
                                        <p:attrNameLst>
                                          <p:attrName>ppt_h</p:attrName>
                                        </p:attrNameLst>
                                      </p:cBhvr>
                                      <p:tavLst>
                                        <p:tav tm="0">
                                          <p:val>
                                            <p:strVal val="#ppt_h"/>
                                          </p:val>
                                        </p:tav>
                                        <p:tav tm="100000">
                                          <p:val>
                                            <p:strVal val="#ppt_h"/>
                                          </p:val>
                                        </p:tav>
                                      </p:tavLst>
                                    </p:anim>
                                    <p:anim calcmode="lin" valueType="num">
                                      <p:cBhvr>
                                        <p:cTn id="2173" dur="1000" fill="hold"/>
                                        <p:tgtEl>
                                          <p:spTgt spid="2663"/>
                                        </p:tgtEl>
                                        <p:attrNameLst>
                                          <p:attrName>ppt_x</p:attrName>
                                        </p:attrNameLst>
                                      </p:cBhvr>
                                      <p:tavLst>
                                        <p:tav tm="0">
                                          <p:val>
                                            <p:strVal val="#ppt_x-.2"/>
                                          </p:val>
                                        </p:tav>
                                        <p:tav tm="100000">
                                          <p:val>
                                            <p:strVal val="#ppt_x"/>
                                          </p:val>
                                        </p:tav>
                                      </p:tavLst>
                                    </p:anim>
                                    <p:anim calcmode="lin" valueType="num">
                                      <p:cBhvr>
                                        <p:cTn id="2174" dur="1000" fill="hold"/>
                                        <p:tgtEl>
                                          <p:spTgt spid="2663"/>
                                        </p:tgtEl>
                                        <p:attrNameLst>
                                          <p:attrName>ppt_y</p:attrName>
                                        </p:attrNameLst>
                                      </p:cBhvr>
                                      <p:tavLst>
                                        <p:tav tm="0">
                                          <p:val>
                                            <p:strVal val="#ppt_y"/>
                                          </p:val>
                                        </p:tav>
                                        <p:tav tm="100000">
                                          <p:val>
                                            <p:strVal val="#ppt_y"/>
                                          </p:val>
                                        </p:tav>
                                      </p:tavLst>
                                    </p:anim>
                                    <p:animEffect transition="in" filter="fade">
                                      <p:cBhvr>
                                        <p:cTn id="2175" dur="1000"/>
                                        <p:tgtEl>
                                          <p:spTgt spid="2663"/>
                                        </p:tgtEl>
                                      </p:cBhvr>
                                    </p:animEffect>
                                  </p:childTnLst>
                                </p:cTn>
                              </p:par>
                              <p:par>
                                <p:cTn id="2176" presetID="0" presetClass="path" presetSubtype="0" accel="50000" decel="50000" fill="hold" grpId="2" nodeType="withEffect">
                                  <p:stCondLst>
                                    <p:cond delay="0"/>
                                  </p:stCondLst>
                                  <p:childTnLst>
                                    <p:animMotion origin="layout" path="M 2.5E-6 -3.33333E-6 L 0.69323 1.03125 " pathEditMode="relative" rAng="0" ptsTypes="AA">
                                      <p:cBhvr>
                                        <p:cTn id="2177" dur="100" fill="hold"/>
                                        <p:tgtEl>
                                          <p:spTgt spid="2663"/>
                                        </p:tgtEl>
                                        <p:attrNameLst>
                                          <p:attrName>ppt_x</p:attrName>
                                          <p:attrName>ppt_y</p:attrName>
                                        </p:attrNameLst>
                                      </p:cBhvr>
                                      <p:rCtr x="347" y="516"/>
                                    </p:animMotion>
                                  </p:childTnLst>
                                </p:cTn>
                              </p:par>
                            </p:childTnLst>
                          </p:cTn>
                        </p:par>
                        <p:par>
                          <p:cTn id="2178" fill="hold">
                            <p:stCondLst>
                              <p:cond delay="1000"/>
                            </p:stCondLst>
                            <p:childTnLst>
                              <p:par>
                                <p:cTn id="2179" presetID="54" presetClass="exit" presetSubtype="0" decel="100000" fill="hold" grpId="1" nodeType="afterEffect">
                                  <p:stCondLst>
                                    <p:cond delay="4000"/>
                                  </p:stCondLst>
                                  <p:childTnLst>
                                    <p:anim calcmode="lin" valueType="num">
                                      <p:cBhvr>
                                        <p:cTn id="2180" dur="1000"/>
                                        <p:tgtEl>
                                          <p:spTgt spid="2663"/>
                                        </p:tgtEl>
                                        <p:attrNameLst>
                                          <p:attrName>ppt_w</p:attrName>
                                        </p:attrNameLst>
                                      </p:cBhvr>
                                      <p:tavLst>
                                        <p:tav tm="0">
                                          <p:val>
                                            <p:strVal val="ppt_w"/>
                                          </p:val>
                                        </p:tav>
                                        <p:tav tm="100000">
                                          <p:val>
                                            <p:strVal val="ppt_w*0.05"/>
                                          </p:val>
                                        </p:tav>
                                      </p:tavLst>
                                    </p:anim>
                                    <p:anim calcmode="lin" valueType="num">
                                      <p:cBhvr>
                                        <p:cTn id="2181" dur="1000"/>
                                        <p:tgtEl>
                                          <p:spTgt spid="2663"/>
                                        </p:tgtEl>
                                        <p:attrNameLst>
                                          <p:attrName>ppt_h</p:attrName>
                                        </p:attrNameLst>
                                      </p:cBhvr>
                                      <p:tavLst>
                                        <p:tav tm="0">
                                          <p:val>
                                            <p:strVal val="ppt_h"/>
                                          </p:val>
                                        </p:tav>
                                        <p:tav tm="100000">
                                          <p:val>
                                            <p:strVal val="ppt_h"/>
                                          </p:val>
                                        </p:tav>
                                      </p:tavLst>
                                    </p:anim>
                                    <p:anim calcmode="lin" valueType="num">
                                      <p:cBhvr>
                                        <p:cTn id="2182" dur="1000"/>
                                        <p:tgtEl>
                                          <p:spTgt spid="2663"/>
                                        </p:tgtEl>
                                        <p:attrNameLst>
                                          <p:attrName>ppt_x</p:attrName>
                                        </p:attrNameLst>
                                      </p:cBhvr>
                                      <p:tavLst>
                                        <p:tav tm="0">
                                          <p:val>
                                            <p:strVal val="ppt_x"/>
                                          </p:val>
                                        </p:tav>
                                        <p:tav tm="100000">
                                          <p:val>
                                            <p:strVal val="ppt_x-.2"/>
                                          </p:val>
                                        </p:tav>
                                      </p:tavLst>
                                    </p:anim>
                                    <p:anim calcmode="lin" valueType="num">
                                      <p:cBhvr>
                                        <p:cTn id="2183" dur="1000"/>
                                        <p:tgtEl>
                                          <p:spTgt spid="2663"/>
                                        </p:tgtEl>
                                        <p:attrNameLst>
                                          <p:attrName>ppt_y</p:attrName>
                                        </p:attrNameLst>
                                      </p:cBhvr>
                                      <p:tavLst>
                                        <p:tav tm="0">
                                          <p:val>
                                            <p:strVal val="ppt_y"/>
                                          </p:val>
                                        </p:tav>
                                        <p:tav tm="100000">
                                          <p:val>
                                            <p:strVal val="ppt_y"/>
                                          </p:val>
                                        </p:tav>
                                      </p:tavLst>
                                    </p:anim>
                                    <p:animEffect transition="out" filter="fade">
                                      <p:cBhvr>
                                        <p:cTn id="2184" dur="1000"/>
                                        <p:tgtEl>
                                          <p:spTgt spid="2663"/>
                                        </p:tgtEl>
                                      </p:cBhvr>
                                    </p:animEffect>
                                    <p:set>
                                      <p:cBhvr>
                                        <p:cTn id="2185" dur="1" fill="hold">
                                          <p:stCondLst>
                                            <p:cond delay="999"/>
                                          </p:stCondLst>
                                        </p:cTn>
                                        <p:tgtEl>
                                          <p:spTgt spid="2663"/>
                                        </p:tgtEl>
                                        <p:attrNameLst>
                                          <p:attrName>style.visibility</p:attrName>
                                        </p:attrNameLst>
                                      </p:cBhvr>
                                      <p:to>
                                        <p:strVal val="hidden"/>
                                      </p:to>
                                    </p:set>
                                  </p:childTnLst>
                                </p:cTn>
                              </p:par>
                            </p:childTnLst>
                          </p:cTn>
                        </p:par>
                      </p:childTnLst>
                    </p:cTn>
                  </p:par>
                </p:childTnLst>
              </p:cTn>
              <p:nextCondLst>
                <p:cond evt="onClick" delay="0">
                  <p:tgtEl>
                    <p:spTgt spid="2346"/>
                  </p:tgtEl>
                </p:cond>
              </p:nextCondLst>
            </p:seq>
            <p:seq concurrent="1" nextAc="seek">
              <p:cTn id="2186" restart="whenNotActive" fill="hold" evtFilter="cancelBubble" nodeType="interactiveSeq">
                <p:stCondLst>
                  <p:cond evt="onClick" delay="0">
                    <p:tgtEl>
                      <p:spTgt spid="2288"/>
                    </p:tgtEl>
                  </p:cond>
                </p:stCondLst>
                <p:endSync evt="end" delay="0">
                  <p:rtn val="all"/>
                </p:endSync>
                <p:childTnLst>
                  <p:par>
                    <p:cTn id="2187" fill="hold">
                      <p:stCondLst>
                        <p:cond delay="0"/>
                      </p:stCondLst>
                      <p:childTnLst>
                        <p:par>
                          <p:cTn id="2188" fill="hold">
                            <p:stCondLst>
                              <p:cond delay="0"/>
                            </p:stCondLst>
                            <p:childTnLst>
                              <p:par>
                                <p:cTn id="2189" presetID="54" presetClass="entr" presetSubtype="0" accel="100000" fill="hold" grpId="0" nodeType="clickEffect">
                                  <p:stCondLst>
                                    <p:cond delay="0"/>
                                  </p:stCondLst>
                                  <p:childTnLst>
                                    <p:set>
                                      <p:cBhvr>
                                        <p:cTn id="2190" dur="1" fill="hold">
                                          <p:stCondLst>
                                            <p:cond delay="0"/>
                                          </p:stCondLst>
                                        </p:cTn>
                                        <p:tgtEl>
                                          <p:spTgt spid="2665"/>
                                        </p:tgtEl>
                                        <p:attrNameLst>
                                          <p:attrName>style.visibility</p:attrName>
                                        </p:attrNameLst>
                                      </p:cBhvr>
                                      <p:to>
                                        <p:strVal val="visible"/>
                                      </p:to>
                                    </p:set>
                                    <p:anim calcmode="lin" valueType="num">
                                      <p:cBhvr>
                                        <p:cTn id="2191" dur="1000" fill="hold"/>
                                        <p:tgtEl>
                                          <p:spTgt spid="2665"/>
                                        </p:tgtEl>
                                        <p:attrNameLst>
                                          <p:attrName>ppt_w</p:attrName>
                                        </p:attrNameLst>
                                      </p:cBhvr>
                                      <p:tavLst>
                                        <p:tav tm="0">
                                          <p:val>
                                            <p:strVal val="#ppt_w*0.05"/>
                                          </p:val>
                                        </p:tav>
                                        <p:tav tm="100000">
                                          <p:val>
                                            <p:strVal val="#ppt_w"/>
                                          </p:val>
                                        </p:tav>
                                      </p:tavLst>
                                    </p:anim>
                                    <p:anim calcmode="lin" valueType="num">
                                      <p:cBhvr>
                                        <p:cTn id="2192" dur="1000" fill="hold"/>
                                        <p:tgtEl>
                                          <p:spTgt spid="2665"/>
                                        </p:tgtEl>
                                        <p:attrNameLst>
                                          <p:attrName>ppt_h</p:attrName>
                                        </p:attrNameLst>
                                      </p:cBhvr>
                                      <p:tavLst>
                                        <p:tav tm="0">
                                          <p:val>
                                            <p:strVal val="#ppt_h"/>
                                          </p:val>
                                        </p:tav>
                                        <p:tav tm="100000">
                                          <p:val>
                                            <p:strVal val="#ppt_h"/>
                                          </p:val>
                                        </p:tav>
                                      </p:tavLst>
                                    </p:anim>
                                    <p:anim calcmode="lin" valueType="num">
                                      <p:cBhvr>
                                        <p:cTn id="2193" dur="1000" fill="hold"/>
                                        <p:tgtEl>
                                          <p:spTgt spid="2665"/>
                                        </p:tgtEl>
                                        <p:attrNameLst>
                                          <p:attrName>ppt_x</p:attrName>
                                        </p:attrNameLst>
                                      </p:cBhvr>
                                      <p:tavLst>
                                        <p:tav tm="0">
                                          <p:val>
                                            <p:strVal val="#ppt_x-.2"/>
                                          </p:val>
                                        </p:tav>
                                        <p:tav tm="100000">
                                          <p:val>
                                            <p:strVal val="#ppt_x"/>
                                          </p:val>
                                        </p:tav>
                                      </p:tavLst>
                                    </p:anim>
                                    <p:anim calcmode="lin" valueType="num">
                                      <p:cBhvr>
                                        <p:cTn id="2194" dur="1000" fill="hold"/>
                                        <p:tgtEl>
                                          <p:spTgt spid="2665"/>
                                        </p:tgtEl>
                                        <p:attrNameLst>
                                          <p:attrName>ppt_y</p:attrName>
                                        </p:attrNameLst>
                                      </p:cBhvr>
                                      <p:tavLst>
                                        <p:tav tm="0">
                                          <p:val>
                                            <p:strVal val="#ppt_y"/>
                                          </p:val>
                                        </p:tav>
                                        <p:tav tm="100000">
                                          <p:val>
                                            <p:strVal val="#ppt_y"/>
                                          </p:val>
                                        </p:tav>
                                      </p:tavLst>
                                    </p:anim>
                                    <p:animEffect transition="in" filter="fade">
                                      <p:cBhvr>
                                        <p:cTn id="2195" dur="1000"/>
                                        <p:tgtEl>
                                          <p:spTgt spid="2665"/>
                                        </p:tgtEl>
                                      </p:cBhvr>
                                    </p:animEffect>
                                  </p:childTnLst>
                                </p:cTn>
                              </p:par>
                              <p:par>
                                <p:cTn id="2196" presetID="0" presetClass="path" presetSubtype="0" accel="50000" decel="50000" fill="hold" grpId="2" nodeType="withEffect">
                                  <p:stCondLst>
                                    <p:cond delay="0"/>
                                  </p:stCondLst>
                                  <p:childTnLst>
                                    <p:animMotion origin="layout" path="M -0.00677 -0.01387 L -0.10695 1.28301 " pathEditMode="relative" rAng="0" ptsTypes="AA">
                                      <p:cBhvr>
                                        <p:cTn id="2197" dur="100" fill="hold"/>
                                        <p:tgtEl>
                                          <p:spTgt spid="2665"/>
                                        </p:tgtEl>
                                        <p:attrNameLst>
                                          <p:attrName>ppt_x</p:attrName>
                                          <p:attrName>ppt_y</p:attrName>
                                        </p:attrNameLst>
                                      </p:cBhvr>
                                      <p:rCtr x="-50" y="649"/>
                                    </p:animMotion>
                                  </p:childTnLst>
                                </p:cTn>
                              </p:par>
                            </p:childTnLst>
                          </p:cTn>
                        </p:par>
                        <p:par>
                          <p:cTn id="2198" fill="hold">
                            <p:stCondLst>
                              <p:cond delay="1000"/>
                            </p:stCondLst>
                            <p:childTnLst>
                              <p:par>
                                <p:cTn id="2199" presetID="54" presetClass="exit" presetSubtype="0" decel="100000" fill="hold" grpId="1" nodeType="afterEffect">
                                  <p:stCondLst>
                                    <p:cond delay="4000"/>
                                  </p:stCondLst>
                                  <p:childTnLst>
                                    <p:anim calcmode="lin" valueType="num">
                                      <p:cBhvr>
                                        <p:cTn id="2200" dur="1000"/>
                                        <p:tgtEl>
                                          <p:spTgt spid="2665"/>
                                        </p:tgtEl>
                                        <p:attrNameLst>
                                          <p:attrName>ppt_w</p:attrName>
                                        </p:attrNameLst>
                                      </p:cBhvr>
                                      <p:tavLst>
                                        <p:tav tm="0">
                                          <p:val>
                                            <p:strVal val="ppt_w"/>
                                          </p:val>
                                        </p:tav>
                                        <p:tav tm="100000">
                                          <p:val>
                                            <p:strVal val="ppt_w*0.05"/>
                                          </p:val>
                                        </p:tav>
                                      </p:tavLst>
                                    </p:anim>
                                    <p:anim calcmode="lin" valueType="num">
                                      <p:cBhvr>
                                        <p:cTn id="2201" dur="1000"/>
                                        <p:tgtEl>
                                          <p:spTgt spid="2665"/>
                                        </p:tgtEl>
                                        <p:attrNameLst>
                                          <p:attrName>ppt_h</p:attrName>
                                        </p:attrNameLst>
                                      </p:cBhvr>
                                      <p:tavLst>
                                        <p:tav tm="0">
                                          <p:val>
                                            <p:strVal val="ppt_h"/>
                                          </p:val>
                                        </p:tav>
                                        <p:tav tm="100000">
                                          <p:val>
                                            <p:strVal val="ppt_h"/>
                                          </p:val>
                                        </p:tav>
                                      </p:tavLst>
                                    </p:anim>
                                    <p:anim calcmode="lin" valueType="num">
                                      <p:cBhvr>
                                        <p:cTn id="2202" dur="1000"/>
                                        <p:tgtEl>
                                          <p:spTgt spid="2665"/>
                                        </p:tgtEl>
                                        <p:attrNameLst>
                                          <p:attrName>ppt_x</p:attrName>
                                        </p:attrNameLst>
                                      </p:cBhvr>
                                      <p:tavLst>
                                        <p:tav tm="0">
                                          <p:val>
                                            <p:strVal val="ppt_x"/>
                                          </p:val>
                                        </p:tav>
                                        <p:tav tm="100000">
                                          <p:val>
                                            <p:strVal val="ppt_x-.2"/>
                                          </p:val>
                                        </p:tav>
                                      </p:tavLst>
                                    </p:anim>
                                    <p:anim calcmode="lin" valueType="num">
                                      <p:cBhvr>
                                        <p:cTn id="2203" dur="1000"/>
                                        <p:tgtEl>
                                          <p:spTgt spid="2665"/>
                                        </p:tgtEl>
                                        <p:attrNameLst>
                                          <p:attrName>ppt_y</p:attrName>
                                        </p:attrNameLst>
                                      </p:cBhvr>
                                      <p:tavLst>
                                        <p:tav tm="0">
                                          <p:val>
                                            <p:strVal val="ppt_y"/>
                                          </p:val>
                                        </p:tav>
                                        <p:tav tm="100000">
                                          <p:val>
                                            <p:strVal val="ppt_y"/>
                                          </p:val>
                                        </p:tav>
                                      </p:tavLst>
                                    </p:anim>
                                    <p:animEffect transition="out" filter="fade">
                                      <p:cBhvr>
                                        <p:cTn id="2204" dur="1000"/>
                                        <p:tgtEl>
                                          <p:spTgt spid="2665"/>
                                        </p:tgtEl>
                                      </p:cBhvr>
                                    </p:animEffect>
                                    <p:set>
                                      <p:cBhvr>
                                        <p:cTn id="2205" dur="1" fill="hold">
                                          <p:stCondLst>
                                            <p:cond delay="999"/>
                                          </p:stCondLst>
                                        </p:cTn>
                                        <p:tgtEl>
                                          <p:spTgt spid="2665"/>
                                        </p:tgtEl>
                                        <p:attrNameLst>
                                          <p:attrName>style.visibility</p:attrName>
                                        </p:attrNameLst>
                                      </p:cBhvr>
                                      <p:to>
                                        <p:strVal val="hidden"/>
                                      </p:to>
                                    </p:set>
                                  </p:childTnLst>
                                </p:cTn>
                              </p:par>
                            </p:childTnLst>
                          </p:cTn>
                        </p:par>
                      </p:childTnLst>
                    </p:cTn>
                  </p:par>
                </p:childTnLst>
              </p:cTn>
              <p:nextCondLst>
                <p:cond evt="onClick" delay="0">
                  <p:tgtEl>
                    <p:spTgt spid="2288"/>
                  </p:tgtEl>
                </p:cond>
              </p:nextCondLst>
            </p:seq>
            <p:seq concurrent="1" nextAc="seek">
              <p:cTn id="2206" restart="whenNotActive" fill="hold" evtFilter="cancelBubble" nodeType="interactiveSeq">
                <p:stCondLst>
                  <p:cond evt="onClick" delay="0">
                    <p:tgtEl>
                      <p:spTgt spid="2246"/>
                    </p:tgtEl>
                  </p:cond>
                </p:stCondLst>
                <p:endSync evt="end" delay="0">
                  <p:rtn val="all"/>
                </p:endSync>
                <p:childTnLst>
                  <p:par>
                    <p:cTn id="2207" fill="hold">
                      <p:stCondLst>
                        <p:cond delay="0"/>
                      </p:stCondLst>
                      <p:childTnLst>
                        <p:par>
                          <p:cTn id="2208" fill="hold">
                            <p:stCondLst>
                              <p:cond delay="0"/>
                            </p:stCondLst>
                            <p:childTnLst>
                              <p:par>
                                <p:cTn id="2209" presetID="54" presetClass="entr" presetSubtype="0" accel="100000" fill="hold" grpId="0" nodeType="clickEffect">
                                  <p:stCondLst>
                                    <p:cond delay="0"/>
                                  </p:stCondLst>
                                  <p:childTnLst>
                                    <p:set>
                                      <p:cBhvr>
                                        <p:cTn id="2210" dur="1" fill="hold">
                                          <p:stCondLst>
                                            <p:cond delay="0"/>
                                          </p:stCondLst>
                                        </p:cTn>
                                        <p:tgtEl>
                                          <p:spTgt spid="2684"/>
                                        </p:tgtEl>
                                        <p:attrNameLst>
                                          <p:attrName>style.visibility</p:attrName>
                                        </p:attrNameLst>
                                      </p:cBhvr>
                                      <p:to>
                                        <p:strVal val="visible"/>
                                      </p:to>
                                    </p:set>
                                    <p:anim calcmode="lin" valueType="num">
                                      <p:cBhvr>
                                        <p:cTn id="2211" dur="1000" fill="hold"/>
                                        <p:tgtEl>
                                          <p:spTgt spid="2684"/>
                                        </p:tgtEl>
                                        <p:attrNameLst>
                                          <p:attrName>ppt_w</p:attrName>
                                        </p:attrNameLst>
                                      </p:cBhvr>
                                      <p:tavLst>
                                        <p:tav tm="0">
                                          <p:val>
                                            <p:strVal val="#ppt_w*0.05"/>
                                          </p:val>
                                        </p:tav>
                                        <p:tav tm="100000">
                                          <p:val>
                                            <p:strVal val="#ppt_w"/>
                                          </p:val>
                                        </p:tav>
                                      </p:tavLst>
                                    </p:anim>
                                    <p:anim calcmode="lin" valueType="num">
                                      <p:cBhvr>
                                        <p:cTn id="2212" dur="1000" fill="hold"/>
                                        <p:tgtEl>
                                          <p:spTgt spid="2684"/>
                                        </p:tgtEl>
                                        <p:attrNameLst>
                                          <p:attrName>ppt_h</p:attrName>
                                        </p:attrNameLst>
                                      </p:cBhvr>
                                      <p:tavLst>
                                        <p:tav tm="0">
                                          <p:val>
                                            <p:strVal val="#ppt_h"/>
                                          </p:val>
                                        </p:tav>
                                        <p:tav tm="100000">
                                          <p:val>
                                            <p:strVal val="#ppt_h"/>
                                          </p:val>
                                        </p:tav>
                                      </p:tavLst>
                                    </p:anim>
                                    <p:anim calcmode="lin" valueType="num">
                                      <p:cBhvr>
                                        <p:cTn id="2213" dur="1000" fill="hold"/>
                                        <p:tgtEl>
                                          <p:spTgt spid="2684"/>
                                        </p:tgtEl>
                                        <p:attrNameLst>
                                          <p:attrName>ppt_x</p:attrName>
                                        </p:attrNameLst>
                                      </p:cBhvr>
                                      <p:tavLst>
                                        <p:tav tm="0">
                                          <p:val>
                                            <p:strVal val="#ppt_x-.2"/>
                                          </p:val>
                                        </p:tav>
                                        <p:tav tm="100000">
                                          <p:val>
                                            <p:strVal val="#ppt_x"/>
                                          </p:val>
                                        </p:tav>
                                      </p:tavLst>
                                    </p:anim>
                                    <p:anim calcmode="lin" valueType="num">
                                      <p:cBhvr>
                                        <p:cTn id="2214" dur="1000" fill="hold"/>
                                        <p:tgtEl>
                                          <p:spTgt spid="2684"/>
                                        </p:tgtEl>
                                        <p:attrNameLst>
                                          <p:attrName>ppt_y</p:attrName>
                                        </p:attrNameLst>
                                      </p:cBhvr>
                                      <p:tavLst>
                                        <p:tav tm="0">
                                          <p:val>
                                            <p:strVal val="#ppt_y"/>
                                          </p:val>
                                        </p:tav>
                                        <p:tav tm="100000">
                                          <p:val>
                                            <p:strVal val="#ppt_y"/>
                                          </p:val>
                                        </p:tav>
                                      </p:tavLst>
                                    </p:anim>
                                    <p:animEffect transition="in" filter="fade">
                                      <p:cBhvr>
                                        <p:cTn id="2215" dur="1000"/>
                                        <p:tgtEl>
                                          <p:spTgt spid="2684"/>
                                        </p:tgtEl>
                                      </p:cBhvr>
                                    </p:animEffect>
                                  </p:childTnLst>
                                </p:cTn>
                              </p:par>
                              <p:par>
                                <p:cTn id="2216" presetID="0" presetClass="path" presetSubtype="0" accel="50000" decel="50000" fill="hold" grpId="2" nodeType="withEffect">
                                  <p:stCondLst>
                                    <p:cond delay="0"/>
                                  </p:stCondLst>
                                  <p:childTnLst>
                                    <p:animMotion origin="layout" path="M -2.22222E-6 -3.7037E-7 L -0.77222 -0.84954 " pathEditMode="relative" rAng="0" ptsTypes="AA">
                                      <p:cBhvr>
                                        <p:cTn id="2217" dur="100" fill="hold"/>
                                        <p:tgtEl>
                                          <p:spTgt spid="2684"/>
                                        </p:tgtEl>
                                        <p:attrNameLst>
                                          <p:attrName>ppt_x</p:attrName>
                                          <p:attrName>ppt_y</p:attrName>
                                        </p:attrNameLst>
                                      </p:cBhvr>
                                      <p:rCtr x="-386" y="-425"/>
                                    </p:animMotion>
                                  </p:childTnLst>
                                </p:cTn>
                              </p:par>
                            </p:childTnLst>
                          </p:cTn>
                        </p:par>
                        <p:par>
                          <p:cTn id="2218" fill="hold">
                            <p:stCondLst>
                              <p:cond delay="1000"/>
                            </p:stCondLst>
                            <p:childTnLst>
                              <p:par>
                                <p:cTn id="2219" presetID="54" presetClass="exit" presetSubtype="0" decel="100000" fill="hold" grpId="1" nodeType="afterEffect">
                                  <p:stCondLst>
                                    <p:cond delay="4000"/>
                                  </p:stCondLst>
                                  <p:childTnLst>
                                    <p:anim calcmode="lin" valueType="num">
                                      <p:cBhvr>
                                        <p:cTn id="2220" dur="1000"/>
                                        <p:tgtEl>
                                          <p:spTgt spid="2684"/>
                                        </p:tgtEl>
                                        <p:attrNameLst>
                                          <p:attrName>ppt_w</p:attrName>
                                        </p:attrNameLst>
                                      </p:cBhvr>
                                      <p:tavLst>
                                        <p:tav tm="0">
                                          <p:val>
                                            <p:strVal val="ppt_w"/>
                                          </p:val>
                                        </p:tav>
                                        <p:tav tm="100000">
                                          <p:val>
                                            <p:strVal val="ppt_w*0.05"/>
                                          </p:val>
                                        </p:tav>
                                      </p:tavLst>
                                    </p:anim>
                                    <p:anim calcmode="lin" valueType="num">
                                      <p:cBhvr>
                                        <p:cTn id="2221" dur="1000"/>
                                        <p:tgtEl>
                                          <p:spTgt spid="2684"/>
                                        </p:tgtEl>
                                        <p:attrNameLst>
                                          <p:attrName>ppt_h</p:attrName>
                                        </p:attrNameLst>
                                      </p:cBhvr>
                                      <p:tavLst>
                                        <p:tav tm="0">
                                          <p:val>
                                            <p:strVal val="ppt_h"/>
                                          </p:val>
                                        </p:tav>
                                        <p:tav tm="100000">
                                          <p:val>
                                            <p:strVal val="ppt_h"/>
                                          </p:val>
                                        </p:tav>
                                      </p:tavLst>
                                    </p:anim>
                                    <p:anim calcmode="lin" valueType="num">
                                      <p:cBhvr>
                                        <p:cTn id="2222" dur="1000"/>
                                        <p:tgtEl>
                                          <p:spTgt spid="2684"/>
                                        </p:tgtEl>
                                        <p:attrNameLst>
                                          <p:attrName>ppt_x</p:attrName>
                                        </p:attrNameLst>
                                      </p:cBhvr>
                                      <p:tavLst>
                                        <p:tav tm="0">
                                          <p:val>
                                            <p:strVal val="ppt_x"/>
                                          </p:val>
                                        </p:tav>
                                        <p:tav tm="100000">
                                          <p:val>
                                            <p:strVal val="ppt_x-.2"/>
                                          </p:val>
                                        </p:tav>
                                      </p:tavLst>
                                    </p:anim>
                                    <p:anim calcmode="lin" valueType="num">
                                      <p:cBhvr>
                                        <p:cTn id="2223" dur="1000"/>
                                        <p:tgtEl>
                                          <p:spTgt spid="2684"/>
                                        </p:tgtEl>
                                        <p:attrNameLst>
                                          <p:attrName>ppt_y</p:attrName>
                                        </p:attrNameLst>
                                      </p:cBhvr>
                                      <p:tavLst>
                                        <p:tav tm="0">
                                          <p:val>
                                            <p:strVal val="ppt_y"/>
                                          </p:val>
                                        </p:tav>
                                        <p:tav tm="100000">
                                          <p:val>
                                            <p:strVal val="ppt_y"/>
                                          </p:val>
                                        </p:tav>
                                      </p:tavLst>
                                    </p:anim>
                                    <p:animEffect transition="out" filter="fade">
                                      <p:cBhvr>
                                        <p:cTn id="2224" dur="1000"/>
                                        <p:tgtEl>
                                          <p:spTgt spid="2684"/>
                                        </p:tgtEl>
                                      </p:cBhvr>
                                    </p:animEffect>
                                    <p:set>
                                      <p:cBhvr>
                                        <p:cTn id="2225" dur="1" fill="hold">
                                          <p:stCondLst>
                                            <p:cond delay="999"/>
                                          </p:stCondLst>
                                        </p:cTn>
                                        <p:tgtEl>
                                          <p:spTgt spid="2684"/>
                                        </p:tgtEl>
                                        <p:attrNameLst>
                                          <p:attrName>style.visibility</p:attrName>
                                        </p:attrNameLst>
                                      </p:cBhvr>
                                      <p:to>
                                        <p:strVal val="hidden"/>
                                      </p:to>
                                    </p:set>
                                  </p:childTnLst>
                                </p:cTn>
                              </p:par>
                            </p:childTnLst>
                          </p:cTn>
                        </p:par>
                      </p:childTnLst>
                    </p:cTn>
                  </p:par>
                </p:childTnLst>
              </p:cTn>
              <p:nextCondLst>
                <p:cond evt="onClick" delay="0">
                  <p:tgtEl>
                    <p:spTgt spid="2246"/>
                  </p:tgtEl>
                </p:cond>
              </p:nextCondLst>
            </p:seq>
            <p:seq concurrent="1" nextAc="seek">
              <p:cTn id="2226" restart="whenNotActive" fill="hold" evtFilter="cancelBubble" nodeType="interactiveSeq">
                <p:stCondLst>
                  <p:cond evt="onClick" delay="0">
                    <p:tgtEl>
                      <p:spTgt spid="2290"/>
                    </p:tgtEl>
                  </p:cond>
                </p:stCondLst>
                <p:endSync evt="end" delay="0">
                  <p:rtn val="all"/>
                </p:endSync>
                <p:childTnLst>
                  <p:par>
                    <p:cTn id="2227" fill="hold">
                      <p:stCondLst>
                        <p:cond delay="0"/>
                      </p:stCondLst>
                      <p:childTnLst>
                        <p:par>
                          <p:cTn id="2228" fill="hold">
                            <p:stCondLst>
                              <p:cond delay="0"/>
                            </p:stCondLst>
                            <p:childTnLst>
                              <p:par>
                                <p:cTn id="2229" presetID="54" presetClass="entr" presetSubtype="0" accel="100000" fill="hold" grpId="0" nodeType="clickEffect">
                                  <p:stCondLst>
                                    <p:cond delay="0"/>
                                  </p:stCondLst>
                                  <p:childTnLst>
                                    <p:set>
                                      <p:cBhvr>
                                        <p:cTn id="2230" dur="1" fill="hold">
                                          <p:stCondLst>
                                            <p:cond delay="0"/>
                                          </p:stCondLst>
                                        </p:cTn>
                                        <p:tgtEl>
                                          <p:spTgt spid="2654"/>
                                        </p:tgtEl>
                                        <p:attrNameLst>
                                          <p:attrName>style.visibility</p:attrName>
                                        </p:attrNameLst>
                                      </p:cBhvr>
                                      <p:to>
                                        <p:strVal val="visible"/>
                                      </p:to>
                                    </p:set>
                                    <p:anim calcmode="lin" valueType="num">
                                      <p:cBhvr>
                                        <p:cTn id="2231" dur="1000" fill="hold"/>
                                        <p:tgtEl>
                                          <p:spTgt spid="2654"/>
                                        </p:tgtEl>
                                        <p:attrNameLst>
                                          <p:attrName>ppt_w</p:attrName>
                                        </p:attrNameLst>
                                      </p:cBhvr>
                                      <p:tavLst>
                                        <p:tav tm="0">
                                          <p:val>
                                            <p:strVal val="#ppt_w*0.05"/>
                                          </p:val>
                                        </p:tav>
                                        <p:tav tm="100000">
                                          <p:val>
                                            <p:strVal val="#ppt_w"/>
                                          </p:val>
                                        </p:tav>
                                      </p:tavLst>
                                    </p:anim>
                                    <p:anim calcmode="lin" valueType="num">
                                      <p:cBhvr>
                                        <p:cTn id="2232" dur="1000" fill="hold"/>
                                        <p:tgtEl>
                                          <p:spTgt spid="2654"/>
                                        </p:tgtEl>
                                        <p:attrNameLst>
                                          <p:attrName>ppt_h</p:attrName>
                                        </p:attrNameLst>
                                      </p:cBhvr>
                                      <p:tavLst>
                                        <p:tav tm="0">
                                          <p:val>
                                            <p:strVal val="#ppt_h"/>
                                          </p:val>
                                        </p:tav>
                                        <p:tav tm="100000">
                                          <p:val>
                                            <p:strVal val="#ppt_h"/>
                                          </p:val>
                                        </p:tav>
                                      </p:tavLst>
                                    </p:anim>
                                    <p:anim calcmode="lin" valueType="num">
                                      <p:cBhvr>
                                        <p:cTn id="2233" dur="1000" fill="hold"/>
                                        <p:tgtEl>
                                          <p:spTgt spid="2654"/>
                                        </p:tgtEl>
                                        <p:attrNameLst>
                                          <p:attrName>ppt_x</p:attrName>
                                        </p:attrNameLst>
                                      </p:cBhvr>
                                      <p:tavLst>
                                        <p:tav tm="0">
                                          <p:val>
                                            <p:strVal val="#ppt_x-.2"/>
                                          </p:val>
                                        </p:tav>
                                        <p:tav tm="100000">
                                          <p:val>
                                            <p:strVal val="#ppt_x"/>
                                          </p:val>
                                        </p:tav>
                                      </p:tavLst>
                                    </p:anim>
                                    <p:anim calcmode="lin" valueType="num">
                                      <p:cBhvr>
                                        <p:cTn id="2234" dur="1000" fill="hold"/>
                                        <p:tgtEl>
                                          <p:spTgt spid="2654"/>
                                        </p:tgtEl>
                                        <p:attrNameLst>
                                          <p:attrName>ppt_y</p:attrName>
                                        </p:attrNameLst>
                                      </p:cBhvr>
                                      <p:tavLst>
                                        <p:tav tm="0">
                                          <p:val>
                                            <p:strVal val="#ppt_y"/>
                                          </p:val>
                                        </p:tav>
                                        <p:tav tm="100000">
                                          <p:val>
                                            <p:strVal val="#ppt_y"/>
                                          </p:val>
                                        </p:tav>
                                      </p:tavLst>
                                    </p:anim>
                                    <p:animEffect transition="in" filter="fade">
                                      <p:cBhvr>
                                        <p:cTn id="2235" dur="1000"/>
                                        <p:tgtEl>
                                          <p:spTgt spid="2654"/>
                                        </p:tgtEl>
                                      </p:cBhvr>
                                    </p:animEffect>
                                  </p:childTnLst>
                                </p:cTn>
                              </p:par>
                              <p:par>
                                <p:cTn id="2236" presetID="0" presetClass="path" presetSubtype="0" accel="50000" decel="50000" fill="hold" grpId="2" nodeType="withEffect">
                                  <p:stCondLst>
                                    <p:cond delay="0"/>
                                  </p:stCondLst>
                                  <p:childTnLst>
                                    <p:animMotion origin="layout" path="M 2.5E-6 -2.96296E-6 L 0.68489 0.77523 " pathEditMode="relative" rAng="0" ptsTypes="AA">
                                      <p:cBhvr>
                                        <p:cTn id="2237" dur="100" fill="hold"/>
                                        <p:tgtEl>
                                          <p:spTgt spid="2654"/>
                                        </p:tgtEl>
                                        <p:attrNameLst>
                                          <p:attrName>ppt_x</p:attrName>
                                          <p:attrName>ppt_y</p:attrName>
                                        </p:attrNameLst>
                                      </p:cBhvr>
                                      <p:rCtr x="342" y="387"/>
                                    </p:animMotion>
                                  </p:childTnLst>
                                </p:cTn>
                              </p:par>
                            </p:childTnLst>
                          </p:cTn>
                        </p:par>
                        <p:par>
                          <p:cTn id="2238" fill="hold">
                            <p:stCondLst>
                              <p:cond delay="1000"/>
                            </p:stCondLst>
                            <p:childTnLst>
                              <p:par>
                                <p:cTn id="2239" presetID="54" presetClass="exit" presetSubtype="0" decel="100000" fill="hold" grpId="1" nodeType="afterEffect">
                                  <p:stCondLst>
                                    <p:cond delay="4000"/>
                                  </p:stCondLst>
                                  <p:childTnLst>
                                    <p:anim calcmode="lin" valueType="num">
                                      <p:cBhvr>
                                        <p:cTn id="2240" dur="1000"/>
                                        <p:tgtEl>
                                          <p:spTgt spid="2654"/>
                                        </p:tgtEl>
                                        <p:attrNameLst>
                                          <p:attrName>ppt_w</p:attrName>
                                        </p:attrNameLst>
                                      </p:cBhvr>
                                      <p:tavLst>
                                        <p:tav tm="0">
                                          <p:val>
                                            <p:strVal val="ppt_w"/>
                                          </p:val>
                                        </p:tav>
                                        <p:tav tm="100000">
                                          <p:val>
                                            <p:strVal val="ppt_w*0.05"/>
                                          </p:val>
                                        </p:tav>
                                      </p:tavLst>
                                    </p:anim>
                                    <p:anim calcmode="lin" valueType="num">
                                      <p:cBhvr>
                                        <p:cTn id="2241" dur="1000"/>
                                        <p:tgtEl>
                                          <p:spTgt spid="2654"/>
                                        </p:tgtEl>
                                        <p:attrNameLst>
                                          <p:attrName>ppt_h</p:attrName>
                                        </p:attrNameLst>
                                      </p:cBhvr>
                                      <p:tavLst>
                                        <p:tav tm="0">
                                          <p:val>
                                            <p:strVal val="ppt_h"/>
                                          </p:val>
                                        </p:tav>
                                        <p:tav tm="100000">
                                          <p:val>
                                            <p:strVal val="ppt_h"/>
                                          </p:val>
                                        </p:tav>
                                      </p:tavLst>
                                    </p:anim>
                                    <p:anim calcmode="lin" valueType="num">
                                      <p:cBhvr>
                                        <p:cTn id="2242" dur="1000"/>
                                        <p:tgtEl>
                                          <p:spTgt spid="2654"/>
                                        </p:tgtEl>
                                        <p:attrNameLst>
                                          <p:attrName>ppt_x</p:attrName>
                                        </p:attrNameLst>
                                      </p:cBhvr>
                                      <p:tavLst>
                                        <p:tav tm="0">
                                          <p:val>
                                            <p:strVal val="ppt_x"/>
                                          </p:val>
                                        </p:tav>
                                        <p:tav tm="100000">
                                          <p:val>
                                            <p:strVal val="ppt_x-.2"/>
                                          </p:val>
                                        </p:tav>
                                      </p:tavLst>
                                    </p:anim>
                                    <p:anim calcmode="lin" valueType="num">
                                      <p:cBhvr>
                                        <p:cTn id="2243" dur="1000"/>
                                        <p:tgtEl>
                                          <p:spTgt spid="2654"/>
                                        </p:tgtEl>
                                        <p:attrNameLst>
                                          <p:attrName>ppt_y</p:attrName>
                                        </p:attrNameLst>
                                      </p:cBhvr>
                                      <p:tavLst>
                                        <p:tav tm="0">
                                          <p:val>
                                            <p:strVal val="ppt_y"/>
                                          </p:val>
                                        </p:tav>
                                        <p:tav tm="100000">
                                          <p:val>
                                            <p:strVal val="ppt_y"/>
                                          </p:val>
                                        </p:tav>
                                      </p:tavLst>
                                    </p:anim>
                                    <p:animEffect transition="out" filter="fade">
                                      <p:cBhvr>
                                        <p:cTn id="2244" dur="1000"/>
                                        <p:tgtEl>
                                          <p:spTgt spid="2654"/>
                                        </p:tgtEl>
                                      </p:cBhvr>
                                    </p:animEffect>
                                    <p:set>
                                      <p:cBhvr>
                                        <p:cTn id="2245" dur="1" fill="hold">
                                          <p:stCondLst>
                                            <p:cond delay="999"/>
                                          </p:stCondLst>
                                        </p:cTn>
                                        <p:tgtEl>
                                          <p:spTgt spid="2654"/>
                                        </p:tgtEl>
                                        <p:attrNameLst>
                                          <p:attrName>style.visibility</p:attrName>
                                        </p:attrNameLst>
                                      </p:cBhvr>
                                      <p:to>
                                        <p:strVal val="hidden"/>
                                      </p:to>
                                    </p:set>
                                  </p:childTnLst>
                                </p:cTn>
                              </p:par>
                            </p:childTnLst>
                          </p:cTn>
                        </p:par>
                      </p:childTnLst>
                    </p:cTn>
                  </p:par>
                </p:childTnLst>
              </p:cTn>
              <p:nextCondLst>
                <p:cond evt="onClick" delay="0">
                  <p:tgtEl>
                    <p:spTgt spid="2290"/>
                  </p:tgtEl>
                </p:cond>
              </p:nextCondLst>
            </p:seq>
            <p:seq concurrent="1" nextAc="seek">
              <p:cTn id="2246" restart="whenNotActive" fill="hold" evtFilter="cancelBubble" nodeType="interactiveSeq">
                <p:stCondLst>
                  <p:cond evt="onClick" delay="0">
                    <p:tgtEl>
                      <p:spTgt spid="2247"/>
                    </p:tgtEl>
                  </p:cond>
                </p:stCondLst>
                <p:endSync evt="end" delay="0">
                  <p:rtn val="all"/>
                </p:endSync>
                <p:childTnLst>
                  <p:par>
                    <p:cTn id="2247" fill="hold">
                      <p:stCondLst>
                        <p:cond delay="0"/>
                      </p:stCondLst>
                      <p:childTnLst>
                        <p:par>
                          <p:cTn id="2248" fill="hold">
                            <p:stCondLst>
                              <p:cond delay="0"/>
                            </p:stCondLst>
                            <p:childTnLst>
                              <p:par>
                                <p:cTn id="2249" presetID="54" presetClass="entr" presetSubtype="0" accel="100000" fill="hold" grpId="0" nodeType="clickEffect">
                                  <p:stCondLst>
                                    <p:cond delay="0"/>
                                  </p:stCondLst>
                                  <p:childTnLst>
                                    <p:set>
                                      <p:cBhvr>
                                        <p:cTn id="2250" dur="1" fill="hold">
                                          <p:stCondLst>
                                            <p:cond delay="0"/>
                                          </p:stCondLst>
                                        </p:cTn>
                                        <p:tgtEl>
                                          <p:spTgt spid="2682"/>
                                        </p:tgtEl>
                                        <p:attrNameLst>
                                          <p:attrName>style.visibility</p:attrName>
                                        </p:attrNameLst>
                                      </p:cBhvr>
                                      <p:to>
                                        <p:strVal val="visible"/>
                                      </p:to>
                                    </p:set>
                                    <p:anim calcmode="lin" valueType="num">
                                      <p:cBhvr>
                                        <p:cTn id="2251" dur="1000" fill="hold"/>
                                        <p:tgtEl>
                                          <p:spTgt spid="2682"/>
                                        </p:tgtEl>
                                        <p:attrNameLst>
                                          <p:attrName>ppt_w</p:attrName>
                                        </p:attrNameLst>
                                      </p:cBhvr>
                                      <p:tavLst>
                                        <p:tav tm="0">
                                          <p:val>
                                            <p:strVal val="#ppt_w*0.05"/>
                                          </p:val>
                                        </p:tav>
                                        <p:tav tm="100000">
                                          <p:val>
                                            <p:strVal val="#ppt_w"/>
                                          </p:val>
                                        </p:tav>
                                      </p:tavLst>
                                    </p:anim>
                                    <p:anim calcmode="lin" valueType="num">
                                      <p:cBhvr>
                                        <p:cTn id="2252" dur="1000" fill="hold"/>
                                        <p:tgtEl>
                                          <p:spTgt spid="2682"/>
                                        </p:tgtEl>
                                        <p:attrNameLst>
                                          <p:attrName>ppt_h</p:attrName>
                                        </p:attrNameLst>
                                      </p:cBhvr>
                                      <p:tavLst>
                                        <p:tav tm="0">
                                          <p:val>
                                            <p:strVal val="#ppt_h"/>
                                          </p:val>
                                        </p:tav>
                                        <p:tav tm="100000">
                                          <p:val>
                                            <p:strVal val="#ppt_h"/>
                                          </p:val>
                                        </p:tav>
                                      </p:tavLst>
                                    </p:anim>
                                    <p:anim calcmode="lin" valueType="num">
                                      <p:cBhvr>
                                        <p:cTn id="2253" dur="1000" fill="hold"/>
                                        <p:tgtEl>
                                          <p:spTgt spid="2682"/>
                                        </p:tgtEl>
                                        <p:attrNameLst>
                                          <p:attrName>ppt_x</p:attrName>
                                        </p:attrNameLst>
                                      </p:cBhvr>
                                      <p:tavLst>
                                        <p:tav tm="0">
                                          <p:val>
                                            <p:strVal val="#ppt_x-.2"/>
                                          </p:val>
                                        </p:tav>
                                        <p:tav tm="100000">
                                          <p:val>
                                            <p:strVal val="#ppt_x"/>
                                          </p:val>
                                        </p:tav>
                                      </p:tavLst>
                                    </p:anim>
                                    <p:anim calcmode="lin" valueType="num">
                                      <p:cBhvr>
                                        <p:cTn id="2254" dur="1000" fill="hold"/>
                                        <p:tgtEl>
                                          <p:spTgt spid="2682"/>
                                        </p:tgtEl>
                                        <p:attrNameLst>
                                          <p:attrName>ppt_y</p:attrName>
                                        </p:attrNameLst>
                                      </p:cBhvr>
                                      <p:tavLst>
                                        <p:tav tm="0">
                                          <p:val>
                                            <p:strVal val="#ppt_y"/>
                                          </p:val>
                                        </p:tav>
                                        <p:tav tm="100000">
                                          <p:val>
                                            <p:strVal val="#ppt_y"/>
                                          </p:val>
                                        </p:tav>
                                      </p:tavLst>
                                    </p:anim>
                                    <p:animEffect transition="in" filter="fade">
                                      <p:cBhvr>
                                        <p:cTn id="2255" dur="1000"/>
                                        <p:tgtEl>
                                          <p:spTgt spid="2682"/>
                                        </p:tgtEl>
                                      </p:cBhvr>
                                    </p:animEffect>
                                  </p:childTnLst>
                                </p:cTn>
                              </p:par>
                              <p:par>
                                <p:cTn id="2256" presetID="0" presetClass="path" presetSubtype="0" accel="50000" decel="50000" fill="hold" grpId="2" nodeType="withEffect">
                                  <p:stCondLst>
                                    <p:cond delay="0"/>
                                  </p:stCondLst>
                                  <p:childTnLst>
                                    <p:animMotion origin="layout" path="M 5.55556E-7 -2.22222E-6 L -1.1184 1.05347 " pathEditMode="relative" rAng="0" ptsTypes="AA">
                                      <p:cBhvr>
                                        <p:cTn id="2257" dur="100" fill="hold"/>
                                        <p:tgtEl>
                                          <p:spTgt spid="2682"/>
                                        </p:tgtEl>
                                        <p:attrNameLst>
                                          <p:attrName>ppt_x</p:attrName>
                                          <p:attrName>ppt_y</p:attrName>
                                        </p:attrNameLst>
                                      </p:cBhvr>
                                      <p:rCtr x="-559" y="527"/>
                                    </p:animMotion>
                                  </p:childTnLst>
                                </p:cTn>
                              </p:par>
                            </p:childTnLst>
                          </p:cTn>
                        </p:par>
                        <p:par>
                          <p:cTn id="2258" fill="hold">
                            <p:stCondLst>
                              <p:cond delay="1000"/>
                            </p:stCondLst>
                            <p:childTnLst>
                              <p:par>
                                <p:cTn id="2259" presetID="54" presetClass="exit" presetSubtype="0" decel="100000" fill="hold" grpId="1" nodeType="afterEffect">
                                  <p:stCondLst>
                                    <p:cond delay="4000"/>
                                  </p:stCondLst>
                                  <p:childTnLst>
                                    <p:anim calcmode="lin" valueType="num">
                                      <p:cBhvr>
                                        <p:cTn id="2260" dur="1000"/>
                                        <p:tgtEl>
                                          <p:spTgt spid="2682"/>
                                        </p:tgtEl>
                                        <p:attrNameLst>
                                          <p:attrName>ppt_w</p:attrName>
                                        </p:attrNameLst>
                                      </p:cBhvr>
                                      <p:tavLst>
                                        <p:tav tm="0">
                                          <p:val>
                                            <p:strVal val="ppt_w"/>
                                          </p:val>
                                        </p:tav>
                                        <p:tav tm="100000">
                                          <p:val>
                                            <p:strVal val="ppt_w*0.05"/>
                                          </p:val>
                                        </p:tav>
                                      </p:tavLst>
                                    </p:anim>
                                    <p:anim calcmode="lin" valueType="num">
                                      <p:cBhvr>
                                        <p:cTn id="2261" dur="1000"/>
                                        <p:tgtEl>
                                          <p:spTgt spid="2682"/>
                                        </p:tgtEl>
                                        <p:attrNameLst>
                                          <p:attrName>ppt_h</p:attrName>
                                        </p:attrNameLst>
                                      </p:cBhvr>
                                      <p:tavLst>
                                        <p:tav tm="0">
                                          <p:val>
                                            <p:strVal val="ppt_h"/>
                                          </p:val>
                                        </p:tav>
                                        <p:tav tm="100000">
                                          <p:val>
                                            <p:strVal val="ppt_h"/>
                                          </p:val>
                                        </p:tav>
                                      </p:tavLst>
                                    </p:anim>
                                    <p:anim calcmode="lin" valueType="num">
                                      <p:cBhvr>
                                        <p:cTn id="2262" dur="1000"/>
                                        <p:tgtEl>
                                          <p:spTgt spid="2682"/>
                                        </p:tgtEl>
                                        <p:attrNameLst>
                                          <p:attrName>ppt_x</p:attrName>
                                        </p:attrNameLst>
                                      </p:cBhvr>
                                      <p:tavLst>
                                        <p:tav tm="0">
                                          <p:val>
                                            <p:strVal val="ppt_x"/>
                                          </p:val>
                                        </p:tav>
                                        <p:tav tm="100000">
                                          <p:val>
                                            <p:strVal val="ppt_x-.2"/>
                                          </p:val>
                                        </p:tav>
                                      </p:tavLst>
                                    </p:anim>
                                    <p:anim calcmode="lin" valueType="num">
                                      <p:cBhvr>
                                        <p:cTn id="2263" dur="1000"/>
                                        <p:tgtEl>
                                          <p:spTgt spid="2682"/>
                                        </p:tgtEl>
                                        <p:attrNameLst>
                                          <p:attrName>ppt_y</p:attrName>
                                        </p:attrNameLst>
                                      </p:cBhvr>
                                      <p:tavLst>
                                        <p:tav tm="0">
                                          <p:val>
                                            <p:strVal val="ppt_y"/>
                                          </p:val>
                                        </p:tav>
                                        <p:tav tm="100000">
                                          <p:val>
                                            <p:strVal val="ppt_y"/>
                                          </p:val>
                                        </p:tav>
                                      </p:tavLst>
                                    </p:anim>
                                    <p:animEffect transition="out" filter="fade">
                                      <p:cBhvr>
                                        <p:cTn id="2264" dur="1000"/>
                                        <p:tgtEl>
                                          <p:spTgt spid="2682"/>
                                        </p:tgtEl>
                                      </p:cBhvr>
                                    </p:animEffect>
                                    <p:set>
                                      <p:cBhvr>
                                        <p:cTn id="2265" dur="1" fill="hold">
                                          <p:stCondLst>
                                            <p:cond delay="999"/>
                                          </p:stCondLst>
                                        </p:cTn>
                                        <p:tgtEl>
                                          <p:spTgt spid="2682"/>
                                        </p:tgtEl>
                                        <p:attrNameLst>
                                          <p:attrName>style.visibility</p:attrName>
                                        </p:attrNameLst>
                                      </p:cBhvr>
                                      <p:to>
                                        <p:strVal val="hidden"/>
                                      </p:to>
                                    </p:set>
                                  </p:childTnLst>
                                </p:cTn>
                              </p:par>
                            </p:childTnLst>
                          </p:cTn>
                        </p:par>
                      </p:childTnLst>
                    </p:cTn>
                  </p:par>
                </p:childTnLst>
              </p:cTn>
              <p:nextCondLst>
                <p:cond evt="onClick" delay="0">
                  <p:tgtEl>
                    <p:spTgt spid="2247"/>
                  </p:tgtEl>
                </p:cond>
              </p:nextCondLst>
            </p:seq>
            <p:seq concurrent="1" nextAc="seek">
              <p:cTn id="2266" restart="whenNotActive" fill="hold" evtFilter="cancelBubble" nodeType="interactiveSeq">
                <p:stCondLst>
                  <p:cond evt="onClick" delay="0">
                    <p:tgtEl>
                      <p:spTgt spid="2238"/>
                    </p:tgtEl>
                  </p:cond>
                </p:stCondLst>
                <p:endSync evt="end" delay="0">
                  <p:rtn val="all"/>
                </p:endSync>
                <p:childTnLst>
                  <p:par>
                    <p:cTn id="2267" fill="hold">
                      <p:stCondLst>
                        <p:cond delay="0"/>
                      </p:stCondLst>
                      <p:childTnLst>
                        <p:par>
                          <p:cTn id="2268" fill="hold">
                            <p:stCondLst>
                              <p:cond delay="0"/>
                            </p:stCondLst>
                            <p:childTnLst>
                              <p:par>
                                <p:cTn id="2269" presetID="54" presetClass="entr" presetSubtype="0" accel="100000" fill="hold" grpId="0" nodeType="clickEffect">
                                  <p:stCondLst>
                                    <p:cond delay="0"/>
                                  </p:stCondLst>
                                  <p:childTnLst>
                                    <p:set>
                                      <p:cBhvr>
                                        <p:cTn id="2270" dur="1" fill="hold">
                                          <p:stCondLst>
                                            <p:cond delay="0"/>
                                          </p:stCondLst>
                                        </p:cTn>
                                        <p:tgtEl>
                                          <p:spTgt spid="2677"/>
                                        </p:tgtEl>
                                        <p:attrNameLst>
                                          <p:attrName>style.visibility</p:attrName>
                                        </p:attrNameLst>
                                      </p:cBhvr>
                                      <p:to>
                                        <p:strVal val="visible"/>
                                      </p:to>
                                    </p:set>
                                    <p:anim calcmode="lin" valueType="num">
                                      <p:cBhvr>
                                        <p:cTn id="2271" dur="1000" fill="hold"/>
                                        <p:tgtEl>
                                          <p:spTgt spid="2677"/>
                                        </p:tgtEl>
                                        <p:attrNameLst>
                                          <p:attrName>ppt_w</p:attrName>
                                        </p:attrNameLst>
                                      </p:cBhvr>
                                      <p:tavLst>
                                        <p:tav tm="0">
                                          <p:val>
                                            <p:strVal val="#ppt_w*0.05"/>
                                          </p:val>
                                        </p:tav>
                                        <p:tav tm="100000">
                                          <p:val>
                                            <p:strVal val="#ppt_w"/>
                                          </p:val>
                                        </p:tav>
                                      </p:tavLst>
                                    </p:anim>
                                    <p:anim calcmode="lin" valueType="num">
                                      <p:cBhvr>
                                        <p:cTn id="2272" dur="1000" fill="hold"/>
                                        <p:tgtEl>
                                          <p:spTgt spid="2677"/>
                                        </p:tgtEl>
                                        <p:attrNameLst>
                                          <p:attrName>ppt_h</p:attrName>
                                        </p:attrNameLst>
                                      </p:cBhvr>
                                      <p:tavLst>
                                        <p:tav tm="0">
                                          <p:val>
                                            <p:strVal val="#ppt_h"/>
                                          </p:val>
                                        </p:tav>
                                        <p:tav tm="100000">
                                          <p:val>
                                            <p:strVal val="#ppt_h"/>
                                          </p:val>
                                        </p:tav>
                                      </p:tavLst>
                                    </p:anim>
                                    <p:anim calcmode="lin" valueType="num">
                                      <p:cBhvr>
                                        <p:cTn id="2273" dur="1000" fill="hold"/>
                                        <p:tgtEl>
                                          <p:spTgt spid="2677"/>
                                        </p:tgtEl>
                                        <p:attrNameLst>
                                          <p:attrName>ppt_x</p:attrName>
                                        </p:attrNameLst>
                                      </p:cBhvr>
                                      <p:tavLst>
                                        <p:tav tm="0">
                                          <p:val>
                                            <p:strVal val="#ppt_x-.2"/>
                                          </p:val>
                                        </p:tav>
                                        <p:tav tm="100000">
                                          <p:val>
                                            <p:strVal val="#ppt_x"/>
                                          </p:val>
                                        </p:tav>
                                      </p:tavLst>
                                    </p:anim>
                                    <p:anim calcmode="lin" valueType="num">
                                      <p:cBhvr>
                                        <p:cTn id="2274" dur="1000" fill="hold"/>
                                        <p:tgtEl>
                                          <p:spTgt spid="2677"/>
                                        </p:tgtEl>
                                        <p:attrNameLst>
                                          <p:attrName>ppt_y</p:attrName>
                                        </p:attrNameLst>
                                      </p:cBhvr>
                                      <p:tavLst>
                                        <p:tav tm="0">
                                          <p:val>
                                            <p:strVal val="#ppt_y"/>
                                          </p:val>
                                        </p:tav>
                                        <p:tav tm="100000">
                                          <p:val>
                                            <p:strVal val="#ppt_y"/>
                                          </p:val>
                                        </p:tav>
                                      </p:tavLst>
                                    </p:anim>
                                    <p:animEffect transition="in" filter="fade">
                                      <p:cBhvr>
                                        <p:cTn id="2275" dur="1000"/>
                                        <p:tgtEl>
                                          <p:spTgt spid="2677"/>
                                        </p:tgtEl>
                                      </p:cBhvr>
                                    </p:animEffect>
                                  </p:childTnLst>
                                </p:cTn>
                              </p:par>
                              <p:par>
                                <p:cTn id="2276" presetID="0" presetClass="path" presetSubtype="0" accel="50000" decel="50000" fill="hold" grpId="2" nodeType="withEffect">
                                  <p:stCondLst>
                                    <p:cond delay="0"/>
                                  </p:stCondLst>
                                  <p:childTnLst>
                                    <p:animMotion origin="layout" path="M 2.22045E-16 -1.85185E-6 L -1.15625 -0.04838 " pathEditMode="relative" rAng="0" ptsTypes="AA">
                                      <p:cBhvr>
                                        <p:cTn id="2277" dur="100" fill="hold"/>
                                        <p:tgtEl>
                                          <p:spTgt spid="2677"/>
                                        </p:tgtEl>
                                        <p:attrNameLst>
                                          <p:attrName>ppt_x</p:attrName>
                                          <p:attrName>ppt_y</p:attrName>
                                        </p:attrNameLst>
                                      </p:cBhvr>
                                      <p:rCtr x="-578" y="-24"/>
                                    </p:animMotion>
                                  </p:childTnLst>
                                </p:cTn>
                              </p:par>
                            </p:childTnLst>
                          </p:cTn>
                        </p:par>
                        <p:par>
                          <p:cTn id="2278" fill="hold">
                            <p:stCondLst>
                              <p:cond delay="1000"/>
                            </p:stCondLst>
                            <p:childTnLst>
                              <p:par>
                                <p:cTn id="2279" presetID="54" presetClass="exit" presetSubtype="0" decel="100000" fill="hold" grpId="1" nodeType="afterEffect">
                                  <p:stCondLst>
                                    <p:cond delay="4000"/>
                                  </p:stCondLst>
                                  <p:childTnLst>
                                    <p:anim calcmode="lin" valueType="num">
                                      <p:cBhvr>
                                        <p:cTn id="2280" dur="1000"/>
                                        <p:tgtEl>
                                          <p:spTgt spid="2677"/>
                                        </p:tgtEl>
                                        <p:attrNameLst>
                                          <p:attrName>ppt_w</p:attrName>
                                        </p:attrNameLst>
                                      </p:cBhvr>
                                      <p:tavLst>
                                        <p:tav tm="0">
                                          <p:val>
                                            <p:strVal val="ppt_w"/>
                                          </p:val>
                                        </p:tav>
                                        <p:tav tm="100000">
                                          <p:val>
                                            <p:strVal val="ppt_w*0.05"/>
                                          </p:val>
                                        </p:tav>
                                      </p:tavLst>
                                    </p:anim>
                                    <p:anim calcmode="lin" valueType="num">
                                      <p:cBhvr>
                                        <p:cTn id="2281" dur="1000"/>
                                        <p:tgtEl>
                                          <p:spTgt spid="2677"/>
                                        </p:tgtEl>
                                        <p:attrNameLst>
                                          <p:attrName>ppt_h</p:attrName>
                                        </p:attrNameLst>
                                      </p:cBhvr>
                                      <p:tavLst>
                                        <p:tav tm="0">
                                          <p:val>
                                            <p:strVal val="ppt_h"/>
                                          </p:val>
                                        </p:tav>
                                        <p:tav tm="100000">
                                          <p:val>
                                            <p:strVal val="ppt_h"/>
                                          </p:val>
                                        </p:tav>
                                      </p:tavLst>
                                    </p:anim>
                                    <p:anim calcmode="lin" valueType="num">
                                      <p:cBhvr>
                                        <p:cTn id="2282" dur="1000"/>
                                        <p:tgtEl>
                                          <p:spTgt spid="2677"/>
                                        </p:tgtEl>
                                        <p:attrNameLst>
                                          <p:attrName>ppt_x</p:attrName>
                                        </p:attrNameLst>
                                      </p:cBhvr>
                                      <p:tavLst>
                                        <p:tav tm="0">
                                          <p:val>
                                            <p:strVal val="ppt_x"/>
                                          </p:val>
                                        </p:tav>
                                        <p:tav tm="100000">
                                          <p:val>
                                            <p:strVal val="ppt_x-.2"/>
                                          </p:val>
                                        </p:tav>
                                      </p:tavLst>
                                    </p:anim>
                                    <p:anim calcmode="lin" valueType="num">
                                      <p:cBhvr>
                                        <p:cTn id="2283" dur="1000"/>
                                        <p:tgtEl>
                                          <p:spTgt spid="2677"/>
                                        </p:tgtEl>
                                        <p:attrNameLst>
                                          <p:attrName>ppt_y</p:attrName>
                                        </p:attrNameLst>
                                      </p:cBhvr>
                                      <p:tavLst>
                                        <p:tav tm="0">
                                          <p:val>
                                            <p:strVal val="ppt_y"/>
                                          </p:val>
                                        </p:tav>
                                        <p:tav tm="100000">
                                          <p:val>
                                            <p:strVal val="ppt_y"/>
                                          </p:val>
                                        </p:tav>
                                      </p:tavLst>
                                    </p:anim>
                                    <p:animEffect transition="out" filter="fade">
                                      <p:cBhvr>
                                        <p:cTn id="2284" dur="1000"/>
                                        <p:tgtEl>
                                          <p:spTgt spid="2677"/>
                                        </p:tgtEl>
                                      </p:cBhvr>
                                    </p:animEffect>
                                    <p:set>
                                      <p:cBhvr>
                                        <p:cTn id="2285" dur="1" fill="hold">
                                          <p:stCondLst>
                                            <p:cond delay="999"/>
                                          </p:stCondLst>
                                        </p:cTn>
                                        <p:tgtEl>
                                          <p:spTgt spid="2677"/>
                                        </p:tgtEl>
                                        <p:attrNameLst>
                                          <p:attrName>style.visibility</p:attrName>
                                        </p:attrNameLst>
                                      </p:cBhvr>
                                      <p:to>
                                        <p:strVal val="hidden"/>
                                      </p:to>
                                    </p:set>
                                  </p:childTnLst>
                                </p:cTn>
                              </p:par>
                            </p:childTnLst>
                          </p:cTn>
                        </p:par>
                      </p:childTnLst>
                    </p:cTn>
                  </p:par>
                </p:childTnLst>
              </p:cTn>
              <p:nextCondLst>
                <p:cond evt="onClick" delay="0">
                  <p:tgtEl>
                    <p:spTgt spid="2238"/>
                  </p:tgtEl>
                </p:cond>
              </p:nextCondLst>
            </p:seq>
            <p:seq concurrent="1" nextAc="seek">
              <p:cTn id="2286" restart="whenNotActive" fill="hold" evtFilter="cancelBubble" nodeType="interactiveSeq">
                <p:stCondLst>
                  <p:cond evt="onClick" delay="0">
                    <p:tgtEl>
                      <p:spTgt spid="2383"/>
                    </p:tgtEl>
                  </p:cond>
                </p:stCondLst>
                <p:endSync evt="end" delay="0">
                  <p:rtn val="all"/>
                </p:endSync>
                <p:childTnLst>
                  <p:par>
                    <p:cTn id="2287" fill="hold">
                      <p:stCondLst>
                        <p:cond delay="0"/>
                      </p:stCondLst>
                      <p:childTnLst>
                        <p:par>
                          <p:cTn id="2288" fill="hold">
                            <p:stCondLst>
                              <p:cond delay="0"/>
                            </p:stCondLst>
                            <p:childTnLst>
                              <p:par>
                                <p:cTn id="2289" presetID="54" presetClass="entr" presetSubtype="0" accel="100000" fill="hold" grpId="0" nodeType="clickEffect">
                                  <p:stCondLst>
                                    <p:cond delay="0"/>
                                  </p:stCondLst>
                                  <p:childTnLst>
                                    <p:set>
                                      <p:cBhvr>
                                        <p:cTn id="2290" dur="1" fill="hold">
                                          <p:stCondLst>
                                            <p:cond delay="0"/>
                                          </p:stCondLst>
                                        </p:cTn>
                                        <p:tgtEl>
                                          <p:spTgt spid="2678"/>
                                        </p:tgtEl>
                                        <p:attrNameLst>
                                          <p:attrName>style.visibility</p:attrName>
                                        </p:attrNameLst>
                                      </p:cBhvr>
                                      <p:to>
                                        <p:strVal val="visible"/>
                                      </p:to>
                                    </p:set>
                                    <p:anim calcmode="lin" valueType="num">
                                      <p:cBhvr>
                                        <p:cTn id="2291" dur="1000" fill="hold"/>
                                        <p:tgtEl>
                                          <p:spTgt spid="2678"/>
                                        </p:tgtEl>
                                        <p:attrNameLst>
                                          <p:attrName>ppt_w</p:attrName>
                                        </p:attrNameLst>
                                      </p:cBhvr>
                                      <p:tavLst>
                                        <p:tav tm="0">
                                          <p:val>
                                            <p:strVal val="#ppt_w*0.05"/>
                                          </p:val>
                                        </p:tav>
                                        <p:tav tm="100000">
                                          <p:val>
                                            <p:strVal val="#ppt_w"/>
                                          </p:val>
                                        </p:tav>
                                      </p:tavLst>
                                    </p:anim>
                                    <p:anim calcmode="lin" valueType="num">
                                      <p:cBhvr>
                                        <p:cTn id="2292" dur="1000" fill="hold"/>
                                        <p:tgtEl>
                                          <p:spTgt spid="2678"/>
                                        </p:tgtEl>
                                        <p:attrNameLst>
                                          <p:attrName>ppt_h</p:attrName>
                                        </p:attrNameLst>
                                      </p:cBhvr>
                                      <p:tavLst>
                                        <p:tav tm="0">
                                          <p:val>
                                            <p:strVal val="#ppt_h"/>
                                          </p:val>
                                        </p:tav>
                                        <p:tav tm="100000">
                                          <p:val>
                                            <p:strVal val="#ppt_h"/>
                                          </p:val>
                                        </p:tav>
                                      </p:tavLst>
                                    </p:anim>
                                    <p:anim calcmode="lin" valueType="num">
                                      <p:cBhvr>
                                        <p:cTn id="2293" dur="1000" fill="hold"/>
                                        <p:tgtEl>
                                          <p:spTgt spid="2678"/>
                                        </p:tgtEl>
                                        <p:attrNameLst>
                                          <p:attrName>ppt_x</p:attrName>
                                        </p:attrNameLst>
                                      </p:cBhvr>
                                      <p:tavLst>
                                        <p:tav tm="0">
                                          <p:val>
                                            <p:strVal val="#ppt_x-.2"/>
                                          </p:val>
                                        </p:tav>
                                        <p:tav tm="100000">
                                          <p:val>
                                            <p:strVal val="#ppt_x"/>
                                          </p:val>
                                        </p:tav>
                                      </p:tavLst>
                                    </p:anim>
                                    <p:anim calcmode="lin" valueType="num">
                                      <p:cBhvr>
                                        <p:cTn id="2294" dur="1000" fill="hold"/>
                                        <p:tgtEl>
                                          <p:spTgt spid="2678"/>
                                        </p:tgtEl>
                                        <p:attrNameLst>
                                          <p:attrName>ppt_y</p:attrName>
                                        </p:attrNameLst>
                                      </p:cBhvr>
                                      <p:tavLst>
                                        <p:tav tm="0">
                                          <p:val>
                                            <p:strVal val="#ppt_y"/>
                                          </p:val>
                                        </p:tav>
                                        <p:tav tm="100000">
                                          <p:val>
                                            <p:strVal val="#ppt_y"/>
                                          </p:val>
                                        </p:tav>
                                      </p:tavLst>
                                    </p:anim>
                                    <p:animEffect transition="in" filter="fade">
                                      <p:cBhvr>
                                        <p:cTn id="2295" dur="1000"/>
                                        <p:tgtEl>
                                          <p:spTgt spid="2678"/>
                                        </p:tgtEl>
                                      </p:cBhvr>
                                    </p:animEffect>
                                  </p:childTnLst>
                                </p:cTn>
                              </p:par>
                              <p:par>
                                <p:cTn id="2296" presetID="0" presetClass="path" presetSubtype="0" accel="50000" decel="50000" fill="hold" grpId="2" nodeType="withEffect">
                                  <p:stCondLst>
                                    <p:cond delay="0"/>
                                  </p:stCondLst>
                                  <p:childTnLst>
                                    <p:animMotion origin="layout" path="M -3.05556E-6 0 L -1.16441 -0.30417 " pathEditMode="relative" rAng="0" ptsTypes="AA">
                                      <p:cBhvr>
                                        <p:cTn id="2297" dur="100" fill="hold"/>
                                        <p:tgtEl>
                                          <p:spTgt spid="2678"/>
                                        </p:tgtEl>
                                        <p:attrNameLst>
                                          <p:attrName>ppt_x</p:attrName>
                                          <p:attrName>ppt_y</p:attrName>
                                        </p:attrNameLst>
                                      </p:cBhvr>
                                      <p:rCtr x="-582" y="-152"/>
                                    </p:animMotion>
                                  </p:childTnLst>
                                </p:cTn>
                              </p:par>
                            </p:childTnLst>
                          </p:cTn>
                        </p:par>
                        <p:par>
                          <p:cTn id="2298" fill="hold">
                            <p:stCondLst>
                              <p:cond delay="1000"/>
                            </p:stCondLst>
                            <p:childTnLst>
                              <p:par>
                                <p:cTn id="2299" presetID="54" presetClass="exit" presetSubtype="0" decel="100000" fill="hold" grpId="1" nodeType="afterEffect">
                                  <p:stCondLst>
                                    <p:cond delay="4000"/>
                                  </p:stCondLst>
                                  <p:childTnLst>
                                    <p:anim calcmode="lin" valueType="num">
                                      <p:cBhvr>
                                        <p:cTn id="2300" dur="1000"/>
                                        <p:tgtEl>
                                          <p:spTgt spid="2678"/>
                                        </p:tgtEl>
                                        <p:attrNameLst>
                                          <p:attrName>ppt_w</p:attrName>
                                        </p:attrNameLst>
                                      </p:cBhvr>
                                      <p:tavLst>
                                        <p:tav tm="0">
                                          <p:val>
                                            <p:strVal val="ppt_w"/>
                                          </p:val>
                                        </p:tav>
                                        <p:tav tm="100000">
                                          <p:val>
                                            <p:strVal val="ppt_w*0.05"/>
                                          </p:val>
                                        </p:tav>
                                      </p:tavLst>
                                    </p:anim>
                                    <p:anim calcmode="lin" valueType="num">
                                      <p:cBhvr>
                                        <p:cTn id="2301" dur="1000"/>
                                        <p:tgtEl>
                                          <p:spTgt spid="2678"/>
                                        </p:tgtEl>
                                        <p:attrNameLst>
                                          <p:attrName>ppt_h</p:attrName>
                                        </p:attrNameLst>
                                      </p:cBhvr>
                                      <p:tavLst>
                                        <p:tav tm="0">
                                          <p:val>
                                            <p:strVal val="ppt_h"/>
                                          </p:val>
                                        </p:tav>
                                        <p:tav tm="100000">
                                          <p:val>
                                            <p:strVal val="ppt_h"/>
                                          </p:val>
                                        </p:tav>
                                      </p:tavLst>
                                    </p:anim>
                                    <p:anim calcmode="lin" valueType="num">
                                      <p:cBhvr>
                                        <p:cTn id="2302" dur="1000"/>
                                        <p:tgtEl>
                                          <p:spTgt spid="2678"/>
                                        </p:tgtEl>
                                        <p:attrNameLst>
                                          <p:attrName>ppt_x</p:attrName>
                                        </p:attrNameLst>
                                      </p:cBhvr>
                                      <p:tavLst>
                                        <p:tav tm="0">
                                          <p:val>
                                            <p:strVal val="ppt_x"/>
                                          </p:val>
                                        </p:tav>
                                        <p:tav tm="100000">
                                          <p:val>
                                            <p:strVal val="ppt_x-.2"/>
                                          </p:val>
                                        </p:tav>
                                      </p:tavLst>
                                    </p:anim>
                                    <p:anim calcmode="lin" valueType="num">
                                      <p:cBhvr>
                                        <p:cTn id="2303" dur="1000"/>
                                        <p:tgtEl>
                                          <p:spTgt spid="2678"/>
                                        </p:tgtEl>
                                        <p:attrNameLst>
                                          <p:attrName>ppt_y</p:attrName>
                                        </p:attrNameLst>
                                      </p:cBhvr>
                                      <p:tavLst>
                                        <p:tav tm="0">
                                          <p:val>
                                            <p:strVal val="ppt_y"/>
                                          </p:val>
                                        </p:tav>
                                        <p:tav tm="100000">
                                          <p:val>
                                            <p:strVal val="ppt_y"/>
                                          </p:val>
                                        </p:tav>
                                      </p:tavLst>
                                    </p:anim>
                                    <p:animEffect transition="out" filter="fade">
                                      <p:cBhvr>
                                        <p:cTn id="2304" dur="1000"/>
                                        <p:tgtEl>
                                          <p:spTgt spid="2678"/>
                                        </p:tgtEl>
                                      </p:cBhvr>
                                    </p:animEffect>
                                    <p:set>
                                      <p:cBhvr>
                                        <p:cTn id="2305" dur="1" fill="hold">
                                          <p:stCondLst>
                                            <p:cond delay="999"/>
                                          </p:stCondLst>
                                        </p:cTn>
                                        <p:tgtEl>
                                          <p:spTgt spid="2678"/>
                                        </p:tgtEl>
                                        <p:attrNameLst>
                                          <p:attrName>style.visibility</p:attrName>
                                        </p:attrNameLst>
                                      </p:cBhvr>
                                      <p:to>
                                        <p:strVal val="hidden"/>
                                      </p:to>
                                    </p:set>
                                  </p:childTnLst>
                                </p:cTn>
                              </p:par>
                            </p:childTnLst>
                          </p:cTn>
                        </p:par>
                      </p:childTnLst>
                    </p:cTn>
                  </p:par>
                </p:childTnLst>
              </p:cTn>
              <p:nextCondLst>
                <p:cond evt="onClick" delay="0">
                  <p:tgtEl>
                    <p:spTgt spid="2383"/>
                  </p:tgtEl>
                </p:cond>
              </p:nextCondLst>
            </p:seq>
            <p:seq concurrent="1" nextAc="seek">
              <p:cTn id="2306" restart="whenNotActive" fill="hold" evtFilter="cancelBubble" nodeType="interactiveSeq">
                <p:stCondLst>
                  <p:cond evt="onClick" delay="0">
                    <p:tgtEl>
                      <p:spTgt spid="2245"/>
                    </p:tgtEl>
                  </p:cond>
                </p:stCondLst>
                <p:endSync evt="end" delay="0">
                  <p:rtn val="all"/>
                </p:endSync>
                <p:childTnLst>
                  <p:par>
                    <p:cTn id="2307" fill="hold">
                      <p:stCondLst>
                        <p:cond delay="0"/>
                      </p:stCondLst>
                      <p:childTnLst>
                        <p:par>
                          <p:cTn id="2308" fill="hold">
                            <p:stCondLst>
                              <p:cond delay="0"/>
                            </p:stCondLst>
                            <p:childTnLst>
                              <p:par>
                                <p:cTn id="2309" presetID="54" presetClass="entr" presetSubtype="0" accel="100000" fill="hold" grpId="0" nodeType="clickEffect">
                                  <p:stCondLst>
                                    <p:cond delay="0"/>
                                  </p:stCondLst>
                                  <p:childTnLst>
                                    <p:set>
                                      <p:cBhvr>
                                        <p:cTn id="2310" dur="1" fill="hold">
                                          <p:stCondLst>
                                            <p:cond delay="0"/>
                                          </p:stCondLst>
                                        </p:cTn>
                                        <p:tgtEl>
                                          <p:spTgt spid="2672"/>
                                        </p:tgtEl>
                                        <p:attrNameLst>
                                          <p:attrName>style.visibility</p:attrName>
                                        </p:attrNameLst>
                                      </p:cBhvr>
                                      <p:to>
                                        <p:strVal val="visible"/>
                                      </p:to>
                                    </p:set>
                                    <p:anim calcmode="lin" valueType="num">
                                      <p:cBhvr>
                                        <p:cTn id="2311" dur="1000" fill="hold"/>
                                        <p:tgtEl>
                                          <p:spTgt spid="2672"/>
                                        </p:tgtEl>
                                        <p:attrNameLst>
                                          <p:attrName>ppt_w</p:attrName>
                                        </p:attrNameLst>
                                      </p:cBhvr>
                                      <p:tavLst>
                                        <p:tav tm="0">
                                          <p:val>
                                            <p:strVal val="#ppt_w*0.05"/>
                                          </p:val>
                                        </p:tav>
                                        <p:tav tm="100000">
                                          <p:val>
                                            <p:strVal val="#ppt_w"/>
                                          </p:val>
                                        </p:tav>
                                      </p:tavLst>
                                    </p:anim>
                                    <p:anim calcmode="lin" valueType="num">
                                      <p:cBhvr>
                                        <p:cTn id="2312" dur="1000" fill="hold"/>
                                        <p:tgtEl>
                                          <p:spTgt spid="2672"/>
                                        </p:tgtEl>
                                        <p:attrNameLst>
                                          <p:attrName>ppt_h</p:attrName>
                                        </p:attrNameLst>
                                      </p:cBhvr>
                                      <p:tavLst>
                                        <p:tav tm="0">
                                          <p:val>
                                            <p:strVal val="#ppt_h"/>
                                          </p:val>
                                        </p:tav>
                                        <p:tav tm="100000">
                                          <p:val>
                                            <p:strVal val="#ppt_h"/>
                                          </p:val>
                                        </p:tav>
                                      </p:tavLst>
                                    </p:anim>
                                    <p:anim calcmode="lin" valueType="num">
                                      <p:cBhvr>
                                        <p:cTn id="2313" dur="1000" fill="hold"/>
                                        <p:tgtEl>
                                          <p:spTgt spid="2672"/>
                                        </p:tgtEl>
                                        <p:attrNameLst>
                                          <p:attrName>ppt_x</p:attrName>
                                        </p:attrNameLst>
                                      </p:cBhvr>
                                      <p:tavLst>
                                        <p:tav tm="0">
                                          <p:val>
                                            <p:strVal val="#ppt_x-.2"/>
                                          </p:val>
                                        </p:tav>
                                        <p:tav tm="100000">
                                          <p:val>
                                            <p:strVal val="#ppt_x"/>
                                          </p:val>
                                        </p:tav>
                                      </p:tavLst>
                                    </p:anim>
                                    <p:anim calcmode="lin" valueType="num">
                                      <p:cBhvr>
                                        <p:cTn id="2314" dur="1000" fill="hold"/>
                                        <p:tgtEl>
                                          <p:spTgt spid="2672"/>
                                        </p:tgtEl>
                                        <p:attrNameLst>
                                          <p:attrName>ppt_y</p:attrName>
                                        </p:attrNameLst>
                                      </p:cBhvr>
                                      <p:tavLst>
                                        <p:tav tm="0">
                                          <p:val>
                                            <p:strVal val="#ppt_y"/>
                                          </p:val>
                                        </p:tav>
                                        <p:tav tm="100000">
                                          <p:val>
                                            <p:strVal val="#ppt_y"/>
                                          </p:val>
                                        </p:tav>
                                      </p:tavLst>
                                    </p:anim>
                                    <p:animEffect transition="in" filter="fade">
                                      <p:cBhvr>
                                        <p:cTn id="2315" dur="1000"/>
                                        <p:tgtEl>
                                          <p:spTgt spid="2672"/>
                                        </p:tgtEl>
                                      </p:cBhvr>
                                    </p:animEffect>
                                  </p:childTnLst>
                                </p:cTn>
                              </p:par>
                              <p:par>
                                <p:cTn id="2316" presetID="0" presetClass="path" presetSubtype="0" accel="50000" decel="50000" fill="hold" grpId="2" nodeType="withEffect">
                                  <p:stCondLst>
                                    <p:cond delay="0"/>
                                  </p:stCondLst>
                                  <p:childTnLst>
                                    <p:animMotion origin="layout" path="M -2.22222E-6 -3.33333E-6 L -0.78889 0.22986 " pathEditMode="relative" rAng="0" ptsTypes="AA">
                                      <p:cBhvr>
                                        <p:cTn id="2317" dur="100" fill="hold"/>
                                        <p:tgtEl>
                                          <p:spTgt spid="2672"/>
                                        </p:tgtEl>
                                        <p:attrNameLst>
                                          <p:attrName>ppt_x</p:attrName>
                                          <p:attrName>ppt_y</p:attrName>
                                        </p:attrNameLst>
                                      </p:cBhvr>
                                      <p:rCtr x="-394" y="115"/>
                                    </p:animMotion>
                                  </p:childTnLst>
                                </p:cTn>
                              </p:par>
                            </p:childTnLst>
                          </p:cTn>
                        </p:par>
                        <p:par>
                          <p:cTn id="2318" fill="hold">
                            <p:stCondLst>
                              <p:cond delay="1000"/>
                            </p:stCondLst>
                            <p:childTnLst>
                              <p:par>
                                <p:cTn id="2319" presetID="54" presetClass="exit" presetSubtype="0" decel="100000" fill="hold" grpId="1" nodeType="afterEffect">
                                  <p:stCondLst>
                                    <p:cond delay="4000"/>
                                  </p:stCondLst>
                                  <p:childTnLst>
                                    <p:anim calcmode="lin" valueType="num">
                                      <p:cBhvr>
                                        <p:cTn id="2320" dur="1000"/>
                                        <p:tgtEl>
                                          <p:spTgt spid="2672"/>
                                        </p:tgtEl>
                                        <p:attrNameLst>
                                          <p:attrName>ppt_w</p:attrName>
                                        </p:attrNameLst>
                                      </p:cBhvr>
                                      <p:tavLst>
                                        <p:tav tm="0">
                                          <p:val>
                                            <p:strVal val="ppt_w"/>
                                          </p:val>
                                        </p:tav>
                                        <p:tav tm="100000">
                                          <p:val>
                                            <p:strVal val="ppt_w*0.05"/>
                                          </p:val>
                                        </p:tav>
                                      </p:tavLst>
                                    </p:anim>
                                    <p:anim calcmode="lin" valueType="num">
                                      <p:cBhvr>
                                        <p:cTn id="2321" dur="1000"/>
                                        <p:tgtEl>
                                          <p:spTgt spid="2672"/>
                                        </p:tgtEl>
                                        <p:attrNameLst>
                                          <p:attrName>ppt_h</p:attrName>
                                        </p:attrNameLst>
                                      </p:cBhvr>
                                      <p:tavLst>
                                        <p:tav tm="0">
                                          <p:val>
                                            <p:strVal val="ppt_h"/>
                                          </p:val>
                                        </p:tav>
                                        <p:tav tm="100000">
                                          <p:val>
                                            <p:strVal val="ppt_h"/>
                                          </p:val>
                                        </p:tav>
                                      </p:tavLst>
                                    </p:anim>
                                    <p:anim calcmode="lin" valueType="num">
                                      <p:cBhvr>
                                        <p:cTn id="2322" dur="1000"/>
                                        <p:tgtEl>
                                          <p:spTgt spid="2672"/>
                                        </p:tgtEl>
                                        <p:attrNameLst>
                                          <p:attrName>ppt_x</p:attrName>
                                        </p:attrNameLst>
                                      </p:cBhvr>
                                      <p:tavLst>
                                        <p:tav tm="0">
                                          <p:val>
                                            <p:strVal val="ppt_x"/>
                                          </p:val>
                                        </p:tav>
                                        <p:tav tm="100000">
                                          <p:val>
                                            <p:strVal val="ppt_x-.2"/>
                                          </p:val>
                                        </p:tav>
                                      </p:tavLst>
                                    </p:anim>
                                    <p:anim calcmode="lin" valueType="num">
                                      <p:cBhvr>
                                        <p:cTn id="2323" dur="1000"/>
                                        <p:tgtEl>
                                          <p:spTgt spid="2672"/>
                                        </p:tgtEl>
                                        <p:attrNameLst>
                                          <p:attrName>ppt_y</p:attrName>
                                        </p:attrNameLst>
                                      </p:cBhvr>
                                      <p:tavLst>
                                        <p:tav tm="0">
                                          <p:val>
                                            <p:strVal val="ppt_y"/>
                                          </p:val>
                                        </p:tav>
                                        <p:tav tm="100000">
                                          <p:val>
                                            <p:strVal val="ppt_y"/>
                                          </p:val>
                                        </p:tav>
                                      </p:tavLst>
                                    </p:anim>
                                    <p:animEffect transition="out" filter="fade">
                                      <p:cBhvr>
                                        <p:cTn id="2324" dur="1000"/>
                                        <p:tgtEl>
                                          <p:spTgt spid="2672"/>
                                        </p:tgtEl>
                                      </p:cBhvr>
                                    </p:animEffect>
                                    <p:set>
                                      <p:cBhvr>
                                        <p:cTn id="2325" dur="1" fill="hold">
                                          <p:stCondLst>
                                            <p:cond delay="999"/>
                                          </p:stCondLst>
                                        </p:cTn>
                                        <p:tgtEl>
                                          <p:spTgt spid="2672"/>
                                        </p:tgtEl>
                                        <p:attrNameLst>
                                          <p:attrName>style.visibility</p:attrName>
                                        </p:attrNameLst>
                                      </p:cBhvr>
                                      <p:to>
                                        <p:strVal val="hidden"/>
                                      </p:to>
                                    </p:set>
                                  </p:childTnLst>
                                </p:cTn>
                              </p:par>
                            </p:childTnLst>
                          </p:cTn>
                        </p:par>
                      </p:childTnLst>
                    </p:cTn>
                  </p:par>
                </p:childTnLst>
              </p:cTn>
              <p:nextCondLst>
                <p:cond evt="onClick" delay="0">
                  <p:tgtEl>
                    <p:spTgt spid="2245"/>
                  </p:tgtEl>
                </p:cond>
              </p:nextCondLst>
            </p:seq>
            <p:seq concurrent="1" nextAc="seek">
              <p:cTn id="2326" restart="whenNotActive" fill="hold" evtFilter="cancelBubble" nodeType="interactiveSeq">
                <p:stCondLst>
                  <p:cond evt="onClick" delay="0">
                    <p:tgtEl>
                      <p:spTgt spid="2397"/>
                    </p:tgtEl>
                  </p:cond>
                </p:stCondLst>
                <p:endSync evt="end" delay="0">
                  <p:rtn val="all"/>
                </p:endSync>
                <p:childTnLst>
                  <p:par>
                    <p:cTn id="2327" fill="hold">
                      <p:stCondLst>
                        <p:cond delay="0"/>
                      </p:stCondLst>
                      <p:childTnLst>
                        <p:par>
                          <p:cTn id="2328" fill="hold">
                            <p:stCondLst>
                              <p:cond delay="0"/>
                            </p:stCondLst>
                            <p:childTnLst>
                              <p:par>
                                <p:cTn id="2329" presetID="54" presetClass="entr" presetSubtype="0" accel="100000" fill="hold" grpId="0" nodeType="clickEffect">
                                  <p:stCondLst>
                                    <p:cond delay="0"/>
                                  </p:stCondLst>
                                  <p:childTnLst>
                                    <p:set>
                                      <p:cBhvr>
                                        <p:cTn id="2330" dur="1" fill="hold">
                                          <p:stCondLst>
                                            <p:cond delay="0"/>
                                          </p:stCondLst>
                                        </p:cTn>
                                        <p:tgtEl>
                                          <p:spTgt spid="2673"/>
                                        </p:tgtEl>
                                        <p:attrNameLst>
                                          <p:attrName>style.visibility</p:attrName>
                                        </p:attrNameLst>
                                      </p:cBhvr>
                                      <p:to>
                                        <p:strVal val="visible"/>
                                      </p:to>
                                    </p:set>
                                    <p:anim calcmode="lin" valueType="num">
                                      <p:cBhvr>
                                        <p:cTn id="2331" dur="1000" fill="hold"/>
                                        <p:tgtEl>
                                          <p:spTgt spid="2673"/>
                                        </p:tgtEl>
                                        <p:attrNameLst>
                                          <p:attrName>ppt_w</p:attrName>
                                        </p:attrNameLst>
                                      </p:cBhvr>
                                      <p:tavLst>
                                        <p:tav tm="0">
                                          <p:val>
                                            <p:strVal val="#ppt_w*0.05"/>
                                          </p:val>
                                        </p:tav>
                                        <p:tav tm="100000">
                                          <p:val>
                                            <p:strVal val="#ppt_w"/>
                                          </p:val>
                                        </p:tav>
                                      </p:tavLst>
                                    </p:anim>
                                    <p:anim calcmode="lin" valueType="num">
                                      <p:cBhvr>
                                        <p:cTn id="2332" dur="1000" fill="hold"/>
                                        <p:tgtEl>
                                          <p:spTgt spid="2673"/>
                                        </p:tgtEl>
                                        <p:attrNameLst>
                                          <p:attrName>ppt_h</p:attrName>
                                        </p:attrNameLst>
                                      </p:cBhvr>
                                      <p:tavLst>
                                        <p:tav tm="0">
                                          <p:val>
                                            <p:strVal val="#ppt_h"/>
                                          </p:val>
                                        </p:tav>
                                        <p:tav tm="100000">
                                          <p:val>
                                            <p:strVal val="#ppt_h"/>
                                          </p:val>
                                        </p:tav>
                                      </p:tavLst>
                                    </p:anim>
                                    <p:anim calcmode="lin" valueType="num">
                                      <p:cBhvr>
                                        <p:cTn id="2333" dur="1000" fill="hold"/>
                                        <p:tgtEl>
                                          <p:spTgt spid="2673"/>
                                        </p:tgtEl>
                                        <p:attrNameLst>
                                          <p:attrName>ppt_x</p:attrName>
                                        </p:attrNameLst>
                                      </p:cBhvr>
                                      <p:tavLst>
                                        <p:tav tm="0">
                                          <p:val>
                                            <p:strVal val="#ppt_x-.2"/>
                                          </p:val>
                                        </p:tav>
                                        <p:tav tm="100000">
                                          <p:val>
                                            <p:strVal val="#ppt_x"/>
                                          </p:val>
                                        </p:tav>
                                      </p:tavLst>
                                    </p:anim>
                                    <p:anim calcmode="lin" valueType="num">
                                      <p:cBhvr>
                                        <p:cTn id="2334" dur="1000" fill="hold"/>
                                        <p:tgtEl>
                                          <p:spTgt spid="2673"/>
                                        </p:tgtEl>
                                        <p:attrNameLst>
                                          <p:attrName>ppt_y</p:attrName>
                                        </p:attrNameLst>
                                      </p:cBhvr>
                                      <p:tavLst>
                                        <p:tav tm="0">
                                          <p:val>
                                            <p:strVal val="#ppt_y"/>
                                          </p:val>
                                        </p:tav>
                                        <p:tav tm="100000">
                                          <p:val>
                                            <p:strVal val="#ppt_y"/>
                                          </p:val>
                                        </p:tav>
                                      </p:tavLst>
                                    </p:anim>
                                    <p:animEffect transition="in" filter="fade">
                                      <p:cBhvr>
                                        <p:cTn id="2335" dur="1000"/>
                                        <p:tgtEl>
                                          <p:spTgt spid="2673"/>
                                        </p:tgtEl>
                                      </p:cBhvr>
                                    </p:animEffect>
                                  </p:childTnLst>
                                </p:cTn>
                              </p:par>
                              <p:par>
                                <p:cTn id="2336" presetID="0" presetClass="path" presetSubtype="0" accel="50000" decel="50000" fill="hold" grpId="2" nodeType="withEffect">
                                  <p:stCondLst>
                                    <p:cond delay="0"/>
                                  </p:stCondLst>
                                  <p:childTnLst>
                                    <p:animMotion origin="layout" path="M -2.22222E-6 -2.96296E-6 L -0.77222 -0.03727 " pathEditMode="relative" rAng="0" ptsTypes="AA">
                                      <p:cBhvr>
                                        <p:cTn id="2337" dur="100" fill="hold"/>
                                        <p:tgtEl>
                                          <p:spTgt spid="2673"/>
                                        </p:tgtEl>
                                        <p:attrNameLst>
                                          <p:attrName>ppt_x</p:attrName>
                                          <p:attrName>ppt_y</p:attrName>
                                        </p:attrNameLst>
                                      </p:cBhvr>
                                      <p:rCtr x="-386" y="-19"/>
                                    </p:animMotion>
                                  </p:childTnLst>
                                </p:cTn>
                              </p:par>
                            </p:childTnLst>
                          </p:cTn>
                        </p:par>
                        <p:par>
                          <p:cTn id="2338" fill="hold">
                            <p:stCondLst>
                              <p:cond delay="1000"/>
                            </p:stCondLst>
                            <p:childTnLst>
                              <p:par>
                                <p:cTn id="2339" presetID="54" presetClass="exit" presetSubtype="0" decel="100000" fill="hold" grpId="1" nodeType="afterEffect">
                                  <p:stCondLst>
                                    <p:cond delay="4000"/>
                                  </p:stCondLst>
                                  <p:childTnLst>
                                    <p:anim calcmode="lin" valueType="num">
                                      <p:cBhvr>
                                        <p:cTn id="2340" dur="1000"/>
                                        <p:tgtEl>
                                          <p:spTgt spid="2673"/>
                                        </p:tgtEl>
                                        <p:attrNameLst>
                                          <p:attrName>ppt_w</p:attrName>
                                        </p:attrNameLst>
                                      </p:cBhvr>
                                      <p:tavLst>
                                        <p:tav tm="0">
                                          <p:val>
                                            <p:strVal val="ppt_w"/>
                                          </p:val>
                                        </p:tav>
                                        <p:tav tm="100000">
                                          <p:val>
                                            <p:strVal val="ppt_w*0.05"/>
                                          </p:val>
                                        </p:tav>
                                      </p:tavLst>
                                    </p:anim>
                                    <p:anim calcmode="lin" valueType="num">
                                      <p:cBhvr>
                                        <p:cTn id="2341" dur="1000"/>
                                        <p:tgtEl>
                                          <p:spTgt spid="2673"/>
                                        </p:tgtEl>
                                        <p:attrNameLst>
                                          <p:attrName>ppt_h</p:attrName>
                                        </p:attrNameLst>
                                      </p:cBhvr>
                                      <p:tavLst>
                                        <p:tav tm="0">
                                          <p:val>
                                            <p:strVal val="ppt_h"/>
                                          </p:val>
                                        </p:tav>
                                        <p:tav tm="100000">
                                          <p:val>
                                            <p:strVal val="ppt_h"/>
                                          </p:val>
                                        </p:tav>
                                      </p:tavLst>
                                    </p:anim>
                                    <p:anim calcmode="lin" valueType="num">
                                      <p:cBhvr>
                                        <p:cTn id="2342" dur="1000"/>
                                        <p:tgtEl>
                                          <p:spTgt spid="2673"/>
                                        </p:tgtEl>
                                        <p:attrNameLst>
                                          <p:attrName>ppt_x</p:attrName>
                                        </p:attrNameLst>
                                      </p:cBhvr>
                                      <p:tavLst>
                                        <p:tav tm="0">
                                          <p:val>
                                            <p:strVal val="ppt_x"/>
                                          </p:val>
                                        </p:tav>
                                        <p:tav tm="100000">
                                          <p:val>
                                            <p:strVal val="ppt_x-.2"/>
                                          </p:val>
                                        </p:tav>
                                      </p:tavLst>
                                    </p:anim>
                                    <p:anim calcmode="lin" valueType="num">
                                      <p:cBhvr>
                                        <p:cTn id="2343" dur="1000"/>
                                        <p:tgtEl>
                                          <p:spTgt spid="2673"/>
                                        </p:tgtEl>
                                        <p:attrNameLst>
                                          <p:attrName>ppt_y</p:attrName>
                                        </p:attrNameLst>
                                      </p:cBhvr>
                                      <p:tavLst>
                                        <p:tav tm="0">
                                          <p:val>
                                            <p:strVal val="ppt_y"/>
                                          </p:val>
                                        </p:tav>
                                        <p:tav tm="100000">
                                          <p:val>
                                            <p:strVal val="ppt_y"/>
                                          </p:val>
                                        </p:tav>
                                      </p:tavLst>
                                    </p:anim>
                                    <p:animEffect transition="out" filter="fade">
                                      <p:cBhvr>
                                        <p:cTn id="2344" dur="1000"/>
                                        <p:tgtEl>
                                          <p:spTgt spid="2673"/>
                                        </p:tgtEl>
                                      </p:cBhvr>
                                    </p:animEffect>
                                    <p:set>
                                      <p:cBhvr>
                                        <p:cTn id="2345" dur="1" fill="hold">
                                          <p:stCondLst>
                                            <p:cond delay="999"/>
                                          </p:stCondLst>
                                        </p:cTn>
                                        <p:tgtEl>
                                          <p:spTgt spid="2673"/>
                                        </p:tgtEl>
                                        <p:attrNameLst>
                                          <p:attrName>style.visibility</p:attrName>
                                        </p:attrNameLst>
                                      </p:cBhvr>
                                      <p:to>
                                        <p:strVal val="hidden"/>
                                      </p:to>
                                    </p:set>
                                  </p:childTnLst>
                                </p:cTn>
                              </p:par>
                            </p:childTnLst>
                          </p:cTn>
                        </p:par>
                      </p:childTnLst>
                    </p:cTn>
                  </p:par>
                </p:childTnLst>
              </p:cTn>
              <p:nextCondLst>
                <p:cond evt="onClick" delay="0">
                  <p:tgtEl>
                    <p:spTgt spid="2397"/>
                  </p:tgtEl>
                </p:cond>
              </p:nextCondLst>
            </p:seq>
            <p:seq concurrent="1" nextAc="seek">
              <p:cTn id="2346" restart="whenNotActive" fill="hold" evtFilter="cancelBubble" nodeType="interactiveSeq">
                <p:stCondLst>
                  <p:cond evt="onClick" delay="0">
                    <p:tgtEl>
                      <p:spTgt spid="2244"/>
                    </p:tgtEl>
                  </p:cond>
                </p:stCondLst>
                <p:endSync evt="end" delay="0">
                  <p:rtn val="all"/>
                </p:endSync>
                <p:childTnLst>
                  <p:par>
                    <p:cTn id="2347" fill="hold">
                      <p:stCondLst>
                        <p:cond delay="0"/>
                      </p:stCondLst>
                      <p:childTnLst>
                        <p:par>
                          <p:cTn id="2348" fill="hold">
                            <p:stCondLst>
                              <p:cond delay="0"/>
                            </p:stCondLst>
                            <p:childTnLst>
                              <p:par>
                                <p:cTn id="2349" presetID="54" presetClass="entr" presetSubtype="0" accel="100000" fill="hold" grpId="0" nodeType="clickEffect">
                                  <p:stCondLst>
                                    <p:cond delay="0"/>
                                  </p:stCondLst>
                                  <p:childTnLst>
                                    <p:set>
                                      <p:cBhvr>
                                        <p:cTn id="2350" dur="1" fill="hold">
                                          <p:stCondLst>
                                            <p:cond delay="0"/>
                                          </p:stCondLst>
                                        </p:cTn>
                                        <p:tgtEl>
                                          <p:spTgt spid="2674"/>
                                        </p:tgtEl>
                                        <p:attrNameLst>
                                          <p:attrName>style.visibility</p:attrName>
                                        </p:attrNameLst>
                                      </p:cBhvr>
                                      <p:to>
                                        <p:strVal val="visible"/>
                                      </p:to>
                                    </p:set>
                                    <p:anim calcmode="lin" valueType="num">
                                      <p:cBhvr>
                                        <p:cTn id="2351" dur="1000" fill="hold"/>
                                        <p:tgtEl>
                                          <p:spTgt spid="2674"/>
                                        </p:tgtEl>
                                        <p:attrNameLst>
                                          <p:attrName>ppt_w</p:attrName>
                                        </p:attrNameLst>
                                      </p:cBhvr>
                                      <p:tavLst>
                                        <p:tav tm="0">
                                          <p:val>
                                            <p:strVal val="#ppt_w*0.05"/>
                                          </p:val>
                                        </p:tav>
                                        <p:tav tm="100000">
                                          <p:val>
                                            <p:strVal val="#ppt_w"/>
                                          </p:val>
                                        </p:tav>
                                      </p:tavLst>
                                    </p:anim>
                                    <p:anim calcmode="lin" valueType="num">
                                      <p:cBhvr>
                                        <p:cTn id="2352" dur="1000" fill="hold"/>
                                        <p:tgtEl>
                                          <p:spTgt spid="2674"/>
                                        </p:tgtEl>
                                        <p:attrNameLst>
                                          <p:attrName>ppt_h</p:attrName>
                                        </p:attrNameLst>
                                      </p:cBhvr>
                                      <p:tavLst>
                                        <p:tav tm="0">
                                          <p:val>
                                            <p:strVal val="#ppt_h"/>
                                          </p:val>
                                        </p:tav>
                                        <p:tav tm="100000">
                                          <p:val>
                                            <p:strVal val="#ppt_h"/>
                                          </p:val>
                                        </p:tav>
                                      </p:tavLst>
                                    </p:anim>
                                    <p:anim calcmode="lin" valueType="num">
                                      <p:cBhvr>
                                        <p:cTn id="2353" dur="1000" fill="hold"/>
                                        <p:tgtEl>
                                          <p:spTgt spid="2674"/>
                                        </p:tgtEl>
                                        <p:attrNameLst>
                                          <p:attrName>ppt_x</p:attrName>
                                        </p:attrNameLst>
                                      </p:cBhvr>
                                      <p:tavLst>
                                        <p:tav tm="0">
                                          <p:val>
                                            <p:strVal val="#ppt_x-.2"/>
                                          </p:val>
                                        </p:tav>
                                        <p:tav tm="100000">
                                          <p:val>
                                            <p:strVal val="#ppt_x"/>
                                          </p:val>
                                        </p:tav>
                                      </p:tavLst>
                                    </p:anim>
                                    <p:anim calcmode="lin" valueType="num">
                                      <p:cBhvr>
                                        <p:cTn id="2354" dur="1000" fill="hold"/>
                                        <p:tgtEl>
                                          <p:spTgt spid="2674"/>
                                        </p:tgtEl>
                                        <p:attrNameLst>
                                          <p:attrName>ppt_y</p:attrName>
                                        </p:attrNameLst>
                                      </p:cBhvr>
                                      <p:tavLst>
                                        <p:tav tm="0">
                                          <p:val>
                                            <p:strVal val="#ppt_y"/>
                                          </p:val>
                                        </p:tav>
                                        <p:tav tm="100000">
                                          <p:val>
                                            <p:strVal val="#ppt_y"/>
                                          </p:val>
                                        </p:tav>
                                      </p:tavLst>
                                    </p:anim>
                                    <p:animEffect transition="in" filter="fade">
                                      <p:cBhvr>
                                        <p:cTn id="2355" dur="1000"/>
                                        <p:tgtEl>
                                          <p:spTgt spid="2674"/>
                                        </p:tgtEl>
                                      </p:cBhvr>
                                    </p:animEffect>
                                  </p:childTnLst>
                                </p:cTn>
                              </p:par>
                              <p:par>
                                <p:cTn id="2356" presetID="0" presetClass="path" presetSubtype="0" accel="50000" decel="50000" fill="hold" grpId="2" nodeType="withEffect">
                                  <p:stCondLst>
                                    <p:cond delay="0"/>
                                  </p:stCondLst>
                                  <p:childTnLst>
                                    <p:animMotion origin="layout" path="M -2.22222E-6 0 L -0.78055 -0.31528 " pathEditMode="relative" rAng="0" ptsTypes="AA">
                                      <p:cBhvr>
                                        <p:cTn id="2357" dur="100" fill="hold"/>
                                        <p:tgtEl>
                                          <p:spTgt spid="2674"/>
                                        </p:tgtEl>
                                        <p:attrNameLst>
                                          <p:attrName>ppt_x</p:attrName>
                                          <p:attrName>ppt_y</p:attrName>
                                        </p:attrNameLst>
                                      </p:cBhvr>
                                      <p:rCtr x="-390" y="-158"/>
                                    </p:animMotion>
                                  </p:childTnLst>
                                </p:cTn>
                              </p:par>
                            </p:childTnLst>
                          </p:cTn>
                        </p:par>
                        <p:par>
                          <p:cTn id="2358" fill="hold">
                            <p:stCondLst>
                              <p:cond delay="1000"/>
                            </p:stCondLst>
                            <p:childTnLst>
                              <p:par>
                                <p:cTn id="2359" presetID="54" presetClass="exit" presetSubtype="0" decel="100000" fill="hold" grpId="1" nodeType="afterEffect">
                                  <p:stCondLst>
                                    <p:cond delay="4000"/>
                                  </p:stCondLst>
                                  <p:childTnLst>
                                    <p:anim calcmode="lin" valueType="num">
                                      <p:cBhvr>
                                        <p:cTn id="2360" dur="1000"/>
                                        <p:tgtEl>
                                          <p:spTgt spid="2674"/>
                                        </p:tgtEl>
                                        <p:attrNameLst>
                                          <p:attrName>ppt_w</p:attrName>
                                        </p:attrNameLst>
                                      </p:cBhvr>
                                      <p:tavLst>
                                        <p:tav tm="0">
                                          <p:val>
                                            <p:strVal val="ppt_w"/>
                                          </p:val>
                                        </p:tav>
                                        <p:tav tm="100000">
                                          <p:val>
                                            <p:strVal val="ppt_w*0.05"/>
                                          </p:val>
                                        </p:tav>
                                      </p:tavLst>
                                    </p:anim>
                                    <p:anim calcmode="lin" valueType="num">
                                      <p:cBhvr>
                                        <p:cTn id="2361" dur="1000"/>
                                        <p:tgtEl>
                                          <p:spTgt spid="2674"/>
                                        </p:tgtEl>
                                        <p:attrNameLst>
                                          <p:attrName>ppt_h</p:attrName>
                                        </p:attrNameLst>
                                      </p:cBhvr>
                                      <p:tavLst>
                                        <p:tav tm="0">
                                          <p:val>
                                            <p:strVal val="ppt_h"/>
                                          </p:val>
                                        </p:tav>
                                        <p:tav tm="100000">
                                          <p:val>
                                            <p:strVal val="ppt_h"/>
                                          </p:val>
                                        </p:tav>
                                      </p:tavLst>
                                    </p:anim>
                                    <p:anim calcmode="lin" valueType="num">
                                      <p:cBhvr>
                                        <p:cTn id="2362" dur="1000"/>
                                        <p:tgtEl>
                                          <p:spTgt spid="2674"/>
                                        </p:tgtEl>
                                        <p:attrNameLst>
                                          <p:attrName>ppt_x</p:attrName>
                                        </p:attrNameLst>
                                      </p:cBhvr>
                                      <p:tavLst>
                                        <p:tav tm="0">
                                          <p:val>
                                            <p:strVal val="ppt_x"/>
                                          </p:val>
                                        </p:tav>
                                        <p:tav tm="100000">
                                          <p:val>
                                            <p:strVal val="ppt_x-.2"/>
                                          </p:val>
                                        </p:tav>
                                      </p:tavLst>
                                    </p:anim>
                                    <p:anim calcmode="lin" valueType="num">
                                      <p:cBhvr>
                                        <p:cTn id="2363" dur="1000"/>
                                        <p:tgtEl>
                                          <p:spTgt spid="2674"/>
                                        </p:tgtEl>
                                        <p:attrNameLst>
                                          <p:attrName>ppt_y</p:attrName>
                                        </p:attrNameLst>
                                      </p:cBhvr>
                                      <p:tavLst>
                                        <p:tav tm="0">
                                          <p:val>
                                            <p:strVal val="ppt_y"/>
                                          </p:val>
                                        </p:tav>
                                        <p:tav tm="100000">
                                          <p:val>
                                            <p:strVal val="ppt_y"/>
                                          </p:val>
                                        </p:tav>
                                      </p:tavLst>
                                    </p:anim>
                                    <p:animEffect transition="out" filter="fade">
                                      <p:cBhvr>
                                        <p:cTn id="2364" dur="1000"/>
                                        <p:tgtEl>
                                          <p:spTgt spid="2674"/>
                                        </p:tgtEl>
                                      </p:cBhvr>
                                    </p:animEffect>
                                    <p:set>
                                      <p:cBhvr>
                                        <p:cTn id="2365" dur="1" fill="hold">
                                          <p:stCondLst>
                                            <p:cond delay="999"/>
                                          </p:stCondLst>
                                        </p:cTn>
                                        <p:tgtEl>
                                          <p:spTgt spid="2674"/>
                                        </p:tgtEl>
                                        <p:attrNameLst>
                                          <p:attrName>style.visibility</p:attrName>
                                        </p:attrNameLst>
                                      </p:cBhvr>
                                      <p:to>
                                        <p:strVal val="hidden"/>
                                      </p:to>
                                    </p:set>
                                  </p:childTnLst>
                                </p:cTn>
                              </p:par>
                            </p:childTnLst>
                          </p:cTn>
                        </p:par>
                      </p:childTnLst>
                    </p:cTn>
                  </p:par>
                </p:childTnLst>
              </p:cTn>
              <p:nextCondLst>
                <p:cond evt="onClick" delay="0">
                  <p:tgtEl>
                    <p:spTgt spid="2244"/>
                  </p:tgtEl>
                </p:cond>
              </p:nextCondLst>
            </p:seq>
            <p:seq concurrent="1" nextAc="seek">
              <p:cTn id="2366" restart="whenNotActive" fill="hold" evtFilter="cancelBubble" nodeType="interactiveSeq">
                <p:stCondLst>
                  <p:cond evt="onClick" delay="0">
                    <p:tgtEl>
                      <p:spTgt spid="2233"/>
                    </p:tgtEl>
                  </p:cond>
                </p:stCondLst>
                <p:endSync evt="end" delay="0">
                  <p:rtn val="all"/>
                </p:endSync>
                <p:childTnLst>
                  <p:par>
                    <p:cTn id="2367" fill="hold">
                      <p:stCondLst>
                        <p:cond delay="0"/>
                      </p:stCondLst>
                      <p:childTnLst>
                        <p:par>
                          <p:cTn id="2368" fill="hold">
                            <p:stCondLst>
                              <p:cond delay="0"/>
                            </p:stCondLst>
                            <p:childTnLst>
                              <p:par>
                                <p:cTn id="2369" presetID="54" presetClass="entr" presetSubtype="0" accel="100000" fill="hold" grpId="0" nodeType="clickEffect">
                                  <p:stCondLst>
                                    <p:cond delay="0"/>
                                  </p:stCondLst>
                                  <p:childTnLst>
                                    <p:set>
                                      <p:cBhvr>
                                        <p:cTn id="2370" dur="1" fill="hold">
                                          <p:stCondLst>
                                            <p:cond delay="0"/>
                                          </p:stCondLst>
                                        </p:cTn>
                                        <p:tgtEl>
                                          <p:spTgt spid="2686"/>
                                        </p:tgtEl>
                                        <p:attrNameLst>
                                          <p:attrName>style.visibility</p:attrName>
                                        </p:attrNameLst>
                                      </p:cBhvr>
                                      <p:to>
                                        <p:strVal val="visible"/>
                                      </p:to>
                                    </p:set>
                                    <p:anim calcmode="lin" valueType="num">
                                      <p:cBhvr>
                                        <p:cTn id="2371" dur="1000" fill="hold"/>
                                        <p:tgtEl>
                                          <p:spTgt spid="2686"/>
                                        </p:tgtEl>
                                        <p:attrNameLst>
                                          <p:attrName>ppt_w</p:attrName>
                                        </p:attrNameLst>
                                      </p:cBhvr>
                                      <p:tavLst>
                                        <p:tav tm="0">
                                          <p:val>
                                            <p:strVal val="#ppt_w*0.05"/>
                                          </p:val>
                                        </p:tav>
                                        <p:tav tm="100000">
                                          <p:val>
                                            <p:strVal val="#ppt_w"/>
                                          </p:val>
                                        </p:tav>
                                      </p:tavLst>
                                    </p:anim>
                                    <p:anim calcmode="lin" valueType="num">
                                      <p:cBhvr>
                                        <p:cTn id="2372" dur="1000" fill="hold"/>
                                        <p:tgtEl>
                                          <p:spTgt spid="2686"/>
                                        </p:tgtEl>
                                        <p:attrNameLst>
                                          <p:attrName>ppt_h</p:attrName>
                                        </p:attrNameLst>
                                      </p:cBhvr>
                                      <p:tavLst>
                                        <p:tav tm="0">
                                          <p:val>
                                            <p:strVal val="#ppt_h"/>
                                          </p:val>
                                        </p:tav>
                                        <p:tav tm="100000">
                                          <p:val>
                                            <p:strVal val="#ppt_h"/>
                                          </p:val>
                                        </p:tav>
                                      </p:tavLst>
                                    </p:anim>
                                    <p:anim calcmode="lin" valueType="num">
                                      <p:cBhvr>
                                        <p:cTn id="2373" dur="1000" fill="hold"/>
                                        <p:tgtEl>
                                          <p:spTgt spid="2686"/>
                                        </p:tgtEl>
                                        <p:attrNameLst>
                                          <p:attrName>ppt_x</p:attrName>
                                        </p:attrNameLst>
                                      </p:cBhvr>
                                      <p:tavLst>
                                        <p:tav tm="0">
                                          <p:val>
                                            <p:strVal val="#ppt_x-.2"/>
                                          </p:val>
                                        </p:tav>
                                        <p:tav tm="100000">
                                          <p:val>
                                            <p:strVal val="#ppt_x"/>
                                          </p:val>
                                        </p:tav>
                                      </p:tavLst>
                                    </p:anim>
                                    <p:anim calcmode="lin" valueType="num">
                                      <p:cBhvr>
                                        <p:cTn id="2374" dur="1000" fill="hold"/>
                                        <p:tgtEl>
                                          <p:spTgt spid="2686"/>
                                        </p:tgtEl>
                                        <p:attrNameLst>
                                          <p:attrName>ppt_y</p:attrName>
                                        </p:attrNameLst>
                                      </p:cBhvr>
                                      <p:tavLst>
                                        <p:tav tm="0">
                                          <p:val>
                                            <p:strVal val="#ppt_y"/>
                                          </p:val>
                                        </p:tav>
                                        <p:tav tm="100000">
                                          <p:val>
                                            <p:strVal val="#ppt_y"/>
                                          </p:val>
                                        </p:tav>
                                      </p:tavLst>
                                    </p:anim>
                                    <p:animEffect transition="in" filter="fade">
                                      <p:cBhvr>
                                        <p:cTn id="2375" dur="1000"/>
                                        <p:tgtEl>
                                          <p:spTgt spid="2686"/>
                                        </p:tgtEl>
                                      </p:cBhvr>
                                    </p:animEffect>
                                  </p:childTnLst>
                                </p:cTn>
                              </p:par>
                              <p:par>
                                <p:cTn id="2376" presetID="0" presetClass="path" presetSubtype="0" accel="50000" decel="50000" fill="hold" grpId="2" nodeType="withEffect">
                                  <p:stCondLst>
                                    <p:cond delay="0"/>
                                  </p:stCondLst>
                                  <p:childTnLst>
                                    <p:animMotion origin="layout" path="M 3.61111E-6 -3.7037E-7 L -1.15608 -0.83843 " pathEditMode="relative" rAng="0" ptsTypes="AA">
                                      <p:cBhvr>
                                        <p:cTn id="2377" dur="100" fill="hold"/>
                                        <p:tgtEl>
                                          <p:spTgt spid="2686"/>
                                        </p:tgtEl>
                                        <p:attrNameLst>
                                          <p:attrName>ppt_x</p:attrName>
                                          <p:attrName>ppt_y</p:attrName>
                                        </p:attrNameLst>
                                      </p:cBhvr>
                                      <p:rCtr x="-578" y="-419"/>
                                    </p:animMotion>
                                  </p:childTnLst>
                                </p:cTn>
                              </p:par>
                            </p:childTnLst>
                          </p:cTn>
                        </p:par>
                        <p:par>
                          <p:cTn id="2378" fill="hold">
                            <p:stCondLst>
                              <p:cond delay="1000"/>
                            </p:stCondLst>
                            <p:childTnLst>
                              <p:par>
                                <p:cTn id="2379" presetID="54" presetClass="exit" presetSubtype="0" decel="100000" fill="hold" grpId="1" nodeType="afterEffect">
                                  <p:stCondLst>
                                    <p:cond delay="4000"/>
                                  </p:stCondLst>
                                  <p:childTnLst>
                                    <p:anim calcmode="lin" valueType="num">
                                      <p:cBhvr>
                                        <p:cTn id="2380" dur="1000"/>
                                        <p:tgtEl>
                                          <p:spTgt spid="2686"/>
                                        </p:tgtEl>
                                        <p:attrNameLst>
                                          <p:attrName>ppt_w</p:attrName>
                                        </p:attrNameLst>
                                      </p:cBhvr>
                                      <p:tavLst>
                                        <p:tav tm="0">
                                          <p:val>
                                            <p:strVal val="ppt_w"/>
                                          </p:val>
                                        </p:tav>
                                        <p:tav tm="100000">
                                          <p:val>
                                            <p:strVal val="ppt_w*0.05"/>
                                          </p:val>
                                        </p:tav>
                                      </p:tavLst>
                                    </p:anim>
                                    <p:anim calcmode="lin" valueType="num">
                                      <p:cBhvr>
                                        <p:cTn id="2381" dur="1000"/>
                                        <p:tgtEl>
                                          <p:spTgt spid="2686"/>
                                        </p:tgtEl>
                                        <p:attrNameLst>
                                          <p:attrName>ppt_h</p:attrName>
                                        </p:attrNameLst>
                                      </p:cBhvr>
                                      <p:tavLst>
                                        <p:tav tm="0">
                                          <p:val>
                                            <p:strVal val="ppt_h"/>
                                          </p:val>
                                        </p:tav>
                                        <p:tav tm="100000">
                                          <p:val>
                                            <p:strVal val="ppt_h"/>
                                          </p:val>
                                        </p:tav>
                                      </p:tavLst>
                                    </p:anim>
                                    <p:anim calcmode="lin" valueType="num">
                                      <p:cBhvr>
                                        <p:cTn id="2382" dur="1000"/>
                                        <p:tgtEl>
                                          <p:spTgt spid="2686"/>
                                        </p:tgtEl>
                                        <p:attrNameLst>
                                          <p:attrName>ppt_x</p:attrName>
                                        </p:attrNameLst>
                                      </p:cBhvr>
                                      <p:tavLst>
                                        <p:tav tm="0">
                                          <p:val>
                                            <p:strVal val="ppt_x"/>
                                          </p:val>
                                        </p:tav>
                                        <p:tav tm="100000">
                                          <p:val>
                                            <p:strVal val="ppt_x-.2"/>
                                          </p:val>
                                        </p:tav>
                                      </p:tavLst>
                                    </p:anim>
                                    <p:anim calcmode="lin" valueType="num">
                                      <p:cBhvr>
                                        <p:cTn id="2383" dur="1000"/>
                                        <p:tgtEl>
                                          <p:spTgt spid="2686"/>
                                        </p:tgtEl>
                                        <p:attrNameLst>
                                          <p:attrName>ppt_y</p:attrName>
                                        </p:attrNameLst>
                                      </p:cBhvr>
                                      <p:tavLst>
                                        <p:tav tm="0">
                                          <p:val>
                                            <p:strVal val="ppt_y"/>
                                          </p:val>
                                        </p:tav>
                                        <p:tav tm="100000">
                                          <p:val>
                                            <p:strVal val="ppt_y"/>
                                          </p:val>
                                        </p:tav>
                                      </p:tavLst>
                                    </p:anim>
                                    <p:animEffect transition="out" filter="fade">
                                      <p:cBhvr>
                                        <p:cTn id="2384" dur="1000"/>
                                        <p:tgtEl>
                                          <p:spTgt spid="2686"/>
                                        </p:tgtEl>
                                      </p:cBhvr>
                                    </p:animEffect>
                                    <p:set>
                                      <p:cBhvr>
                                        <p:cTn id="2385" dur="1" fill="hold">
                                          <p:stCondLst>
                                            <p:cond delay="999"/>
                                          </p:stCondLst>
                                        </p:cTn>
                                        <p:tgtEl>
                                          <p:spTgt spid="2686"/>
                                        </p:tgtEl>
                                        <p:attrNameLst>
                                          <p:attrName>style.visibility</p:attrName>
                                        </p:attrNameLst>
                                      </p:cBhvr>
                                      <p:to>
                                        <p:strVal val="hidden"/>
                                      </p:to>
                                    </p:set>
                                  </p:childTnLst>
                                </p:cTn>
                              </p:par>
                            </p:childTnLst>
                          </p:cTn>
                        </p:par>
                      </p:childTnLst>
                    </p:cTn>
                  </p:par>
                </p:childTnLst>
              </p:cTn>
              <p:nextCondLst>
                <p:cond evt="onClick" delay="0">
                  <p:tgtEl>
                    <p:spTgt spid="2233"/>
                  </p:tgtEl>
                </p:cond>
              </p:nextCondLst>
            </p:seq>
            <p:seq concurrent="1" nextAc="seek">
              <p:cTn id="2386" restart="whenNotActive" fill="hold" evtFilter="cancelBubble" nodeType="interactiveSeq">
                <p:stCondLst>
                  <p:cond evt="onClick" delay="0">
                    <p:tgtEl>
                      <p:spTgt spid="2355"/>
                    </p:tgtEl>
                  </p:cond>
                </p:stCondLst>
                <p:endSync evt="end" delay="0">
                  <p:rtn val="all"/>
                </p:endSync>
                <p:childTnLst>
                  <p:par>
                    <p:cTn id="2387" fill="hold">
                      <p:stCondLst>
                        <p:cond delay="0"/>
                      </p:stCondLst>
                      <p:childTnLst>
                        <p:par>
                          <p:cTn id="2388" fill="hold">
                            <p:stCondLst>
                              <p:cond delay="0"/>
                            </p:stCondLst>
                            <p:childTnLst>
                              <p:par>
                                <p:cTn id="2389" presetID="54" presetClass="entr" presetSubtype="0" accel="100000" fill="hold" grpId="0" nodeType="clickEffect">
                                  <p:stCondLst>
                                    <p:cond delay="0"/>
                                  </p:stCondLst>
                                  <p:childTnLst>
                                    <p:set>
                                      <p:cBhvr>
                                        <p:cTn id="2390" dur="1" fill="hold">
                                          <p:stCondLst>
                                            <p:cond delay="0"/>
                                          </p:stCondLst>
                                        </p:cTn>
                                        <p:tgtEl>
                                          <p:spTgt spid="2687"/>
                                        </p:tgtEl>
                                        <p:attrNameLst>
                                          <p:attrName>style.visibility</p:attrName>
                                        </p:attrNameLst>
                                      </p:cBhvr>
                                      <p:to>
                                        <p:strVal val="visible"/>
                                      </p:to>
                                    </p:set>
                                    <p:anim calcmode="lin" valueType="num">
                                      <p:cBhvr>
                                        <p:cTn id="2391" dur="1000" fill="hold"/>
                                        <p:tgtEl>
                                          <p:spTgt spid="2687"/>
                                        </p:tgtEl>
                                        <p:attrNameLst>
                                          <p:attrName>ppt_w</p:attrName>
                                        </p:attrNameLst>
                                      </p:cBhvr>
                                      <p:tavLst>
                                        <p:tav tm="0">
                                          <p:val>
                                            <p:strVal val="#ppt_w*0.05"/>
                                          </p:val>
                                        </p:tav>
                                        <p:tav tm="100000">
                                          <p:val>
                                            <p:strVal val="#ppt_w"/>
                                          </p:val>
                                        </p:tav>
                                      </p:tavLst>
                                    </p:anim>
                                    <p:anim calcmode="lin" valueType="num">
                                      <p:cBhvr>
                                        <p:cTn id="2392" dur="1000" fill="hold"/>
                                        <p:tgtEl>
                                          <p:spTgt spid="2687"/>
                                        </p:tgtEl>
                                        <p:attrNameLst>
                                          <p:attrName>ppt_h</p:attrName>
                                        </p:attrNameLst>
                                      </p:cBhvr>
                                      <p:tavLst>
                                        <p:tav tm="0">
                                          <p:val>
                                            <p:strVal val="#ppt_h"/>
                                          </p:val>
                                        </p:tav>
                                        <p:tav tm="100000">
                                          <p:val>
                                            <p:strVal val="#ppt_h"/>
                                          </p:val>
                                        </p:tav>
                                      </p:tavLst>
                                    </p:anim>
                                    <p:anim calcmode="lin" valueType="num">
                                      <p:cBhvr>
                                        <p:cTn id="2393" dur="1000" fill="hold"/>
                                        <p:tgtEl>
                                          <p:spTgt spid="2687"/>
                                        </p:tgtEl>
                                        <p:attrNameLst>
                                          <p:attrName>ppt_x</p:attrName>
                                        </p:attrNameLst>
                                      </p:cBhvr>
                                      <p:tavLst>
                                        <p:tav tm="0">
                                          <p:val>
                                            <p:strVal val="#ppt_x-.2"/>
                                          </p:val>
                                        </p:tav>
                                        <p:tav tm="100000">
                                          <p:val>
                                            <p:strVal val="#ppt_x"/>
                                          </p:val>
                                        </p:tav>
                                      </p:tavLst>
                                    </p:anim>
                                    <p:anim calcmode="lin" valueType="num">
                                      <p:cBhvr>
                                        <p:cTn id="2394" dur="1000" fill="hold"/>
                                        <p:tgtEl>
                                          <p:spTgt spid="2687"/>
                                        </p:tgtEl>
                                        <p:attrNameLst>
                                          <p:attrName>ppt_y</p:attrName>
                                        </p:attrNameLst>
                                      </p:cBhvr>
                                      <p:tavLst>
                                        <p:tav tm="0">
                                          <p:val>
                                            <p:strVal val="#ppt_y"/>
                                          </p:val>
                                        </p:tav>
                                        <p:tav tm="100000">
                                          <p:val>
                                            <p:strVal val="#ppt_y"/>
                                          </p:val>
                                        </p:tav>
                                      </p:tavLst>
                                    </p:anim>
                                    <p:animEffect transition="in" filter="fade">
                                      <p:cBhvr>
                                        <p:cTn id="2395" dur="1000"/>
                                        <p:tgtEl>
                                          <p:spTgt spid="2687"/>
                                        </p:tgtEl>
                                      </p:cBhvr>
                                    </p:animEffect>
                                  </p:childTnLst>
                                </p:cTn>
                              </p:par>
                              <p:par>
                                <p:cTn id="2396" presetID="0" presetClass="path" presetSubtype="0" accel="50000" decel="50000" fill="hold" grpId="2" nodeType="withEffect">
                                  <p:stCondLst>
                                    <p:cond delay="0"/>
                                  </p:stCondLst>
                                  <p:childTnLst>
                                    <p:animMotion origin="layout" path="M -4.44444E-6 -4.44444E-6 L -0.38819 -0.70486 " pathEditMode="relative" rAng="0" ptsTypes="AA">
                                      <p:cBhvr>
                                        <p:cTn id="2397" dur="100" fill="hold"/>
                                        <p:tgtEl>
                                          <p:spTgt spid="2687"/>
                                        </p:tgtEl>
                                        <p:attrNameLst>
                                          <p:attrName>ppt_x</p:attrName>
                                          <p:attrName>ppt_y</p:attrName>
                                        </p:attrNameLst>
                                      </p:cBhvr>
                                      <p:rCtr x="-194" y="-353"/>
                                    </p:animMotion>
                                  </p:childTnLst>
                                </p:cTn>
                              </p:par>
                            </p:childTnLst>
                          </p:cTn>
                        </p:par>
                        <p:par>
                          <p:cTn id="2398" fill="hold">
                            <p:stCondLst>
                              <p:cond delay="1000"/>
                            </p:stCondLst>
                            <p:childTnLst>
                              <p:par>
                                <p:cTn id="2399" presetID="54" presetClass="exit" presetSubtype="0" decel="100000" fill="hold" grpId="1" nodeType="afterEffect">
                                  <p:stCondLst>
                                    <p:cond delay="4000"/>
                                  </p:stCondLst>
                                  <p:childTnLst>
                                    <p:anim calcmode="lin" valueType="num">
                                      <p:cBhvr>
                                        <p:cTn id="2400" dur="1000"/>
                                        <p:tgtEl>
                                          <p:spTgt spid="2687"/>
                                        </p:tgtEl>
                                        <p:attrNameLst>
                                          <p:attrName>ppt_w</p:attrName>
                                        </p:attrNameLst>
                                      </p:cBhvr>
                                      <p:tavLst>
                                        <p:tav tm="0">
                                          <p:val>
                                            <p:strVal val="ppt_w"/>
                                          </p:val>
                                        </p:tav>
                                        <p:tav tm="100000">
                                          <p:val>
                                            <p:strVal val="ppt_w*0.05"/>
                                          </p:val>
                                        </p:tav>
                                      </p:tavLst>
                                    </p:anim>
                                    <p:anim calcmode="lin" valueType="num">
                                      <p:cBhvr>
                                        <p:cTn id="2401" dur="1000"/>
                                        <p:tgtEl>
                                          <p:spTgt spid="2687"/>
                                        </p:tgtEl>
                                        <p:attrNameLst>
                                          <p:attrName>ppt_h</p:attrName>
                                        </p:attrNameLst>
                                      </p:cBhvr>
                                      <p:tavLst>
                                        <p:tav tm="0">
                                          <p:val>
                                            <p:strVal val="ppt_h"/>
                                          </p:val>
                                        </p:tav>
                                        <p:tav tm="100000">
                                          <p:val>
                                            <p:strVal val="ppt_h"/>
                                          </p:val>
                                        </p:tav>
                                      </p:tavLst>
                                    </p:anim>
                                    <p:anim calcmode="lin" valueType="num">
                                      <p:cBhvr>
                                        <p:cTn id="2402" dur="1000"/>
                                        <p:tgtEl>
                                          <p:spTgt spid="2687"/>
                                        </p:tgtEl>
                                        <p:attrNameLst>
                                          <p:attrName>ppt_x</p:attrName>
                                        </p:attrNameLst>
                                      </p:cBhvr>
                                      <p:tavLst>
                                        <p:tav tm="0">
                                          <p:val>
                                            <p:strVal val="ppt_x"/>
                                          </p:val>
                                        </p:tav>
                                        <p:tav tm="100000">
                                          <p:val>
                                            <p:strVal val="ppt_x-.2"/>
                                          </p:val>
                                        </p:tav>
                                      </p:tavLst>
                                    </p:anim>
                                    <p:anim calcmode="lin" valueType="num">
                                      <p:cBhvr>
                                        <p:cTn id="2403" dur="1000"/>
                                        <p:tgtEl>
                                          <p:spTgt spid="2687"/>
                                        </p:tgtEl>
                                        <p:attrNameLst>
                                          <p:attrName>ppt_y</p:attrName>
                                        </p:attrNameLst>
                                      </p:cBhvr>
                                      <p:tavLst>
                                        <p:tav tm="0">
                                          <p:val>
                                            <p:strVal val="ppt_y"/>
                                          </p:val>
                                        </p:tav>
                                        <p:tav tm="100000">
                                          <p:val>
                                            <p:strVal val="ppt_y"/>
                                          </p:val>
                                        </p:tav>
                                      </p:tavLst>
                                    </p:anim>
                                    <p:animEffect transition="out" filter="fade">
                                      <p:cBhvr>
                                        <p:cTn id="2404" dur="1000"/>
                                        <p:tgtEl>
                                          <p:spTgt spid="2687"/>
                                        </p:tgtEl>
                                      </p:cBhvr>
                                    </p:animEffect>
                                    <p:set>
                                      <p:cBhvr>
                                        <p:cTn id="2405" dur="1" fill="hold">
                                          <p:stCondLst>
                                            <p:cond delay="999"/>
                                          </p:stCondLst>
                                        </p:cTn>
                                        <p:tgtEl>
                                          <p:spTgt spid="2687"/>
                                        </p:tgtEl>
                                        <p:attrNameLst>
                                          <p:attrName>style.visibility</p:attrName>
                                        </p:attrNameLst>
                                      </p:cBhvr>
                                      <p:to>
                                        <p:strVal val="hidden"/>
                                      </p:to>
                                    </p:set>
                                  </p:childTnLst>
                                </p:cTn>
                              </p:par>
                            </p:childTnLst>
                          </p:cTn>
                        </p:par>
                      </p:childTnLst>
                    </p:cTn>
                  </p:par>
                </p:childTnLst>
              </p:cTn>
              <p:nextCondLst>
                <p:cond evt="onClick" delay="0">
                  <p:tgtEl>
                    <p:spTgt spid="2355"/>
                  </p:tgtEl>
                </p:cond>
              </p:nextCondLst>
            </p:seq>
            <p:seq concurrent="1" nextAc="seek">
              <p:cTn id="2406" restart="whenNotActive" fill="hold" evtFilter="cancelBubble" nodeType="interactiveSeq">
                <p:stCondLst>
                  <p:cond evt="onClick" delay="0">
                    <p:tgtEl>
                      <p:spTgt spid="2240"/>
                    </p:tgtEl>
                  </p:cond>
                </p:stCondLst>
                <p:endSync evt="end" delay="0">
                  <p:rtn val="all"/>
                </p:endSync>
                <p:childTnLst>
                  <p:par>
                    <p:cTn id="2407" fill="hold">
                      <p:stCondLst>
                        <p:cond delay="0"/>
                      </p:stCondLst>
                      <p:childTnLst>
                        <p:par>
                          <p:cTn id="2408" fill="hold">
                            <p:stCondLst>
                              <p:cond delay="0"/>
                            </p:stCondLst>
                            <p:childTnLst>
                              <p:par>
                                <p:cTn id="2409" presetID="54" presetClass="entr" presetSubtype="0" accel="100000" fill="hold" grpId="0" nodeType="clickEffect">
                                  <p:stCondLst>
                                    <p:cond delay="0"/>
                                  </p:stCondLst>
                                  <p:childTnLst>
                                    <p:set>
                                      <p:cBhvr>
                                        <p:cTn id="2410" dur="1" fill="hold">
                                          <p:stCondLst>
                                            <p:cond delay="0"/>
                                          </p:stCondLst>
                                        </p:cTn>
                                        <p:tgtEl>
                                          <p:spTgt spid="2689"/>
                                        </p:tgtEl>
                                        <p:attrNameLst>
                                          <p:attrName>style.visibility</p:attrName>
                                        </p:attrNameLst>
                                      </p:cBhvr>
                                      <p:to>
                                        <p:strVal val="visible"/>
                                      </p:to>
                                    </p:set>
                                    <p:anim calcmode="lin" valueType="num">
                                      <p:cBhvr>
                                        <p:cTn id="2411" dur="1000" fill="hold"/>
                                        <p:tgtEl>
                                          <p:spTgt spid="2689"/>
                                        </p:tgtEl>
                                        <p:attrNameLst>
                                          <p:attrName>ppt_w</p:attrName>
                                        </p:attrNameLst>
                                      </p:cBhvr>
                                      <p:tavLst>
                                        <p:tav tm="0">
                                          <p:val>
                                            <p:strVal val="#ppt_w*0.05"/>
                                          </p:val>
                                        </p:tav>
                                        <p:tav tm="100000">
                                          <p:val>
                                            <p:strVal val="#ppt_w"/>
                                          </p:val>
                                        </p:tav>
                                      </p:tavLst>
                                    </p:anim>
                                    <p:anim calcmode="lin" valueType="num">
                                      <p:cBhvr>
                                        <p:cTn id="2412" dur="1000" fill="hold"/>
                                        <p:tgtEl>
                                          <p:spTgt spid="2689"/>
                                        </p:tgtEl>
                                        <p:attrNameLst>
                                          <p:attrName>ppt_h</p:attrName>
                                        </p:attrNameLst>
                                      </p:cBhvr>
                                      <p:tavLst>
                                        <p:tav tm="0">
                                          <p:val>
                                            <p:strVal val="#ppt_h"/>
                                          </p:val>
                                        </p:tav>
                                        <p:tav tm="100000">
                                          <p:val>
                                            <p:strVal val="#ppt_h"/>
                                          </p:val>
                                        </p:tav>
                                      </p:tavLst>
                                    </p:anim>
                                    <p:anim calcmode="lin" valueType="num">
                                      <p:cBhvr>
                                        <p:cTn id="2413" dur="1000" fill="hold"/>
                                        <p:tgtEl>
                                          <p:spTgt spid="2689"/>
                                        </p:tgtEl>
                                        <p:attrNameLst>
                                          <p:attrName>ppt_x</p:attrName>
                                        </p:attrNameLst>
                                      </p:cBhvr>
                                      <p:tavLst>
                                        <p:tav tm="0">
                                          <p:val>
                                            <p:strVal val="#ppt_x-.2"/>
                                          </p:val>
                                        </p:tav>
                                        <p:tav tm="100000">
                                          <p:val>
                                            <p:strVal val="#ppt_x"/>
                                          </p:val>
                                        </p:tav>
                                      </p:tavLst>
                                    </p:anim>
                                    <p:anim calcmode="lin" valueType="num">
                                      <p:cBhvr>
                                        <p:cTn id="2414" dur="1000" fill="hold"/>
                                        <p:tgtEl>
                                          <p:spTgt spid="2689"/>
                                        </p:tgtEl>
                                        <p:attrNameLst>
                                          <p:attrName>ppt_y</p:attrName>
                                        </p:attrNameLst>
                                      </p:cBhvr>
                                      <p:tavLst>
                                        <p:tav tm="0">
                                          <p:val>
                                            <p:strVal val="#ppt_y"/>
                                          </p:val>
                                        </p:tav>
                                        <p:tav tm="100000">
                                          <p:val>
                                            <p:strVal val="#ppt_y"/>
                                          </p:val>
                                        </p:tav>
                                      </p:tavLst>
                                    </p:anim>
                                    <p:animEffect transition="in" filter="fade">
                                      <p:cBhvr>
                                        <p:cTn id="2415" dur="1000"/>
                                        <p:tgtEl>
                                          <p:spTgt spid="2689"/>
                                        </p:tgtEl>
                                      </p:cBhvr>
                                    </p:animEffect>
                                  </p:childTnLst>
                                </p:cTn>
                              </p:par>
                              <p:par>
                                <p:cTn id="2416" presetID="0" presetClass="path" presetSubtype="0" accel="50000" decel="50000" fill="hold" grpId="2" nodeType="withEffect">
                                  <p:stCondLst>
                                    <p:cond delay="0"/>
                                  </p:stCondLst>
                                  <p:childTnLst>
                                    <p:animMotion origin="layout" path="M 0 -4.44444E-6 L -0.04583 -0.72708 " pathEditMode="relative" rAng="0" ptsTypes="AA">
                                      <p:cBhvr>
                                        <p:cTn id="2417" dur="100" fill="hold"/>
                                        <p:tgtEl>
                                          <p:spTgt spid="2689"/>
                                        </p:tgtEl>
                                        <p:attrNameLst>
                                          <p:attrName>ppt_x</p:attrName>
                                          <p:attrName>ppt_y</p:attrName>
                                        </p:attrNameLst>
                                      </p:cBhvr>
                                      <p:rCtr x="-23" y="-364"/>
                                    </p:animMotion>
                                  </p:childTnLst>
                                </p:cTn>
                              </p:par>
                            </p:childTnLst>
                          </p:cTn>
                        </p:par>
                        <p:par>
                          <p:cTn id="2418" fill="hold">
                            <p:stCondLst>
                              <p:cond delay="1000"/>
                            </p:stCondLst>
                            <p:childTnLst>
                              <p:par>
                                <p:cTn id="2419" presetID="54" presetClass="exit" presetSubtype="0" decel="100000" fill="hold" grpId="1" nodeType="afterEffect">
                                  <p:stCondLst>
                                    <p:cond delay="9000"/>
                                  </p:stCondLst>
                                  <p:childTnLst>
                                    <p:anim calcmode="lin" valueType="num">
                                      <p:cBhvr>
                                        <p:cTn id="2420" dur="1000"/>
                                        <p:tgtEl>
                                          <p:spTgt spid="2689"/>
                                        </p:tgtEl>
                                        <p:attrNameLst>
                                          <p:attrName>ppt_w</p:attrName>
                                        </p:attrNameLst>
                                      </p:cBhvr>
                                      <p:tavLst>
                                        <p:tav tm="0">
                                          <p:val>
                                            <p:strVal val="ppt_w"/>
                                          </p:val>
                                        </p:tav>
                                        <p:tav tm="100000">
                                          <p:val>
                                            <p:strVal val="ppt_w*0.05"/>
                                          </p:val>
                                        </p:tav>
                                      </p:tavLst>
                                    </p:anim>
                                    <p:anim calcmode="lin" valueType="num">
                                      <p:cBhvr>
                                        <p:cTn id="2421" dur="1000"/>
                                        <p:tgtEl>
                                          <p:spTgt spid="2689"/>
                                        </p:tgtEl>
                                        <p:attrNameLst>
                                          <p:attrName>ppt_h</p:attrName>
                                        </p:attrNameLst>
                                      </p:cBhvr>
                                      <p:tavLst>
                                        <p:tav tm="0">
                                          <p:val>
                                            <p:strVal val="ppt_h"/>
                                          </p:val>
                                        </p:tav>
                                        <p:tav tm="100000">
                                          <p:val>
                                            <p:strVal val="ppt_h"/>
                                          </p:val>
                                        </p:tav>
                                      </p:tavLst>
                                    </p:anim>
                                    <p:anim calcmode="lin" valueType="num">
                                      <p:cBhvr>
                                        <p:cTn id="2422" dur="1000"/>
                                        <p:tgtEl>
                                          <p:spTgt spid="2689"/>
                                        </p:tgtEl>
                                        <p:attrNameLst>
                                          <p:attrName>ppt_x</p:attrName>
                                        </p:attrNameLst>
                                      </p:cBhvr>
                                      <p:tavLst>
                                        <p:tav tm="0">
                                          <p:val>
                                            <p:strVal val="ppt_x"/>
                                          </p:val>
                                        </p:tav>
                                        <p:tav tm="100000">
                                          <p:val>
                                            <p:strVal val="ppt_x-.2"/>
                                          </p:val>
                                        </p:tav>
                                      </p:tavLst>
                                    </p:anim>
                                    <p:anim calcmode="lin" valueType="num">
                                      <p:cBhvr>
                                        <p:cTn id="2423" dur="1000"/>
                                        <p:tgtEl>
                                          <p:spTgt spid="2689"/>
                                        </p:tgtEl>
                                        <p:attrNameLst>
                                          <p:attrName>ppt_y</p:attrName>
                                        </p:attrNameLst>
                                      </p:cBhvr>
                                      <p:tavLst>
                                        <p:tav tm="0">
                                          <p:val>
                                            <p:strVal val="ppt_y"/>
                                          </p:val>
                                        </p:tav>
                                        <p:tav tm="100000">
                                          <p:val>
                                            <p:strVal val="ppt_y"/>
                                          </p:val>
                                        </p:tav>
                                      </p:tavLst>
                                    </p:anim>
                                    <p:animEffect transition="out" filter="fade">
                                      <p:cBhvr>
                                        <p:cTn id="2424" dur="1000"/>
                                        <p:tgtEl>
                                          <p:spTgt spid="2689"/>
                                        </p:tgtEl>
                                      </p:cBhvr>
                                    </p:animEffect>
                                    <p:set>
                                      <p:cBhvr>
                                        <p:cTn id="2425" dur="1" fill="hold">
                                          <p:stCondLst>
                                            <p:cond delay="999"/>
                                          </p:stCondLst>
                                        </p:cTn>
                                        <p:tgtEl>
                                          <p:spTgt spid="2689"/>
                                        </p:tgtEl>
                                        <p:attrNameLst>
                                          <p:attrName>style.visibility</p:attrName>
                                        </p:attrNameLst>
                                      </p:cBhvr>
                                      <p:to>
                                        <p:strVal val="hidden"/>
                                      </p:to>
                                    </p:set>
                                  </p:childTnLst>
                                </p:cTn>
                              </p:par>
                            </p:childTnLst>
                          </p:cTn>
                        </p:par>
                      </p:childTnLst>
                    </p:cTn>
                  </p:par>
                </p:childTnLst>
              </p:cTn>
              <p:nextCondLst>
                <p:cond evt="onClick" delay="0">
                  <p:tgtEl>
                    <p:spTgt spid="2240"/>
                  </p:tgtEl>
                </p:cond>
              </p:nextCondLst>
            </p:seq>
            <p:seq concurrent="1" nextAc="seek">
              <p:cTn id="2426" restart="whenNotActive" fill="hold" evtFilter="cancelBubble" nodeType="interactiveSeq">
                <p:stCondLst>
                  <p:cond evt="onClick" delay="0">
                    <p:tgtEl>
                      <p:spTgt spid="2239"/>
                    </p:tgtEl>
                  </p:cond>
                </p:stCondLst>
                <p:endSync evt="end" delay="0">
                  <p:rtn val="all"/>
                </p:endSync>
                <p:childTnLst>
                  <p:par>
                    <p:cTn id="2427" fill="hold">
                      <p:stCondLst>
                        <p:cond delay="0"/>
                      </p:stCondLst>
                      <p:childTnLst>
                        <p:par>
                          <p:cTn id="2428" fill="hold">
                            <p:stCondLst>
                              <p:cond delay="0"/>
                            </p:stCondLst>
                            <p:childTnLst>
                              <p:par>
                                <p:cTn id="2429" presetID="54" presetClass="entr" presetSubtype="0" accel="100000" fill="hold" grpId="0" nodeType="clickEffect">
                                  <p:stCondLst>
                                    <p:cond delay="0"/>
                                  </p:stCondLst>
                                  <p:childTnLst>
                                    <p:set>
                                      <p:cBhvr>
                                        <p:cTn id="2430" dur="1" fill="hold">
                                          <p:stCondLst>
                                            <p:cond delay="0"/>
                                          </p:stCondLst>
                                        </p:cTn>
                                        <p:tgtEl>
                                          <p:spTgt spid="2692"/>
                                        </p:tgtEl>
                                        <p:attrNameLst>
                                          <p:attrName>style.visibility</p:attrName>
                                        </p:attrNameLst>
                                      </p:cBhvr>
                                      <p:to>
                                        <p:strVal val="visible"/>
                                      </p:to>
                                    </p:set>
                                    <p:anim calcmode="lin" valueType="num">
                                      <p:cBhvr>
                                        <p:cTn id="2431" dur="1000" fill="hold"/>
                                        <p:tgtEl>
                                          <p:spTgt spid="2692"/>
                                        </p:tgtEl>
                                        <p:attrNameLst>
                                          <p:attrName>ppt_w</p:attrName>
                                        </p:attrNameLst>
                                      </p:cBhvr>
                                      <p:tavLst>
                                        <p:tav tm="0">
                                          <p:val>
                                            <p:strVal val="#ppt_w*0.05"/>
                                          </p:val>
                                        </p:tav>
                                        <p:tav tm="100000">
                                          <p:val>
                                            <p:strVal val="#ppt_w"/>
                                          </p:val>
                                        </p:tav>
                                      </p:tavLst>
                                    </p:anim>
                                    <p:anim calcmode="lin" valueType="num">
                                      <p:cBhvr>
                                        <p:cTn id="2432" dur="1000" fill="hold"/>
                                        <p:tgtEl>
                                          <p:spTgt spid="2692"/>
                                        </p:tgtEl>
                                        <p:attrNameLst>
                                          <p:attrName>ppt_h</p:attrName>
                                        </p:attrNameLst>
                                      </p:cBhvr>
                                      <p:tavLst>
                                        <p:tav tm="0">
                                          <p:val>
                                            <p:strVal val="#ppt_h"/>
                                          </p:val>
                                        </p:tav>
                                        <p:tav tm="100000">
                                          <p:val>
                                            <p:strVal val="#ppt_h"/>
                                          </p:val>
                                        </p:tav>
                                      </p:tavLst>
                                    </p:anim>
                                    <p:anim calcmode="lin" valueType="num">
                                      <p:cBhvr>
                                        <p:cTn id="2433" dur="1000" fill="hold"/>
                                        <p:tgtEl>
                                          <p:spTgt spid="2692"/>
                                        </p:tgtEl>
                                        <p:attrNameLst>
                                          <p:attrName>ppt_x</p:attrName>
                                        </p:attrNameLst>
                                      </p:cBhvr>
                                      <p:tavLst>
                                        <p:tav tm="0">
                                          <p:val>
                                            <p:strVal val="#ppt_x-.2"/>
                                          </p:val>
                                        </p:tav>
                                        <p:tav tm="100000">
                                          <p:val>
                                            <p:strVal val="#ppt_x"/>
                                          </p:val>
                                        </p:tav>
                                      </p:tavLst>
                                    </p:anim>
                                    <p:anim calcmode="lin" valueType="num">
                                      <p:cBhvr>
                                        <p:cTn id="2434" dur="1000" fill="hold"/>
                                        <p:tgtEl>
                                          <p:spTgt spid="2692"/>
                                        </p:tgtEl>
                                        <p:attrNameLst>
                                          <p:attrName>ppt_y</p:attrName>
                                        </p:attrNameLst>
                                      </p:cBhvr>
                                      <p:tavLst>
                                        <p:tav tm="0">
                                          <p:val>
                                            <p:strVal val="#ppt_y"/>
                                          </p:val>
                                        </p:tav>
                                        <p:tav tm="100000">
                                          <p:val>
                                            <p:strVal val="#ppt_y"/>
                                          </p:val>
                                        </p:tav>
                                      </p:tavLst>
                                    </p:anim>
                                    <p:animEffect transition="in" filter="fade">
                                      <p:cBhvr>
                                        <p:cTn id="2435" dur="1000"/>
                                        <p:tgtEl>
                                          <p:spTgt spid="2692"/>
                                        </p:tgtEl>
                                      </p:cBhvr>
                                    </p:animEffect>
                                  </p:childTnLst>
                                </p:cTn>
                              </p:par>
                              <p:par>
                                <p:cTn id="2436" presetID="0" presetClass="path" presetSubtype="0" accel="50000" decel="50000" fill="hold" grpId="2" nodeType="withEffect">
                                  <p:stCondLst>
                                    <p:cond delay="0"/>
                                  </p:stCondLst>
                                  <p:childTnLst>
                                    <p:animMotion origin="layout" path="M 8.33333E-7 -4.44444E-6 L 0.25469 -0.72708 " pathEditMode="relative" rAng="0" ptsTypes="AA">
                                      <p:cBhvr>
                                        <p:cTn id="2437" dur="100" fill="hold"/>
                                        <p:tgtEl>
                                          <p:spTgt spid="2692"/>
                                        </p:tgtEl>
                                        <p:attrNameLst>
                                          <p:attrName>ppt_x</p:attrName>
                                          <p:attrName>ppt_y</p:attrName>
                                        </p:attrNameLst>
                                      </p:cBhvr>
                                      <p:rCtr x="127" y="-364"/>
                                    </p:animMotion>
                                  </p:childTnLst>
                                </p:cTn>
                              </p:par>
                            </p:childTnLst>
                          </p:cTn>
                        </p:par>
                        <p:par>
                          <p:cTn id="2438" fill="hold">
                            <p:stCondLst>
                              <p:cond delay="1000"/>
                            </p:stCondLst>
                            <p:childTnLst>
                              <p:par>
                                <p:cTn id="2439" presetID="54" presetClass="exit" presetSubtype="0" decel="100000" fill="hold" grpId="1" nodeType="afterEffect">
                                  <p:stCondLst>
                                    <p:cond delay="4000"/>
                                  </p:stCondLst>
                                  <p:childTnLst>
                                    <p:anim calcmode="lin" valueType="num">
                                      <p:cBhvr>
                                        <p:cTn id="2440" dur="1000"/>
                                        <p:tgtEl>
                                          <p:spTgt spid="2692"/>
                                        </p:tgtEl>
                                        <p:attrNameLst>
                                          <p:attrName>ppt_w</p:attrName>
                                        </p:attrNameLst>
                                      </p:cBhvr>
                                      <p:tavLst>
                                        <p:tav tm="0">
                                          <p:val>
                                            <p:strVal val="ppt_w"/>
                                          </p:val>
                                        </p:tav>
                                        <p:tav tm="100000">
                                          <p:val>
                                            <p:strVal val="ppt_w*0.05"/>
                                          </p:val>
                                        </p:tav>
                                      </p:tavLst>
                                    </p:anim>
                                    <p:anim calcmode="lin" valueType="num">
                                      <p:cBhvr>
                                        <p:cTn id="2441" dur="1000"/>
                                        <p:tgtEl>
                                          <p:spTgt spid="2692"/>
                                        </p:tgtEl>
                                        <p:attrNameLst>
                                          <p:attrName>ppt_h</p:attrName>
                                        </p:attrNameLst>
                                      </p:cBhvr>
                                      <p:tavLst>
                                        <p:tav tm="0">
                                          <p:val>
                                            <p:strVal val="ppt_h"/>
                                          </p:val>
                                        </p:tav>
                                        <p:tav tm="100000">
                                          <p:val>
                                            <p:strVal val="ppt_h"/>
                                          </p:val>
                                        </p:tav>
                                      </p:tavLst>
                                    </p:anim>
                                    <p:anim calcmode="lin" valueType="num">
                                      <p:cBhvr>
                                        <p:cTn id="2442" dur="1000"/>
                                        <p:tgtEl>
                                          <p:spTgt spid="2692"/>
                                        </p:tgtEl>
                                        <p:attrNameLst>
                                          <p:attrName>ppt_x</p:attrName>
                                        </p:attrNameLst>
                                      </p:cBhvr>
                                      <p:tavLst>
                                        <p:tav tm="0">
                                          <p:val>
                                            <p:strVal val="ppt_x"/>
                                          </p:val>
                                        </p:tav>
                                        <p:tav tm="100000">
                                          <p:val>
                                            <p:strVal val="ppt_x-.2"/>
                                          </p:val>
                                        </p:tav>
                                      </p:tavLst>
                                    </p:anim>
                                    <p:anim calcmode="lin" valueType="num">
                                      <p:cBhvr>
                                        <p:cTn id="2443" dur="1000"/>
                                        <p:tgtEl>
                                          <p:spTgt spid="2692"/>
                                        </p:tgtEl>
                                        <p:attrNameLst>
                                          <p:attrName>ppt_y</p:attrName>
                                        </p:attrNameLst>
                                      </p:cBhvr>
                                      <p:tavLst>
                                        <p:tav tm="0">
                                          <p:val>
                                            <p:strVal val="ppt_y"/>
                                          </p:val>
                                        </p:tav>
                                        <p:tav tm="100000">
                                          <p:val>
                                            <p:strVal val="ppt_y"/>
                                          </p:val>
                                        </p:tav>
                                      </p:tavLst>
                                    </p:anim>
                                    <p:animEffect transition="out" filter="fade">
                                      <p:cBhvr>
                                        <p:cTn id="2444" dur="1000"/>
                                        <p:tgtEl>
                                          <p:spTgt spid="2692"/>
                                        </p:tgtEl>
                                      </p:cBhvr>
                                    </p:animEffect>
                                    <p:set>
                                      <p:cBhvr>
                                        <p:cTn id="2445" dur="1" fill="hold">
                                          <p:stCondLst>
                                            <p:cond delay="999"/>
                                          </p:stCondLst>
                                        </p:cTn>
                                        <p:tgtEl>
                                          <p:spTgt spid="2692"/>
                                        </p:tgtEl>
                                        <p:attrNameLst>
                                          <p:attrName>style.visibility</p:attrName>
                                        </p:attrNameLst>
                                      </p:cBhvr>
                                      <p:to>
                                        <p:strVal val="hidden"/>
                                      </p:to>
                                    </p:set>
                                  </p:childTnLst>
                                </p:cTn>
                              </p:par>
                            </p:childTnLst>
                          </p:cTn>
                        </p:par>
                      </p:childTnLst>
                    </p:cTn>
                  </p:par>
                </p:childTnLst>
              </p:cTn>
              <p:nextCondLst>
                <p:cond evt="onClick" delay="0">
                  <p:tgtEl>
                    <p:spTgt spid="2239"/>
                  </p:tgtEl>
                </p:cond>
              </p:nextCondLst>
            </p:seq>
            <p:seq concurrent="1" nextAc="seek">
              <p:cTn id="2446" restart="whenNotActive" fill="hold" evtFilter="cancelBubble" nodeType="interactiveSeq">
                <p:stCondLst>
                  <p:cond evt="onClick" delay="0">
                    <p:tgtEl>
                      <p:spTgt spid="2260"/>
                    </p:tgtEl>
                  </p:cond>
                </p:stCondLst>
                <p:endSync evt="end" delay="0">
                  <p:rtn val="all"/>
                </p:endSync>
                <p:childTnLst>
                  <p:par>
                    <p:cTn id="2447" fill="hold">
                      <p:stCondLst>
                        <p:cond delay="0"/>
                      </p:stCondLst>
                      <p:childTnLst>
                        <p:par>
                          <p:cTn id="2448" fill="hold">
                            <p:stCondLst>
                              <p:cond delay="0"/>
                            </p:stCondLst>
                            <p:childTnLst>
                              <p:par>
                                <p:cTn id="2449" presetID="54" presetClass="entr" presetSubtype="0" accel="100000" fill="hold" grpId="0" nodeType="clickEffect">
                                  <p:stCondLst>
                                    <p:cond delay="0"/>
                                  </p:stCondLst>
                                  <p:childTnLst>
                                    <p:set>
                                      <p:cBhvr>
                                        <p:cTn id="2450" dur="1" fill="hold">
                                          <p:stCondLst>
                                            <p:cond delay="0"/>
                                          </p:stCondLst>
                                        </p:cTn>
                                        <p:tgtEl>
                                          <p:spTgt spid="2693"/>
                                        </p:tgtEl>
                                        <p:attrNameLst>
                                          <p:attrName>style.visibility</p:attrName>
                                        </p:attrNameLst>
                                      </p:cBhvr>
                                      <p:to>
                                        <p:strVal val="visible"/>
                                      </p:to>
                                    </p:set>
                                    <p:anim calcmode="lin" valueType="num">
                                      <p:cBhvr>
                                        <p:cTn id="2451" dur="1000" fill="hold"/>
                                        <p:tgtEl>
                                          <p:spTgt spid="2693"/>
                                        </p:tgtEl>
                                        <p:attrNameLst>
                                          <p:attrName>ppt_w</p:attrName>
                                        </p:attrNameLst>
                                      </p:cBhvr>
                                      <p:tavLst>
                                        <p:tav tm="0">
                                          <p:val>
                                            <p:strVal val="#ppt_w*0.05"/>
                                          </p:val>
                                        </p:tav>
                                        <p:tav tm="100000">
                                          <p:val>
                                            <p:strVal val="#ppt_w"/>
                                          </p:val>
                                        </p:tav>
                                      </p:tavLst>
                                    </p:anim>
                                    <p:anim calcmode="lin" valueType="num">
                                      <p:cBhvr>
                                        <p:cTn id="2452" dur="1000" fill="hold"/>
                                        <p:tgtEl>
                                          <p:spTgt spid="2693"/>
                                        </p:tgtEl>
                                        <p:attrNameLst>
                                          <p:attrName>ppt_h</p:attrName>
                                        </p:attrNameLst>
                                      </p:cBhvr>
                                      <p:tavLst>
                                        <p:tav tm="0">
                                          <p:val>
                                            <p:strVal val="#ppt_h"/>
                                          </p:val>
                                        </p:tav>
                                        <p:tav tm="100000">
                                          <p:val>
                                            <p:strVal val="#ppt_h"/>
                                          </p:val>
                                        </p:tav>
                                      </p:tavLst>
                                    </p:anim>
                                    <p:anim calcmode="lin" valueType="num">
                                      <p:cBhvr>
                                        <p:cTn id="2453" dur="1000" fill="hold"/>
                                        <p:tgtEl>
                                          <p:spTgt spid="2693"/>
                                        </p:tgtEl>
                                        <p:attrNameLst>
                                          <p:attrName>ppt_x</p:attrName>
                                        </p:attrNameLst>
                                      </p:cBhvr>
                                      <p:tavLst>
                                        <p:tav tm="0">
                                          <p:val>
                                            <p:strVal val="#ppt_x-.2"/>
                                          </p:val>
                                        </p:tav>
                                        <p:tav tm="100000">
                                          <p:val>
                                            <p:strVal val="#ppt_x"/>
                                          </p:val>
                                        </p:tav>
                                      </p:tavLst>
                                    </p:anim>
                                    <p:anim calcmode="lin" valueType="num">
                                      <p:cBhvr>
                                        <p:cTn id="2454" dur="1000" fill="hold"/>
                                        <p:tgtEl>
                                          <p:spTgt spid="2693"/>
                                        </p:tgtEl>
                                        <p:attrNameLst>
                                          <p:attrName>ppt_y</p:attrName>
                                        </p:attrNameLst>
                                      </p:cBhvr>
                                      <p:tavLst>
                                        <p:tav tm="0">
                                          <p:val>
                                            <p:strVal val="#ppt_y"/>
                                          </p:val>
                                        </p:tav>
                                        <p:tav tm="100000">
                                          <p:val>
                                            <p:strVal val="#ppt_y"/>
                                          </p:val>
                                        </p:tav>
                                      </p:tavLst>
                                    </p:anim>
                                    <p:animEffect transition="in" filter="fade">
                                      <p:cBhvr>
                                        <p:cTn id="2455" dur="1000"/>
                                        <p:tgtEl>
                                          <p:spTgt spid="2693"/>
                                        </p:tgtEl>
                                      </p:cBhvr>
                                    </p:animEffect>
                                  </p:childTnLst>
                                </p:cTn>
                              </p:par>
                              <p:par>
                                <p:cTn id="2456" presetID="0" presetClass="path" presetSubtype="0" accel="50000" decel="50000" fill="hold" grpId="2" nodeType="withEffect">
                                  <p:stCondLst>
                                    <p:cond delay="0"/>
                                  </p:stCondLst>
                                  <p:childTnLst>
                                    <p:animMotion origin="layout" path="M 4.72222E-6 -4.07407E-6 L 0.4717 -0.9831 " pathEditMode="relative" rAng="0" ptsTypes="AA">
                                      <p:cBhvr>
                                        <p:cTn id="2457" dur="100" fill="hold"/>
                                        <p:tgtEl>
                                          <p:spTgt spid="2693"/>
                                        </p:tgtEl>
                                        <p:attrNameLst>
                                          <p:attrName>ppt_x</p:attrName>
                                          <p:attrName>ppt_y</p:attrName>
                                        </p:attrNameLst>
                                      </p:cBhvr>
                                      <p:rCtr x="236" y="-492"/>
                                    </p:animMotion>
                                  </p:childTnLst>
                                </p:cTn>
                              </p:par>
                            </p:childTnLst>
                          </p:cTn>
                        </p:par>
                        <p:par>
                          <p:cTn id="2458" fill="hold">
                            <p:stCondLst>
                              <p:cond delay="1000"/>
                            </p:stCondLst>
                            <p:childTnLst>
                              <p:par>
                                <p:cTn id="2459" presetID="54" presetClass="exit" presetSubtype="0" decel="100000" fill="hold" grpId="1" nodeType="afterEffect">
                                  <p:stCondLst>
                                    <p:cond delay="4000"/>
                                  </p:stCondLst>
                                  <p:childTnLst>
                                    <p:anim calcmode="lin" valueType="num">
                                      <p:cBhvr>
                                        <p:cTn id="2460" dur="1000"/>
                                        <p:tgtEl>
                                          <p:spTgt spid="2693"/>
                                        </p:tgtEl>
                                        <p:attrNameLst>
                                          <p:attrName>ppt_w</p:attrName>
                                        </p:attrNameLst>
                                      </p:cBhvr>
                                      <p:tavLst>
                                        <p:tav tm="0">
                                          <p:val>
                                            <p:strVal val="ppt_w"/>
                                          </p:val>
                                        </p:tav>
                                        <p:tav tm="100000">
                                          <p:val>
                                            <p:strVal val="ppt_w*0.05"/>
                                          </p:val>
                                        </p:tav>
                                      </p:tavLst>
                                    </p:anim>
                                    <p:anim calcmode="lin" valueType="num">
                                      <p:cBhvr>
                                        <p:cTn id="2461" dur="1000"/>
                                        <p:tgtEl>
                                          <p:spTgt spid="2693"/>
                                        </p:tgtEl>
                                        <p:attrNameLst>
                                          <p:attrName>ppt_h</p:attrName>
                                        </p:attrNameLst>
                                      </p:cBhvr>
                                      <p:tavLst>
                                        <p:tav tm="0">
                                          <p:val>
                                            <p:strVal val="ppt_h"/>
                                          </p:val>
                                        </p:tav>
                                        <p:tav tm="100000">
                                          <p:val>
                                            <p:strVal val="ppt_h"/>
                                          </p:val>
                                        </p:tav>
                                      </p:tavLst>
                                    </p:anim>
                                    <p:anim calcmode="lin" valueType="num">
                                      <p:cBhvr>
                                        <p:cTn id="2462" dur="1000"/>
                                        <p:tgtEl>
                                          <p:spTgt spid="2693"/>
                                        </p:tgtEl>
                                        <p:attrNameLst>
                                          <p:attrName>ppt_x</p:attrName>
                                        </p:attrNameLst>
                                      </p:cBhvr>
                                      <p:tavLst>
                                        <p:tav tm="0">
                                          <p:val>
                                            <p:strVal val="ppt_x"/>
                                          </p:val>
                                        </p:tav>
                                        <p:tav tm="100000">
                                          <p:val>
                                            <p:strVal val="ppt_x-.2"/>
                                          </p:val>
                                        </p:tav>
                                      </p:tavLst>
                                    </p:anim>
                                    <p:anim calcmode="lin" valueType="num">
                                      <p:cBhvr>
                                        <p:cTn id="2463" dur="1000"/>
                                        <p:tgtEl>
                                          <p:spTgt spid="2693"/>
                                        </p:tgtEl>
                                        <p:attrNameLst>
                                          <p:attrName>ppt_y</p:attrName>
                                        </p:attrNameLst>
                                      </p:cBhvr>
                                      <p:tavLst>
                                        <p:tav tm="0">
                                          <p:val>
                                            <p:strVal val="ppt_y"/>
                                          </p:val>
                                        </p:tav>
                                        <p:tav tm="100000">
                                          <p:val>
                                            <p:strVal val="ppt_y"/>
                                          </p:val>
                                        </p:tav>
                                      </p:tavLst>
                                    </p:anim>
                                    <p:animEffect transition="out" filter="fade">
                                      <p:cBhvr>
                                        <p:cTn id="2464" dur="1000"/>
                                        <p:tgtEl>
                                          <p:spTgt spid="2693"/>
                                        </p:tgtEl>
                                      </p:cBhvr>
                                    </p:animEffect>
                                    <p:set>
                                      <p:cBhvr>
                                        <p:cTn id="2465" dur="1" fill="hold">
                                          <p:stCondLst>
                                            <p:cond delay="999"/>
                                          </p:stCondLst>
                                        </p:cTn>
                                        <p:tgtEl>
                                          <p:spTgt spid="2693"/>
                                        </p:tgtEl>
                                        <p:attrNameLst>
                                          <p:attrName>style.visibility</p:attrName>
                                        </p:attrNameLst>
                                      </p:cBhvr>
                                      <p:to>
                                        <p:strVal val="hidden"/>
                                      </p:to>
                                    </p:set>
                                  </p:childTnLst>
                                </p:cTn>
                              </p:par>
                            </p:childTnLst>
                          </p:cTn>
                        </p:par>
                      </p:childTnLst>
                    </p:cTn>
                  </p:par>
                </p:childTnLst>
              </p:cTn>
              <p:nextCondLst>
                <p:cond evt="onClick" delay="0">
                  <p:tgtEl>
                    <p:spTgt spid="2260"/>
                  </p:tgtEl>
                </p:cond>
              </p:nextCondLst>
            </p:seq>
            <p:seq concurrent="1" nextAc="seek">
              <p:cTn id="2466" restart="whenNotActive" fill="hold" evtFilter="cancelBubble" nodeType="interactiveSeq">
                <p:stCondLst>
                  <p:cond evt="onClick" delay="0">
                    <p:tgtEl>
                      <p:spTgt spid="2350"/>
                    </p:tgtEl>
                  </p:cond>
                </p:stCondLst>
                <p:endSync evt="end" delay="0">
                  <p:rtn val="all"/>
                </p:endSync>
                <p:childTnLst>
                  <p:par>
                    <p:cTn id="2467" fill="hold">
                      <p:stCondLst>
                        <p:cond delay="0"/>
                      </p:stCondLst>
                      <p:childTnLst>
                        <p:par>
                          <p:cTn id="2468" fill="hold">
                            <p:stCondLst>
                              <p:cond delay="0"/>
                            </p:stCondLst>
                            <p:childTnLst>
                              <p:par>
                                <p:cTn id="2469" presetID="54" presetClass="entr" presetSubtype="0" accel="100000" fill="hold" grpId="0" nodeType="clickEffect">
                                  <p:stCondLst>
                                    <p:cond delay="0"/>
                                  </p:stCondLst>
                                  <p:childTnLst>
                                    <p:set>
                                      <p:cBhvr>
                                        <p:cTn id="2470" dur="1" fill="hold">
                                          <p:stCondLst>
                                            <p:cond delay="0"/>
                                          </p:stCondLst>
                                        </p:cTn>
                                        <p:tgtEl>
                                          <p:spTgt spid="2691"/>
                                        </p:tgtEl>
                                        <p:attrNameLst>
                                          <p:attrName>style.visibility</p:attrName>
                                        </p:attrNameLst>
                                      </p:cBhvr>
                                      <p:to>
                                        <p:strVal val="visible"/>
                                      </p:to>
                                    </p:set>
                                    <p:anim calcmode="lin" valueType="num">
                                      <p:cBhvr>
                                        <p:cTn id="2471" dur="1000" fill="hold"/>
                                        <p:tgtEl>
                                          <p:spTgt spid="2691"/>
                                        </p:tgtEl>
                                        <p:attrNameLst>
                                          <p:attrName>ppt_w</p:attrName>
                                        </p:attrNameLst>
                                      </p:cBhvr>
                                      <p:tavLst>
                                        <p:tav tm="0">
                                          <p:val>
                                            <p:strVal val="#ppt_w*0.05"/>
                                          </p:val>
                                        </p:tav>
                                        <p:tav tm="100000">
                                          <p:val>
                                            <p:strVal val="#ppt_w"/>
                                          </p:val>
                                        </p:tav>
                                      </p:tavLst>
                                    </p:anim>
                                    <p:anim calcmode="lin" valueType="num">
                                      <p:cBhvr>
                                        <p:cTn id="2472" dur="1000" fill="hold"/>
                                        <p:tgtEl>
                                          <p:spTgt spid="2691"/>
                                        </p:tgtEl>
                                        <p:attrNameLst>
                                          <p:attrName>ppt_h</p:attrName>
                                        </p:attrNameLst>
                                      </p:cBhvr>
                                      <p:tavLst>
                                        <p:tav tm="0">
                                          <p:val>
                                            <p:strVal val="#ppt_h"/>
                                          </p:val>
                                        </p:tav>
                                        <p:tav tm="100000">
                                          <p:val>
                                            <p:strVal val="#ppt_h"/>
                                          </p:val>
                                        </p:tav>
                                      </p:tavLst>
                                    </p:anim>
                                    <p:anim calcmode="lin" valueType="num">
                                      <p:cBhvr>
                                        <p:cTn id="2473" dur="1000" fill="hold"/>
                                        <p:tgtEl>
                                          <p:spTgt spid="2691"/>
                                        </p:tgtEl>
                                        <p:attrNameLst>
                                          <p:attrName>ppt_x</p:attrName>
                                        </p:attrNameLst>
                                      </p:cBhvr>
                                      <p:tavLst>
                                        <p:tav tm="0">
                                          <p:val>
                                            <p:strVal val="#ppt_x-.2"/>
                                          </p:val>
                                        </p:tav>
                                        <p:tav tm="100000">
                                          <p:val>
                                            <p:strVal val="#ppt_x"/>
                                          </p:val>
                                        </p:tav>
                                      </p:tavLst>
                                    </p:anim>
                                    <p:anim calcmode="lin" valueType="num">
                                      <p:cBhvr>
                                        <p:cTn id="2474" dur="1000" fill="hold"/>
                                        <p:tgtEl>
                                          <p:spTgt spid="2691"/>
                                        </p:tgtEl>
                                        <p:attrNameLst>
                                          <p:attrName>ppt_y</p:attrName>
                                        </p:attrNameLst>
                                      </p:cBhvr>
                                      <p:tavLst>
                                        <p:tav tm="0">
                                          <p:val>
                                            <p:strVal val="#ppt_y"/>
                                          </p:val>
                                        </p:tav>
                                        <p:tav tm="100000">
                                          <p:val>
                                            <p:strVal val="#ppt_y"/>
                                          </p:val>
                                        </p:tav>
                                      </p:tavLst>
                                    </p:anim>
                                    <p:animEffect transition="in" filter="fade">
                                      <p:cBhvr>
                                        <p:cTn id="2475" dur="1000"/>
                                        <p:tgtEl>
                                          <p:spTgt spid="2691"/>
                                        </p:tgtEl>
                                      </p:cBhvr>
                                    </p:animEffect>
                                  </p:childTnLst>
                                </p:cTn>
                              </p:par>
                              <p:par>
                                <p:cTn id="2476" presetID="0" presetClass="path" presetSubtype="0" accel="50000" decel="50000" fill="hold" grpId="2" nodeType="withEffect">
                                  <p:stCondLst>
                                    <p:cond delay="0"/>
                                  </p:stCondLst>
                                  <p:childTnLst>
                                    <p:animMotion origin="layout" path="M 5.55556E-7 -4.07407E-6 L 0.17951 -0.9831 " pathEditMode="relative" rAng="0" ptsTypes="AA">
                                      <p:cBhvr>
                                        <p:cTn id="2477" dur="100" fill="hold"/>
                                        <p:tgtEl>
                                          <p:spTgt spid="2691"/>
                                        </p:tgtEl>
                                        <p:attrNameLst>
                                          <p:attrName>ppt_x</p:attrName>
                                          <p:attrName>ppt_y</p:attrName>
                                        </p:attrNameLst>
                                      </p:cBhvr>
                                      <p:rCtr x="90" y="-492"/>
                                    </p:animMotion>
                                  </p:childTnLst>
                                </p:cTn>
                              </p:par>
                            </p:childTnLst>
                          </p:cTn>
                        </p:par>
                        <p:par>
                          <p:cTn id="2478" fill="hold">
                            <p:stCondLst>
                              <p:cond delay="1000"/>
                            </p:stCondLst>
                            <p:childTnLst>
                              <p:par>
                                <p:cTn id="2479" presetID="54" presetClass="exit" presetSubtype="0" decel="100000" fill="hold" grpId="1" nodeType="afterEffect">
                                  <p:stCondLst>
                                    <p:cond delay="4000"/>
                                  </p:stCondLst>
                                  <p:childTnLst>
                                    <p:anim calcmode="lin" valueType="num">
                                      <p:cBhvr>
                                        <p:cTn id="2480" dur="1000"/>
                                        <p:tgtEl>
                                          <p:spTgt spid="2691"/>
                                        </p:tgtEl>
                                        <p:attrNameLst>
                                          <p:attrName>ppt_w</p:attrName>
                                        </p:attrNameLst>
                                      </p:cBhvr>
                                      <p:tavLst>
                                        <p:tav tm="0">
                                          <p:val>
                                            <p:strVal val="ppt_w"/>
                                          </p:val>
                                        </p:tav>
                                        <p:tav tm="100000">
                                          <p:val>
                                            <p:strVal val="ppt_w*0.05"/>
                                          </p:val>
                                        </p:tav>
                                      </p:tavLst>
                                    </p:anim>
                                    <p:anim calcmode="lin" valueType="num">
                                      <p:cBhvr>
                                        <p:cTn id="2481" dur="1000"/>
                                        <p:tgtEl>
                                          <p:spTgt spid="2691"/>
                                        </p:tgtEl>
                                        <p:attrNameLst>
                                          <p:attrName>ppt_h</p:attrName>
                                        </p:attrNameLst>
                                      </p:cBhvr>
                                      <p:tavLst>
                                        <p:tav tm="0">
                                          <p:val>
                                            <p:strVal val="ppt_h"/>
                                          </p:val>
                                        </p:tav>
                                        <p:tav tm="100000">
                                          <p:val>
                                            <p:strVal val="ppt_h"/>
                                          </p:val>
                                        </p:tav>
                                      </p:tavLst>
                                    </p:anim>
                                    <p:anim calcmode="lin" valueType="num">
                                      <p:cBhvr>
                                        <p:cTn id="2482" dur="1000"/>
                                        <p:tgtEl>
                                          <p:spTgt spid="2691"/>
                                        </p:tgtEl>
                                        <p:attrNameLst>
                                          <p:attrName>ppt_x</p:attrName>
                                        </p:attrNameLst>
                                      </p:cBhvr>
                                      <p:tavLst>
                                        <p:tav tm="0">
                                          <p:val>
                                            <p:strVal val="ppt_x"/>
                                          </p:val>
                                        </p:tav>
                                        <p:tav tm="100000">
                                          <p:val>
                                            <p:strVal val="ppt_x-.2"/>
                                          </p:val>
                                        </p:tav>
                                      </p:tavLst>
                                    </p:anim>
                                    <p:anim calcmode="lin" valueType="num">
                                      <p:cBhvr>
                                        <p:cTn id="2483" dur="1000"/>
                                        <p:tgtEl>
                                          <p:spTgt spid="2691"/>
                                        </p:tgtEl>
                                        <p:attrNameLst>
                                          <p:attrName>ppt_y</p:attrName>
                                        </p:attrNameLst>
                                      </p:cBhvr>
                                      <p:tavLst>
                                        <p:tav tm="0">
                                          <p:val>
                                            <p:strVal val="ppt_y"/>
                                          </p:val>
                                        </p:tav>
                                        <p:tav tm="100000">
                                          <p:val>
                                            <p:strVal val="ppt_y"/>
                                          </p:val>
                                        </p:tav>
                                      </p:tavLst>
                                    </p:anim>
                                    <p:animEffect transition="out" filter="fade">
                                      <p:cBhvr>
                                        <p:cTn id="2484" dur="1000"/>
                                        <p:tgtEl>
                                          <p:spTgt spid="2691"/>
                                        </p:tgtEl>
                                      </p:cBhvr>
                                    </p:animEffect>
                                    <p:set>
                                      <p:cBhvr>
                                        <p:cTn id="2485" dur="1" fill="hold">
                                          <p:stCondLst>
                                            <p:cond delay="999"/>
                                          </p:stCondLst>
                                        </p:cTn>
                                        <p:tgtEl>
                                          <p:spTgt spid="2691"/>
                                        </p:tgtEl>
                                        <p:attrNameLst>
                                          <p:attrName>style.visibility</p:attrName>
                                        </p:attrNameLst>
                                      </p:cBhvr>
                                      <p:to>
                                        <p:strVal val="hidden"/>
                                      </p:to>
                                    </p:set>
                                  </p:childTnLst>
                                </p:cTn>
                              </p:par>
                            </p:childTnLst>
                          </p:cTn>
                        </p:par>
                      </p:childTnLst>
                    </p:cTn>
                  </p:par>
                </p:childTnLst>
              </p:cTn>
              <p:nextCondLst>
                <p:cond evt="onClick" delay="0">
                  <p:tgtEl>
                    <p:spTgt spid="2350"/>
                  </p:tgtEl>
                </p:cond>
              </p:nextCondLst>
            </p:seq>
            <p:seq concurrent="1" nextAc="seek">
              <p:cTn id="2486" restart="whenNotActive" fill="hold" evtFilter="cancelBubble" nodeType="interactiveSeq">
                <p:stCondLst>
                  <p:cond evt="onClick" delay="0">
                    <p:tgtEl>
                      <p:spTgt spid="2286"/>
                    </p:tgtEl>
                  </p:cond>
                </p:stCondLst>
                <p:endSync evt="end" delay="0">
                  <p:rtn val="all"/>
                </p:endSync>
                <p:childTnLst>
                  <p:par>
                    <p:cTn id="2487" fill="hold">
                      <p:stCondLst>
                        <p:cond delay="0"/>
                      </p:stCondLst>
                      <p:childTnLst>
                        <p:par>
                          <p:cTn id="2488" fill="hold">
                            <p:stCondLst>
                              <p:cond delay="0"/>
                            </p:stCondLst>
                            <p:childTnLst>
                              <p:par>
                                <p:cTn id="2489" presetID="54" presetClass="entr" presetSubtype="0" accel="100000" fill="hold" grpId="0" nodeType="clickEffect">
                                  <p:stCondLst>
                                    <p:cond delay="0"/>
                                  </p:stCondLst>
                                  <p:childTnLst>
                                    <p:set>
                                      <p:cBhvr>
                                        <p:cTn id="2490" dur="1" fill="hold">
                                          <p:stCondLst>
                                            <p:cond delay="0"/>
                                          </p:stCondLst>
                                        </p:cTn>
                                        <p:tgtEl>
                                          <p:spTgt spid="2688"/>
                                        </p:tgtEl>
                                        <p:attrNameLst>
                                          <p:attrName>style.visibility</p:attrName>
                                        </p:attrNameLst>
                                      </p:cBhvr>
                                      <p:to>
                                        <p:strVal val="visible"/>
                                      </p:to>
                                    </p:set>
                                    <p:anim calcmode="lin" valueType="num">
                                      <p:cBhvr>
                                        <p:cTn id="2491" dur="1000" fill="hold"/>
                                        <p:tgtEl>
                                          <p:spTgt spid="2688"/>
                                        </p:tgtEl>
                                        <p:attrNameLst>
                                          <p:attrName>ppt_w</p:attrName>
                                        </p:attrNameLst>
                                      </p:cBhvr>
                                      <p:tavLst>
                                        <p:tav tm="0">
                                          <p:val>
                                            <p:strVal val="#ppt_w*0.05"/>
                                          </p:val>
                                        </p:tav>
                                        <p:tav tm="100000">
                                          <p:val>
                                            <p:strVal val="#ppt_w"/>
                                          </p:val>
                                        </p:tav>
                                      </p:tavLst>
                                    </p:anim>
                                    <p:anim calcmode="lin" valueType="num">
                                      <p:cBhvr>
                                        <p:cTn id="2492" dur="1000" fill="hold"/>
                                        <p:tgtEl>
                                          <p:spTgt spid="2688"/>
                                        </p:tgtEl>
                                        <p:attrNameLst>
                                          <p:attrName>ppt_h</p:attrName>
                                        </p:attrNameLst>
                                      </p:cBhvr>
                                      <p:tavLst>
                                        <p:tav tm="0">
                                          <p:val>
                                            <p:strVal val="#ppt_h"/>
                                          </p:val>
                                        </p:tav>
                                        <p:tav tm="100000">
                                          <p:val>
                                            <p:strVal val="#ppt_h"/>
                                          </p:val>
                                        </p:tav>
                                      </p:tavLst>
                                    </p:anim>
                                    <p:anim calcmode="lin" valueType="num">
                                      <p:cBhvr>
                                        <p:cTn id="2493" dur="1000" fill="hold"/>
                                        <p:tgtEl>
                                          <p:spTgt spid="2688"/>
                                        </p:tgtEl>
                                        <p:attrNameLst>
                                          <p:attrName>ppt_x</p:attrName>
                                        </p:attrNameLst>
                                      </p:cBhvr>
                                      <p:tavLst>
                                        <p:tav tm="0">
                                          <p:val>
                                            <p:strVal val="#ppt_x-.2"/>
                                          </p:val>
                                        </p:tav>
                                        <p:tav tm="100000">
                                          <p:val>
                                            <p:strVal val="#ppt_x"/>
                                          </p:val>
                                        </p:tav>
                                      </p:tavLst>
                                    </p:anim>
                                    <p:anim calcmode="lin" valueType="num">
                                      <p:cBhvr>
                                        <p:cTn id="2494" dur="1000" fill="hold"/>
                                        <p:tgtEl>
                                          <p:spTgt spid="2688"/>
                                        </p:tgtEl>
                                        <p:attrNameLst>
                                          <p:attrName>ppt_y</p:attrName>
                                        </p:attrNameLst>
                                      </p:cBhvr>
                                      <p:tavLst>
                                        <p:tav tm="0">
                                          <p:val>
                                            <p:strVal val="#ppt_y"/>
                                          </p:val>
                                        </p:tav>
                                        <p:tav tm="100000">
                                          <p:val>
                                            <p:strVal val="#ppt_y"/>
                                          </p:val>
                                        </p:tav>
                                      </p:tavLst>
                                    </p:anim>
                                    <p:animEffect transition="in" filter="fade">
                                      <p:cBhvr>
                                        <p:cTn id="2495" dur="1000"/>
                                        <p:tgtEl>
                                          <p:spTgt spid="2688"/>
                                        </p:tgtEl>
                                      </p:cBhvr>
                                    </p:animEffect>
                                  </p:childTnLst>
                                </p:cTn>
                              </p:par>
                              <p:par>
                                <p:cTn id="2496" presetID="0" presetClass="path" presetSubtype="0" accel="50000" decel="50000" fill="hold" grpId="2" nodeType="withEffect">
                                  <p:stCondLst>
                                    <p:cond delay="0"/>
                                  </p:stCondLst>
                                  <p:childTnLst>
                                    <p:animMotion origin="layout" path="M 2.22222E-6 -4.07407E-6 L -0.40486 -0.9831 " pathEditMode="relative" rAng="0" ptsTypes="AA">
                                      <p:cBhvr>
                                        <p:cTn id="2497" dur="100" fill="hold"/>
                                        <p:tgtEl>
                                          <p:spTgt spid="2688"/>
                                        </p:tgtEl>
                                        <p:attrNameLst>
                                          <p:attrName>ppt_x</p:attrName>
                                          <p:attrName>ppt_y</p:attrName>
                                        </p:attrNameLst>
                                      </p:cBhvr>
                                      <p:rCtr x="-202" y="-492"/>
                                    </p:animMotion>
                                  </p:childTnLst>
                                </p:cTn>
                              </p:par>
                            </p:childTnLst>
                          </p:cTn>
                        </p:par>
                        <p:par>
                          <p:cTn id="2498" fill="hold">
                            <p:stCondLst>
                              <p:cond delay="1000"/>
                            </p:stCondLst>
                            <p:childTnLst>
                              <p:par>
                                <p:cTn id="2499" presetID="54" presetClass="exit" presetSubtype="0" decel="100000" fill="hold" grpId="1" nodeType="afterEffect">
                                  <p:stCondLst>
                                    <p:cond delay="4000"/>
                                  </p:stCondLst>
                                  <p:childTnLst>
                                    <p:anim calcmode="lin" valueType="num">
                                      <p:cBhvr>
                                        <p:cTn id="2500" dur="1000"/>
                                        <p:tgtEl>
                                          <p:spTgt spid="2688"/>
                                        </p:tgtEl>
                                        <p:attrNameLst>
                                          <p:attrName>ppt_w</p:attrName>
                                        </p:attrNameLst>
                                      </p:cBhvr>
                                      <p:tavLst>
                                        <p:tav tm="0">
                                          <p:val>
                                            <p:strVal val="ppt_w"/>
                                          </p:val>
                                        </p:tav>
                                        <p:tav tm="100000">
                                          <p:val>
                                            <p:strVal val="ppt_w*0.05"/>
                                          </p:val>
                                        </p:tav>
                                      </p:tavLst>
                                    </p:anim>
                                    <p:anim calcmode="lin" valueType="num">
                                      <p:cBhvr>
                                        <p:cTn id="2501" dur="1000"/>
                                        <p:tgtEl>
                                          <p:spTgt spid="2688"/>
                                        </p:tgtEl>
                                        <p:attrNameLst>
                                          <p:attrName>ppt_h</p:attrName>
                                        </p:attrNameLst>
                                      </p:cBhvr>
                                      <p:tavLst>
                                        <p:tav tm="0">
                                          <p:val>
                                            <p:strVal val="ppt_h"/>
                                          </p:val>
                                        </p:tav>
                                        <p:tav tm="100000">
                                          <p:val>
                                            <p:strVal val="ppt_h"/>
                                          </p:val>
                                        </p:tav>
                                      </p:tavLst>
                                    </p:anim>
                                    <p:anim calcmode="lin" valueType="num">
                                      <p:cBhvr>
                                        <p:cTn id="2502" dur="1000"/>
                                        <p:tgtEl>
                                          <p:spTgt spid="2688"/>
                                        </p:tgtEl>
                                        <p:attrNameLst>
                                          <p:attrName>ppt_x</p:attrName>
                                        </p:attrNameLst>
                                      </p:cBhvr>
                                      <p:tavLst>
                                        <p:tav tm="0">
                                          <p:val>
                                            <p:strVal val="ppt_x"/>
                                          </p:val>
                                        </p:tav>
                                        <p:tav tm="100000">
                                          <p:val>
                                            <p:strVal val="ppt_x-.2"/>
                                          </p:val>
                                        </p:tav>
                                      </p:tavLst>
                                    </p:anim>
                                    <p:anim calcmode="lin" valueType="num">
                                      <p:cBhvr>
                                        <p:cTn id="2503" dur="1000"/>
                                        <p:tgtEl>
                                          <p:spTgt spid="2688"/>
                                        </p:tgtEl>
                                        <p:attrNameLst>
                                          <p:attrName>ppt_y</p:attrName>
                                        </p:attrNameLst>
                                      </p:cBhvr>
                                      <p:tavLst>
                                        <p:tav tm="0">
                                          <p:val>
                                            <p:strVal val="ppt_y"/>
                                          </p:val>
                                        </p:tav>
                                        <p:tav tm="100000">
                                          <p:val>
                                            <p:strVal val="ppt_y"/>
                                          </p:val>
                                        </p:tav>
                                      </p:tavLst>
                                    </p:anim>
                                    <p:animEffect transition="out" filter="fade">
                                      <p:cBhvr>
                                        <p:cTn id="2504" dur="1000"/>
                                        <p:tgtEl>
                                          <p:spTgt spid="2688"/>
                                        </p:tgtEl>
                                      </p:cBhvr>
                                    </p:animEffect>
                                    <p:set>
                                      <p:cBhvr>
                                        <p:cTn id="2505" dur="1" fill="hold">
                                          <p:stCondLst>
                                            <p:cond delay="999"/>
                                          </p:stCondLst>
                                        </p:cTn>
                                        <p:tgtEl>
                                          <p:spTgt spid="2688"/>
                                        </p:tgtEl>
                                        <p:attrNameLst>
                                          <p:attrName>style.visibility</p:attrName>
                                        </p:attrNameLst>
                                      </p:cBhvr>
                                      <p:to>
                                        <p:strVal val="hidden"/>
                                      </p:to>
                                    </p:set>
                                  </p:childTnLst>
                                </p:cTn>
                              </p:par>
                            </p:childTnLst>
                          </p:cTn>
                        </p:par>
                      </p:childTnLst>
                    </p:cTn>
                  </p:par>
                </p:childTnLst>
              </p:cTn>
              <p:nextCondLst>
                <p:cond evt="onClick" delay="0">
                  <p:tgtEl>
                    <p:spTgt spid="2286"/>
                  </p:tgtEl>
                </p:cond>
              </p:nextCondLst>
            </p:seq>
            <p:seq concurrent="1" nextAc="seek">
              <p:cTn id="2506" restart="whenNotActive" fill="hold" evtFilter="cancelBubble" nodeType="interactiveSeq">
                <p:stCondLst>
                  <p:cond evt="onClick" delay="0">
                    <p:tgtEl>
                      <p:spTgt spid="2287"/>
                    </p:tgtEl>
                  </p:cond>
                </p:stCondLst>
                <p:endSync evt="end" delay="0">
                  <p:rtn val="all"/>
                </p:endSync>
                <p:childTnLst>
                  <p:par>
                    <p:cTn id="2507" fill="hold">
                      <p:stCondLst>
                        <p:cond delay="0"/>
                      </p:stCondLst>
                      <p:childTnLst>
                        <p:par>
                          <p:cTn id="2508" fill="hold">
                            <p:stCondLst>
                              <p:cond delay="0"/>
                            </p:stCondLst>
                            <p:childTnLst>
                              <p:par>
                                <p:cTn id="2509" presetID="54" presetClass="entr" presetSubtype="0" accel="100000" fill="hold" grpId="0" nodeType="clickEffect">
                                  <p:stCondLst>
                                    <p:cond delay="0"/>
                                  </p:stCondLst>
                                  <p:childTnLst>
                                    <p:set>
                                      <p:cBhvr>
                                        <p:cTn id="2510" dur="1" fill="hold">
                                          <p:stCondLst>
                                            <p:cond delay="0"/>
                                          </p:stCondLst>
                                        </p:cTn>
                                        <p:tgtEl>
                                          <p:spTgt spid="2696"/>
                                        </p:tgtEl>
                                        <p:attrNameLst>
                                          <p:attrName>style.visibility</p:attrName>
                                        </p:attrNameLst>
                                      </p:cBhvr>
                                      <p:to>
                                        <p:strVal val="visible"/>
                                      </p:to>
                                    </p:set>
                                    <p:anim calcmode="lin" valueType="num">
                                      <p:cBhvr>
                                        <p:cTn id="2511" dur="1000" fill="hold"/>
                                        <p:tgtEl>
                                          <p:spTgt spid="2696"/>
                                        </p:tgtEl>
                                        <p:attrNameLst>
                                          <p:attrName>ppt_w</p:attrName>
                                        </p:attrNameLst>
                                      </p:cBhvr>
                                      <p:tavLst>
                                        <p:tav tm="0">
                                          <p:val>
                                            <p:strVal val="#ppt_w*0.05"/>
                                          </p:val>
                                        </p:tav>
                                        <p:tav tm="100000">
                                          <p:val>
                                            <p:strVal val="#ppt_w"/>
                                          </p:val>
                                        </p:tav>
                                      </p:tavLst>
                                    </p:anim>
                                    <p:anim calcmode="lin" valueType="num">
                                      <p:cBhvr>
                                        <p:cTn id="2512" dur="1000" fill="hold"/>
                                        <p:tgtEl>
                                          <p:spTgt spid="2696"/>
                                        </p:tgtEl>
                                        <p:attrNameLst>
                                          <p:attrName>ppt_h</p:attrName>
                                        </p:attrNameLst>
                                      </p:cBhvr>
                                      <p:tavLst>
                                        <p:tav tm="0">
                                          <p:val>
                                            <p:strVal val="#ppt_h"/>
                                          </p:val>
                                        </p:tav>
                                        <p:tav tm="100000">
                                          <p:val>
                                            <p:strVal val="#ppt_h"/>
                                          </p:val>
                                        </p:tav>
                                      </p:tavLst>
                                    </p:anim>
                                    <p:anim calcmode="lin" valueType="num">
                                      <p:cBhvr>
                                        <p:cTn id="2513" dur="1000" fill="hold"/>
                                        <p:tgtEl>
                                          <p:spTgt spid="2696"/>
                                        </p:tgtEl>
                                        <p:attrNameLst>
                                          <p:attrName>ppt_x</p:attrName>
                                        </p:attrNameLst>
                                      </p:cBhvr>
                                      <p:tavLst>
                                        <p:tav tm="0">
                                          <p:val>
                                            <p:strVal val="#ppt_x-.2"/>
                                          </p:val>
                                        </p:tav>
                                        <p:tav tm="100000">
                                          <p:val>
                                            <p:strVal val="#ppt_x"/>
                                          </p:val>
                                        </p:tav>
                                      </p:tavLst>
                                    </p:anim>
                                    <p:anim calcmode="lin" valueType="num">
                                      <p:cBhvr>
                                        <p:cTn id="2514" dur="1000" fill="hold"/>
                                        <p:tgtEl>
                                          <p:spTgt spid="2696"/>
                                        </p:tgtEl>
                                        <p:attrNameLst>
                                          <p:attrName>ppt_y</p:attrName>
                                        </p:attrNameLst>
                                      </p:cBhvr>
                                      <p:tavLst>
                                        <p:tav tm="0">
                                          <p:val>
                                            <p:strVal val="#ppt_y"/>
                                          </p:val>
                                        </p:tav>
                                        <p:tav tm="100000">
                                          <p:val>
                                            <p:strVal val="#ppt_y"/>
                                          </p:val>
                                        </p:tav>
                                      </p:tavLst>
                                    </p:anim>
                                    <p:animEffect transition="in" filter="fade">
                                      <p:cBhvr>
                                        <p:cTn id="2515" dur="1000"/>
                                        <p:tgtEl>
                                          <p:spTgt spid="2696"/>
                                        </p:tgtEl>
                                      </p:cBhvr>
                                    </p:animEffect>
                                  </p:childTnLst>
                                </p:cTn>
                              </p:par>
                              <p:par>
                                <p:cTn id="2516" presetID="0" presetClass="path" presetSubtype="0" accel="50000" decel="50000" fill="hold" grpId="2" nodeType="withEffect">
                                  <p:stCondLst>
                                    <p:cond delay="0"/>
                                  </p:stCondLst>
                                  <p:childTnLst>
                                    <p:animMotion origin="layout" path="M 5.55556E-7 -4.81481E-6 L 0.18785 -1.27245 " pathEditMode="relative" rAng="0" ptsTypes="AA">
                                      <p:cBhvr>
                                        <p:cTn id="2517" dur="100" fill="hold"/>
                                        <p:tgtEl>
                                          <p:spTgt spid="2696"/>
                                        </p:tgtEl>
                                        <p:attrNameLst>
                                          <p:attrName>ppt_x</p:attrName>
                                          <p:attrName>ppt_y</p:attrName>
                                        </p:attrNameLst>
                                      </p:cBhvr>
                                      <p:rCtr x="94" y="-636"/>
                                    </p:animMotion>
                                  </p:childTnLst>
                                </p:cTn>
                              </p:par>
                            </p:childTnLst>
                          </p:cTn>
                        </p:par>
                        <p:par>
                          <p:cTn id="2518" fill="hold">
                            <p:stCondLst>
                              <p:cond delay="1000"/>
                            </p:stCondLst>
                            <p:childTnLst>
                              <p:par>
                                <p:cTn id="2519" presetID="54" presetClass="exit" presetSubtype="0" decel="100000" fill="hold" grpId="1" nodeType="afterEffect">
                                  <p:stCondLst>
                                    <p:cond delay="4000"/>
                                  </p:stCondLst>
                                  <p:childTnLst>
                                    <p:anim calcmode="lin" valueType="num">
                                      <p:cBhvr>
                                        <p:cTn id="2520" dur="1000"/>
                                        <p:tgtEl>
                                          <p:spTgt spid="2696"/>
                                        </p:tgtEl>
                                        <p:attrNameLst>
                                          <p:attrName>ppt_w</p:attrName>
                                        </p:attrNameLst>
                                      </p:cBhvr>
                                      <p:tavLst>
                                        <p:tav tm="0">
                                          <p:val>
                                            <p:strVal val="ppt_w"/>
                                          </p:val>
                                        </p:tav>
                                        <p:tav tm="100000">
                                          <p:val>
                                            <p:strVal val="ppt_w*0.05"/>
                                          </p:val>
                                        </p:tav>
                                      </p:tavLst>
                                    </p:anim>
                                    <p:anim calcmode="lin" valueType="num">
                                      <p:cBhvr>
                                        <p:cTn id="2521" dur="1000"/>
                                        <p:tgtEl>
                                          <p:spTgt spid="2696"/>
                                        </p:tgtEl>
                                        <p:attrNameLst>
                                          <p:attrName>ppt_h</p:attrName>
                                        </p:attrNameLst>
                                      </p:cBhvr>
                                      <p:tavLst>
                                        <p:tav tm="0">
                                          <p:val>
                                            <p:strVal val="ppt_h"/>
                                          </p:val>
                                        </p:tav>
                                        <p:tav tm="100000">
                                          <p:val>
                                            <p:strVal val="ppt_h"/>
                                          </p:val>
                                        </p:tav>
                                      </p:tavLst>
                                    </p:anim>
                                    <p:anim calcmode="lin" valueType="num">
                                      <p:cBhvr>
                                        <p:cTn id="2522" dur="1000"/>
                                        <p:tgtEl>
                                          <p:spTgt spid="2696"/>
                                        </p:tgtEl>
                                        <p:attrNameLst>
                                          <p:attrName>ppt_x</p:attrName>
                                        </p:attrNameLst>
                                      </p:cBhvr>
                                      <p:tavLst>
                                        <p:tav tm="0">
                                          <p:val>
                                            <p:strVal val="ppt_x"/>
                                          </p:val>
                                        </p:tav>
                                        <p:tav tm="100000">
                                          <p:val>
                                            <p:strVal val="ppt_x-.2"/>
                                          </p:val>
                                        </p:tav>
                                      </p:tavLst>
                                    </p:anim>
                                    <p:anim calcmode="lin" valueType="num">
                                      <p:cBhvr>
                                        <p:cTn id="2523" dur="1000"/>
                                        <p:tgtEl>
                                          <p:spTgt spid="2696"/>
                                        </p:tgtEl>
                                        <p:attrNameLst>
                                          <p:attrName>ppt_y</p:attrName>
                                        </p:attrNameLst>
                                      </p:cBhvr>
                                      <p:tavLst>
                                        <p:tav tm="0">
                                          <p:val>
                                            <p:strVal val="ppt_y"/>
                                          </p:val>
                                        </p:tav>
                                        <p:tav tm="100000">
                                          <p:val>
                                            <p:strVal val="ppt_y"/>
                                          </p:val>
                                        </p:tav>
                                      </p:tavLst>
                                    </p:anim>
                                    <p:animEffect transition="out" filter="fade">
                                      <p:cBhvr>
                                        <p:cTn id="2524" dur="1000"/>
                                        <p:tgtEl>
                                          <p:spTgt spid="2696"/>
                                        </p:tgtEl>
                                      </p:cBhvr>
                                    </p:animEffect>
                                    <p:set>
                                      <p:cBhvr>
                                        <p:cTn id="2525" dur="1" fill="hold">
                                          <p:stCondLst>
                                            <p:cond delay="999"/>
                                          </p:stCondLst>
                                        </p:cTn>
                                        <p:tgtEl>
                                          <p:spTgt spid="2696"/>
                                        </p:tgtEl>
                                        <p:attrNameLst>
                                          <p:attrName>style.visibility</p:attrName>
                                        </p:attrNameLst>
                                      </p:cBhvr>
                                      <p:to>
                                        <p:strVal val="hidden"/>
                                      </p:to>
                                    </p:set>
                                  </p:childTnLst>
                                </p:cTn>
                              </p:par>
                            </p:childTnLst>
                          </p:cTn>
                        </p:par>
                      </p:childTnLst>
                    </p:cTn>
                  </p:par>
                  <p:par>
                    <p:cTn id="2526" fill="hold">
                      <p:stCondLst>
                        <p:cond delay="indefinite"/>
                      </p:stCondLst>
                      <p:childTnLst>
                        <p:par>
                          <p:cTn id="2527" fill="hold">
                            <p:stCondLst>
                              <p:cond delay="0"/>
                            </p:stCondLst>
                            <p:childTnLst>
                              <p:par>
                                <p:cTn id="2528" presetID="54" presetClass="entr" presetSubtype="0" accel="100000" fill="hold" grpId="0" nodeType="clickEffect">
                                  <p:stCondLst>
                                    <p:cond delay="0"/>
                                  </p:stCondLst>
                                  <p:childTnLst>
                                    <p:set>
                                      <p:cBhvr>
                                        <p:cTn id="2529" dur="1" fill="hold">
                                          <p:stCondLst>
                                            <p:cond delay="0"/>
                                          </p:stCondLst>
                                        </p:cTn>
                                        <p:tgtEl>
                                          <p:spTgt spid="2720"/>
                                        </p:tgtEl>
                                        <p:attrNameLst>
                                          <p:attrName>style.visibility</p:attrName>
                                        </p:attrNameLst>
                                      </p:cBhvr>
                                      <p:to>
                                        <p:strVal val="visible"/>
                                      </p:to>
                                    </p:set>
                                    <p:anim calcmode="lin" valueType="num">
                                      <p:cBhvr>
                                        <p:cTn id="2530" dur="1000" fill="hold"/>
                                        <p:tgtEl>
                                          <p:spTgt spid="2720"/>
                                        </p:tgtEl>
                                        <p:attrNameLst>
                                          <p:attrName>ppt_w</p:attrName>
                                        </p:attrNameLst>
                                      </p:cBhvr>
                                      <p:tavLst>
                                        <p:tav tm="0">
                                          <p:val>
                                            <p:strVal val="#ppt_w*0.05"/>
                                          </p:val>
                                        </p:tav>
                                        <p:tav tm="100000">
                                          <p:val>
                                            <p:strVal val="#ppt_w"/>
                                          </p:val>
                                        </p:tav>
                                      </p:tavLst>
                                    </p:anim>
                                    <p:anim calcmode="lin" valueType="num">
                                      <p:cBhvr>
                                        <p:cTn id="2531" dur="1000" fill="hold"/>
                                        <p:tgtEl>
                                          <p:spTgt spid="2720"/>
                                        </p:tgtEl>
                                        <p:attrNameLst>
                                          <p:attrName>ppt_h</p:attrName>
                                        </p:attrNameLst>
                                      </p:cBhvr>
                                      <p:tavLst>
                                        <p:tav tm="0">
                                          <p:val>
                                            <p:strVal val="#ppt_h"/>
                                          </p:val>
                                        </p:tav>
                                        <p:tav tm="100000">
                                          <p:val>
                                            <p:strVal val="#ppt_h"/>
                                          </p:val>
                                        </p:tav>
                                      </p:tavLst>
                                    </p:anim>
                                    <p:anim calcmode="lin" valueType="num">
                                      <p:cBhvr>
                                        <p:cTn id="2532" dur="1000" fill="hold"/>
                                        <p:tgtEl>
                                          <p:spTgt spid="2720"/>
                                        </p:tgtEl>
                                        <p:attrNameLst>
                                          <p:attrName>ppt_x</p:attrName>
                                        </p:attrNameLst>
                                      </p:cBhvr>
                                      <p:tavLst>
                                        <p:tav tm="0">
                                          <p:val>
                                            <p:strVal val="#ppt_x-.2"/>
                                          </p:val>
                                        </p:tav>
                                        <p:tav tm="100000">
                                          <p:val>
                                            <p:strVal val="#ppt_x"/>
                                          </p:val>
                                        </p:tav>
                                      </p:tavLst>
                                    </p:anim>
                                    <p:anim calcmode="lin" valueType="num">
                                      <p:cBhvr>
                                        <p:cTn id="2533" dur="1000" fill="hold"/>
                                        <p:tgtEl>
                                          <p:spTgt spid="2720"/>
                                        </p:tgtEl>
                                        <p:attrNameLst>
                                          <p:attrName>ppt_y</p:attrName>
                                        </p:attrNameLst>
                                      </p:cBhvr>
                                      <p:tavLst>
                                        <p:tav tm="0">
                                          <p:val>
                                            <p:strVal val="#ppt_y"/>
                                          </p:val>
                                        </p:tav>
                                        <p:tav tm="100000">
                                          <p:val>
                                            <p:strVal val="#ppt_y"/>
                                          </p:val>
                                        </p:tav>
                                      </p:tavLst>
                                    </p:anim>
                                    <p:animEffect transition="in" filter="fade">
                                      <p:cBhvr>
                                        <p:cTn id="2534" dur="1000"/>
                                        <p:tgtEl>
                                          <p:spTgt spid="2720"/>
                                        </p:tgtEl>
                                      </p:cBhvr>
                                    </p:animEffect>
                                  </p:childTnLst>
                                </p:cTn>
                              </p:par>
                              <p:par>
                                <p:cTn id="2535" presetID="0" presetClass="path" presetSubtype="0" accel="50000" decel="50000" fill="hold" grpId="2" nodeType="withEffect">
                                  <p:stCondLst>
                                    <p:cond delay="0"/>
                                  </p:stCondLst>
                                  <p:childTnLst>
                                    <p:animMotion origin="layout" path="M -4.72222E-6 0.00023 L -1.65694 0.50069 " pathEditMode="relative" rAng="0" ptsTypes="AA">
                                      <p:cBhvr>
                                        <p:cTn id="2536" dur="100" fill="hold"/>
                                        <p:tgtEl>
                                          <p:spTgt spid="2720"/>
                                        </p:tgtEl>
                                        <p:attrNameLst>
                                          <p:attrName>ppt_x</p:attrName>
                                          <p:attrName>ppt_y</p:attrName>
                                        </p:attrNameLst>
                                      </p:cBhvr>
                                      <p:rCtr x="-828" y="250"/>
                                    </p:animMotion>
                                  </p:childTnLst>
                                </p:cTn>
                              </p:par>
                            </p:childTnLst>
                          </p:cTn>
                        </p:par>
                        <p:par>
                          <p:cTn id="2537" fill="hold">
                            <p:stCondLst>
                              <p:cond delay="1000"/>
                            </p:stCondLst>
                            <p:childTnLst>
                              <p:par>
                                <p:cTn id="2538" presetID="54" presetClass="exit" presetSubtype="0" decel="100000" fill="hold" grpId="1" nodeType="afterEffect">
                                  <p:stCondLst>
                                    <p:cond delay="8000"/>
                                  </p:stCondLst>
                                  <p:childTnLst>
                                    <p:anim calcmode="lin" valueType="num">
                                      <p:cBhvr>
                                        <p:cTn id="2539" dur="1000"/>
                                        <p:tgtEl>
                                          <p:spTgt spid="2720"/>
                                        </p:tgtEl>
                                        <p:attrNameLst>
                                          <p:attrName>ppt_w</p:attrName>
                                        </p:attrNameLst>
                                      </p:cBhvr>
                                      <p:tavLst>
                                        <p:tav tm="0">
                                          <p:val>
                                            <p:strVal val="ppt_w"/>
                                          </p:val>
                                        </p:tav>
                                        <p:tav tm="100000">
                                          <p:val>
                                            <p:strVal val="ppt_w*0.05"/>
                                          </p:val>
                                        </p:tav>
                                      </p:tavLst>
                                    </p:anim>
                                    <p:anim calcmode="lin" valueType="num">
                                      <p:cBhvr>
                                        <p:cTn id="2540" dur="1000"/>
                                        <p:tgtEl>
                                          <p:spTgt spid="2720"/>
                                        </p:tgtEl>
                                        <p:attrNameLst>
                                          <p:attrName>ppt_h</p:attrName>
                                        </p:attrNameLst>
                                      </p:cBhvr>
                                      <p:tavLst>
                                        <p:tav tm="0">
                                          <p:val>
                                            <p:strVal val="ppt_h"/>
                                          </p:val>
                                        </p:tav>
                                        <p:tav tm="100000">
                                          <p:val>
                                            <p:strVal val="ppt_h"/>
                                          </p:val>
                                        </p:tav>
                                      </p:tavLst>
                                    </p:anim>
                                    <p:anim calcmode="lin" valueType="num">
                                      <p:cBhvr>
                                        <p:cTn id="2541" dur="1000"/>
                                        <p:tgtEl>
                                          <p:spTgt spid="2720"/>
                                        </p:tgtEl>
                                        <p:attrNameLst>
                                          <p:attrName>ppt_x</p:attrName>
                                        </p:attrNameLst>
                                      </p:cBhvr>
                                      <p:tavLst>
                                        <p:tav tm="0">
                                          <p:val>
                                            <p:strVal val="ppt_x"/>
                                          </p:val>
                                        </p:tav>
                                        <p:tav tm="100000">
                                          <p:val>
                                            <p:strVal val="ppt_x-.2"/>
                                          </p:val>
                                        </p:tav>
                                      </p:tavLst>
                                    </p:anim>
                                    <p:anim calcmode="lin" valueType="num">
                                      <p:cBhvr>
                                        <p:cTn id="2542" dur="1000"/>
                                        <p:tgtEl>
                                          <p:spTgt spid="2720"/>
                                        </p:tgtEl>
                                        <p:attrNameLst>
                                          <p:attrName>ppt_y</p:attrName>
                                        </p:attrNameLst>
                                      </p:cBhvr>
                                      <p:tavLst>
                                        <p:tav tm="0">
                                          <p:val>
                                            <p:strVal val="ppt_y"/>
                                          </p:val>
                                        </p:tav>
                                        <p:tav tm="100000">
                                          <p:val>
                                            <p:strVal val="ppt_y"/>
                                          </p:val>
                                        </p:tav>
                                      </p:tavLst>
                                    </p:anim>
                                    <p:animEffect transition="out" filter="fade">
                                      <p:cBhvr>
                                        <p:cTn id="2543" dur="1000"/>
                                        <p:tgtEl>
                                          <p:spTgt spid="2720"/>
                                        </p:tgtEl>
                                      </p:cBhvr>
                                    </p:animEffect>
                                    <p:set>
                                      <p:cBhvr>
                                        <p:cTn id="2544" dur="1" fill="hold">
                                          <p:stCondLst>
                                            <p:cond delay="999"/>
                                          </p:stCondLst>
                                        </p:cTn>
                                        <p:tgtEl>
                                          <p:spTgt spid="2720"/>
                                        </p:tgtEl>
                                        <p:attrNameLst>
                                          <p:attrName>style.visibility</p:attrName>
                                        </p:attrNameLst>
                                      </p:cBhvr>
                                      <p:to>
                                        <p:strVal val="hidden"/>
                                      </p:to>
                                    </p:set>
                                  </p:childTnLst>
                                </p:cTn>
                              </p:par>
                            </p:childTnLst>
                          </p:cTn>
                        </p:par>
                      </p:childTnLst>
                    </p:cTn>
                  </p:par>
                </p:childTnLst>
              </p:cTn>
              <p:nextCondLst>
                <p:cond evt="onClick" delay="0">
                  <p:tgtEl>
                    <p:spTgt spid="2287"/>
                  </p:tgtEl>
                </p:cond>
              </p:nextCondLst>
            </p:seq>
            <p:seq concurrent="1" nextAc="seek">
              <p:cTn id="2545" restart="whenNotActive" fill="hold" evtFilter="cancelBubble" nodeType="interactiveSeq">
                <p:stCondLst>
                  <p:cond evt="onClick" delay="0">
                    <p:tgtEl>
                      <p:spTgt spid="2382"/>
                    </p:tgtEl>
                  </p:cond>
                </p:stCondLst>
                <p:endSync evt="end" delay="0">
                  <p:rtn val="all"/>
                </p:endSync>
                <p:childTnLst>
                  <p:par>
                    <p:cTn id="2546" fill="hold">
                      <p:stCondLst>
                        <p:cond delay="0"/>
                      </p:stCondLst>
                      <p:childTnLst>
                        <p:par>
                          <p:cTn id="2547" fill="hold">
                            <p:stCondLst>
                              <p:cond delay="0"/>
                            </p:stCondLst>
                            <p:childTnLst>
                              <p:par>
                                <p:cTn id="2548" presetID="54" presetClass="entr" presetSubtype="0" accel="100000" fill="hold" grpId="0" nodeType="clickEffect">
                                  <p:stCondLst>
                                    <p:cond delay="0"/>
                                  </p:stCondLst>
                                  <p:childTnLst>
                                    <p:set>
                                      <p:cBhvr>
                                        <p:cTn id="2549" dur="1" fill="hold">
                                          <p:stCondLst>
                                            <p:cond delay="0"/>
                                          </p:stCondLst>
                                        </p:cTn>
                                        <p:tgtEl>
                                          <p:spTgt spid="2649"/>
                                        </p:tgtEl>
                                        <p:attrNameLst>
                                          <p:attrName>style.visibility</p:attrName>
                                        </p:attrNameLst>
                                      </p:cBhvr>
                                      <p:to>
                                        <p:strVal val="visible"/>
                                      </p:to>
                                    </p:set>
                                    <p:anim calcmode="lin" valueType="num">
                                      <p:cBhvr>
                                        <p:cTn id="2550" dur="1000" fill="hold"/>
                                        <p:tgtEl>
                                          <p:spTgt spid="2649"/>
                                        </p:tgtEl>
                                        <p:attrNameLst>
                                          <p:attrName>ppt_w</p:attrName>
                                        </p:attrNameLst>
                                      </p:cBhvr>
                                      <p:tavLst>
                                        <p:tav tm="0">
                                          <p:val>
                                            <p:strVal val="#ppt_w*0.05"/>
                                          </p:val>
                                        </p:tav>
                                        <p:tav tm="100000">
                                          <p:val>
                                            <p:strVal val="#ppt_w"/>
                                          </p:val>
                                        </p:tav>
                                      </p:tavLst>
                                    </p:anim>
                                    <p:anim calcmode="lin" valueType="num">
                                      <p:cBhvr>
                                        <p:cTn id="2551" dur="1000" fill="hold"/>
                                        <p:tgtEl>
                                          <p:spTgt spid="2649"/>
                                        </p:tgtEl>
                                        <p:attrNameLst>
                                          <p:attrName>ppt_h</p:attrName>
                                        </p:attrNameLst>
                                      </p:cBhvr>
                                      <p:tavLst>
                                        <p:tav tm="0">
                                          <p:val>
                                            <p:strVal val="#ppt_h"/>
                                          </p:val>
                                        </p:tav>
                                        <p:tav tm="100000">
                                          <p:val>
                                            <p:strVal val="#ppt_h"/>
                                          </p:val>
                                        </p:tav>
                                      </p:tavLst>
                                    </p:anim>
                                    <p:anim calcmode="lin" valueType="num">
                                      <p:cBhvr>
                                        <p:cTn id="2552" dur="1000" fill="hold"/>
                                        <p:tgtEl>
                                          <p:spTgt spid="2649"/>
                                        </p:tgtEl>
                                        <p:attrNameLst>
                                          <p:attrName>ppt_x</p:attrName>
                                        </p:attrNameLst>
                                      </p:cBhvr>
                                      <p:tavLst>
                                        <p:tav tm="0">
                                          <p:val>
                                            <p:strVal val="#ppt_x-.2"/>
                                          </p:val>
                                        </p:tav>
                                        <p:tav tm="100000">
                                          <p:val>
                                            <p:strVal val="#ppt_x"/>
                                          </p:val>
                                        </p:tav>
                                      </p:tavLst>
                                    </p:anim>
                                    <p:anim calcmode="lin" valueType="num">
                                      <p:cBhvr>
                                        <p:cTn id="2553" dur="1000" fill="hold"/>
                                        <p:tgtEl>
                                          <p:spTgt spid="2649"/>
                                        </p:tgtEl>
                                        <p:attrNameLst>
                                          <p:attrName>ppt_y</p:attrName>
                                        </p:attrNameLst>
                                      </p:cBhvr>
                                      <p:tavLst>
                                        <p:tav tm="0">
                                          <p:val>
                                            <p:strVal val="#ppt_y"/>
                                          </p:val>
                                        </p:tav>
                                        <p:tav tm="100000">
                                          <p:val>
                                            <p:strVal val="#ppt_y"/>
                                          </p:val>
                                        </p:tav>
                                      </p:tavLst>
                                    </p:anim>
                                    <p:animEffect transition="in" filter="fade">
                                      <p:cBhvr>
                                        <p:cTn id="2554" dur="1000"/>
                                        <p:tgtEl>
                                          <p:spTgt spid="2649"/>
                                        </p:tgtEl>
                                      </p:cBhvr>
                                    </p:animEffect>
                                  </p:childTnLst>
                                </p:cTn>
                              </p:par>
                              <p:par>
                                <p:cTn id="2555" presetID="0" presetClass="path" presetSubtype="0" accel="50000" decel="50000" fill="hold" grpId="2" nodeType="withEffect">
                                  <p:stCondLst>
                                    <p:cond delay="0"/>
                                  </p:stCondLst>
                                  <p:childTnLst>
                                    <p:animMotion origin="layout" path="M -1.66667E-6 2.96296E-6 L 0.66771 -0.38218 " pathEditMode="relative" rAng="0" ptsTypes="AA">
                                      <p:cBhvr>
                                        <p:cTn id="2556" dur="100" fill="hold"/>
                                        <p:tgtEl>
                                          <p:spTgt spid="2649"/>
                                        </p:tgtEl>
                                        <p:attrNameLst>
                                          <p:attrName>ppt_x</p:attrName>
                                          <p:attrName>ppt_y</p:attrName>
                                        </p:attrNameLst>
                                      </p:cBhvr>
                                      <p:rCtr x="334" y="-191"/>
                                    </p:animMotion>
                                  </p:childTnLst>
                                </p:cTn>
                              </p:par>
                            </p:childTnLst>
                          </p:cTn>
                        </p:par>
                        <p:par>
                          <p:cTn id="2557" fill="hold">
                            <p:stCondLst>
                              <p:cond delay="1000"/>
                            </p:stCondLst>
                            <p:childTnLst>
                              <p:par>
                                <p:cTn id="2558" presetID="54" presetClass="exit" presetSubtype="0" decel="100000" fill="hold" grpId="1" nodeType="afterEffect">
                                  <p:stCondLst>
                                    <p:cond delay="4000"/>
                                  </p:stCondLst>
                                  <p:childTnLst>
                                    <p:anim calcmode="lin" valueType="num">
                                      <p:cBhvr>
                                        <p:cTn id="2559" dur="1000"/>
                                        <p:tgtEl>
                                          <p:spTgt spid="2649"/>
                                        </p:tgtEl>
                                        <p:attrNameLst>
                                          <p:attrName>ppt_w</p:attrName>
                                        </p:attrNameLst>
                                      </p:cBhvr>
                                      <p:tavLst>
                                        <p:tav tm="0">
                                          <p:val>
                                            <p:strVal val="ppt_w"/>
                                          </p:val>
                                        </p:tav>
                                        <p:tav tm="100000">
                                          <p:val>
                                            <p:strVal val="ppt_w*0.05"/>
                                          </p:val>
                                        </p:tav>
                                      </p:tavLst>
                                    </p:anim>
                                    <p:anim calcmode="lin" valueType="num">
                                      <p:cBhvr>
                                        <p:cTn id="2560" dur="1000"/>
                                        <p:tgtEl>
                                          <p:spTgt spid="2649"/>
                                        </p:tgtEl>
                                        <p:attrNameLst>
                                          <p:attrName>ppt_h</p:attrName>
                                        </p:attrNameLst>
                                      </p:cBhvr>
                                      <p:tavLst>
                                        <p:tav tm="0">
                                          <p:val>
                                            <p:strVal val="ppt_h"/>
                                          </p:val>
                                        </p:tav>
                                        <p:tav tm="100000">
                                          <p:val>
                                            <p:strVal val="ppt_h"/>
                                          </p:val>
                                        </p:tav>
                                      </p:tavLst>
                                    </p:anim>
                                    <p:anim calcmode="lin" valueType="num">
                                      <p:cBhvr>
                                        <p:cTn id="2561" dur="1000"/>
                                        <p:tgtEl>
                                          <p:spTgt spid="2649"/>
                                        </p:tgtEl>
                                        <p:attrNameLst>
                                          <p:attrName>ppt_x</p:attrName>
                                        </p:attrNameLst>
                                      </p:cBhvr>
                                      <p:tavLst>
                                        <p:tav tm="0">
                                          <p:val>
                                            <p:strVal val="ppt_x"/>
                                          </p:val>
                                        </p:tav>
                                        <p:tav tm="100000">
                                          <p:val>
                                            <p:strVal val="ppt_x-.2"/>
                                          </p:val>
                                        </p:tav>
                                      </p:tavLst>
                                    </p:anim>
                                    <p:anim calcmode="lin" valueType="num">
                                      <p:cBhvr>
                                        <p:cTn id="2562" dur="1000"/>
                                        <p:tgtEl>
                                          <p:spTgt spid="2649"/>
                                        </p:tgtEl>
                                        <p:attrNameLst>
                                          <p:attrName>ppt_y</p:attrName>
                                        </p:attrNameLst>
                                      </p:cBhvr>
                                      <p:tavLst>
                                        <p:tav tm="0">
                                          <p:val>
                                            <p:strVal val="ppt_y"/>
                                          </p:val>
                                        </p:tav>
                                        <p:tav tm="100000">
                                          <p:val>
                                            <p:strVal val="ppt_y"/>
                                          </p:val>
                                        </p:tav>
                                      </p:tavLst>
                                    </p:anim>
                                    <p:animEffect transition="out" filter="fade">
                                      <p:cBhvr>
                                        <p:cTn id="2563" dur="1000"/>
                                        <p:tgtEl>
                                          <p:spTgt spid="2649"/>
                                        </p:tgtEl>
                                      </p:cBhvr>
                                    </p:animEffect>
                                    <p:set>
                                      <p:cBhvr>
                                        <p:cTn id="2564" dur="1" fill="hold">
                                          <p:stCondLst>
                                            <p:cond delay="999"/>
                                          </p:stCondLst>
                                        </p:cTn>
                                        <p:tgtEl>
                                          <p:spTgt spid="2649"/>
                                        </p:tgtEl>
                                        <p:attrNameLst>
                                          <p:attrName>style.visibility</p:attrName>
                                        </p:attrNameLst>
                                      </p:cBhvr>
                                      <p:to>
                                        <p:strVal val="hidden"/>
                                      </p:to>
                                    </p:set>
                                  </p:childTnLst>
                                </p:cTn>
                              </p:par>
                            </p:childTnLst>
                          </p:cTn>
                        </p:par>
                      </p:childTnLst>
                    </p:cTn>
                  </p:par>
                </p:childTnLst>
              </p:cTn>
              <p:nextCondLst>
                <p:cond evt="onClick" delay="0">
                  <p:tgtEl>
                    <p:spTgt spid="2382"/>
                  </p:tgtEl>
                </p:cond>
              </p:nextCondLst>
            </p:seq>
            <p:seq concurrent="1" nextAc="seek">
              <p:cTn id="2565" restart="whenNotActive" fill="hold" evtFilter="cancelBubble" nodeType="interactiveSeq">
                <p:stCondLst>
                  <p:cond evt="onClick" delay="0">
                    <p:tgtEl>
                      <p:spTgt spid="2293"/>
                    </p:tgtEl>
                  </p:cond>
                </p:stCondLst>
                <p:endSync evt="end" delay="0">
                  <p:rtn val="all"/>
                </p:endSync>
                <p:childTnLst>
                  <p:par>
                    <p:cTn id="2566" fill="hold">
                      <p:stCondLst>
                        <p:cond delay="0"/>
                      </p:stCondLst>
                      <p:childTnLst>
                        <p:par>
                          <p:cTn id="2567" fill="hold">
                            <p:stCondLst>
                              <p:cond delay="0"/>
                            </p:stCondLst>
                            <p:childTnLst>
                              <p:par>
                                <p:cTn id="2568" presetID="54" presetClass="entr" presetSubtype="0" accel="100000" fill="hold" grpId="0" nodeType="clickEffect">
                                  <p:stCondLst>
                                    <p:cond delay="0"/>
                                  </p:stCondLst>
                                  <p:childTnLst>
                                    <p:set>
                                      <p:cBhvr>
                                        <p:cTn id="2569" dur="1" fill="hold">
                                          <p:stCondLst>
                                            <p:cond delay="0"/>
                                          </p:stCondLst>
                                        </p:cTn>
                                        <p:tgtEl>
                                          <p:spTgt spid="2648"/>
                                        </p:tgtEl>
                                        <p:attrNameLst>
                                          <p:attrName>style.visibility</p:attrName>
                                        </p:attrNameLst>
                                      </p:cBhvr>
                                      <p:to>
                                        <p:strVal val="visible"/>
                                      </p:to>
                                    </p:set>
                                    <p:anim calcmode="lin" valueType="num">
                                      <p:cBhvr>
                                        <p:cTn id="2570" dur="1000" fill="hold"/>
                                        <p:tgtEl>
                                          <p:spTgt spid="2648"/>
                                        </p:tgtEl>
                                        <p:attrNameLst>
                                          <p:attrName>ppt_w</p:attrName>
                                        </p:attrNameLst>
                                      </p:cBhvr>
                                      <p:tavLst>
                                        <p:tav tm="0">
                                          <p:val>
                                            <p:strVal val="#ppt_w*0.05"/>
                                          </p:val>
                                        </p:tav>
                                        <p:tav tm="100000">
                                          <p:val>
                                            <p:strVal val="#ppt_w"/>
                                          </p:val>
                                        </p:tav>
                                      </p:tavLst>
                                    </p:anim>
                                    <p:anim calcmode="lin" valueType="num">
                                      <p:cBhvr>
                                        <p:cTn id="2571" dur="1000" fill="hold"/>
                                        <p:tgtEl>
                                          <p:spTgt spid="2648"/>
                                        </p:tgtEl>
                                        <p:attrNameLst>
                                          <p:attrName>ppt_h</p:attrName>
                                        </p:attrNameLst>
                                      </p:cBhvr>
                                      <p:tavLst>
                                        <p:tav tm="0">
                                          <p:val>
                                            <p:strVal val="#ppt_h"/>
                                          </p:val>
                                        </p:tav>
                                        <p:tav tm="100000">
                                          <p:val>
                                            <p:strVal val="#ppt_h"/>
                                          </p:val>
                                        </p:tav>
                                      </p:tavLst>
                                    </p:anim>
                                    <p:anim calcmode="lin" valueType="num">
                                      <p:cBhvr>
                                        <p:cTn id="2572" dur="1000" fill="hold"/>
                                        <p:tgtEl>
                                          <p:spTgt spid="2648"/>
                                        </p:tgtEl>
                                        <p:attrNameLst>
                                          <p:attrName>ppt_x</p:attrName>
                                        </p:attrNameLst>
                                      </p:cBhvr>
                                      <p:tavLst>
                                        <p:tav tm="0">
                                          <p:val>
                                            <p:strVal val="#ppt_x-.2"/>
                                          </p:val>
                                        </p:tav>
                                        <p:tav tm="100000">
                                          <p:val>
                                            <p:strVal val="#ppt_x"/>
                                          </p:val>
                                        </p:tav>
                                      </p:tavLst>
                                    </p:anim>
                                    <p:anim calcmode="lin" valueType="num">
                                      <p:cBhvr>
                                        <p:cTn id="2573" dur="1000" fill="hold"/>
                                        <p:tgtEl>
                                          <p:spTgt spid="2648"/>
                                        </p:tgtEl>
                                        <p:attrNameLst>
                                          <p:attrName>ppt_y</p:attrName>
                                        </p:attrNameLst>
                                      </p:cBhvr>
                                      <p:tavLst>
                                        <p:tav tm="0">
                                          <p:val>
                                            <p:strVal val="#ppt_y"/>
                                          </p:val>
                                        </p:tav>
                                        <p:tav tm="100000">
                                          <p:val>
                                            <p:strVal val="#ppt_y"/>
                                          </p:val>
                                        </p:tav>
                                      </p:tavLst>
                                    </p:anim>
                                    <p:animEffect transition="in" filter="fade">
                                      <p:cBhvr>
                                        <p:cTn id="2574" dur="1000"/>
                                        <p:tgtEl>
                                          <p:spTgt spid="2648"/>
                                        </p:tgtEl>
                                      </p:cBhvr>
                                    </p:animEffect>
                                  </p:childTnLst>
                                </p:cTn>
                              </p:par>
                              <p:par>
                                <p:cTn id="2575" presetID="0" presetClass="path" presetSubtype="0" accel="50000" decel="50000" fill="hold" grpId="2" nodeType="withEffect">
                                  <p:stCondLst>
                                    <p:cond delay="0"/>
                                  </p:stCondLst>
                                  <p:childTnLst>
                                    <p:animMotion origin="layout" path="M -1.66667E-6 3.7037E-6 L 0.65938 -0.09283 " pathEditMode="relative" rAng="0" ptsTypes="AA">
                                      <p:cBhvr>
                                        <p:cTn id="2576" dur="100" fill="hold"/>
                                        <p:tgtEl>
                                          <p:spTgt spid="2648"/>
                                        </p:tgtEl>
                                        <p:attrNameLst>
                                          <p:attrName>ppt_x</p:attrName>
                                          <p:attrName>ppt_y</p:attrName>
                                        </p:attrNameLst>
                                      </p:cBhvr>
                                      <p:rCtr x="330" y="-47"/>
                                    </p:animMotion>
                                  </p:childTnLst>
                                </p:cTn>
                              </p:par>
                            </p:childTnLst>
                          </p:cTn>
                        </p:par>
                        <p:par>
                          <p:cTn id="2577" fill="hold">
                            <p:stCondLst>
                              <p:cond delay="1000"/>
                            </p:stCondLst>
                            <p:childTnLst>
                              <p:par>
                                <p:cTn id="2578" presetID="54" presetClass="exit" presetSubtype="0" decel="100000" fill="hold" grpId="1" nodeType="afterEffect">
                                  <p:stCondLst>
                                    <p:cond delay="4000"/>
                                  </p:stCondLst>
                                  <p:childTnLst>
                                    <p:anim calcmode="lin" valueType="num">
                                      <p:cBhvr>
                                        <p:cTn id="2579" dur="1000"/>
                                        <p:tgtEl>
                                          <p:spTgt spid="2648"/>
                                        </p:tgtEl>
                                        <p:attrNameLst>
                                          <p:attrName>ppt_w</p:attrName>
                                        </p:attrNameLst>
                                      </p:cBhvr>
                                      <p:tavLst>
                                        <p:tav tm="0">
                                          <p:val>
                                            <p:strVal val="ppt_w"/>
                                          </p:val>
                                        </p:tav>
                                        <p:tav tm="100000">
                                          <p:val>
                                            <p:strVal val="ppt_w*0.05"/>
                                          </p:val>
                                        </p:tav>
                                      </p:tavLst>
                                    </p:anim>
                                    <p:anim calcmode="lin" valueType="num">
                                      <p:cBhvr>
                                        <p:cTn id="2580" dur="1000"/>
                                        <p:tgtEl>
                                          <p:spTgt spid="2648"/>
                                        </p:tgtEl>
                                        <p:attrNameLst>
                                          <p:attrName>ppt_h</p:attrName>
                                        </p:attrNameLst>
                                      </p:cBhvr>
                                      <p:tavLst>
                                        <p:tav tm="0">
                                          <p:val>
                                            <p:strVal val="ppt_h"/>
                                          </p:val>
                                        </p:tav>
                                        <p:tav tm="100000">
                                          <p:val>
                                            <p:strVal val="ppt_h"/>
                                          </p:val>
                                        </p:tav>
                                      </p:tavLst>
                                    </p:anim>
                                    <p:anim calcmode="lin" valueType="num">
                                      <p:cBhvr>
                                        <p:cTn id="2581" dur="1000"/>
                                        <p:tgtEl>
                                          <p:spTgt spid="2648"/>
                                        </p:tgtEl>
                                        <p:attrNameLst>
                                          <p:attrName>ppt_x</p:attrName>
                                        </p:attrNameLst>
                                      </p:cBhvr>
                                      <p:tavLst>
                                        <p:tav tm="0">
                                          <p:val>
                                            <p:strVal val="ppt_x"/>
                                          </p:val>
                                        </p:tav>
                                        <p:tav tm="100000">
                                          <p:val>
                                            <p:strVal val="ppt_x-.2"/>
                                          </p:val>
                                        </p:tav>
                                      </p:tavLst>
                                    </p:anim>
                                    <p:anim calcmode="lin" valueType="num">
                                      <p:cBhvr>
                                        <p:cTn id="2582" dur="1000"/>
                                        <p:tgtEl>
                                          <p:spTgt spid="2648"/>
                                        </p:tgtEl>
                                        <p:attrNameLst>
                                          <p:attrName>ppt_y</p:attrName>
                                        </p:attrNameLst>
                                      </p:cBhvr>
                                      <p:tavLst>
                                        <p:tav tm="0">
                                          <p:val>
                                            <p:strVal val="ppt_y"/>
                                          </p:val>
                                        </p:tav>
                                        <p:tav tm="100000">
                                          <p:val>
                                            <p:strVal val="ppt_y"/>
                                          </p:val>
                                        </p:tav>
                                      </p:tavLst>
                                    </p:anim>
                                    <p:animEffect transition="out" filter="fade">
                                      <p:cBhvr>
                                        <p:cTn id="2583" dur="1000"/>
                                        <p:tgtEl>
                                          <p:spTgt spid="2648"/>
                                        </p:tgtEl>
                                      </p:cBhvr>
                                    </p:animEffect>
                                    <p:set>
                                      <p:cBhvr>
                                        <p:cTn id="2584" dur="1" fill="hold">
                                          <p:stCondLst>
                                            <p:cond delay="999"/>
                                          </p:stCondLst>
                                        </p:cTn>
                                        <p:tgtEl>
                                          <p:spTgt spid="2648"/>
                                        </p:tgtEl>
                                        <p:attrNameLst>
                                          <p:attrName>style.visibility</p:attrName>
                                        </p:attrNameLst>
                                      </p:cBhvr>
                                      <p:to>
                                        <p:strVal val="hidden"/>
                                      </p:to>
                                    </p:set>
                                  </p:childTnLst>
                                </p:cTn>
                              </p:par>
                            </p:childTnLst>
                          </p:cTn>
                        </p:par>
                      </p:childTnLst>
                    </p:cTn>
                  </p:par>
                </p:childTnLst>
              </p:cTn>
              <p:nextCondLst>
                <p:cond evt="onClick" delay="0">
                  <p:tgtEl>
                    <p:spTgt spid="2293"/>
                  </p:tgtEl>
                </p:cond>
              </p:nextCondLst>
            </p:seq>
            <p:seq concurrent="1" nextAc="seek">
              <p:cTn id="2585" restart="whenNotActive" fill="hold" evtFilter="cancelBubble" nodeType="interactiveSeq">
                <p:stCondLst>
                  <p:cond evt="onClick" delay="0">
                    <p:tgtEl>
                      <p:spTgt spid="2380"/>
                    </p:tgtEl>
                  </p:cond>
                </p:stCondLst>
                <p:endSync evt="end" delay="0">
                  <p:rtn val="all"/>
                </p:endSync>
                <p:childTnLst>
                  <p:par>
                    <p:cTn id="2586" fill="hold">
                      <p:stCondLst>
                        <p:cond delay="0"/>
                      </p:stCondLst>
                      <p:childTnLst>
                        <p:par>
                          <p:cTn id="2587" fill="hold">
                            <p:stCondLst>
                              <p:cond delay="0"/>
                            </p:stCondLst>
                            <p:childTnLst>
                              <p:par>
                                <p:cTn id="2588" presetID="54" presetClass="entr" presetSubtype="0" accel="100000" fill="hold" grpId="0" nodeType="clickEffect">
                                  <p:stCondLst>
                                    <p:cond delay="0"/>
                                  </p:stCondLst>
                                  <p:childTnLst>
                                    <p:set>
                                      <p:cBhvr>
                                        <p:cTn id="2589" dur="1" fill="hold">
                                          <p:stCondLst>
                                            <p:cond delay="0"/>
                                          </p:stCondLst>
                                        </p:cTn>
                                        <p:tgtEl>
                                          <p:spTgt spid="2653"/>
                                        </p:tgtEl>
                                        <p:attrNameLst>
                                          <p:attrName>style.visibility</p:attrName>
                                        </p:attrNameLst>
                                      </p:cBhvr>
                                      <p:to>
                                        <p:strVal val="visible"/>
                                      </p:to>
                                    </p:set>
                                    <p:anim calcmode="lin" valueType="num">
                                      <p:cBhvr>
                                        <p:cTn id="2590" dur="1000" fill="hold"/>
                                        <p:tgtEl>
                                          <p:spTgt spid="2653"/>
                                        </p:tgtEl>
                                        <p:attrNameLst>
                                          <p:attrName>ppt_w</p:attrName>
                                        </p:attrNameLst>
                                      </p:cBhvr>
                                      <p:tavLst>
                                        <p:tav tm="0">
                                          <p:val>
                                            <p:strVal val="#ppt_w*0.05"/>
                                          </p:val>
                                        </p:tav>
                                        <p:tav tm="100000">
                                          <p:val>
                                            <p:strVal val="#ppt_w"/>
                                          </p:val>
                                        </p:tav>
                                      </p:tavLst>
                                    </p:anim>
                                    <p:anim calcmode="lin" valueType="num">
                                      <p:cBhvr>
                                        <p:cTn id="2591" dur="1000" fill="hold"/>
                                        <p:tgtEl>
                                          <p:spTgt spid="2653"/>
                                        </p:tgtEl>
                                        <p:attrNameLst>
                                          <p:attrName>ppt_h</p:attrName>
                                        </p:attrNameLst>
                                      </p:cBhvr>
                                      <p:tavLst>
                                        <p:tav tm="0">
                                          <p:val>
                                            <p:strVal val="#ppt_h"/>
                                          </p:val>
                                        </p:tav>
                                        <p:tav tm="100000">
                                          <p:val>
                                            <p:strVal val="#ppt_h"/>
                                          </p:val>
                                        </p:tav>
                                      </p:tavLst>
                                    </p:anim>
                                    <p:anim calcmode="lin" valueType="num">
                                      <p:cBhvr>
                                        <p:cTn id="2592" dur="1000" fill="hold"/>
                                        <p:tgtEl>
                                          <p:spTgt spid="2653"/>
                                        </p:tgtEl>
                                        <p:attrNameLst>
                                          <p:attrName>ppt_x</p:attrName>
                                        </p:attrNameLst>
                                      </p:cBhvr>
                                      <p:tavLst>
                                        <p:tav tm="0">
                                          <p:val>
                                            <p:strVal val="#ppt_x-.2"/>
                                          </p:val>
                                        </p:tav>
                                        <p:tav tm="100000">
                                          <p:val>
                                            <p:strVal val="#ppt_x"/>
                                          </p:val>
                                        </p:tav>
                                      </p:tavLst>
                                    </p:anim>
                                    <p:anim calcmode="lin" valueType="num">
                                      <p:cBhvr>
                                        <p:cTn id="2593" dur="1000" fill="hold"/>
                                        <p:tgtEl>
                                          <p:spTgt spid="2653"/>
                                        </p:tgtEl>
                                        <p:attrNameLst>
                                          <p:attrName>ppt_y</p:attrName>
                                        </p:attrNameLst>
                                      </p:cBhvr>
                                      <p:tavLst>
                                        <p:tav tm="0">
                                          <p:val>
                                            <p:strVal val="#ppt_y"/>
                                          </p:val>
                                        </p:tav>
                                        <p:tav tm="100000">
                                          <p:val>
                                            <p:strVal val="#ppt_y"/>
                                          </p:val>
                                        </p:tav>
                                      </p:tavLst>
                                    </p:anim>
                                    <p:animEffect transition="in" filter="fade">
                                      <p:cBhvr>
                                        <p:cTn id="2594" dur="1000"/>
                                        <p:tgtEl>
                                          <p:spTgt spid="2653"/>
                                        </p:tgtEl>
                                      </p:cBhvr>
                                    </p:animEffect>
                                  </p:childTnLst>
                                </p:cTn>
                              </p:par>
                              <p:par>
                                <p:cTn id="2595" presetID="0" presetClass="path" presetSubtype="0" accel="50000" decel="50000" fill="hold" grpId="2" nodeType="withEffect">
                                  <p:stCondLst>
                                    <p:cond delay="0"/>
                                  </p:stCondLst>
                                  <p:childTnLst>
                                    <p:animMotion origin="layout" path="M -2.5E-6 2.96296E-6 L 0.95261 -0.38218 " pathEditMode="relative" rAng="0" ptsTypes="AA">
                                      <p:cBhvr>
                                        <p:cTn id="2596" dur="100" fill="hold"/>
                                        <p:tgtEl>
                                          <p:spTgt spid="2653"/>
                                        </p:tgtEl>
                                        <p:attrNameLst>
                                          <p:attrName>ppt_x</p:attrName>
                                          <p:attrName>ppt_y</p:attrName>
                                        </p:attrNameLst>
                                      </p:cBhvr>
                                      <p:rCtr x="476" y="-191"/>
                                    </p:animMotion>
                                  </p:childTnLst>
                                </p:cTn>
                              </p:par>
                            </p:childTnLst>
                          </p:cTn>
                        </p:par>
                        <p:par>
                          <p:cTn id="2597" fill="hold">
                            <p:stCondLst>
                              <p:cond delay="1000"/>
                            </p:stCondLst>
                            <p:childTnLst>
                              <p:par>
                                <p:cTn id="2598" presetID="54" presetClass="exit" presetSubtype="0" decel="100000" fill="hold" grpId="1" nodeType="afterEffect">
                                  <p:stCondLst>
                                    <p:cond delay="4000"/>
                                  </p:stCondLst>
                                  <p:childTnLst>
                                    <p:anim calcmode="lin" valueType="num">
                                      <p:cBhvr>
                                        <p:cTn id="2599" dur="1000"/>
                                        <p:tgtEl>
                                          <p:spTgt spid="2653"/>
                                        </p:tgtEl>
                                        <p:attrNameLst>
                                          <p:attrName>ppt_w</p:attrName>
                                        </p:attrNameLst>
                                      </p:cBhvr>
                                      <p:tavLst>
                                        <p:tav tm="0">
                                          <p:val>
                                            <p:strVal val="ppt_w"/>
                                          </p:val>
                                        </p:tav>
                                        <p:tav tm="100000">
                                          <p:val>
                                            <p:strVal val="ppt_w*0.05"/>
                                          </p:val>
                                        </p:tav>
                                      </p:tavLst>
                                    </p:anim>
                                    <p:anim calcmode="lin" valueType="num">
                                      <p:cBhvr>
                                        <p:cTn id="2600" dur="1000"/>
                                        <p:tgtEl>
                                          <p:spTgt spid="2653"/>
                                        </p:tgtEl>
                                        <p:attrNameLst>
                                          <p:attrName>ppt_h</p:attrName>
                                        </p:attrNameLst>
                                      </p:cBhvr>
                                      <p:tavLst>
                                        <p:tav tm="0">
                                          <p:val>
                                            <p:strVal val="ppt_h"/>
                                          </p:val>
                                        </p:tav>
                                        <p:tav tm="100000">
                                          <p:val>
                                            <p:strVal val="ppt_h"/>
                                          </p:val>
                                        </p:tav>
                                      </p:tavLst>
                                    </p:anim>
                                    <p:anim calcmode="lin" valueType="num">
                                      <p:cBhvr>
                                        <p:cTn id="2601" dur="1000"/>
                                        <p:tgtEl>
                                          <p:spTgt spid="2653"/>
                                        </p:tgtEl>
                                        <p:attrNameLst>
                                          <p:attrName>ppt_x</p:attrName>
                                        </p:attrNameLst>
                                      </p:cBhvr>
                                      <p:tavLst>
                                        <p:tav tm="0">
                                          <p:val>
                                            <p:strVal val="ppt_x"/>
                                          </p:val>
                                        </p:tav>
                                        <p:tav tm="100000">
                                          <p:val>
                                            <p:strVal val="ppt_x-.2"/>
                                          </p:val>
                                        </p:tav>
                                      </p:tavLst>
                                    </p:anim>
                                    <p:anim calcmode="lin" valueType="num">
                                      <p:cBhvr>
                                        <p:cTn id="2602" dur="1000"/>
                                        <p:tgtEl>
                                          <p:spTgt spid="2653"/>
                                        </p:tgtEl>
                                        <p:attrNameLst>
                                          <p:attrName>ppt_y</p:attrName>
                                        </p:attrNameLst>
                                      </p:cBhvr>
                                      <p:tavLst>
                                        <p:tav tm="0">
                                          <p:val>
                                            <p:strVal val="ppt_y"/>
                                          </p:val>
                                        </p:tav>
                                        <p:tav tm="100000">
                                          <p:val>
                                            <p:strVal val="ppt_y"/>
                                          </p:val>
                                        </p:tav>
                                      </p:tavLst>
                                    </p:anim>
                                    <p:animEffect transition="out" filter="fade">
                                      <p:cBhvr>
                                        <p:cTn id="2603" dur="1000"/>
                                        <p:tgtEl>
                                          <p:spTgt spid="2653"/>
                                        </p:tgtEl>
                                      </p:cBhvr>
                                    </p:animEffect>
                                    <p:set>
                                      <p:cBhvr>
                                        <p:cTn id="2604" dur="1" fill="hold">
                                          <p:stCondLst>
                                            <p:cond delay="999"/>
                                          </p:stCondLst>
                                        </p:cTn>
                                        <p:tgtEl>
                                          <p:spTgt spid="2653"/>
                                        </p:tgtEl>
                                        <p:attrNameLst>
                                          <p:attrName>style.visibility</p:attrName>
                                        </p:attrNameLst>
                                      </p:cBhvr>
                                      <p:to>
                                        <p:strVal val="hidden"/>
                                      </p:to>
                                    </p:set>
                                  </p:childTnLst>
                                </p:cTn>
                              </p:par>
                            </p:childTnLst>
                          </p:cTn>
                        </p:par>
                      </p:childTnLst>
                    </p:cTn>
                  </p:par>
                </p:childTnLst>
              </p:cTn>
              <p:nextCondLst>
                <p:cond evt="onClick" delay="0">
                  <p:tgtEl>
                    <p:spTgt spid="2380"/>
                  </p:tgtEl>
                </p:cond>
              </p:nextCondLst>
            </p:seq>
            <p:seq concurrent="1" nextAc="seek">
              <p:cTn id="2605" restart="whenNotActive" fill="hold" evtFilter="cancelBubble" nodeType="interactiveSeq">
                <p:stCondLst>
                  <p:cond evt="onClick" delay="0">
                    <p:tgtEl>
                      <p:spTgt spid="2398"/>
                    </p:tgtEl>
                  </p:cond>
                </p:stCondLst>
                <p:endSync evt="end" delay="0">
                  <p:rtn val="all"/>
                </p:endSync>
                <p:childTnLst>
                  <p:par>
                    <p:cTn id="2606" fill="hold">
                      <p:stCondLst>
                        <p:cond delay="0"/>
                      </p:stCondLst>
                      <p:childTnLst>
                        <p:par>
                          <p:cTn id="2607" fill="hold">
                            <p:stCondLst>
                              <p:cond delay="0"/>
                            </p:stCondLst>
                            <p:childTnLst>
                              <p:par>
                                <p:cTn id="2608" presetID="54" presetClass="entr" presetSubtype="0" accel="100000" fill="hold" grpId="0" nodeType="clickEffect">
                                  <p:stCondLst>
                                    <p:cond delay="0"/>
                                  </p:stCondLst>
                                  <p:childTnLst>
                                    <p:set>
                                      <p:cBhvr>
                                        <p:cTn id="2609" dur="1" fill="hold">
                                          <p:stCondLst>
                                            <p:cond delay="0"/>
                                          </p:stCondLst>
                                        </p:cTn>
                                        <p:tgtEl>
                                          <p:spTgt spid="2650"/>
                                        </p:tgtEl>
                                        <p:attrNameLst>
                                          <p:attrName>style.visibility</p:attrName>
                                        </p:attrNameLst>
                                      </p:cBhvr>
                                      <p:to>
                                        <p:strVal val="visible"/>
                                      </p:to>
                                    </p:set>
                                    <p:anim calcmode="lin" valueType="num">
                                      <p:cBhvr>
                                        <p:cTn id="2610" dur="1000" fill="hold"/>
                                        <p:tgtEl>
                                          <p:spTgt spid="2650"/>
                                        </p:tgtEl>
                                        <p:attrNameLst>
                                          <p:attrName>ppt_w</p:attrName>
                                        </p:attrNameLst>
                                      </p:cBhvr>
                                      <p:tavLst>
                                        <p:tav tm="0">
                                          <p:val>
                                            <p:strVal val="#ppt_w*0.05"/>
                                          </p:val>
                                        </p:tav>
                                        <p:tav tm="100000">
                                          <p:val>
                                            <p:strVal val="#ppt_w"/>
                                          </p:val>
                                        </p:tav>
                                      </p:tavLst>
                                    </p:anim>
                                    <p:anim calcmode="lin" valueType="num">
                                      <p:cBhvr>
                                        <p:cTn id="2611" dur="1000" fill="hold"/>
                                        <p:tgtEl>
                                          <p:spTgt spid="2650"/>
                                        </p:tgtEl>
                                        <p:attrNameLst>
                                          <p:attrName>ppt_h</p:attrName>
                                        </p:attrNameLst>
                                      </p:cBhvr>
                                      <p:tavLst>
                                        <p:tav tm="0">
                                          <p:val>
                                            <p:strVal val="#ppt_h"/>
                                          </p:val>
                                        </p:tav>
                                        <p:tav tm="100000">
                                          <p:val>
                                            <p:strVal val="#ppt_h"/>
                                          </p:val>
                                        </p:tav>
                                      </p:tavLst>
                                    </p:anim>
                                    <p:anim calcmode="lin" valueType="num">
                                      <p:cBhvr>
                                        <p:cTn id="2612" dur="1000" fill="hold"/>
                                        <p:tgtEl>
                                          <p:spTgt spid="2650"/>
                                        </p:tgtEl>
                                        <p:attrNameLst>
                                          <p:attrName>ppt_x</p:attrName>
                                        </p:attrNameLst>
                                      </p:cBhvr>
                                      <p:tavLst>
                                        <p:tav tm="0">
                                          <p:val>
                                            <p:strVal val="#ppt_x-.2"/>
                                          </p:val>
                                        </p:tav>
                                        <p:tav tm="100000">
                                          <p:val>
                                            <p:strVal val="#ppt_x"/>
                                          </p:val>
                                        </p:tav>
                                      </p:tavLst>
                                    </p:anim>
                                    <p:anim calcmode="lin" valueType="num">
                                      <p:cBhvr>
                                        <p:cTn id="2613" dur="1000" fill="hold"/>
                                        <p:tgtEl>
                                          <p:spTgt spid="2650"/>
                                        </p:tgtEl>
                                        <p:attrNameLst>
                                          <p:attrName>ppt_y</p:attrName>
                                        </p:attrNameLst>
                                      </p:cBhvr>
                                      <p:tavLst>
                                        <p:tav tm="0">
                                          <p:val>
                                            <p:strVal val="#ppt_y"/>
                                          </p:val>
                                        </p:tav>
                                        <p:tav tm="100000">
                                          <p:val>
                                            <p:strVal val="#ppt_y"/>
                                          </p:val>
                                        </p:tav>
                                      </p:tavLst>
                                    </p:anim>
                                    <p:animEffect transition="in" filter="fade">
                                      <p:cBhvr>
                                        <p:cTn id="2614" dur="1000"/>
                                        <p:tgtEl>
                                          <p:spTgt spid="2650"/>
                                        </p:tgtEl>
                                      </p:cBhvr>
                                    </p:animEffect>
                                  </p:childTnLst>
                                </p:cTn>
                              </p:par>
                              <p:par>
                                <p:cTn id="2615" presetID="0" presetClass="path" presetSubtype="0" accel="50000" decel="50000" fill="hold" grpId="2" nodeType="withEffect">
                                  <p:stCondLst>
                                    <p:cond delay="0"/>
                                  </p:stCondLst>
                                  <p:childTnLst>
                                    <p:animMotion origin="layout" path="M 3.61111E-6 2.96296E-6 L 1.25225 -0.37107 " pathEditMode="relative" rAng="0" ptsTypes="AA">
                                      <p:cBhvr>
                                        <p:cTn id="2616" dur="100" fill="hold"/>
                                        <p:tgtEl>
                                          <p:spTgt spid="2650"/>
                                        </p:tgtEl>
                                        <p:attrNameLst>
                                          <p:attrName>ppt_x</p:attrName>
                                          <p:attrName>ppt_y</p:attrName>
                                        </p:attrNameLst>
                                      </p:cBhvr>
                                      <p:rCtr x="626" y="-186"/>
                                    </p:animMotion>
                                  </p:childTnLst>
                                </p:cTn>
                              </p:par>
                            </p:childTnLst>
                          </p:cTn>
                        </p:par>
                        <p:par>
                          <p:cTn id="2617" fill="hold">
                            <p:stCondLst>
                              <p:cond delay="1000"/>
                            </p:stCondLst>
                            <p:childTnLst>
                              <p:par>
                                <p:cTn id="2618" presetID="54" presetClass="exit" presetSubtype="0" decel="100000" fill="hold" grpId="1" nodeType="afterEffect">
                                  <p:stCondLst>
                                    <p:cond delay="4000"/>
                                  </p:stCondLst>
                                  <p:childTnLst>
                                    <p:anim calcmode="lin" valueType="num">
                                      <p:cBhvr>
                                        <p:cTn id="2619" dur="1000"/>
                                        <p:tgtEl>
                                          <p:spTgt spid="2650"/>
                                        </p:tgtEl>
                                        <p:attrNameLst>
                                          <p:attrName>ppt_w</p:attrName>
                                        </p:attrNameLst>
                                      </p:cBhvr>
                                      <p:tavLst>
                                        <p:tav tm="0">
                                          <p:val>
                                            <p:strVal val="ppt_w"/>
                                          </p:val>
                                        </p:tav>
                                        <p:tav tm="100000">
                                          <p:val>
                                            <p:strVal val="ppt_w*0.05"/>
                                          </p:val>
                                        </p:tav>
                                      </p:tavLst>
                                    </p:anim>
                                    <p:anim calcmode="lin" valueType="num">
                                      <p:cBhvr>
                                        <p:cTn id="2620" dur="1000"/>
                                        <p:tgtEl>
                                          <p:spTgt spid="2650"/>
                                        </p:tgtEl>
                                        <p:attrNameLst>
                                          <p:attrName>ppt_h</p:attrName>
                                        </p:attrNameLst>
                                      </p:cBhvr>
                                      <p:tavLst>
                                        <p:tav tm="0">
                                          <p:val>
                                            <p:strVal val="ppt_h"/>
                                          </p:val>
                                        </p:tav>
                                        <p:tav tm="100000">
                                          <p:val>
                                            <p:strVal val="ppt_h"/>
                                          </p:val>
                                        </p:tav>
                                      </p:tavLst>
                                    </p:anim>
                                    <p:anim calcmode="lin" valueType="num">
                                      <p:cBhvr>
                                        <p:cTn id="2621" dur="1000"/>
                                        <p:tgtEl>
                                          <p:spTgt spid="2650"/>
                                        </p:tgtEl>
                                        <p:attrNameLst>
                                          <p:attrName>ppt_x</p:attrName>
                                        </p:attrNameLst>
                                      </p:cBhvr>
                                      <p:tavLst>
                                        <p:tav tm="0">
                                          <p:val>
                                            <p:strVal val="ppt_x"/>
                                          </p:val>
                                        </p:tav>
                                        <p:tav tm="100000">
                                          <p:val>
                                            <p:strVal val="ppt_x-.2"/>
                                          </p:val>
                                        </p:tav>
                                      </p:tavLst>
                                    </p:anim>
                                    <p:anim calcmode="lin" valueType="num">
                                      <p:cBhvr>
                                        <p:cTn id="2622" dur="1000"/>
                                        <p:tgtEl>
                                          <p:spTgt spid="2650"/>
                                        </p:tgtEl>
                                        <p:attrNameLst>
                                          <p:attrName>ppt_y</p:attrName>
                                        </p:attrNameLst>
                                      </p:cBhvr>
                                      <p:tavLst>
                                        <p:tav tm="0">
                                          <p:val>
                                            <p:strVal val="ppt_y"/>
                                          </p:val>
                                        </p:tav>
                                        <p:tav tm="100000">
                                          <p:val>
                                            <p:strVal val="ppt_y"/>
                                          </p:val>
                                        </p:tav>
                                      </p:tavLst>
                                    </p:anim>
                                    <p:animEffect transition="out" filter="fade">
                                      <p:cBhvr>
                                        <p:cTn id="2623" dur="1000"/>
                                        <p:tgtEl>
                                          <p:spTgt spid="2650"/>
                                        </p:tgtEl>
                                      </p:cBhvr>
                                    </p:animEffect>
                                    <p:set>
                                      <p:cBhvr>
                                        <p:cTn id="2624" dur="1" fill="hold">
                                          <p:stCondLst>
                                            <p:cond delay="999"/>
                                          </p:stCondLst>
                                        </p:cTn>
                                        <p:tgtEl>
                                          <p:spTgt spid="2650"/>
                                        </p:tgtEl>
                                        <p:attrNameLst>
                                          <p:attrName>style.visibility</p:attrName>
                                        </p:attrNameLst>
                                      </p:cBhvr>
                                      <p:to>
                                        <p:strVal val="hidden"/>
                                      </p:to>
                                    </p:set>
                                  </p:childTnLst>
                                </p:cTn>
                              </p:par>
                            </p:childTnLst>
                          </p:cTn>
                        </p:par>
                      </p:childTnLst>
                    </p:cTn>
                  </p:par>
                </p:childTnLst>
              </p:cTn>
              <p:nextCondLst>
                <p:cond evt="onClick" delay="0">
                  <p:tgtEl>
                    <p:spTgt spid="2398"/>
                  </p:tgtEl>
                </p:cond>
              </p:nextCondLst>
            </p:seq>
            <p:seq concurrent="1" nextAc="seek">
              <p:cTn id="2625" restart="whenNotActive" fill="hold" evtFilter="cancelBubble" nodeType="interactiveSeq">
                <p:stCondLst>
                  <p:cond evt="onClick" delay="0">
                    <p:tgtEl>
                      <p:spTgt spid="2220"/>
                    </p:tgtEl>
                  </p:cond>
                </p:stCondLst>
                <p:endSync evt="end" delay="0">
                  <p:rtn val="all"/>
                </p:endSync>
                <p:childTnLst>
                  <p:par>
                    <p:cTn id="2626" fill="hold">
                      <p:stCondLst>
                        <p:cond delay="0"/>
                      </p:stCondLst>
                      <p:childTnLst>
                        <p:par>
                          <p:cTn id="2627" fill="hold">
                            <p:stCondLst>
                              <p:cond delay="0"/>
                            </p:stCondLst>
                            <p:childTnLst>
                              <p:par>
                                <p:cTn id="2628" presetID="54" presetClass="entr" presetSubtype="0" accel="100000" fill="hold" grpId="0" nodeType="clickEffect">
                                  <p:stCondLst>
                                    <p:cond delay="0"/>
                                  </p:stCondLst>
                                  <p:childTnLst>
                                    <p:set>
                                      <p:cBhvr>
                                        <p:cTn id="2629" dur="1" fill="hold">
                                          <p:stCondLst>
                                            <p:cond delay="0"/>
                                          </p:stCondLst>
                                        </p:cTn>
                                        <p:tgtEl>
                                          <p:spTgt spid="2651"/>
                                        </p:tgtEl>
                                        <p:attrNameLst>
                                          <p:attrName>style.visibility</p:attrName>
                                        </p:attrNameLst>
                                      </p:cBhvr>
                                      <p:to>
                                        <p:strVal val="visible"/>
                                      </p:to>
                                    </p:set>
                                    <p:anim calcmode="lin" valueType="num">
                                      <p:cBhvr>
                                        <p:cTn id="2630" dur="1000" fill="hold"/>
                                        <p:tgtEl>
                                          <p:spTgt spid="2651"/>
                                        </p:tgtEl>
                                        <p:attrNameLst>
                                          <p:attrName>ppt_w</p:attrName>
                                        </p:attrNameLst>
                                      </p:cBhvr>
                                      <p:tavLst>
                                        <p:tav tm="0">
                                          <p:val>
                                            <p:strVal val="#ppt_w*0.05"/>
                                          </p:val>
                                        </p:tav>
                                        <p:tav tm="100000">
                                          <p:val>
                                            <p:strVal val="#ppt_w"/>
                                          </p:val>
                                        </p:tav>
                                      </p:tavLst>
                                    </p:anim>
                                    <p:anim calcmode="lin" valueType="num">
                                      <p:cBhvr>
                                        <p:cTn id="2631" dur="1000" fill="hold"/>
                                        <p:tgtEl>
                                          <p:spTgt spid="2651"/>
                                        </p:tgtEl>
                                        <p:attrNameLst>
                                          <p:attrName>ppt_h</p:attrName>
                                        </p:attrNameLst>
                                      </p:cBhvr>
                                      <p:tavLst>
                                        <p:tav tm="0">
                                          <p:val>
                                            <p:strVal val="#ppt_h"/>
                                          </p:val>
                                        </p:tav>
                                        <p:tav tm="100000">
                                          <p:val>
                                            <p:strVal val="#ppt_h"/>
                                          </p:val>
                                        </p:tav>
                                      </p:tavLst>
                                    </p:anim>
                                    <p:anim calcmode="lin" valueType="num">
                                      <p:cBhvr>
                                        <p:cTn id="2632" dur="1000" fill="hold"/>
                                        <p:tgtEl>
                                          <p:spTgt spid="2651"/>
                                        </p:tgtEl>
                                        <p:attrNameLst>
                                          <p:attrName>ppt_x</p:attrName>
                                        </p:attrNameLst>
                                      </p:cBhvr>
                                      <p:tavLst>
                                        <p:tav tm="0">
                                          <p:val>
                                            <p:strVal val="#ppt_x-.2"/>
                                          </p:val>
                                        </p:tav>
                                        <p:tav tm="100000">
                                          <p:val>
                                            <p:strVal val="#ppt_x"/>
                                          </p:val>
                                        </p:tav>
                                      </p:tavLst>
                                    </p:anim>
                                    <p:anim calcmode="lin" valueType="num">
                                      <p:cBhvr>
                                        <p:cTn id="2633" dur="1000" fill="hold"/>
                                        <p:tgtEl>
                                          <p:spTgt spid="2651"/>
                                        </p:tgtEl>
                                        <p:attrNameLst>
                                          <p:attrName>ppt_y</p:attrName>
                                        </p:attrNameLst>
                                      </p:cBhvr>
                                      <p:tavLst>
                                        <p:tav tm="0">
                                          <p:val>
                                            <p:strVal val="#ppt_y"/>
                                          </p:val>
                                        </p:tav>
                                        <p:tav tm="100000">
                                          <p:val>
                                            <p:strVal val="#ppt_y"/>
                                          </p:val>
                                        </p:tav>
                                      </p:tavLst>
                                    </p:anim>
                                    <p:animEffect transition="in" filter="fade">
                                      <p:cBhvr>
                                        <p:cTn id="2634" dur="1000"/>
                                        <p:tgtEl>
                                          <p:spTgt spid="2651"/>
                                        </p:tgtEl>
                                      </p:cBhvr>
                                    </p:animEffect>
                                  </p:childTnLst>
                                </p:cTn>
                              </p:par>
                              <p:par>
                                <p:cTn id="2635" presetID="0" presetClass="path" presetSubtype="0" accel="50000" decel="50000" fill="hold" grpId="2" nodeType="withEffect">
                                  <p:stCondLst>
                                    <p:cond delay="0"/>
                                  </p:stCondLst>
                                  <p:childTnLst>
                                    <p:animMotion origin="layout" path="M 3.61111E-6 3.7037E-6 L 1.26892 -0.11505 " pathEditMode="relative" rAng="0" ptsTypes="AA">
                                      <p:cBhvr>
                                        <p:cTn id="2636" dur="100" fill="hold"/>
                                        <p:tgtEl>
                                          <p:spTgt spid="2651"/>
                                        </p:tgtEl>
                                        <p:attrNameLst>
                                          <p:attrName>ppt_x</p:attrName>
                                          <p:attrName>ppt_y</p:attrName>
                                        </p:attrNameLst>
                                      </p:cBhvr>
                                      <p:rCtr x="635" y="-58"/>
                                    </p:animMotion>
                                  </p:childTnLst>
                                </p:cTn>
                              </p:par>
                            </p:childTnLst>
                          </p:cTn>
                        </p:par>
                        <p:par>
                          <p:cTn id="2637" fill="hold">
                            <p:stCondLst>
                              <p:cond delay="1000"/>
                            </p:stCondLst>
                            <p:childTnLst>
                              <p:par>
                                <p:cTn id="2638" presetID="54" presetClass="exit" presetSubtype="0" decel="100000" fill="hold" grpId="1" nodeType="afterEffect">
                                  <p:stCondLst>
                                    <p:cond delay="4000"/>
                                  </p:stCondLst>
                                  <p:childTnLst>
                                    <p:anim calcmode="lin" valueType="num">
                                      <p:cBhvr>
                                        <p:cTn id="2639" dur="1000"/>
                                        <p:tgtEl>
                                          <p:spTgt spid="2651"/>
                                        </p:tgtEl>
                                        <p:attrNameLst>
                                          <p:attrName>ppt_w</p:attrName>
                                        </p:attrNameLst>
                                      </p:cBhvr>
                                      <p:tavLst>
                                        <p:tav tm="0">
                                          <p:val>
                                            <p:strVal val="ppt_w"/>
                                          </p:val>
                                        </p:tav>
                                        <p:tav tm="100000">
                                          <p:val>
                                            <p:strVal val="ppt_w*0.05"/>
                                          </p:val>
                                        </p:tav>
                                      </p:tavLst>
                                    </p:anim>
                                    <p:anim calcmode="lin" valueType="num">
                                      <p:cBhvr>
                                        <p:cTn id="2640" dur="1000"/>
                                        <p:tgtEl>
                                          <p:spTgt spid="2651"/>
                                        </p:tgtEl>
                                        <p:attrNameLst>
                                          <p:attrName>ppt_h</p:attrName>
                                        </p:attrNameLst>
                                      </p:cBhvr>
                                      <p:tavLst>
                                        <p:tav tm="0">
                                          <p:val>
                                            <p:strVal val="ppt_h"/>
                                          </p:val>
                                        </p:tav>
                                        <p:tav tm="100000">
                                          <p:val>
                                            <p:strVal val="ppt_h"/>
                                          </p:val>
                                        </p:tav>
                                      </p:tavLst>
                                    </p:anim>
                                    <p:anim calcmode="lin" valueType="num">
                                      <p:cBhvr>
                                        <p:cTn id="2641" dur="1000"/>
                                        <p:tgtEl>
                                          <p:spTgt spid="2651"/>
                                        </p:tgtEl>
                                        <p:attrNameLst>
                                          <p:attrName>ppt_x</p:attrName>
                                        </p:attrNameLst>
                                      </p:cBhvr>
                                      <p:tavLst>
                                        <p:tav tm="0">
                                          <p:val>
                                            <p:strVal val="ppt_x"/>
                                          </p:val>
                                        </p:tav>
                                        <p:tav tm="100000">
                                          <p:val>
                                            <p:strVal val="ppt_x-.2"/>
                                          </p:val>
                                        </p:tav>
                                      </p:tavLst>
                                    </p:anim>
                                    <p:anim calcmode="lin" valueType="num">
                                      <p:cBhvr>
                                        <p:cTn id="2642" dur="1000"/>
                                        <p:tgtEl>
                                          <p:spTgt spid="2651"/>
                                        </p:tgtEl>
                                        <p:attrNameLst>
                                          <p:attrName>ppt_y</p:attrName>
                                        </p:attrNameLst>
                                      </p:cBhvr>
                                      <p:tavLst>
                                        <p:tav tm="0">
                                          <p:val>
                                            <p:strVal val="ppt_y"/>
                                          </p:val>
                                        </p:tav>
                                        <p:tav tm="100000">
                                          <p:val>
                                            <p:strVal val="ppt_y"/>
                                          </p:val>
                                        </p:tav>
                                      </p:tavLst>
                                    </p:anim>
                                    <p:animEffect transition="out" filter="fade">
                                      <p:cBhvr>
                                        <p:cTn id="2643" dur="1000"/>
                                        <p:tgtEl>
                                          <p:spTgt spid="2651"/>
                                        </p:tgtEl>
                                      </p:cBhvr>
                                    </p:animEffect>
                                    <p:set>
                                      <p:cBhvr>
                                        <p:cTn id="2644" dur="1" fill="hold">
                                          <p:stCondLst>
                                            <p:cond delay="999"/>
                                          </p:stCondLst>
                                        </p:cTn>
                                        <p:tgtEl>
                                          <p:spTgt spid="2651"/>
                                        </p:tgtEl>
                                        <p:attrNameLst>
                                          <p:attrName>style.visibility</p:attrName>
                                        </p:attrNameLst>
                                      </p:cBhvr>
                                      <p:to>
                                        <p:strVal val="hidden"/>
                                      </p:to>
                                    </p:set>
                                  </p:childTnLst>
                                </p:cTn>
                              </p:par>
                            </p:childTnLst>
                          </p:cTn>
                        </p:par>
                      </p:childTnLst>
                    </p:cTn>
                  </p:par>
                </p:childTnLst>
              </p:cTn>
              <p:nextCondLst>
                <p:cond evt="onClick" delay="0">
                  <p:tgtEl>
                    <p:spTgt spid="2220"/>
                  </p:tgtEl>
                </p:cond>
              </p:nextCondLst>
            </p:seq>
            <p:seq concurrent="1" nextAc="seek">
              <p:cTn id="2645" restart="whenNotActive" fill="hold" evtFilter="cancelBubble" nodeType="interactiveSeq">
                <p:stCondLst>
                  <p:cond evt="onClick" delay="0">
                    <p:tgtEl>
                      <p:spTgt spid="2241"/>
                    </p:tgtEl>
                  </p:cond>
                </p:stCondLst>
                <p:endSync evt="end" delay="0">
                  <p:rtn val="all"/>
                </p:endSync>
                <p:childTnLst>
                  <p:par>
                    <p:cTn id="2646" fill="hold">
                      <p:stCondLst>
                        <p:cond delay="0"/>
                      </p:stCondLst>
                      <p:childTnLst>
                        <p:par>
                          <p:cTn id="2647" fill="hold">
                            <p:stCondLst>
                              <p:cond delay="0"/>
                            </p:stCondLst>
                            <p:childTnLst>
                              <p:par>
                                <p:cTn id="2648" presetID="54" presetClass="entr" presetSubtype="0" accel="100000" fill="hold" grpId="0" nodeType="clickEffect">
                                  <p:stCondLst>
                                    <p:cond delay="0"/>
                                  </p:stCondLst>
                                  <p:childTnLst>
                                    <p:set>
                                      <p:cBhvr>
                                        <p:cTn id="2649" dur="1" fill="hold">
                                          <p:stCondLst>
                                            <p:cond delay="0"/>
                                          </p:stCondLst>
                                        </p:cTn>
                                        <p:tgtEl>
                                          <p:spTgt spid="2685"/>
                                        </p:tgtEl>
                                        <p:attrNameLst>
                                          <p:attrName>style.visibility</p:attrName>
                                        </p:attrNameLst>
                                      </p:cBhvr>
                                      <p:to>
                                        <p:strVal val="visible"/>
                                      </p:to>
                                    </p:set>
                                    <p:anim calcmode="lin" valueType="num">
                                      <p:cBhvr>
                                        <p:cTn id="2650" dur="1000" fill="hold"/>
                                        <p:tgtEl>
                                          <p:spTgt spid="2685"/>
                                        </p:tgtEl>
                                        <p:attrNameLst>
                                          <p:attrName>ppt_w</p:attrName>
                                        </p:attrNameLst>
                                      </p:cBhvr>
                                      <p:tavLst>
                                        <p:tav tm="0">
                                          <p:val>
                                            <p:strVal val="#ppt_w*0.05"/>
                                          </p:val>
                                        </p:tav>
                                        <p:tav tm="100000">
                                          <p:val>
                                            <p:strVal val="#ppt_w"/>
                                          </p:val>
                                        </p:tav>
                                      </p:tavLst>
                                    </p:anim>
                                    <p:anim calcmode="lin" valueType="num">
                                      <p:cBhvr>
                                        <p:cTn id="2651" dur="1000" fill="hold"/>
                                        <p:tgtEl>
                                          <p:spTgt spid="2685"/>
                                        </p:tgtEl>
                                        <p:attrNameLst>
                                          <p:attrName>ppt_h</p:attrName>
                                        </p:attrNameLst>
                                      </p:cBhvr>
                                      <p:tavLst>
                                        <p:tav tm="0">
                                          <p:val>
                                            <p:strVal val="#ppt_h"/>
                                          </p:val>
                                        </p:tav>
                                        <p:tav tm="100000">
                                          <p:val>
                                            <p:strVal val="#ppt_h"/>
                                          </p:val>
                                        </p:tav>
                                      </p:tavLst>
                                    </p:anim>
                                    <p:anim calcmode="lin" valueType="num">
                                      <p:cBhvr>
                                        <p:cTn id="2652" dur="1000" fill="hold"/>
                                        <p:tgtEl>
                                          <p:spTgt spid="2685"/>
                                        </p:tgtEl>
                                        <p:attrNameLst>
                                          <p:attrName>ppt_x</p:attrName>
                                        </p:attrNameLst>
                                      </p:cBhvr>
                                      <p:tavLst>
                                        <p:tav tm="0">
                                          <p:val>
                                            <p:strVal val="#ppt_x-.2"/>
                                          </p:val>
                                        </p:tav>
                                        <p:tav tm="100000">
                                          <p:val>
                                            <p:strVal val="#ppt_x"/>
                                          </p:val>
                                        </p:tav>
                                      </p:tavLst>
                                    </p:anim>
                                    <p:anim calcmode="lin" valueType="num">
                                      <p:cBhvr>
                                        <p:cTn id="2653" dur="1000" fill="hold"/>
                                        <p:tgtEl>
                                          <p:spTgt spid="2685"/>
                                        </p:tgtEl>
                                        <p:attrNameLst>
                                          <p:attrName>ppt_y</p:attrName>
                                        </p:attrNameLst>
                                      </p:cBhvr>
                                      <p:tavLst>
                                        <p:tav tm="0">
                                          <p:val>
                                            <p:strVal val="#ppt_y"/>
                                          </p:val>
                                        </p:tav>
                                        <p:tav tm="100000">
                                          <p:val>
                                            <p:strVal val="#ppt_y"/>
                                          </p:val>
                                        </p:tav>
                                      </p:tavLst>
                                    </p:anim>
                                    <p:animEffect transition="in" filter="fade">
                                      <p:cBhvr>
                                        <p:cTn id="2654" dur="1000"/>
                                        <p:tgtEl>
                                          <p:spTgt spid="2685"/>
                                        </p:tgtEl>
                                      </p:cBhvr>
                                    </p:animEffect>
                                  </p:childTnLst>
                                </p:cTn>
                              </p:par>
                              <p:par>
                                <p:cTn id="2655" presetID="0" presetClass="path" presetSubtype="0" accel="50000" decel="50000" fill="hold" grpId="2" nodeType="withEffect">
                                  <p:stCondLst>
                                    <p:cond delay="0"/>
                                  </p:stCondLst>
                                  <p:childTnLst>
                                    <p:animMotion origin="layout" path="M -3.05556E-6 3.7037E-7 L -1.15607 -0.56019 " pathEditMode="relative" rAng="0" ptsTypes="AA">
                                      <p:cBhvr>
                                        <p:cTn id="2656" dur="100" fill="hold"/>
                                        <p:tgtEl>
                                          <p:spTgt spid="2685"/>
                                        </p:tgtEl>
                                        <p:attrNameLst>
                                          <p:attrName>ppt_x</p:attrName>
                                          <p:attrName>ppt_y</p:attrName>
                                        </p:attrNameLst>
                                      </p:cBhvr>
                                      <p:rCtr x="-578" y="-280"/>
                                    </p:animMotion>
                                  </p:childTnLst>
                                </p:cTn>
                              </p:par>
                            </p:childTnLst>
                          </p:cTn>
                        </p:par>
                        <p:par>
                          <p:cTn id="2657" fill="hold">
                            <p:stCondLst>
                              <p:cond delay="1000"/>
                            </p:stCondLst>
                            <p:childTnLst>
                              <p:par>
                                <p:cTn id="2658" presetID="54" presetClass="exit" presetSubtype="0" decel="100000" fill="hold" grpId="1" nodeType="afterEffect">
                                  <p:stCondLst>
                                    <p:cond delay="4000"/>
                                  </p:stCondLst>
                                  <p:childTnLst>
                                    <p:anim calcmode="lin" valueType="num">
                                      <p:cBhvr>
                                        <p:cTn id="2659" dur="1000"/>
                                        <p:tgtEl>
                                          <p:spTgt spid="2685"/>
                                        </p:tgtEl>
                                        <p:attrNameLst>
                                          <p:attrName>ppt_w</p:attrName>
                                        </p:attrNameLst>
                                      </p:cBhvr>
                                      <p:tavLst>
                                        <p:tav tm="0">
                                          <p:val>
                                            <p:strVal val="ppt_w"/>
                                          </p:val>
                                        </p:tav>
                                        <p:tav tm="100000">
                                          <p:val>
                                            <p:strVal val="ppt_w*0.05"/>
                                          </p:val>
                                        </p:tav>
                                      </p:tavLst>
                                    </p:anim>
                                    <p:anim calcmode="lin" valueType="num">
                                      <p:cBhvr>
                                        <p:cTn id="2660" dur="1000"/>
                                        <p:tgtEl>
                                          <p:spTgt spid="2685"/>
                                        </p:tgtEl>
                                        <p:attrNameLst>
                                          <p:attrName>ppt_h</p:attrName>
                                        </p:attrNameLst>
                                      </p:cBhvr>
                                      <p:tavLst>
                                        <p:tav tm="0">
                                          <p:val>
                                            <p:strVal val="ppt_h"/>
                                          </p:val>
                                        </p:tav>
                                        <p:tav tm="100000">
                                          <p:val>
                                            <p:strVal val="ppt_h"/>
                                          </p:val>
                                        </p:tav>
                                      </p:tavLst>
                                    </p:anim>
                                    <p:anim calcmode="lin" valueType="num">
                                      <p:cBhvr>
                                        <p:cTn id="2661" dur="1000"/>
                                        <p:tgtEl>
                                          <p:spTgt spid="2685"/>
                                        </p:tgtEl>
                                        <p:attrNameLst>
                                          <p:attrName>ppt_x</p:attrName>
                                        </p:attrNameLst>
                                      </p:cBhvr>
                                      <p:tavLst>
                                        <p:tav tm="0">
                                          <p:val>
                                            <p:strVal val="ppt_x"/>
                                          </p:val>
                                        </p:tav>
                                        <p:tav tm="100000">
                                          <p:val>
                                            <p:strVal val="ppt_x-.2"/>
                                          </p:val>
                                        </p:tav>
                                      </p:tavLst>
                                    </p:anim>
                                    <p:anim calcmode="lin" valueType="num">
                                      <p:cBhvr>
                                        <p:cTn id="2662" dur="1000"/>
                                        <p:tgtEl>
                                          <p:spTgt spid="2685"/>
                                        </p:tgtEl>
                                        <p:attrNameLst>
                                          <p:attrName>ppt_y</p:attrName>
                                        </p:attrNameLst>
                                      </p:cBhvr>
                                      <p:tavLst>
                                        <p:tav tm="0">
                                          <p:val>
                                            <p:strVal val="ppt_y"/>
                                          </p:val>
                                        </p:tav>
                                        <p:tav tm="100000">
                                          <p:val>
                                            <p:strVal val="ppt_y"/>
                                          </p:val>
                                        </p:tav>
                                      </p:tavLst>
                                    </p:anim>
                                    <p:animEffect transition="out" filter="fade">
                                      <p:cBhvr>
                                        <p:cTn id="2663" dur="1000"/>
                                        <p:tgtEl>
                                          <p:spTgt spid="2685"/>
                                        </p:tgtEl>
                                      </p:cBhvr>
                                    </p:animEffect>
                                    <p:set>
                                      <p:cBhvr>
                                        <p:cTn id="2664" dur="1" fill="hold">
                                          <p:stCondLst>
                                            <p:cond delay="999"/>
                                          </p:stCondLst>
                                        </p:cTn>
                                        <p:tgtEl>
                                          <p:spTgt spid="2685"/>
                                        </p:tgtEl>
                                        <p:attrNameLst>
                                          <p:attrName>style.visibility</p:attrName>
                                        </p:attrNameLst>
                                      </p:cBhvr>
                                      <p:to>
                                        <p:strVal val="hidden"/>
                                      </p:to>
                                    </p:set>
                                  </p:childTnLst>
                                </p:cTn>
                              </p:par>
                            </p:childTnLst>
                          </p:cTn>
                        </p:par>
                      </p:childTnLst>
                    </p:cTn>
                  </p:par>
                </p:childTnLst>
              </p:cTn>
              <p:nextCondLst>
                <p:cond evt="onClick" delay="0">
                  <p:tgtEl>
                    <p:spTgt spid="2241"/>
                  </p:tgtEl>
                </p:cond>
              </p:nextCondLst>
            </p:seq>
            <p:seq concurrent="1" nextAc="seek">
              <p:cTn id="2665" restart="whenNotActive" fill="hold" evtFilter="cancelBubble" nodeType="interactiveSeq">
                <p:stCondLst>
                  <p:cond evt="onClick" delay="0">
                    <p:tgtEl>
                      <p:spTgt spid="2291"/>
                    </p:tgtEl>
                  </p:cond>
                </p:stCondLst>
                <p:endSync evt="end" delay="0">
                  <p:rtn val="all"/>
                </p:endSync>
                <p:childTnLst>
                  <p:par>
                    <p:cTn id="2666" fill="hold">
                      <p:stCondLst>
                        <p:cond delay="0"/>
                      </p:stCondLst>
                      <p:childTnLst>
                        <p:par>
                          <p:cTn id="2667" fill="hold">
                            <p:stCondLst>
                              <p:cond delay="0"/>
                            </p:stCondLst>
                            <p:childTnLst>
                              <p:par>
                                <p:cTn id="2668" presetID="54" presetClass="entr" presetSubtype="0" accel="100000" fill="hold" grpId="0" nodeType="clickEffect">
                                  <p:stCondLst>
                                    <p:cond delay="0"/>
                                  </p:stCondLst>
                                  <p:childTnLst>
                                    <p:set>
                                      <p:cBhvr>
                                        <p:cTn id="2669" dur="1" fill="hold">
                                          <p:stCondLst>
                                            <p:cond delay="0"/>
                                          </p:stCondLst>
                                        </p:cTn>
                                        <p:tgtEl>
                                          <p:spTgt spid="2666"/>
                                        </p:tgtEl>
                                        <p:attrNameLst>
                                          <p:attrName>style.visibility</p:attrName>
                                        </p:attrNameLst>
                                      </p:cBhvr>
                                      <p:to>
                                        <p:strVal val="visible"/>
                                      </p:to>
                                    </p:set>
                                    <p:anim calcmode="lin" valueType="num">
                                      <p:cBhvr>
                                        <p:cTn id="2670" dur="1000" fill="hold"/>
                                        <p:tgtEl>
                                          <p:spTgt spid="2666"/>
                                        </p:tgtEl>
                                        <p:attrNameLst>
                                          <p:attrName>ppt_w</p:attrName>
                                        </p:attrNameLst>
                                      </p:cBhvr>
                                      <p:tavLst>
                                        <p:tav tm="0">
                                          <p:val>
                                            <p:strVal val="#ppt_w*0.05"/>
                                          </p:val>
                                        </p:tav>
                                        <p:tav tm="100000">
                                          <p:val>
                                            <p:strVal val="#ppt_w"/>
                                          </p:val>
                                        </p:tav>
                                      </p:tavLst>
                                    </p:anim>
                                    <p:anim calcmode="lin" valueType="num">
                                      <p:cBhvr>
                                        <p:cTn id="2671" dur="1000" fill="hold"/>
                                        <p:tgtEl>
                                          <p:spTgt spid="2666"/>
                                        </p:tgtEl>
                                        <p:attrNameLst>
                                          <p:attrName>ppt_h</p:attrName>
                                        </p:attrNameLst>
                                      </p:cBhvr>
                                      <p:tavLst>
                                        <p:tav tm="0">
                                          <p:val>
                                            <p:strVal val="#ppt_h"/>
                                          </p:val>
                                        </p:tav>
                                        <p:tav tm="100000">
                                          <p:val>
                                            <p:strVal val="#ppt_h"/>
                                          </p:val>
                                        </p:tav>
                                      </p:tavLst>
                                    </p:anim>
                                    <p:anim calcmode="lin" valueType="num">
                                      <p:cBhvr>
                                        <p:cTn id="2672" dur="1000" fill="hold"/>
                                        <p:tgtEl>
                                          <p:spTgt spid="2666"/>
                                        </p:tgtEl>
                                        <p:attrNameLst>
                                          <p:attrName>ppt_x</p:attrName>
                                        </p:attrNameLst>
                                      </p:cBhvr>
                                      <p:tavLst>
                                        <p:tav tm="0">
                                          <p:val>
                                            <p:strVal val="#ppt_x-.2"/>
                                          </p:val>
                                        </p:tav>
                                        <p:tav tm="100000">
                                          <p:val>
                                            <p:strVal val="#ppt_x"/>
                                          </p:val>
                                        </p:tav>
                                      </p:tavLst>
                                    </p:anim>
                                    <p:anim calcmode="lin" valueType="num">
                                      <p:cBhvr>
                                        <p:cTn id="2673" dur="1000" fill="hold"/>
                                        <p:tgtEl>
                                          <p:spTgt spid="2666"/>
                                        </p:tgtEl>
                                        <p:attrNameLst>
                                          <p:attrName>ppt_y</p:attrName>
                                        </p:attrNameLst>
                                      </p:cBhvr>
                                      <p:tavLst>
                                        <p:tav tm="0">
                                          <p:val>
                                            <p:strVal val="#ppt_y"/>
                                          </p:val>
                                        </p:tav>
                                        <p:tav tm="100000">
                                          <p:val>
                                            <p:strVal val="#ppt_y"/>
                                          </p:val>
                                        </p:tav>
                                      </p:tavLst>
                                    </p:anim>
                                    <p:animEffect transition="in" filter="fade">
                                      <p:cBhvr>
                                        <p:cTn id="2674" dur="1000"/>
                                        <p:tgtEl>
                                          <p:spTgt spid="2666"/>
                                        </p:tgtEl>
                                      </p:cBhvr>
                                    </p:animEffect>
                                  </p:childTnLst>
                                </p:cTn>
                              </p:par>
                              <p:par>
                                <p:cTn id="2675" presetID="0" presetClass="path" presetSubtype="0" accel="50000" decel="50000" fill="hold" grpId="2" nodeType="withEffect">
                                  <p:stCondLst>
                                    <p:cond delay="0"/>
                                  </p:stCondLst>
                                  <p:childTnLst>
                                    <p:animMotion origin="layout" path="M -4.44444E-6 -3.7037E-6 L -0.43402 1.32061 " pathEditMode="relative" rAng="0" ptsTypes="AA">
                                      <p:cBhvr>
                                        <p:cTn id="2676" dur="100" fill="hold"/>
                                        <p:tgtEl>
                                          <p:spTgt spid="2666"/>
                                        </p:tgtEl>
                                        <p:attrNameLst>
                                          <p:attrName>ppt_x</p:attrName>
                                          <p:attrName>ppt_y</p:attrName>
                                        </p:attrNameLst>
                                      </p:cBhvr>
                                      <p:rCtr x="-217" y="660"/>
                                    </p:animMotion>
                                  </p:childTnLst>
                                </p:cTn>
                              </p:par>
                            </p:childTnLst>
                          </p:cTn>
                        </p:par>
                        <p:par>
                          <p:cTn id="2677" fill="hold">
                            <p:stCondLst>
                              <p:cond delay="1000"/>
                            </p:stCondLst>
                            <p:childTnLst>
                              <p:par>
                                <p:cTn id="2678" presetID="54" presetClass="exit" presetSubtype="0" decel="100000" fill="hold" grpId="1" nodeType="afterEffect">
                                  <p:stCondLst>
                                    <p:cond delay="4000"/>
                                  </p:stCondLst>
                                  <p:childTnLst>
                                    <p:anim calcmode="lin" valueType="num">
                                      <p:cBhvr>
                                        <p:cTn id="2679" dur="1000"/>
                                        <p:tgtEl>
                                          <p:spTgt spid="2666"/>
                                        </p:tgtEl>
                                        <p:attrNameLst>
                                          <p:attrName>ppt_w</p:attrName>
                                        </p:attrNameLst>
                                      </p:cBhvr>
                                      <p:tavLst>
                                        <p:tav tm="0">
                                          <p:val>
                                            <p:strVal val="ppt_w"/>
                                          </p:val>
                                        </p:tav>
                                        <p:tav tm="100000">
                                          <p:val>
                                            <p:strVal val="ppt_w*0.05"/>
                                          </p:val>
                                        </p:tav>
                                      </p:tavLst>
                                    </p:anim>
                                    <p:anim calcmode="lin" valueType="num">
                                      <p:cBhvr>
                                        <p:cTn id="2680" dur="1000"/>
                                        <p:tgtEl>
                                          <p:spTgt spid="2666"/>
                                        </p:tgtEl>
                                        <p:attrNameLst>
                                          <p:attrName>ppt_h</p:attrName>
                                        </p:attrNameLst>
                                      </p:cBhvr>
                                      <p:tavLst>
                                        <p:tav tm="0">
                                          <p:val>
                                            <p:strVal val="ppt_h"/>
                                          </p:val>
                                        </p:tav>
                                        <p:tav tm="100000">
                                          <p:val>
                                            <p:strVal val="ppt_h"/>
                                          </p:val>
                                        </p:tav>
                                      </p:tavLst>
                                    </p:anim>
                                    <p:anim calcmode="lin" valueType="num">
                                      <p:cBhvr>
                                        <p:cTn id="2681" dur="1000"/>
                                        <p:tgtEl>
                                          <p:spTgt spid="2666"/>
                                        </p:tgtEl>
                                        <p:attrNameLst>
                                          <p:attrName>ppt_x</p:attrName>
                                        </p:attrNameLst>
                                      </p:cBhvr>
                                      <p:tavLst>
                                        <p:tav tm="0">
                                          <p:val>
                                            <p:strVal val="ppt_x"/>
                                          </p:val>
                                        </p:tav>
                                        <p:tav tm="100000">
                                          <p:val>
                                            <p:strVal val="ppt_x-.2"/>
                                          </p:val>
                                        </p:tav>
                                      </p:tavLst>
                                    </p:anim>
                                    <p:anim calcmode="lin" valueType="num">
                                      <p:cBhvr>
                                        <p:cTn id="2682" dur="1000"/>
                                        <p:tgtEl>
                                          <p:spTgt spid="2666"/>
                                        </p:tgtEl>
                                        <p:attrNameLst>
                                          <p:attrName>ppt_y</p:attrName>
                                        </p:attrNameLst>
                                      </p:cBhvr>
                                      <p:tavLst>
                                        <p:tav tm="0">
                                          <p:val>
                                            <p:strVal val="ppt_y"/>
                                          </p:val>
                                        </p:tav>
                                        <p:tav tm="100000">
                                          <p:val>
                                            <p:strVal val="ppt_y"/>
                                          </p:val>
                                        </p:tav>
                                      </p:tavLst>
                                    </p:anim>
                                    <p:animEffect transition="out" filter="fade">
                                      <p:cBhvr>
                                        <p:cTn id="2683" dur="1000"/>
                                        <p:tgtEl>
                                          <p:spTgt spid="2666"/>
                                        </p:tgtEl>
                                      </p:cBhvr>
                                    </p:animEffect>
                                    <p:set>
                                      <p:cBhvr>
                                        <p:cTn id="2684" dur="1" fill="hold">
                                          <p:stCondLst>
                                            <p:cond delay="999"/>
                                          </p:stCondLst>
                                        </p:cTn>
                                        <p:tgtEl>
                                          <p:spTgt spid="2666"/>
                                        </p:tgtEl>
                                        <p:attrNameLst>
                                          <p:attrName>style.visibility</p:attrName>
                                        </p:attrNameLst>
                                      </p:cBhvr>
                                      <p:to>
                                        <p:strVal val="hidden"/>
                                      </p:to>
                                    </p:set>
                                  </p:childTnLst>
                                </p:cTn>
                              </p:par>
                            </p:childTnLst>
                          </p:cTn>
                        </p:par>
                      </p:childTnLst>
                    </p:cTn>
                  </p:par>
                </p:childTnLst>
              </p:cTn>
              <p:nextCondLst>
                <p:cond evt="onClick" delay="0">
                  <p:tgtEl>
                    <p:spTgt spid="2291"/>
                  </p:tgtEl>
                </p:cond>
              </p:nextCondLst>
            </p:seq>
            <p:seq concurrent="1" nextAc="seek">
              <p:cTn id="2685" restart="whenNotActive" fill="hold" evtFilter="cancelBubble" nodeType="interactiveSeq">
                <p:stCondLst>
                  <p:cond evt="onClick" delay="0">
                    <p:tgtEl>
                      <p:spTgt spid="2224"/>
                    </p:tgtEl>
                  </p:cond>
                </p:stCondLst>
                <p:endSync evt="end" delay="0">
                  <p:rtn val="all"/>
                </p:endSync>
                <p:childTnLst>
                  <p:par>
                    <p:cTn id="2686" fill="hold">
                      <p:stCondLst>
                        <p:cond delay="0"/>
                      </p:stCondLst>
                      <p:childTnLst>
                        <p:par>
                          <p:cTn id="2687" fill="hold">
                            <p:stCondLst>
                              <p:cond delay="0"/>
                            </p:stCondLst>
                            <p:childTnLst>
                              <p:par>
                                <p:cTn id="2688" presetID="54" presetClass="entr" presetSubtype="0" accel="100000" fill="hold" grpId="0" nodeType="clickEffect">
                                  <p:stCondLst>
                                    <p:cond delay="0"/>
                                  </p:stCondLst>
                                  <p:childTnLst>
                                    <p:set>
                                      <p:cBhvr>
                                        <p:cTn id="2689" dur="1" fill="hold">
                                          <p:stCondLst>
                                            <p:cond delay="0"/>
                                          </p:stCondLst>
                                        </p:cTn>
                                        <p:tgtEl>
                                          <p:spTgt spid="2659"/>
                                        </p:tgtEl>
                                        <p:attrNameLst>
                                          <p:attrName>style.visibility</p:attrName>
                                        </p:attrNameLst>
                                      </p:cBhvr>
                                      <p:to>
                                        <p:strVal val="visible"/>
                                      </p:to>
                                    </p:set>
                                    <p:anim calcmode="lin" valueType="num">
                                      <p:cBhvr>
                                        <p:cTn id="2690" dur="1000" fill="hold"/>
                                        <p:tgtEl>
                                          <p:spTgt spid="2659"/>
                                        </p:tgtEl>
                                        <p:attrNameLst>
                                          <p:attrName>ppt_w</p:attrName>
                                        </p:attrNameLst>
                                      </p:cBhvr>
                                      <p:tavLst>
                                        <p:tav tm="0">
                                          <p:val>
                                            <p:strVal val="#ppt_w*0.05"/>
                                          </p:val>
                                        </p:tav>
                                        <p:tav tm="100000">
                                          <p:val>
                                            <p:strVal val="#ppt_w"/>
                                          </p:val>
                                        </p:tav>
                                      </p:tavLst>
                                    </p:anim>
                                    <p:anim calcmode="lin" valueType="num">
                                      <p:cBhvr>
                                        <p:cTn id="2691" dur="1000" fill="hold"/>
                                        <p:tgtEl>
                                          <p:spTgt spid="2659"/>
                                        </p:tgtEl>
                                        <p:attrNameLst>
                                          <p:attrName>ppt_h</p:attrName>
                                        </p:attrNameLst>
                                      </p:cBhvr>
                                      <p:tavLst>
                                        <p:tav tm="0">
                                          <p:val>
                                            <p:strVal val="#ppt_h"/>
                                          </p:val>
                                        </p:tav>
                                        <p:tav tm="100000">
                                          <p:val>
                                            <p:strVal val="#ppt_h"/>
                                          </p:val>
                                        </p:tav>
                                      </p:tavLst>
                                    </p:anim>
                                    <p:anim calcmode="lin" valueType="num">
                                      <p:cBhvr>
                                        <p:cTn id="2692" dur="1000" fill="hold"/>
                                        <p:tgtEl>
                                          <p:spTgt spid="2659"/>
                                        </p:tgtEl>
                                        <p:attrNameLst>
                                          <p:attrName>ppt_x</p:attrName>
                                        </p:attrNameLst>
                                      </p:cBhvr>
                                      <p:tavLst>
                                        <p:tav tm="0">
                                          <p:val>
                                            <p:strVal val="#ppt_x-.2"/>
                                          </p:val>
                                        </p:tav>
                                        <p:tav tm="100000">
                                          <p:val>
                                            <p:strVal val="#ppt_x"/>
                                          </p:val>
                                        </p:tav>
                                      </p:tavLst>
                                    </p:anim>
                                    <p:anim calcmode="lin" valueType="num">
                                      <p:cBhvr>
                                        <p:cTn id="2693" dur="1000" fill="hold"/>
                                        <p:tgtEl>
                                          <p:spTgt spid="2659"/>
                                        </p:tgtEl>
                                        <p:attrNameLst>
                                          <p:attrName>ppt_y</p:attrName>
                                        </p:attrNameLst>
                                      </p:cBhvr>
                                      <p:tavLst>
                                        <p:tav tm="0">
                                          <p:val>
                                            <p:strVal val="#ppt_y"/>
                                          </p:val>
                                        </p:tav>
                                        <p:tav tm="100000">
                                          <p:val>
                                            <p:strVal val="#ppt_y"/>
                                          </p:val>
                                        </p:tav>
                                      </p:tavLst>
                                    </p:anim>
                                    <p:animEffect transition="in" filter="fade">
                                      <p:cBhvr>
                                        <p:cTn id="2694" dur="1000"/>
                                        <p:tgtEl>
                                          <p:spTgt spid="2659"/>
                                        </p:tgtEl>
                                      </p:cBhvr>
                                    </p:animEffect>
                                  </p:childTnLst>
                                </p:cTn>
                              </p:par>
                              <p:par>
                                <p:cTn id="2695" presetID="0" presetClass="path" presetSubtype="0" accel="50000" decel="50000" fill="hold" grpId="2" nodeType="withEffect">
                                  <p:stCondLst>
                                    <p:cond delay="0"/>
                                  </p:stCondLst>
                                  <p:childTnLst>
                                    <p:animMotion origin="layout" path="M 2.22222E-6 -3.33333E-6 L -0.43403 1.02014 " pathEditMode="relative" rAng="0" ptsTypes="AA">
                                      <p:cBhvr>
                                        <p:cTn id="2696" dur="100" fill="hold"/>
                                        <p:tgtEl>
                                          <p:spTgt spid="2659"/>
                                        </p:tgtEl>
                                        <p:attrNameLst>
                                          <p:attrName>ppt_x</p:attrName>
                                          <p:attrName>ppt_y</p:attrName>
                                        </p:attrNameLst>
                                      </p:cBhvr>
                                      <p:rCtr x="-217" y="510"/>
                                    </p:animMotion>
                                  </p:childTnLst>
                                </p:cTn>
                              </p:par>
                            </p:childTnLst>
                          </p:cTn>
                        </p:par>
                        <p:par>
                          <p:cTn id="2697" fill="hold">
                            <p:stCondLst>
                              <p:cond delay="1000"/>
                            </p:stCondLst>
                            <p:childTnLst>
                              <p:par>
                                <p:cTn id="2698" presetID="54" presetClass="exit" presetSubtype="0" decel="100000" fill="hold" grpId="1" nodeType="afterEffect">
                                  <p:stCondLst>
                                    <p:cond delay="4000"/>
                                  </p:stCondLst>
                                  <p:childTnLst>
                                    <p:anim calcmode="lin" valueType="num">
                                      <p:cBhvr>
                                        <p:cTn id="2699" dur="1000"/>
                                        <p:tgtEl>
                                          <p:spTgt spid="2659"/>
                                        </p:tgtEl>
                                        <p:attrNameLst>
                                          <p:attrName>ppt_w</p:attrName>
                                        </p:attrNameLst>
                                      </p:cBhvr>
                                      <p:tavLst>
                                        <p:tav tm="0">
                                          <p:val>
                                            <p:strVal val="ppt_w"/>
                                          </p:val>
                                        </p:tav>
                                        <p:tav tm="100000">
                                          <p:val>
                                            <p:strVal val="ppt_w*0.05"/>
                                          </p:val>
                                        </p:tav>
                                      </p:tavLst>
                                    </p:anim>
                                    <p:anim calcmode="lin" valueType="num">
                                      <p:cBhvr>
                                        <p:cTn id="2700" dur="1000"/>
                                        <p:tgtEl>
                                          <p:spTgt spid="2659"/>
                                        </p:tgtEl>
                                        <p:attrNameLst>
                                          <p:attrName>ppt_h</p:attrName>
                                        </p:attrNameLst>
                                      </p:cBhvr>
                                      <p:tavLst>
                                        <p:tav tm="0">
                                          <p:val>
                                            <p:strVal val="ppt_h"/>
                                          </p:val>
                                        </p:tav>
                                        <p:tav tm="100000">
                                          <p:val>
                                            <p:strVal val="ppt_h"/>
                                          </p:val>
                                        </p:tav>
                                      </p:tavLst>
                                    </p:anim>
                                    <p:anim calcmode="lin" valueType="num">
                                      <p:cBhvr>
                                        <p:cTn id="2701" dur="1000"/>
                                        <p:tgtEl>
                                          <p:spTgt spid="2659"/>
                                        </p:tgtEl>
                                        <p:attrNameLst>
                                          <p:attrName>ppt_x</p:attrName>
                                        </p:attrNameLst>
                                      </p:cBhvr>
                                      <p:tavLst>
                                        <p:tav tm="0">
                                          <p:val>
                                            <p:strVal val="ppt_x"/>
                                          </p:val>
                                        </p:tav>
                                        <p:tav tm="100000">
                                          <p:val>
                                            <p:strVal val="ppt_x-.2"/>
                                          </p:val>
                                        </p:tav>
                                      </p:tavLst>
                                    </p:anim>
                                    <p:anim calcmode="lin" valueType="num">
                                      <p:cBhvr>
                                        <p:cTn id="2702" dur="1000"/>
                                        <p:tgtEl>
                                          <p:spTgt spid="2659"/>
                                        </p:tgtEl>
                                        <p:attrNameLst>
                                          <p:attrName>ppt_y</p:attrName>
                                        </p:attrNameLst>
                                      </p:cBhvr>
                                      <p:tavLst>
                                        <p:tav tm="0">
                                          <p:val>
                                            <p:strVal val="ppt_y"/>
                                          </p:val>
                                        </p:tav>
                                        <p:tav tm="100000">
                                          <p:val>
                                            <p:strVal val="ppt_y"/>
                                          </p:val>
                                        </p:tav>
                                      </p:tavLst>
                                    </p:anim>
                                    <p:animEffect transition="out" filter="fade">
                                      <p:cBhvr>
                                        <p:cTn id="2703" dur="1000"/>
                                        <p:tgtEl>
                                          <p:spTgt spid="2659"/>
                                        </p:tgtEl>
                                      </p:cBhvr>
                                    </p:animEffect>
                                    <p:set>
                                      <p:cBhvr>
                                        <p:cTn id="2704" dur="1" fill="hold">
                                          <p:stCondLst>
                                            <p:cond delay="999"/>
                                          </p:stCondLst>
                                        </p:cTn>
                                        <p:tgtEl>
                                          <p:spTgt spid="2659"/>
                                        </p:tgtEl>
                                        <p:attrNameLst>
                                          <p:attrName>style.visibility</p:attrName>
                                        </p:attrNameLst>
                                      </p:cBhvr>
                                      <p:to>
                                        <p:strVal val="hidden"/>
                                      </p:to>
                                    </p:set>
                                  </p:childTnLst>
                                </p:cTn>
                              </p:par>
                            </p:childTnLst>
                          </p:cTn>
                        </p:par>
                      </p:childTnLst>
                    </p:cTn>
                  </p:par>
                </p:childTnLst>
              </p:cTn>
              <p:nextCondLst>
                <p:cond evt="onClick" delay="0">
                  <p:tgtEl>
                    <p:spTgt spid="2224"/>
                  </p:tgtEl>
                </p:cond>
              </p:nextCondLst>
            </p:seq>
            <p:seq concurrent="1" nextAc="seek">
              <p:cTn id="2705" restart="whenNotActive" fill="hold" evtFilter="cancelBubble" nodeType="interactiveSeq">
                <p:stCondLst>
                  <p:cond evt="onClick" delay="0">
                    <p:tgtEl>
                      <p:spTgt spid="2217"/>
                    </p:tgtEl>
                  </p:cond>
                </p:stCondLst>
                <p:endSync evt="end" delay="0">
                  <p:rtn val="all"/>
                </p:endSync>
                <p:childTnLst>
                  <p:par>
                    <p:cTn id="2706" fill="hold">
                      <p:stCondLst>
                        <p:cond delay="0"/>
                      </p:stCondLst>
                      <p:childTnLst>
                        <p:par>
                          <p:cTn id="2707" fill="hold">
                            <p:stCondLst>
                              <p:cond delay="0"/>
                            </p:stCondLst>
                            <p:childTnLst>
                              <p:par>
                                <p:cTn id="2708" presetID="54" presetClass="entr" presetSubtype="0" accel="100000" fill="hold" grpId="0" nodeType="clickEffect">
                                  <p:stCondLst>
                                    <p:cond delay="0"/>
                                  </p:stCondLst>
                                  <p:childTnLst>
                                    <p:set>
                                      <p:cBhvr>
                                        <p:cTn id="2709" dur="1" fill="hold">
                                          <p:stCondLst>
                                            <p:cond delay="0"/>
                                          </p:stCondLst>
                                        </p:cTn>
                                        <p:tgtEl>
                                          <p:spTgt spid="2658"/>
                                        </p:tgtEl>
                                        <p:attrNameLst>
                                          <p:attrName>style.visibility</p:attrName>
                                        </p:attrNameLst>
                                      </p:cBhvr>
                                      <p:to>
                                        <p:strVal val="visible"/>
                                      </p:to>
                                    </p:set>
                                    <p:anim calcmode="lin" valueType="num">
                                      <p:cBhvr>
                                        <p:cTn id="2710" dur="1000" fill="hold"/>
                                        <p:tgtEl>
                                          <p:spTgt spid="2658"/>
                                        </p:tgtEl>
                                        <p:attrNameLst>
                                          <p:attrName>ppt_w</p:attrName>
                                        </p:attrNameLst>
                                      </p:cBhvr>
                                      <p:tavLst>
                                        <p:tav tm="0">
                                          <p:val>
                                            <p:strVal val="#ppt_w*0.05"/>
                                          </p:val>
                                        </p:tav>
                                        <p:tav tm="100000">
                                          <p:val>
                                            <p:strVal val="#ppt_w"/>
                                          </p:val>
                                        </p:tav>
                                      </p:tavLst>
                                    </p:anim>
                                    <p:anim calcmode="lin" valueType="num">
                                      <p:cBhvr>
                                        <p:cTn id="2711" dur="1000" fill="hold"/>
                                        <p:tgtEl>
                                          <p:spTgt spid="2658"/>
                                        </p:tgtEl>
                                        <p:attrNameLst>
                                          <p:attrName>ppt_h</p:attrName>
                                        </p:attrNameLst>
                                      </p:cBhvr>
                                      <p:tavLst>
                                        <p:tav tm="0">
                                          <p:val>
                                            <p:strVal val="#ppt_h"/>
                                          </p:val>
                                        </p:tav>
                                        <p:tav tm="100000">
                                          <p:val>
                                            <p:strVal val="#ppt_h"/>
                                          </p:val>
                                        </p:tav>
                                      </p:tavLst>
                                    </p:anim>
                                    <p:anim calcmode="lin" valueType="num">
                                      <p:cBhvr>
                                        <p:cTn id="2712" dur="1000" fill="hold"/>
                                        <p:tgtEl>
                                          <p:spTgt spid="2658"/>
                                        </p:tgtEl>
                                        <p:attrNameLst>
                                          <p:attrName>ppt_x</p:attrName>
                                        </p:attrNameLst>
                                      </p:cBhvr>
                                      <p:tavLst>
                                        <p:tav tm="0">
                                          <p:val>
                                            <p:strVal val="#ppt_x-.2"/>
                                          </p:val>
                                        </p:tav>
                                        <p:tav tm="100000">
                                          <p:val>
                                            <p:strVal val="#ppt_x"/>
                                          </p:val>
                                        </p:tav>
                                      </p:tavLst>
                                    </p:anim>
                                    <p:anim calcmode="lin" valueType="num">
                                      <p:cBhvr>
                                        <p:cTn id="2713" dur="1000" fill="hold"/>
                                        <p:tgtEl>
                                          <p:spTgt spid="2658"/>
                                        </p:tgtEl>
                                        <p:attrNameLst>
                                          <p:attrName>ppt_y</p:attrName>
                                        </p:attrNameLst>
                                      </p:cBhvr>
                                      <p:tavLst>
                                        <p:tav tm="0">
                                          <p:val>
                                            <p:strVal val="#ppt_y"/>
                                          </p:val>
                                        </p:tav>
                                        <p:tav tm="100000">
                                          <p:val>
                                            <p:strVal val="#ppt_y"/>
                                          </p:val>
                                        </p:tav>
                                      </p:tavLst>
                                    </p:anim>
                                    <p:animEffect transition="in" filter="fade">
                                      <p:cBhvr>
                                        <p:cTn id="2714" dur="1000"/>
                                        <p:tgtEl>
                                          <p:spTgt spid="2658"/>
                                        </p:tgtEl>
                                      </p:cBhvr>
                                    </p:animEffect>
                                  </p:childTnLst>
                                </p:cTn>
                              </p:par>
                              <p:par>
                                <p:cTn id="2715" presetID="0" presetClass="path" presetSubtype="0" accel="50000" decel="50000" fill="hold" grpId="2" nodeType="withEffect">
                                  <p:stCondLst>
                                    <p:cond delay="0"/>
                                  </p:stCondLst>
                                  <p:childTnLst>
                                    <p:animMotion origin="layout" path="M 2.22222E-6 -2.96296E-6 L -0.43403 0.75301 " pathEditMode="relative" rAng="0" ptsTypes="AA">
                                      <p:cBhvr>
                                        <p:cTn id="2716" dur="100" fill="hold"/>
                                        <p:tgtEl>
                                          <p:spTgt spid="2658"/>
                                        </p:tgtEl>
                                        <p:attrNameLst>
                                          <p:attrName>ppt_x</p:attrName>
                                          <p:attrName>ppt_y</p:attrName>
                                        </p:attrNameLst>
                                      </p:cBhvr>
                                      <p:rCtr x="-217" y="376"/>
                                    </p:animMotion>
                                  </p:childTnLst>
                                </p:cTn>
                              </p:par>
                            </p:childTnLst>
                          </p:cTn>
                        </p:par>
                        <p:par>
                          <p:cTn id="2717" fill="hold">
                            <p:stCondLst>
                              <p:cond delay="1000"/>
                            </p:stCondLst>
                            <p:childTnLst>
                              <p:par>
                                <p:cTn id="2718" presetID="54" presetClass="exit" presetSubtype="0" decel="100000" fill="hold" grpId="1" nodeType="afterEffect">
                                  <p:stCondLst>
                                    <p:cond delay="4000"/>
                                  </p:stCondLst>
                                  <p:childTnLst>
                                    <p:anim calcmode="lin" valueType="num">
                                      <p:cBhvr>
                                        <p:cTn id="2719" dur="1000"/>
                                        <p:tgtEl>
                                          <p:spTgt spid="2658"/>
                                        </p:tgtEl>
                                        <p:attrNameLst>
                                          <p:attrName>ppt_w</p:attrName>
                                        </p:attrNameLst>
                                      </p:cBhvr>
                                      <p:tavLst>
                                        <p:tav tm="0">
                                          <p:val>
                                            <p:strVal val="ppt_w"/>
                                          </p:val>
                                        </p:tav>
                                        <p:tav tm="100000">
                                          <p:val>
                                            <p:strVal val="ppt_w*0.05"/>
                                          </p:val>
                                        </p:tav>
                                      </p:tavLst>
                                    </p:anim>
                                    <p:anim calcmode="lin" valueType="num">
                                      <p:cBhvr>
                                        <p:cTn id="2720" dur="1000"/>
                                        <p:tgtEl>
                                          <p:spTgt spid="2658"/>
                                        </p:tgtEl>
                                        <p:attrNameLst>
                                          <p:attrName>ppt_h</p:attrName>
                                        </p:attrNameLst>
                                      </p:cBhvr>
                                      <p:tavLst>
                                        <p:tav tm="0">
                                          <p:val>
                                            <p:strVal val="ppt_h"/>
                                          </p:val>
                                        </p:tav>
                                        <p:tav tm="100000">
                                          <p:val>
                                            <p:strVal val="ppt_h"/>
                                          </p:val>
                                        </p:tav>
                                      </p:tavLst>
                                    </p:anim>
                                    <p:anim calcmode="lin" valueType="num">
                                      <p:cBhvr>
                                        <p:cTn id="2721" dur="1000"/>
                                        <p:tgtEl>
                                          <p:spTgt spid="2658"/>
                                        </p:tgtEl>
                                        <p:attrNameLst>
                                          <p:attrName>ppt_x</p:attrName>
                                        </p:attrNameLst>
                                      </p:cBhvr>
                                      <p:tavLst>
                                        <p:tav tm="0">
                                          <p:val>
                                            <p:strVal val="ppt_x"/>
                                          </p:val>
                                        </p:tav>
                                        <p:tav tm="100000">
                                          <p:val>
                                            <p:strVal val="ppt_x-.2"/>
                                          </p:val>
                                        </p:tav>
                                      </p:tavLst>
                                    </p:anim>
                                    <p:anim calcmode="lin" valueType="num">
                                      <p:cBhvr>
                                        <p:cTn id="2722" dur="1000"/>
                                        <p:tgtEl>
                                          <p:spTgt spid="2658"/>
                                        </p:tgtEl>
                                        <p:attrNameLst>
                                          <p:attrName>ppt_y</p:attrName>
                                        </p:attrNameLst>
                                      </p:cBhvr>
                                      <p:tavLst>
                                        <p:tav tm="0">
                                          <p:val>
                                            <p:strVal val="ppt_y"/>
                                          </p:val>
                                        </p:tav>
                                        <p:tav tm="100000">
                                          <p:val>
                                            <p:strVal val="ppt_y"/>
                                          </p:val>
                                        </p:tav>
                                      </p:tavLst>
                                    </p:anim>
                                    <p:animEffect transition="out" filter="fade">
                                      <p:cBhvr>
                                        <p:cTn id="2723" dur="1000"/>
                                        <p:tgtEl>
                                          <p:spTgt spid="2658"/>
                                        </p:tgtEl>
                                      </p:cBhvr>
                                    </p:animEffect>
                                    <p:set>
                                      <p:cBhvr>
                                        <p:cTn id="2724" dur="1" fill="hold">
                                          <p:stCondLst>
                                            <p:cond delay="999"/>
                                          </p:stCondLst>
                                        </p:cTn>
                                        <p:tgtEl>
                                          <p:spTgt spid="2658"/>
                                        </p:tgtEl>
                                        <p:attrNameLst>
                                          <p:attrName>style.visibility</p:attrName>
                                        </p:attrNameLst>
                                      </p:cBhvr>
                                      <p:to>
                                        <p:strVal val="hidden"/>
                                      </p:to>
                                    </p:set>
                                  </p:childTnLst>
                                </p:cTn>
                              </p:par>
                            </p:childTnLst>
                          </p:cTn>
                        </p:par>
                      </p:childTnLst>
                    </p:cTn>
                  </p:par>
                </p:childTnLst>
              </p:cTn>
              <p:nextCondLst>
                <p:cond evt="onClick" delay="0">
                  <p:tgtEl>
                    <p:spTgt spid="2217"/>
                  </p:tgtEl>
                </p:cond>
              </p:nextCondLst>
            </p:seq>
            <p:seq concurrent="1" nextAc="seek">
              <p:cTn id="2725" restart="whenNotActive" fill="hold" evtFilter="cancelBubble" nodeType="interactiveSeq">
                <p:stCondLst>
                  <p:cond evt="onClick" delay="0">
                    <p:tgtEl>
                      <p:spTgt spid="2218"/>
                    </p:tgtEl>
                  </p:cond>
                </p:stCondLst>
                <p:endSync evt="end" delay="0">
                  <p:rtn val="all"/>
                </p:endSync>
                <p:childTnLst>
                  <p:par>
                    <p:cTn id="2726" fill="hold">
                      <p:stCondLst>
                        <p:cond delay="0"/>
                      </p:stCondLst>
                      <p:childTnLst>
                        <p:par>
                          <p:cTn id="2727" fill="hold">
                            <p:stCondLst>
                              <p:cond delay="0"/>
                            </p:stCondLst>
                            <p:childTnLst>
                              <p:par>
                                <p:cTn id="2728" presetID="54" presetClass="entr" presetSubtype="0" accel="100000" fill="hold" grpId="0" nodeType="clickEffect">
                                  <p:stCondLst>
                                    <p:cond delay="0"/>
                                  </p:stCondLst>
                                  <p:childTnLst>
                                    <p:set>
                                      <p:cBhvr>
                                        <p:cTn id="2729" dur="1" fill="hold">
                                          <p:stCondLst>
                                            <p:cond delay="0"/>
                                          </p:stCondLst>
                                        </p:cTn>
                                        <p:tgtEl>
                                          <p:spTgt spid="2660"/>
                                        </p:tgtEl>
                                        <p:attrNameLst>
                                          <p:attrName>style.visibility</p:attrName>
                                        </p:attrNameLst>
                                      </p:cBhvr>
                                      <p:to>
                                        <p:strVal val="visible"/>
                                      </p:to>
                                    </p:set>
                                    <p:anim calcmode="lin" valueType="num">
                                      <p:cBhvr>
                                        <p:cTn id="2730" dur="1000" fill="hold"/>
                                        <p:tgtEl>
                                          <p:spTgt spid="2660"/>
                                        </p:tgtEl>
                                        <p:attrNameLst>
                                          <p:attrName>ppt_w</p:attrName>
                                        </p:attrNameLst>
                                      </p:cBhvr>
                                      <p:tavLst>
                                        <p:tav tm="0">
                                          <p:val>
                                            <p:strVal val="#ppt_w*0.05"/>
                                          </p:val>
                                        </p:tav>
                                        <p:tav tm="100000">
                                          <p:val>
                                            <p:strVal val="#ppt_w"/>
                                          </p:val>
                                        </p:tav>
                                      </p:tavLst>
                                    </p:anim>
                                    <p:anim calcmode="lin" valueType="num">
                                      <p:cBhvr>
                                        <p:cTn id="2731" dur="1000" fill="hold"/>
                                        <p:tgtEl>
                                          <p:spTgt spid="2660"/>
                                        </p:tgtEl>
                                        <p:attrNameLst>
                                          <p:attrName>ppt_h</p:attrName>
                                        </p:attrNameLst>
                                      </p:cBhvr>
                                      <p:tavLst>
                                        <p:tav tm="0">
                                          <p:val>
                                            <p:strVal val="#ppt_h"/>
                                          </p:val>
                                        </p:tav>
                                        <p:tav tm="100000">
                                          <p:val>
                                            <p:strVal val="#ppt_h"/>
                                          </p:val>
                                        </p:tav>
                                      </p:tavLst>
                                    </p:anim>
                                    <p:anim calcmode="lin" valueType="num">
                                      <p:cBhvr>
                                        <p:cTn id="2732" dur="1000" fill="hold"/>
                                        <p:tgtEl>
                                          <p:spTgt spid="2660"/>
                                        </p:tgtEl>
                                        <p:attrNameLst>
                                          <p:attrName>ppt_x</p:attrName>
                                        </p:attrNameLst>
                                      </p:cBhvr>
                                      <p:tavLst>
                                        <p:tav tm="0">
                                          <p:val>
                                            <p:strVal val="#ppt_x-.2"/>
                                          </p:val>
                                        </p:tav>
                                        <p:tav tm="100000">
                                          <p:val>
                                            <p:strVal val="#ppt_x"/>
                                          </p:val>
                                        </p:tav>
                                      </p:tavLst>
                                    </p:anim>
                                    <p:anim calcmode="lin" valueType="num">
                                      <p:cBhvr>
                                        <p:cTn id="2733" dur="1000" fill="hold"/>
                                        <p:tgtEl>
                                          <p:spTgt spid="2660"/>
                                        </p:tgtEl>
                                        <p:attrNameLst>
                                          <p:attrName>ppt_y</p:attrName>
                                        </p:attrNameLst>
                                      </p:cBhvr>
                                      <p:tavLst>
                                        <p:tav tm="0">
                                          <p:val>
                                            <p:strVal val="#ppt_y"/>
                                          </p:val>
                                        </p:tav>
                                        <p:tav tm="100000">
                                          <p:val>
                                            <p:strVal val="#ppt_y"/>
                                          </p:val>
                                        </p:tav>
                                      </p:tavLst>
                                    </p:anim>
                                    <p:animEffect transition="in" filter="fade">
                                      <p:cBhvr>
                                        <p:cTn id="2734" dur="1000"/>
                                        <p:tgtEl>
                                          <p:spTgt spid="2660"/>
                                        </p:tgtEl>
                                      </p:cBhvr>
                                    </p:animEffect>
                                  </p:childTnLst>
                                </p:cTn>
                              </p:par>
                              <p:par>
                                <p:cTn id="2735" presetID="0" presetClass="path" presetSubtype="0" accel="50000" decel="50000" fill="hold" grpId="2" nodeType="withEffect">
                                  <p:stCondLst>
                                    <p:cond delay="0"/>
                                  </p:stCondLst>
                                  <p:childTnLst>
                                    <p:animMotion origin="layout" path="M -0.03472 -0.0141 L -0.18906 0.99376 " pathEditMode="relative" rAng="0" ptsTypes="AA">
                                      <p:cBhvr>
                                        <p:cTn id="2736" dur="100" fill="hold"/>
                                        <p:tgtEl>
                                          <p:spTgt spid="2660"/>
                                        </p:tgtEl>
                                        <p:attrNameLst>
                                          <p:attrName>ppt_x</p:attrName>
                                          <p:attrName>ppt_y</p:attrName>
                                        </p:attrNameLst>
                                      </p:cBhvr>
                                      <p:rCtr x="-77" y="504"/>
                                    </p:animMotion>
                                  </p:childTnLst>
                                </p:cTn>
                              </p:par>
                            </p:childTnLst>
                          </p:cTn>
                        </p:par>
                        <p:par>
                          <p:cTn id="2737" fill="hold">
                            <p:stCondLst>
                              <p:cond delay="1000"/>
                            </p:stCondLst>
                            <p:childTnLst>
                              <p:par>
                                <p:cTn id="2738" presetID="54" presetClass="exit" presetSubtype="0" decel="100000" fill="hold" grpId="1" nodeType="afterEffect">
                                  <p:stCondLst>
                                    <p:cond delay="4000"/>
                                  </p:stCondLst>
                                  <p:childTnLst>
                                    <p:anim calcmode="lin" valueType="num">
                                      <p:cBhvr>
                                        <p:cTn id="2739" dur="1000"/>
                                        <p:tgtEl>
                                          <p:spTgt spid="2660"/>
                                        </p:tgtEl>
                                        <p:attrNameLst>
                                          <p:attrName>ppt_w</p:attrName>
                                        </p:attrNameLst>
                                      </p:cBhvr>
                                      <p:tavLst>
                                        <p:tav tm="0">
                                          <p:val>
                                            <p:strVal val="ppt_w"/>
                                          </p:val>
                                        </p:tav>
                                        <p:tav tm="100000">
                                          <p:val>
                                            <p:strVal val="ppt_w*0.05"/>
                                          </p:val>
                                        </p:tav>
                                      </p:tavLst>
                                    </p:anim>
                                    <p:anim calcmode="lin" valueType="num">
                                      <p:cBhvr>
                                        <p:cTn id="2740" dur="1000"/>
                                        <p:tgtEl>
                                          <p:spTgt spid="2660"/>
                                        </p:tgtEl>
                                        <p:attrNameLst>
                                          <p:attrName>ppt_h</p:attrName>
                                        </p:attrNameLst>
                                      </p:cBhvr>
                                      <p:tavLst>
                                        <p:tav tm="0">
                                          <p:val>
                                            <p:strVal val="ppt_h"/>
                                          </p:val>
                                        </p:tav>
                                        <p:tav tm="100000">
                                          <p:val>
                                            <p:strVal val="ppt_h"/>
                                          </p:val>
                                        </p:tav>
                                      </p:tavLst>
                                    </p:anim>
                                    <p:anim calcmode="lin" valueType="num">
                                      <p:cBhvr>
                                        <p:cTn id="2741" dur="1000"/>
                                        <p:tgtEl>
                                          <p:spTgt spid="2660"/>
                                        </p:tgtEl>
                                        <p:attrNameLst>
                                          <p:attrName>ppt_x</p:attrName>
                                        </p:attrNameLst>
                                      </p:cBhvr>
                                      <p:tavLst>
                                        <p:tav tm="0">
                                          <p:val>
                                            <p:strVal val="ppt_x"/>
                                          </p:val>
                                        </p:tav>
                                        <p:tav tm="100000">
                                          <p:val>
                                            <p:strVal val="ppt_x-.2"/>
                                          </p:val>
                                        </p:tav>
                                      </p:tavLst>
                                    </p:anim>
                                    <p:anim calcmode="lin" valueType="num">
                                      <p:cBhvr>
                                        <p:cTn id="2742" dur="1000"/>
                                        <p:tgtEl>
                                          <p:spTgt spid="2660"/>
                                        </p:tgtEl>
                                        <p:attrNameLst>
                                          <p:attrName>ppt_y</p:attrName>
                                        </p:attrNameLst>
                                      </p:cBhvr>
                                      <p:tavLst>
                                        <p:tav tm="0">
                                          <p:val>
                                            <p:strVal val="ppt_y"/>
                                          </p:val>
                                        </p:tav>
                                        <p:tav tm="100000">
                                          <p:val>
                                            <p:strVal val="ppt_y"/>
                                          </p:val>
                                        </p:tav>
                                      </p:tavLst>
                                    </p:anim>
                                    <p:animEffect transition="out" filter="fade">
                                      <p:cBhvr>
                                        <p:cTn id="2743" dur="1000"/>
                                        <p:tgtEl>
                                          <p:spTgt spid="2660"/>
                                        </p:tgtEl>
                                      </p:cBhvr>
                                    </p:animEffect>
                                    <p:set>
                                      <p:cBhvr>
                                        <p:cTn id="2744" dur="1" fill="hold">
                                          <p:stCondLst>
                                            <p:cond delay="999"/>
                                          </p:stCondLst>
                                        </p:cTn>
                                        <p:tgtEl>
                                          <p:spTgt spid="2660"/>
                                        </p:tgtEl>
                                        <p:attrNameLst>
                                          <p:attrName>style.visibility</p:attrName>
                                        </p:attrNameLst>
                                      </p:cBhvr>
                                      <p:to>
                                        <p:strVal val="hidden"/>
                                      </p:to>
                                    </p:set>
                                  </p:childTnLst>
                                </p:cTn>
                              </p:par>
                            </p:childTnLst>
                          </p:cTn>
                        </p:par>
                      </p:childTnLst>
                    </p:cTn>
                  </p:par>
                </p:childTnLst>
              </p:cTn>
              <p:nextCondLst>
                <p:cond evt="onClick" delay="0">
                  <p:tgtEl>
                    <p:spTgt spid="2218"/>
                  </p:tgtEl>
                </p:cond>
              </p:nextCondLst>
            </p:seq>
            <p:seq concurrent="1" nextAc="seek">
              <p:cTn id="2745" restart="whenNotActive" fill="hold" evtFilter="cancelBubble" nodeType="interactiveSeq">
                <p:stCondLst>
                  <p:cond evt="onClick" delay="0">
                    <p:tgtEl>
                      <p:spTgt spid="2223"/>
                    </p:tgtEl>
                  </p:cond>
                </p:stCondLst>
                <p:endSync evt="end" delay="0">
                  <p:rtn val="all"/>
                </p:endSync>
                <p:childTnLst>
                  <p:par>
                    <p:cTn id="2746" fill="hold">
                      <p:stCondLst>
                        <p:cond delay="0"/>
                      </p:stCondLst>
                      <p:childTnLst>
                        <p:par>
                          <p:cTn id="2747" fill="hold">
                            <p:stCondLst>
                              <p:cond delay="0"/>
                            </p:stCondLst>
                            <p:childTnLst>
                              <p:par>
                                <p:cTn id="2748" presetID="54" presetClass="entr" presetSubtype="0" accel="100000" fill="hold" grpId="0" nodeType="clickEffect">
                                  <p:stCondLst>
                                    <p:cond delay="0"/>
                                  </p:stCondLst>
                                  <p:childTnLst>
                                    <p:set>
                                      <p:cBhvr>
                                        <p:cTn id="2749" dur="1" fill="hold">
                                          <p:stCondLst>
                                            <p:cond delay="0"/>
                                          </p:stCondLst>
                                        </p:cTn>
                                        <p:tgtEl>
                                          <p:spTgt spid="2657"/>
                                        </p:tgtEl>
                                        <p:attrNameLst>
                                          <p:attrName>style.visibility</p:attrName>
                                        </p:attrNameLst>
                                      </p:cBhvr>
                                      <p:to>
                                        <p:strVal val="visible"/>
                                      </p:to>
                                    </p:set>
                                    <p:anim calcmode="lin" valueType="num">
                                      <p:cBhvr>
                                        <p:cTn id="2750" dur="1000" fill="hold"/>
                                        <p:tgtEl>
                                          <p:spTgt spid="2657"/>
                                        </p:tgtEl>
                                        <p:attrNameLst>
                                          <p:attrName>ppt_w</p:attrName>
                                        </p:attrNameLst>
                                      </p:cBhvr>
                                      <p:tavLst>
                                        <p:tav tm="0">
                                          <p:val>
                                            <p:strVal val="#ppt_w*0.05"/>
                                          </p:val>
                                        </p:tav>
                                        <p:tav tm="100000">
                                          <p:val>
                                            <p:strVal val="#ppt_w"/>
                                          </p:val>
                                        </p:tav>
                                      </p:tavLst>
                                    </p:anim>
                                    <p:anim calcmode="lin" valueType="num">
                                      <p:cBhvr>
                                        <p:cTn id="2751" dur="1000" fill="hold"/>
                                        <p:tgtEl>
                                          <p:spTgt spid="2657"/>
                                        </p:tgtEl>
                                        <p:attrNameLst>
                                          <p:attrName>ppt_h</p:attrName>
                                        </p:attrNameLst>
                                      </p:cBhvr>
                                      <p:tavLst>
                                        <p:tav tm="0">
                                          <p:val>
                                            <p:strVal val="#ppt_h"/>
                                          </p:val>
                                        </p:tav>
                                        <p:tav tm="100000">
                                          <p:val>
                                            <p:strVal val="#ppt_h"/>
                                          </p:val>
                                        </p:tav>
                                      </p:tavLst>
                                    </p:anim>
                                    <p:anim calcmode="lin" valueType="num">
                                      <p:cBhvr>
                                        <p:cTn id="2752" dur="1000" fill="hold"/>
                                        <p:tgtEl>
                                          <p:spTgt spid="2657"/>
                                        </p:tgtEl>
                                        <p:attrNameLst>
                                          <p:attrName>ppt_x</p:attrName>
                                        </p:attrNameLst>
                                      </p:cBhvr>
                                      <p:tavLst>
                                        <p:tav tm="0">
                                          <p:val>
                                            <p:strVal val="#ppt_x-.2"/>
                                          </p:val>
                                        </p:tav>
                                        <p:tav tm="100000">
                                          <p:val>
                                            <p:strVal val="#ppt_x"/>
                                          </p:val>
                                        </p:tav>
                                      </p:tavLst>
                                    </p:anim>
                                    <p:anim calcmode="lin" valueType="num">
                                      <p:cBhvr>
                                        <p:cTn id="2753" dur="1000" fill="hold"/>
                                        <p:tgtEl>
                                          <p:spTgt spid="2657"/>
                                        </p:tgtEl>
                                        <p:attrNameLst>
                                          <p:attrName>ppt_y</p:attrName>
                                        </p:attrNameLst>
                                      </p:cBhvr>
                                      <p:tavLst>
                                        <p:tav tm="0">
                                          <p:val>
                                            <p:strVal val="#ppt_y"/>
                                          </p:val>
                                        </p:tav>
                                        <p:tav tm="100000">
                                          <p:val>
                                            <p:strVal val="#ppt_y"/>
                                          </p:val>
                                        </p:tav>
                                      </p:tavLst>
                                    </p:anim>
                                    <p:animEffect transition="in" filter="fade">
                                      <p:cBhvr>
                                        <p:cTn id="2754" dur="1000"/>
                                        <p:tgtEl>
                                          <p:spTgt spid="2657"/>
                                        </p:tgtEl>
                                      </p:cBhvr>
                                    </p:animEffect>
                                  </p:childTnLst>
                                </p:cTn>
                              </p:par>
                              <p:par>
                                <p:cTn id="2755" presetID="0" presetClass="path" presetSubtype="0" accel="50000" decel="50000" fill="hold" grpId="2" nodeType="withEffect">
                                  <p:stCondLst>
                                    <p:cond delay="0"/>
                                  </p:stCondLst>
                                  <p:childTnLst>
                                    <p:animMotion origin="layout" path="M 3.05556E-6 -2.96296E-6 L -0.17518 0.75301 " pathEditMode="relative" rAng="0" ptsTypes="AA">
                                      <p:cBhvr>
                                        <p:cTn id="2756" dur="100" fill="hold"/>
                                        <p:tgtEl>
                                          <p:spTgt spid="2657"/>
                                        </p:tgtEl>
                                        <p:attrNameLst>
                                          <p:attrName>ppt_x</p:attrName>
                                          <p:attrName>ppt_y</p:attrName>
                                        </p:attrNameLst>
                                      </p:cBhvr>
                                      <p:rCtr x="-88" y="376"/>
                                    </p:animMotion>
                                  </p:childTnLst>
                                </p:cTn>
                              </p:par>
                            </p:childTnLst>
                          </p:cTn>
                        </p:par>
                        <p:par>
                          <p:cTn id="2757" fill="hold">
                            <p:stCondLst>
                              <p:cond delay="1000"/>
                            </p:stCondLst>
                            <p:childTnLst>
                              <p:par>
                                <p:cTn id="2758" presetID="54" presetClass="exit" presetSubtype="0" decel="100000" fill="hold" grpId="1" nodeType="afterEffect">
                                  <p:stCondLst>
                                    <p:cond delay="4000"/>
                                  </p:stCondLst>
                                  <p:childTnLst>
                                    <p:anim calcmode="lin" valueType="num">
                                      <p:cBhvr>
                                        <p:cTn id="2759" dur="1000"/>
                                        <p:tgtEl>
                                          <p:spTgt spid="2657"/>
                                        </p:tgtEl>
                                        <p:attrNameLst>
                                          <p:attrName>ppt_w</p:attrName>
                                        </p:attrNameLst>
                                      </p:cBhvr>
                                      <p:tavLst>
                                        <p:tav tm="0">
                                          <p:val>
                                            <p:strVal val="ppt_w"/>
                                          </p:val>
                                        </p:tav>
                                        <p:tav tm="100000">
                                          <p:val>
                                            <p:strVal val="ppt_w*0.05"/>
                                          </p:val>
                                        </p:tav>
                                      </p:tavLst>
                                    </p:anim>
                                    <p:anim calcmode="lin" valueType="num">
                                      <p:cBhvr>
                                        <p:cTn id="2760" dur="1000"/>
                                        <p:tgtEl>
                                          <p:spTgt spid="2657"/>
                                        </p:tgtEl>
                                        <p:attrNameLst>
                                          <p:attrName>ppt_h</p:attrName>
                                        </p:attrNameLst>
                                      </p:cBhvr>
                                      <p:tavLst>
                                        <p:tav tm="0">
                                          <p:val>
                                            <p:strVal val="ppt_h"/>
                                          </p:val>
                                        </p:tav>
                                        <p:tav tm="100000">
                                          <p:val>
                                            <p:strVal val="ppt_h"/>
                                          </p:val>
                                        </p:tav>
                                      </p:tavLst>
                                    </p:anim>
                                    <p:anim calcmode="lin" valueType="num">
                                      <p:cBhvr>
                                        <p:cTn id="2761" dur="1000"/>
                                        <p:tgtEl>
                                          <p:spTgt spid="2657"/>
                                        </p:tgtEl>
                                        <p:attrNameLst>
                                          <p:attrName>ppt_x</p:attrName>
                                        </p:attrNameLst>
                                      </p:cBhvr>
                                      <p:tavLst>
                                        <p:tav tm="0">
                                          <p:val>
                                            <p:strVal val="ppt_x"/>
                                          </p:val>
                                        </p:tav>
                                        <p:tav tm="100000">
                                          <p:val>
                                            <p:strVal val="ppt_x-.2"/>
                                          </p:val>
                                        </p:tav>
                                      </p:tavLst>
                                    </p:anim>
                                    <p:anim calcmode="lin" valueType="num">
                                      <p:cBhvr>
                                        <p:cTn id="2762" dur="1000"/>
                                        <p:tgtEl>
                                          <p:spTgt spid="2657"/>
                                        </p:tgtEl>
                                        <p:attrNameLst>
                                          <p:attrName>ppt_y</p:attrName>
                                        </p:attrNameLst>
                                      </p:cBhvr>
                                      <p:tavLst>
                                        <p:tav tm="0">
                                          <p:val>
                                            <p:strVal val="ppt_y"/>
                                          </p:val>
                                        </p:tav>
                                        <p:tav tm="100000">
                                          <p:val>
                                            <p:strVal val="ppt_y"/>
                                          </p:val>
                                        </p:tav>
                                      </p:tavLst>
                                    </p:anim>
                                    <p:animEffect transition="out" filter="fade">
                                      <p:cBhvr>
                                        <p:cTn id="2763" dur="1000"/>
                                        <p:tgtEl>
                                          <p:spTgt spid="2657"/>
                                        </p:tgtEl>
                                      </p:cBhvr>
                                    </p:animEffect>
                                    <p:set>
                                      <p:cBhvr>
                                        <p:cTn id="2764" dur="1" fill="hold">
                                          <p:stCondLst>
                                            <p:cond delay="999"/>
                                          </p:stCondLst>
                                        </p:cTn>
                                        <p:tgtEl>
                                          <p:spTgt spid="2657"/>
                                        </p:tgtEl>
                                        <p:attrNameLst>
                                          <p:attrName>style.visibility</p:attrName>
                                        </p:attrNameLst>
                                      </p:cBhvr>
                                      <p:to>
                                        <p:strVal val="hidden"/>
                                      </p:to>
                                    </p:set>
                                  </p:childTnLst>
                                </p:cTn>
                              </p:par>
                            </p:childTnLst>
                          </p:cTn>
                        </p:par>
                      </p:childTnLst>
                    </p:cTn>
                  </p:par>
                </p:childTnLst>
              </p:cTn>
              <p:nextCondLst>
                <p:cond evt="onClick" delay="0">
                  <p:tgtEl>
                    <p:spTgt spid="2223"/>
                  </p:tgtEl>
                </p:cond>
              </p:nextCondLst>
            </p:seq>
            <p:seq concurrent="1" nextAc="seek">
              <p:cTn id="2765" restart="whenNotActive" fill="hold" evtFilter="cancelBubble" nodeType="interactiveSeq">
                <p:stCondLst>
                  <p:cond evt="onClick" delay="0">
                    <p:tgtEl>
                      <p:spTgt spid="2354"/>
                    </p:tgtEl>
                  </p:cond>
                </p:stCondLst>
                <p:endSync evt="end" delay="0">
                  <p:rtn val="all"/>
                </p:endSync>
                <p:childTnLst>
                  <p:par>
                    <p:cTn id="2766" fill="hold">
                      <p:stCondLst>
                        <p:cond delay="0"/>
                      </p:stCondLst>
                      <p:childTnLst>
                        <p:par>
                          <p:cTn id="2767" fill="hold">
                            <p:stCondLst>
                              <p:cond delay="0"/>
                            </p:stCondLst>
                            <p:childTnLst>
                              <p:par>
                                <p:cTn id="2768" presetID="54" presetClass="entr" presetSubtype="0" accel="100000" fill="hold" grpId="0" nodeType="clickEffect">
                                  <p:stCondLst>
                                    <p:cond delay="0"/>
                                  </p:stCondLst>
                                  <p:childTnLst>
                                    <p:set>
                                      <p:cBhvr>
                                        <p:cTn id="2769" dur="1" fill="hold">
                                          <p:stCondLst>
                                            <p:cond delay="0"/>
                                          </p:stCondLst>
                                        </p:cTn>
                                        <p:tgtEl>
                                          <p:spTgt spid="2656"/>
                                        </p:tgtEl>
                                        <p:attrNameLst>
                                          <p:attrName>style.visibility</p:attrName>
                                        </p:attrNameLst>
                                      </p:cBhvr>
                                      <p:to>
                                        <p:strVal val="visible"/>
                                      </p:to>
                                    </p:set>
                                    <p:anim calcmode="lin" valueType="num">
                                      <p:cBhvr>
                                        <p:cTn id="2770" dur="1000" fill="hold"/>
                                        <p:tgtEl>
                                          <p:spTgt spid="2656"/>
                                        </p:tgtEl>
                                        <p:attrNameLst>
                                          <p:attrName>ppt_w</p:attrName>
                                        </p:attrNameLst>
                                      </p:cBhvr>
                                      <p:tavLst>
                                        <p:tav tm="0">
                                          <p:val>
                                            <p:strVal val="#ppt_w*0.05"/>
                                          </p:val>
                                        </p:tav>
                                        <p:tav tm="100000">
                                          <p:val>
                                            <p:strVal val="#ppt_w"/>
                                          </p:val>
                                        </p:tav>
                                      </p:tavLst>
                                    </p:anim>
                                    <p:anim calcmode="lin" valueType="num">
                                      <p:cBhvr>
                                        <p:cTn id="2771" dur="1000" fill="hold"/>
                                        <p:tgtEl>
                                          <p:spTgt spid="2656"/>
                                        </p:tgtEl>
                                        <p:attrNameLst>
                                          <p:attrName>ppt_h</p:attrName>
                                        </p:attrNameLst>
                                      </p:cBhvr>
                                      <p:tavLst>
                                        <p:tav tm="0">
                                          <p:val>
                                            <p:strVal val="#ppt_h"/>
                                          </p:val>
                                        </p:tav>
                                        <p:tav tm="100000">
                                          <p:val>
                                            <p:strVal val="#ppt_h"/>
                                          </p:val>
                                        </p:tav>
                                      </p:tavLst>
                                    </p:anim>
                                    <p:anim calcmode="lin" valueType="num">
                                      <p:cBhvr>
                                        <p:cTn id="2772" dur="1000" fill="hold"/>
                                        <p:tgtEl>
                                          <p:spTgt spid="2656"/>
                                        </p:tgtEl>
                                        <p:attrNameLst>
                                          <p:attrName>ppt_x</p:attrName>
                                        </p:attrNameLst>
                                      </p:cBhvr>
                                      <p:tavLst>
                                        <p:tav tm="0">
                                          <p:val>
                                            <p:strVal val="#ppt_x-.2"/>
                                          </p:val>
                                        </p:tav>
                                        <p:tav tm="100000">
                                          <p:val>
                                            <p:strVal val="#ppt_x"/>
                                          </p:val>
                                        </p:tav>
                                      </p:tavLst>
                                    </p:anim>
                                    <p:anim calcmode="lin" valueType="num">
                                      <p:cBhvr>
                                        <p:cTn id="2773" dur="1000" fill="hold"/>
                                        <p:tgtEl>
                                          <p:spTgt spid="2656"/>
                                        </p:tgtEl>
                                        <p:attrNameLst>
                                          <p:attrName>ppt_y</p:attrName>
                                        </p:attrNameLst>
                                      </p:cBhvr>
                                      <p:tavLst>
                                        <p:tav tm="0">
                                          <p:val>
                                            <p:strVal val="#ppt_y"/>
                                          </p:val>
                                        </p:tav>
                                        <p:tav tm="100000">
                                          <p:val>
                                            <p:strVal val="#ppt_y"/>
                                          </p:val>
                                        </p:tav>
                                      </p:tavLst>
                                    </p:anim>
                                    <p:animEffect transition="in" filter="fade">
                                      <p:cBhvr>
                                        <p:cTn id="2774" dur="1000"/>
                                        <p:tgtEl>
                                          <p:spTgt spid="2656"/>
                                        </p:tgtEl>
                                      </p:cBhvr>
                                    </p:animEffect>
                                  </p:childTnLst>
                                </p:cTn>
                              </p:par>
                              <p:par>
                                <p:cTn id="2775" presetID="0" presetClass="path" presetSubtype="0" accel="50000" decel="50000" fill="hold" grpId="2" nodeType="withEffect">
                                  <p:stCondLst>
                                    <p:cond delay="0"/>
                                  </p:stCondLst>
                                  <p:childTnLst>
                                    <p:animMotion origin="layout" path="M 3.88889E-6 -2.96296E-6 L 0.10868 0.76412 " pathEditMode="relative" rAng="0" ptsTypes="AA">
                                      <p:cBhvr>
                                        <p:cTn id="2776" dur="100" fill="hold"/>
                                        <p:tgtEl>
                                          <p:spTgt spid="2656"/>
                                        </p:tgtEl>
                                        <p:attrNameLst>
                                          <p:attrName>ppt_x</p:attrName>
                                          <p:attrName>ppt_y</p:attrName>
                                        </p:attrNameLst>
                                      </p:cBhvr>
                                      <p:rCtr x="54" y="382"/>
                                    </p:animMotion>
                                  </p:childTnLst>
                                </p:cTn>
                              </p:par>
                            </p:childTnLst>
                          </p:cTn>
                        </p:par>
                        <p:par>
                          <p:cTn id="2777" fill="hold">
                            <p:stCondLst>
                              <p:cond delay="1000"/>
                            </p:stCondLst>
                            <p:childTnLst>
                              <p:par>
                                <p:cTn id="2778" presetID="54" presetClass="exit" presetSubtype="0" decel="100000" fill="hold" grpId="1" nodeType="afterEffect">
                                  <p:stCondLst>
                                    <p:cond delay="4000"/>
                                  </p:stCondLst>
                                  <p:childTnLst>
                                    <p:anim calcmode="lin" valueType="num">
                                      <p:cBhvr>
                                        <p:cTn id="2779" dur="1000"/>
                                        <p:tgtEl>
                                          <p:spTgt spid="2656"/>
                                        </p:tgtEl>
                                        <p:attrNameLst>
                                          <p:attrName>ppt_w</p:attrName>
                                        </p:attrNameLst>
                                      </p:cBhvr>
                                      <p:tavLst>
                                        <p:tav tm="0">
                                          <p:val>
                                            <p:strVal val="ppt_w"/>
                                          </p:val>
                                        </p:tav>
                                        <p:tav tm="100000">
                                          <p:val>
                                            <p:strVal val="ppt_w*0.05"/>
                                          </p:val>
                                        </p:tav>
                                      </p:tavLst>
                                    </p:anim>
                                    <p:anim calcmode="lin" valueType="num">
                                      <p:cBhvr>
                                        <p:cTn id="2780" dur="1000"/>
                                        <p:tgtEl>
                                          <p:spTgt spid="2656"/>
                                        </p:tgtEl>
                                        <p:attrNameLst>
                                          <p:attrName>ppt_h</p:attrName>
                                        </p:attrNameLst>
                                      </p:cBhvr>
                                      <p:tavLst>
                                        <p:tav tm="0">
                                          <p:val>
                                            <p:strVal val="ppt_h"/>
                                          </p:val>
                                        </p:tav>
                                        <p:tav tm="100000">
                                          <p:val>
                                            <p:strVal val="ppt_h"/>
                                          </p:val>
                                        </p:tav>
                                      </p:tavLst>
                                    </p:anim>
                                    <p:anim calcmode="lin" valueType="num">
                                      <p:cBhvr>
                                        <p:cTn id="2781" dur="1000"/>
                                        <p:tgtEl>
                                          <p:spTgt spid="2656"/>
                                        </p:tgtEl>
                                        <p:attrNameLst>
                                          <p:attrName>ppt_x</p:attrName>
                                        </p:attrNameLst>
                                      </p:cBhvr>
                                      <p:tavLst>
                                        <p:tav tm="0">
                                          <p:val>
                                            <p:strVal val="ppt_x"/>
                                          </p:val>
                                        </p:tav>
                                        <p:tav tm="100000">
                                          <p:val>
                                            <p:strVal val="ppt_x-.2"/>
                                          </p:val>
                                        </p:tav>
                                      </p:tavLst>
                                    </p:anim>
                                    <p:anim calcmode="lin" valueType="num">
                                      <p:cBhvr>
                                        <p:cTn id="2782" dur="1000"/>
                                        <p:tgtEl>
                                          <p:spTgt spid="2656"/>
                                        </p:tgtEl>
                                        <p:attrNameLst>
                                          <p:attrName>ppt_y</p:attrName>
                                        </p:attrNameLst>
                                      </p:cBhvr>
                                      <p:tavLst>
                                        <p:tav tm="0">
                                          <p:val>
                                            <p:strVal val="ppt_y"/>
                                          </p:val>
                                        </p:tav>
                                        <p:tav tm="100000">
                                          <p:val>
                                            <p:strVal val="ppt_y"/>
                                          </p:val>
                                        </p:tav>
                                      </p:tavLst>
                                    </p:anim>
                                    <p:animEffect transition="out" filter="fade">
                                      <p:cBhvr>
                                        <p:cTn id="2783" dur="1000"/>
                                        <p:tgtEl>
                                          <p:spTgt spid="2656"/>
                                        </p:tgtEl>
                                      </p:cBhvr>
                                    </p:animEffect>
                                    <p:set>
                                      <p:cBhvr>
                                        <p:cTn id="2784" dur="1" fill="hold">
                                          <p:stCondLst>
                                            <p:cond delay="999"/>
                                          </p:stCondLst>
                                        </p:cTn>
                                        <p:tgtEl>
                                          <p:spTgt spid="2656"/>
                                        </p:tgtEl>
                                        <p:attrNameLst>
                                          <p:attrName>style.visibility</p:attrName>
                                        </p:attrNameLst>
                                      </p:cBhvr>
                                      <p:to>
                                        <p:strVal val="hidden"/>
                                      </p:to>
                                    </p:set>
                                  </p:childTnLst>
                                </p:cTn>
                              </p:par>
                            </p:childTnLst>
                          </p:cTn>
                        </p:par>
                      </p:childTnLst>
                    </p:cTn>
                  </p:par>
                </p:childTnLst>
              </p:cTn>
              <p:nextCondLst>
                <p:cond evt="onClick" delay="0">
                  <p:tgtEl>
                    <p:spTgt spid="2354"/>
                  </p:tgtEl>
                </p:cond>
              </p:nextCondLst>
            </p:seq>
            <p:seq concurrent="1" nextAc="seek">
              <p:cTn id="2785" restart="whenNotActive" fill="hold" evtFilter="cancelBubble" nodeType="interactiveSeq">
                <p:stCondLst>
                  <p:cond evt="onClick" delay="0">
                    <p:tgtEl>
                      <p:spTgt spid="2225"/>
                    </p:tgtEl>
                  </p:cond>
                </p:stCondLst>
                <p:endSync evt="end" delay="0">
                  <p:rtn val="all"/>
                </p:endSync>
                <p:childTnLst>
                  <p:par>
                    <p:cTn id="2786" fill="hold">
                      <p:stCondLst>
                        <p:cond delay="0"/>
                      </p:stCondLst>
                      <p:childTnLst>
                        <p:par>
                          <p:cTn id="2787" fill="hold">
                            <p:stCondLst>
                              <p:cond delay="0"/>
                            </p:stCondLst>
                            <p:childTnLst>
                              <p:par>
                                <p:cTn id="2788" presetID="54" presetClass="entr" presetSubtype="0" accel="100000" fill="hold" grpId="0" nodeType="clickEffect">
                                  <p:stCondLst>
                                    <p:cond delay="0"/>
                                  </p:stCondLst>
                                  <p:childTnLst>
                                    <p:set>
                                      <p:cBhvr>
                                        <p:cTn id="2789" dur="1" fill="hold">
                                          <p:stCondLst>
                                            <p:cond delay="0"/>
                                          </p:stCondLst>
                                        </p:cTn>
                                        <p:tgtEl>
                                          <p:spTgt spid="2661"/>
                                        </p:tgtEl>
                                        <p:attrNameLst>
                                          <p:attrName>style.visibility</p:attrName>
                                        </p:attrNameLst>
                                      </p:cBhvr>
                                      <p:to>
                                        <p:strVal val="visible"/>
                                      </p:to>
                                    </p:set>
                                    <p:anim calcmode="lin" valueType="num">
                                      <p:cBhvr>
                                        <p:cTn id="2790" dur="1000" fill="hold"/>
                                        <p:tgtEl>
                                          <p:spTgt spid="2661"/>
                                        </p:tgtEl>
                                        <p:attrNameLst>
                                          <p:attrName>ppt_w</p:attrName>
                                        </p:attrNameLst>
                                      </p:cBhvr>
                                      <p:tavLst>
                                        <p:tav tm="0">
                                          <p:val>
                                            <p:strVal val="#ppt_w*0.05"/>
                                          </p:val>
                                        </p:tav>
                                        <p:tav tm="100000">
                                          <p:val>
                                            <p:strVal val="#ppt_w"/>
                                          </p:val>
                                        </p:tav>
                                      </p:tavLst>
                                    </p:anim>
                                    <p:anim calcmode="lin" valueType="num">
                                      <p:cBhvr>
                                        <p:cTn id="2791" dur="1000" fill="hold"/>
                                        <p:tgtEl>
                                          <p:spTgt spid="2661"/>
                                        </p:tgtEl>
                                        <p:attrNameLst>
                                          <p:attrName>ppt_h</p:attrName>
                                        </p:attrNameLst>
                                      </p:cBhvr>
                                      <p:tavLst>
                                        <p:tav tm="0">
                                          <p:val>
                                            <p:strVal val="#ppt_h"/>
                                          </p:val>
                                        </p:tav>
                                        <p:tav tm="100000">
                                          <p:val>
                                            <p:strVal val="#ppt_h"/>
                                          </p:val>
                                        </p:tav>
                                      </p:tavLst>
                                    </p:anim>
                                    <p:anim calcmode="lin" valueType="num">
                                      <p:cBhvr>
                                        <p:cTn id="2792" dur="1000" fill="hold"/>
                                        <p:tgtEl>
                                          <p:spTgt spid="2661"/>
                                        </p:tgtEl>
                                        <p:attrNameLst>
                                          <p:attrName>ppt_x</p:attrName>
                                        </p:attrNameLst>
                                      </p:cBhvr>
                                      <p:tavLst>
                                        <p:tav tm="0">
                                          <p:val>
                                            <p:strVal val="#ppt_x-.2"/>
                                          </p:val>
                                        </p:tav>
                                        <p:tav tm="100000">
                                          <p:val>
                                            <p:strVal val="#ppt_x"/>
                                          </p:val>
                                        </p:tav>
                                      </p:tavLst>
                                    </p:anim>
                                    <p:anim calcmode="lin" valueType="num">
                                      <p:cBhvr>
                                        <p:cTn id="2793" dur="1000" fill="hold"/>
                                        <p:tgtEl>
                                          <p:spTgt spid="2661"/>
                                        </p:tgtEl>
                                        <p:attrNameLst>
                                          <p:attrName>ppt_y</p:attrName>
                                        </p:attrNameLst>
                                      </p:cBhvr>
                                      <p:tavLst>
                                        <p:tav tm="0">
                                          <p:val>
                                            <p:strVal val="#ppt_y"/>
                                          </p:val>
                                        </p:tav>
                                        <p:tav tm="100000">
                                          <p:val>
                                            <p:strVal val="#ppt_y"/>
                                          </p:val>
                                        </p:tav>
                                      </p:tavLst>
                                    </p:anim>
                                    <p:animEffect transition="in" filter="fade">
                                      <p:cBhvr>
                                        <p:cTn id="2794" dur="1000"/>
                                        <p:tgtEl>
                                          <p:spTgt spid="2661"/>
                                        </p:tgtEl>
                                      </p:cBhvr>
                                    </p:animEffect>
                                  </p:childTnLst>
                                </p:cTn>
                              </p:par>
                              <p:par>
                                <p:cTn id="2795" presetID="0" presetClass="path" presetSubtype="0" accel="50000" decel="50000" fill="hold" grpId="2" nodeType="withEffect">
                                  <p:stCondLst>
                                    <p:cond delay="0"/>
                                  </p:stCondLst>
                                  <p:childTnLst>
                                    <p:animMotion origin="layout" path="M 3.88889E-6 -3.33333E-6 L 0.13368 1.03125 " pathEditMode="relative" rAng="0" ptsTypes="AA">
                                      <p:cBhvr>
                                        <p:cTn id="2796" dur="100" fill="hold"/>
                                        <p:tgtEl>
                                          <p:spTgt spid="2661"/>
                                        </p:tgtEl>
                                        <p:attrNameLst>
                                          <p:attrName>ppt_x</p:attrName>
                                          <p:attrName>ppt_y</p:attrName>
                                        </p:attrNameLst>
                                      </p:cBhvr>
                                      <p:rCtr x="67" y="516"/>
                                    </p:animMotion>
                                  </p:childTnLst>
                                </p:cTn>
                              </p:par>
                            </p:childTnLst>
                          </p:cTn>
                        </p:par>
                        <p:par>
                          <p:cTn id="2797" fill="hold">
                            <p:stCondLst>
                              <p:cond delay="1000"/>
                            </p:stCondLst>
                            <p:childTnLst>
                              <p:par>
                                <p:cTn id="2798" presetID="54" presetClass="exit" presetSubtype="0" decel="100000" fill="hold" grpId="1" nodeType="afterEffect">
                                  <p:stCondLst>
                                    <p:cond delay="4000"/>
                                  </p:stCondLst>
                                  <p:childTnLst>
                                    <p:anim calcmode="lin" valueType="num">
                                      <p:cBhvr>
                                        <p:cTn id="2799" dur="1000"/>
                                        <p:tgtEl>
                                          <p:spTgt spid="2661"/>
                                        </p:tgtEl>
                                        <p:attrNameLst>
                                          <p:attrName>ppt_w</p:attrName>
                                        </p:attrNameLst>
                                      </p:cBhvr>
                                      <p:tavLst>
                                        <p:tav tm="0">
                                          <p:val>
                                            <p:strVal val="ppt_w"/>
                                          </p:val>
                                        </p:tav>
                                        <p:tav tm="100000">
                                          <p:val>
                                            <p:strVal val="ppt_w*0.05"/>
                                          </p:val>
                                        </p:tav>
                                      </p:tavLst>
                                    </p:anim>
                                    <p:anim calcmode="lin" valueType="num">
                                      <p:cBhvr>
                                        <p:cTn id="2800" dur="1000"/>
                                        <p:tgtEl>
                                          <p:spTgt spid="2661"/>
                                        </p:tgtEl>
                                        <p:attrNameLst>
                                          <p:attrName>ppt_h</p:attrName>
                                        </p:attrNameLst>
                                      </p:cBhvr>
                                      <p:tavLst>
                                        <p:tav tm="0">
                                          <p:val>
                                            <p:strVal val="ppt_h"/>
                                          </p:val>
                                        </p:tav>
                                        <p:tav tm="100000">
                                          <p:val>
                                            <p:strVal val="ppt_h"/>
                                          </p:val>
                                        </p:tav>
                                      </p:tavLst>
                                    </p:anim>
                                    <p:anim calcmode="lin" valueType="num">
                                      <p:cBhvr>
                                        <p:cTn id="2801" dur="1000"/>
                                        <p:tgtEl>
                                          <p:spTgt spid="2661"/>
                                        </p:tgtEl>
                                        <p:attrNameLst>
                                          <p:attrName>ppt_x</p:attrName>
                                        </p:attrNameLst>
                                      </p:cBhvr>
                                      <p:tavLst>
                                        <p:tav tm="0">
                                          <p:val>
                                            <p:strVal val="ppt_x"/>
                                          </p:val>
                                        </p:tav>
                                        <p:tav tm="100000">
                                          <p:val>
                                            <p:strVal val="ppt_x-.2"/>
                                          </p:val>
                                        </p:tav>
                                      </p:tavLst>
                                    </p:anim>
                                    <p:anim calcmode="lin" valueType="num">
                                      <p:cBhvr>
                                        <p:cTn id="2802" dur="1000"/>
                                        <p:tgtEl>
                                          <p:spTgt spid="2661"/>
                                        </p:tgtEl>
                                        <p:attrNameLst>
                                          <p:attrName>ppt_y</p:attrName>
                                        </p:attrNameLst>
                                      </p:cBhvr>
                                      <p:tavLst>
                                        <p:tav tm="0">
                                          <p:val>
                                            <p:strVal val="ppt_y"/>
                                          </p:val>
                                        </p:tav>
                                        <p:tav tm="100000">
                                          <p:val>
                                            <p:strVal val="ppt_y"/>
                                          </p:val>
                                        </p:tav>
                                      </p:tavLst>
                                    </p:anim>
                                    <p:animEffect transition="out" filter="fade">
                                      <p:cBhvr>
                                        <p:cTn id="2803" dur="1000"/>
                                        <p:tgtEl>
                                          <p:spTgt spid="2661"/>
                                        </p:tgtEl>
                                      </p:cBhvr>
                                    </p:animEffect>
                                    <p:set>
                                      <p:cBhvr>
                                        <p:cTn id="2804" dur="1" fill="hold">
                                          <p:stCondLst>
                                            <p:cond delay="999"/>
                                          </p:stCondLst>
                                        </p:cTn>
                                        <p:tgtEl>
                                          <p:spTgt spid="2661"/>
                                        </p:tgtEl>
                                        <p:attrNameLst>
                                          <p:attrName>style.visibility</p:attrName>
                                        </p:attrNameLst>
                                      </p:cBhvr>
                                      <p:to>
                                        <p:strVal val="hidden"/>
                                      </p:to>
                                    </p:set>
                                  </p:childTnLst>
                                </p:cTn>
                              </p:par>
                            </p:childTnLst>
                          </p:cTn>
                        </p:par>
                      </p:childTnLst>
                    </p:cTn>
                  </p:par>
                </p:childTnLst>
              </p:cTn>
              <p:nextCondLst>
                <p:cond evt="onClick" delay="0">
                  <p:tgtEl>
                    <p:spTgt spid="2225"/>
                  </p:tgtEl>
                </p:cond>
              </p:nextCondLst>
            </p:seq>
            <p:seq concurrent="1" nextAc="seek">
              <p:cTn id="2805" restart="whenNotActive" fill="hold" evtFilter="cancelBubble" nodeType="interactiveSeq">
                <p:stCondLst>
                  <p:cond evt="onClick" delay="0">
                    <p:tgtEl>
                      <p:spTgt spid="2379"/>
                    </p:tgtEl>
                  </p:cond>
                </p:stCondLst>
                <p:endSync evt="end" delay="0">
                  <p:rtn val="all"/>
                </p:endSync>
                <p:childTnLst>
                  <p:par>
                    <p:cTn id="2806" fill="hold">
                      <p:stCondLst>
                        <p:cond delay="0"/>
                      </p:stCondLst>
                      <p:childTnLst>
                        <p:par>
                          <p:cTn id="2807" fill="hold">
                            <p:stCondLst>
                              <p:cond delay="0"/>
                            </p:stCondLst>
                            <p:childTnLst>
                              <p:par>
                                <p:cTn id="2808" presetID="54" presetClass="entr" presetSubtype="0" accel="100000" fill="hold" grpId="0" nodeType="clickEffect">
                                  <p:stCondLst>
                                    <p:cond delay="0"/>
                                  </p:stCondLst>
                                  <p:childTnLst>
                                    <p:set>
                                      <p:cBhvr>
                                        <p:cTn id="2809" dur="1" fill="hold">
                                          <p:stCondLst>
                                            <p:cond delay="0"/>
                                          </p:stCondLst>
                                        </p:cTn>
                                        <p:tgtEl>
                                          <p:spTgt spid="2662"/>
                                        </p:tgtEl>
                                        <p:attrNameLst>
                                          <p:attrName>style.visibility</p:attrName>
                                        </p:attrNameLst>
                                      </p:cBhvr>
                                      <p:to>
                                        <p:strVal val="visible"/>
                                      </p:to>
                                    </p:set>
                                    <p:anim calcmode="lin" valueType="num">
                                      <p:cBhvr>
                                        <p:cTn id="2810" dur="1000" fill="hold"/>
                                        <p:tgtEl>
                                          <p:spTgt spid="2662"/>
                                        </p:tgtEl>
                                        <p:attrNameLst>
                                          <p:attrName>ppt_w</p:attrName>
                                        </p:attrNameLst>
                                      </p:cBhvr>
                                      <p:tavLst>
                                        <p:tav tm="0">
                                          <p:val>
                                            <p:strVal val="#ppt_w*0.05"/>
                                          </p:val>
                                        </p:tav>
                                        <p:tav tm="100000">
                                          <p:val>
                                            <p:strVal val="#ppt_w"/>
                                          </p:val>
                                        </p:tav>
                                      </p:tavLst>
                                    </p:anim>
                                    <p:anim calcmode="lin" valueType="num">
                                      <p:cBhvr>
                                        <p:cTn id="2811" dur="1000" fill="hold"/>
                                        <p:tgtEl>
                                          <p:spTgt spid="2662"/>
                                        </p:tgtEl>
                                        <p:attrNameLst>
                                          <p:attrName>ppt_h</p:attrName>
                                        </p:attrNameLst>
                                      </p:cBhvr>
                                      <p:tavLst>
                                        <p:tav tm="0">
                                          <p:val>
                                            <p:strVal val="#ppt_h"/>
                                          </p:val>
                                        </p:tav>
                                        <p:tav tm="100000">
                                          <p:val>
                                            <p:strVal val="#ppt_h"/>
                                          </p:val>
                                        </p:tav>
                                      </p:tavLst>
                                    </p:anim>
                                    <p:anim calcmode="lin" valueType="num">
                                      <p:cBhvr>
                                        <p:cTn id="2812" dur="1000" fill="hold"/>
                                        <p:tgtEl>
                                          <p:spTgt spid="2662"/>
                                        </p:tgtEl>
                                        <p:attrNameLst>
                                          <p:attrName>ppt_x</p:attrName>
                                        </p:attrNameLst>
                                      </p:cBhvr>
                                      <p:tavLst>
                                        <p:tav tm="0">
                                          <p:val>
                                            <p:strVal val="#ppt_x-.2"/>
                                          </p:val>
                                        </p:tav>
                                        <p:tav tm="100000">
                                          <p:val>
                                            <p:strVal val="#ppt_x"/>
                                          </p:val>
                                        </p:tav>
                                      </p:tavLst>
                                    </p:anim>
                                    <p:anim calcmode="lin" valueType="num">
                                      <p:cBhvr>
                                        <p:cTn id="2813" dur="1000" fill="hold"/>
                                        <p:tgtEl>
                                          <p:spTgt spid="2662"/>
                                        </p:tgtEl>
                                        <p:attrNameLst>
                                          <p:attrName>ppt_y</p:attrName>
                                        </p:attrNameLst>
                                      </p:cBhvr>
                                      <p:tavLst>
                                        <p:tav tm="0">
                                          <p:val>
                                            <p:strVal val="#ppt_y"/>
                                          </p:val>
                                        </p:tav>
                                        <p:tav tm="100000">
                                          <p:val>
                                            <p:strVal val="#ppt_y"/>
                                          </p:val>
                                        </p:tav>
                                      </p:tavLst>
                                    </p:anim>
                                    <p:animEffect transition="in" filter="fade">
                                      <p:cBhvr>
                                        <p:cTn id="2814" dur="1000"/>
                                        <p:tgtEl>
                                          <p:spTgt spid="2662"/>
                                        </p:tgtEl>
                                      </p:cBhvr>
                                    </p:animEffect>
                                  </p:childTnLst>
                                </p:cTn>
                              </p:par>
                              <p:par>
                                <p:cTn id="2815" presetID="0" presetClass="path" presetSubtype="0" accel="50000" decel="50000" fill="hold" grpId="2" nodeType="withEffect">
                                  <p:stCondLst>
                                    <p:cond delay="0"/>
                                  </p:stCondLst>
                                  <p:childTnLst>
                                    <p:animMotion origin="layout" path="M -1.94444E-6 -3.33333E-6 L 0.41754 1.03125 " pathEditMode="relative" rAng="0" ptsTypes="AA">
                                      <p:cBhvr>
                                        <p:cTn id="2816" dur="100" fill="hold"/>
                                        <p:tgtEl>
                                          <p:spTgt spid="2662"/>
                                        </p:tgtEl>
                                        <p:attrNameLst>
                                          <p:attrName>ppt_x</p:attrName>
                                          <p:attrName>ppt_y</p:attrName>
                                        </p:attrNameLst>
                                      </p:cBhvr>
                                      <p:rCtr x="209" y="516"/>
                                    </p:animMotion>
                                  </p:childTnLst>
                                </p:cTn>
                              </p:par>
                            </p:childTnLst>
                          </p:cTn>
                        </p:par>
                        <p:par>
                          <p:cTn id="2817" fill="hold">
                            <p:stCondLst>
                              <p:cond delay="1000"/>
                            </p:stCondLst>
                            <p:childTnLst>
                              <p:par>
                                <p:cTn id="2818" presetID="54" presetClass="exit" presetSubtype="0" decel="100000" fill="hold" grpId="1" nodeType="afterEffect">
                                  <p:stCondLst>
                                    <p:cond delay="4000"/>
                                  </p:stCondLst>
                                  <p:childTnLst>
                                    <p:anim calcmode="lin" valueType="num">
                                      <p:cBhvr>
                                        <p:cTn id="2819" dur="1000"/>
                                        <p:tgtEl>
                                          <p:spTgt spid="2662"/>
                                        </p:tgtEl>
                                        <p:attrNameLst>
                                          <p:attrName>ppt_w</p:attrName>
                                        </p:attrNameLst>
                                      </p:cBhvr>
                                      <p:tavLst>
                                        <p:tav tm="0">
                                          <p:val>
                                            <p:strVal val="ppt_w"/>
                                          </p:val>
                                        </p:tav>
                                        <p:tav tm="100000">
                                          <p:val>
                                            <p:strVal val="ppt_w*0.05"/>
                                          </p:val>
                                        </p:tav>
                                      </p:tavLst>
                                    </p:anim>
                                    <p:anim calcmode="lin" valueType="num">
                                      <p:cBhvr>
                                        <p:cTn id="2820" dur="1000"/>
                                        <p:tgtEl>
                                          <p:spTgt spid="2662"/>
                                        </p:tgtEl>
                                        <p:attrNameLst>
                                          <p:attrName>ppt_h</p:attrName>
                                        </p:attrNameLst>
                                      </p:cBhvr>
                                      <p:tavLst>
                                        <p:tav tm="0">
                                          <p:val>
                                            <p:strVal val="ppt_h"/>
                                          </p:val>
                                        </p:tav>
                                        <p:tav tm="100000">
                                          <p:val>
                                            <p:strVal val="ppt_h"/>
                                          </p:val>
                                        </p:tav>
                                      </p:tavLst>
                                    </p:anim>
                                    <p:anim calcmode="lin" valueType="num">
                                      <p:cBhvr>
                                        <p:cTn id="2821" dur="1000"/>
                                        <p:tgtEl>
                                          <p:spTgt spid="2662"/>
                                        </p:tgtEl>
                                        <p:attrNameLst>
                                          <p:attrName>ppt_x</p:attrName>
                                        </p:attrNameLst>
                                      </p:cBhvr>
                                      <p:tavLst>
                                        <p:tav tm="0">
                                          <p:val>
                                            <p:strVal val="ppt_x"/>
                                          </p:val>
                                        </p:tav>
                                        <p:tav tm="100000">
                                          <p:val>
                                            <p:strVal val="ppt_x-.2"/>
                                          </p:val>
                                        </p:tav>
                                      </p:tavLst>
                                    </p:anim>
                                    <p:anim calcmode="lin" valueType="num">
                                      <p:cBhvr>
                                        <p:cTn id="2822" dur="1000"/>
                                        <p:tgtEl>
                                          <p:spTgt spid="2662"/>
                                        </p:tgtEl>
                                        <p:attrNameLst>
                                          <p:attrName>ppt_y</p:attrName>
                                        </p:attrNameLst>
                                      </p:cBhvr>
                                      <p:tavLst>
                                        <p:tav tm="0">
                                          <p:val>
                                            <p:strVal val="ppt_y"/>
                                          </p:val>
                                        </p:tav>
                                        <p:tav tm="100000">
                                          <p:val>
                                            <p:strVal val="ppt_y"/>
                                          </p:val>
                                        </p:tav>
                                      </p:tavLst>
                                    </p:anim>
                                    <p:animEffect transition="out" filter="fade">
                                      <p:cBhvr>
                                        <p:cTn id="2823" dur="1000"/>
                                        <p:tgtEl>
                                          <p:spTgt spid="2662"/>
                                        </p:tgtEl>
                                      </p:cBhvr>
                                    </p:animEffect>
                                    <p:set>
                                      <p:cBhvr>
                                        <p:cTn id="2824" dur="1" fill="hold">
                                          <p:stCondLst>
                                            <p:cond delay="999"/>
                                          </p:stCondLst>
                                        </p:cTn>
                                        <p:tgtEl>
                                          <p:spTgt spid="2662"/>
                                        </p:tgtEl>
                                        <p:attrNameLst>
                                          <p:attrName>style.visibility</p:attrName>
                                        </p:attrNameLst>
                                      </p:cBhvr>
                                      <p:to>
                                        <p:strVal val="hidden"/>
                                      </p:to>
                                    </p:set>
                                  </p:childTnLst>
                                </p:cTn>
                              </p:par>
                            </p:childTnLst>
                          </p:cTn>
                        </p:par>
                      </p:childTnLst>
                    </p:cTn>
                  </p:par>
                </p:childTnLst>
              </p:cTn>
              <p:nextCondLst>
                <p:cond evt="onClick" delay="0">
                  <p:tgtEl>
                    <p:spTgt spid="2379"/>
                  </p:tgtEl>
                </p:cond>
              </p:nextCondLst>
            </p:seq>
            <p:seq concurrent="1" nextAc="seek">
              <p:cTn id="2825" restart="whenNotActive" fill="hold" evtFilter="cancelBubble" nodeType="interactiveSeq">
                <p:stCondLst>
                  <p:cond evt="onClick" delay="0">
                    <p:tgtEl>
                      <p:spTgt spid="2222"/>
                    </p:tgtEl>
                  </p:cond>
                </p:stCondLst>
                <p:endSync evt="end" delay="0">
                  <p:rtn val="all"/>
                </p:endSync>
                <p:childTnLst>
                  <p:par>
                    <p:cTn id="2826" fill="hold">
                      <p:stCondLst>
                        <p:cond delay="0"/>
                      </p:stCondLst>
                      <p:childTnLst>
                        <p:par>
                          <p:cTn id="2827" fill="hold">
                            <p:stCondLst>
                              <p:cond delay="0"/>
                            </p:stCondLst>
                            <p:childTnLst>
                              <p:par>
                                <p:cTn id="2828" presetID="54" presetClass="entr" presetSubtype="0" accel="100000" fill="hold" grpId="0" nodeType="clickEffect">
                                  <p:stCondLst>
                                    <p:cond delay="0"/>
                                  </p:stCondLst>
                                  <p:childTnLst>
                                    <p:set>
                                      <p:cBhvr>
                                        <p:cTn id="2829" dur="1" fill="hold">
                                          <p:stCondLst>
                                            <p:cond delay="0"/>
                                          </p:stCondLst>
                                        </p:cTn>
                                        <p:tgtEl>
                                          <p:spTgt spid="2645"/>
                                        </p:tgtEl>
                                        <p:attrNameLst>
                                          <p:attrName>style.visibility</p:attrName>
                                        </p:attrNameLst>
                                      </p:cBhvr>
                                      <p:to>
                                        <p:strVal val="visible"/>
                                      </p:to>
                                    </p:set>
                                    <p:anim calcmode="lin" valueType="num">
                                      <p:cBhvr>
                                        <p:cTn id="2830" dur="1000" fill="hold"/>
                                        <p:tgtEl>
                                          <p:spTgt spid="2645"/>
                                        </p:tgtEl>
                                        <p:attrNameLst>
                                          <p:attrName>ppt_w</p:attrName>
                                        </p:attrNameLst>
                                      </p:cBhvr>
                                      <p:tavLst>
                                        <p:tav tm="0">
                                          <p:val>
                                            <p:strVal val="#ppt_w*0.05"/>
                                          </p:val>
                                        </p:tav>
                                        <p:tav tm="100000">
                                          <p:val>
                                            <p:strVal val="#ppt_w"/>
                                          </p:val>
                                        </p:tav>
                                      </p:tavLst>
                                    </p:anim>
                                    <p:anim calcmode="lin" valueType="num">
                                      <p:cBhvr>
                                        <p:cTn id="2831" dur="1000" fill="hold"/>
                                        <p:tgtEl>
                                          <p:spTgt spid="2645"/>
                                        </p:tgtEl>
                                        <p:attrNameLst>
                                          <p:attrName>ppt_h</p:attrName>
                                        </p:attrNameLst>
                                      </p:cBhvr>
                                      <p:tavLst>
                                        <p:tav tm="0">
                                          <p:val>
                                            <p:strVal val="#ppt_h"/>
                                          </p:val>
                                        </p:tav>
                                        <p:tav tm="100000">
                                          <p:val>
                                            <p:strVal val="#ppt_h"/>
                                          </p:val>
                                        </p:tav>
                                      </p:tavLst>
                                    </p:anim>
                                    <p:anim calcmode="lin" valueType="num">
                                      <p:cBhvr>
                                        <p:cTn id="2832" dur="1000" fill="hold"/>
                                        <p:tgtEl>
                                          <p:spTgt spid="2645"/>
                                        </p:tgtEl>
                                        <p:attrNameLst>
                                          <p:attrName>ppt_x</p:attrName>
                                        </p:attrNameLst>
                                      </p:cBhvr>
                                      <p:tavLst>
                                        <p:tav tm="0">
                                          <p:val>
                                            <p:strVal val="#ppt_x-.2"/>
                                          </p:val>
                                        </p:tav>
                                        <p:tav tm="100000">
                                          <p:val>
                                            <p:strVal val="#ppt_x"/>
                                          </p:val>
                                        </p:tav>
                                      </p:tavLst>
                                    </p:anim>
                                    <p:anim calcmode="lin" valueType="num">
                                      <p:cBhvr>
                                        <p:cTn id="2833" dur="1000" fill="hold"/>
                                        <p:tgtEl>
                                          <p:spTgt spid="2645"/>
                                        </p:tgtEl>
                                        <p:attrNameLst>
                                          <p:attrName>ppt_y</p:attrName>
                                        </p:attrNameLst>
                                      </p:cBhvr>
                                      <p:tavLst>
                                        <p:tav tm="0">
                                          <p:val>
                                            <p:strVal val="#ppt_y"/>
                                          </p:val>
                                        </p:tav>
                                        <p:tav tm="100000">
                                          <p:val>
                                            <p:strVal val="#ppt_y"/>
                                          </p:val>
                                        </p:tav>
                                      </p:tavLst>
                                    </p:anim>
                                    <p:animEffect transition="in" filter="fade">
                                      <p:cBhvr>
                                        <p:cTn id="2834" dur="1000"/>
                                        <p:tgtEl>
                                          <p:spTgt spid="2645"/>
                                        </p:tgtEl>
                                      </p:cBhvr>
                                    </p:animEffect>
                                  </p:childTnLst>
                                </p:cTn>
                              </p:par>
                              <p:par>
                                <p:cTn id="2835" presetID="0" presetClass="path" presetSubtype="0" accel="50000" decel="50000" fill="hold" grpId="2" nodeType="withEffect">
                                  <p:stCondLst>
                                    <p:cond delay="0"/>
                                  </p:stCondLst>
                                  <p:childTnLst>
                                    <p:animMotion origin="layout" path="M -1.38889E-6 -4.07407E-6 L 0.40122 0.7419 " pathEditMode="relative" rAng="0" ptsTypes="AA">
                                      <p:cBhvr>
                                        <p:cTn id="2836" dur="100" fill="hold"/>
                                        <p:tgtEl>
                                          <p:spTgt spid="2645"/>
                                        </p:tgtEl>
                                        <p:attrNameLst>
                                          <p:attrName>ppt_x</p:attrName>
                                          <p:attrName>ppt_y</p:attrName>
                                        </p:attrNameLst>
                                      </p:cBhvr>
                                      <p:rCtr x="201" y="371"/>
                                    </p:animMotion>
                                  </p:childTnLst>
                                </p:cTn>
                              </p:par>
                            </p:childTnLst>
                          </p:cTn>
                        </p:par>
                        <p:par>
                          <p:cTn id="2837" fill="hold">
                            <p:stCondLst>
                              <p:cond delay="1000"/>
                            </p:stCondLst>
                            <p:childTnLst>
                              <p:par>
                                <p:cTn id="2838" presetID="54" presetClass="exit" presetSubtype="0" decel="100000" fill="hold" grpId="1" nodeType="afterEffect">
                                  <p:stCondLst>
                                    <p:cond delay="4000"/>
                                  </p:stCondLst>
                                  <p:childTnLst>
                                    <p:anim calcmode="lin" valueType="num">
                                      <p:cBhvr>
                                        <p:cTn id="2839" dur="1000"/>
                                        <p:tgtEl>
                                          <p:spTgt spid="2645"/>
                                        </p:tgtEl>
                                        <p:attrNameLst>
                                          <p:attrName>ppt_w</p:attrName>
                                        </p:attrNameLst>
                                      </p:cBhvr>
                                      <p:tavLst>
                                        <p:tav tm="0">
                                          <p:val>
                                            <p:strVal val="ppt_w"/>
                                          </p:val>
                                        </p:tav>
                                        <p:tav tm="100000">
                                          <p:val>
                                            <p:strVal val="ppt_w*0.05"/>
                                          </p:val>
                                        </p:tav>
                                      </p:tavLst>
                                    </p:anim>
                                    <p:anim calcmode="lin" valueType="num">
                                      <p:cBhvr>
                                        <p:cTn id="2840" dur="1000"/>
                                        <p:tgtEl>
                                          <p:spTgt spid="2645"/>
                                        </p:tgtEl>
                                        <p:attrNameLst>
                                          <p:attrName>ppt_h</p:attrName>
                                        </p:attrNameLst>
                                      </p:cBhvr>
                                      <p:tavLst>
                                        <p:tav tm="0">
                                          <p:val>
                                            <p:strVal val="ppt_h"/>
                                          </p:val>
                                        </p:tav>
                                        <p:tav tm="100000">
                                          <p:val>
                                            <p:strVal val="ppt_h"/>
                                          </p:val>
                                        </p:tav>
                                      </p:tavLst>
                                    </p:anim>
                                    <p:anim calcmode="lin" valueType="num">
                                      <p:cBhvr>
                                        <p:cTn id="2841" dur="1000"/>
                                        <p:tgtEl>
                                          <p:spTgt spid="2645"/>
                                        </p:tgtEl>
                                        <p:attrNameLst>
                                          <p:attrName>ppt_x</p:attrName>
                                        </p:attrNameLst>
                                      </p:cBhvr>
                                      <p:tavLst>
                                        <p:tav tm="0">
                                          <p:val>
                                            <p:strVal val="ppt_x"/>
                                          </p:val>
                                        </p:tav>
                                        <p:tav tm="100000">
                                          <p:val>
                                            <p:strVal val="ppt_x-.2"/>
                                          </p:val>
                                        </p:tav>
                                      </p:tavLst>
                                    </p:anim>
                                    <p:anim calcmode="lin" valueType="num">
                                      <p:cBhvr>
                                        <p:cTn id="2842" dur="1000"/>
                                        <p:tgtEl>
                                          <p:spTgt spid="2645"/>
                                        </p:tgtEl>
                                        <p:attrNameLst>
                                          <p:attrName>ppt_y</p:attrName>
                                        </p:attrNameLst>
                                      </p:cBhvr>
                                      <p:tavLst>
                                        <p:tav tm="0">
                                          <p:val>
                                            <p:strVal val="ppt_y"/>
                                          </p:val>
                                        </p:tav>
                                        <p:tav tm="100000">
                                          <p:val>
                                            <p:strVal val="ppt_y"/>
                                          </p:val>
                                        </p:tav>
                                      </p:tavLst>
                                    </p:anim>
                                    <p:animEffect transition="out" filter="fade">
                                      <p:cBhvr>
                                        <p:cTn id="2843" dur="1000"/>
                                        <p:tgtEl>
                                          <p:spTgt spid="2645"/>
                                        </p:tgtEl>
                                      </p:cBhvr>
                                    </p:animEffect>
                                    <p:set>
                                      <p:cBhvr>
                                        <p:cTn id="2844" dur="1" fill="hold">
                                          <p:stCondLst>
                                            <p:cond delay="999"/>
                                          </p:stCondLst>
                                        </p:cTn>
                                        <p:tgtEl>
                                          <p:spTgt spid="2645"/>
                                        </p:tgtEl>
                                        <p:attrNameLst>
                                          <p:attrName>style.visibility</p:attrName>
                                        </p:attrNameLst>
                                      </p:cBhvr>
                                      <p:to>
                                        <p:strVal val="hidden"/>
                                      </p:to>
                                    </p:set>
                                  </p:childTnLst>
                                </p:cTn>
                              </p:par>
                            </p:childTnLst>
                          </p:cTn>
                        </p:par>
                      </p:childTnLst>
                    </p:cTn>
                  </p:par>
                </p:childTnLst>
              </p:cTn>
              <p:nextCondLst>
                <p:cond evt="onClick" delay="0">
                  <p:tgtEl>
                    <p:spTgt spid="2222"/>
                  </p:tgtEl>
                </p:cond>
              </p:nextCondLst>
            </p:seq>
            <p:seq concurrent="1" nextAc="seek">
              <p:cTn id="2845" restart="whenNotActive" fill="hold" evtFilter="cancelBubble" nodeType="interactiveSeq">
                <p:stCondLst>
                  <p:cond evt="onClick" delay="0">
                    <p:tgtEl>
                      <p:spTgt spid="2357"/>
                    </p:tgtEl>
                  </p:cond>
                </p:stCondLst>
                <p:endSync evt="end" delay="0">
                  <p:rtn val="all"/>
                </p:endSync>
                <p:childTnLst>
                  <p:par>
                    <p:cTn id="2846" fill="hold">
                      <p:stCondLst>
                        <p:cond delay="0"/>
                      </p:stCondLst>
                      <p:childTnLst>
                        <p:par>
                          <p:cTn id="2847" fill="hold">
                            <p:stCondLst>
                              <p:cond delay="0"/>
                            </p:stCondLst>
                            <p:childTnLst>
                              <p:par>
                                <p:cTn id="2848" presetID="54" presetClass="entr" presetSubtype="0" accel="100000" fill="hold" grpId="0" nodeType="clickEffect">
                                  <p:stCondLst>
                                    <p:cond delay="0"/>
                                  </p:stCondLst>
                                  <p:childTnLst>
                                    <p:set>
                                      <p:cBhvr>
                                        <p:cTn id="2849" dur="1" fill="hold">
                                          <p:stCondLst>
                                            <p:cond delay="0"/>
                                          </p:stCondLst>
                                        </p:cTn>
                                        <p:tgtEl>
                                          <p:spTgt spid="2667"/>
                                        </p:tgtEl>
                                        <p:attrNameLst>
                                          <p:attrName>style.visibility</p:attrName>
                                        </p:attrNameLst>
                                      </p:cBhvr>
                                      <p:to>
                                        <p:strVal val="visible"/>
                                      </p:to>
                                    </p:set>
                                    <p:anim calcmode="lin" valueType="num">
                                      <p:cBhvr>
                                        <p:cTn id="2850" dur="1000" fill="hold"/>
                                        <p:tgtEl>
                                          <p:spTgt spid="2667"/>
                                        </p:tgtEl>
                                        <p:attrNameLst>
                                          <p:attrName>ppt_w</p:attrName>
                                        </p:attrNameLst>
                                      </p:cBhvr>
                                      <p:tavLst>
                                        <p:tav tm="0">
                                          <p:val>
                                            <p:strVal val="#ppt_w*0.05"/>
                                          </p:val>
                                        </p:tav>
                                        <p:tav tm="100000">
                                          <p:val>
                                            <p:strVal val="#ppt_w"/>
                                          </p:val>
                                        </p:tav>
                                      </p:tavLst>
                                    </p:anim>
                                    <p:anim calcmode="lin" valueType="num">
                                      <p:cBhvr>
                                        <p:cTn id="2851" dur="1000" fill="hold"/>
                                        <p:tgtEl>
                                          <p:spTgt spid="2667"/>
                                        </p:tgtEl>
                                        <p:attrNameLst>
                                          <p:attrName>ppt_h</p:attrName>
                                        </p:attrNameLst>
                                      </p:cBhvr>
                                      <p:tavLst>
                                        <p:tav tm="0">
                                          <p:val>
                                            <p:strVal val="#ppt_h"/>
                                          </p:val>
                                        </p:tav>
                                        <p:tav tm="100000">
                                          <p:val>
                                            <p:strVal val="#ppt_h"/>
                                          </p:val>
                                        </p:tav>
                                      </p:tavLst>
                                    </p:anim>
                                    <p:anim calcmode="lin" valueType="num">
                                      <p:cBhvr>
                                        <p:cTn id="2852" dur="1000" fill="hold"/>
                                        <p:tgtEl>
                                          <p:spTgt spid="2667"/>
                                        </p:tgtEl>
                                        <p:attrNameLst>
                                          <p:attrName>ppt_x</p:attrName>
                                        </p:attrNameLst>
                                      </p:cBhvr>
                                      <p:tavLst>
                                        <p:tav tm="0">
                                          <p:val>
                                            <p:strVal val="#ppt_x-.2"/>
                                          </p:val>
                                        </p:tav>
                                        <p:tav tm="100000">
                                          <p:val>
                                            <p:strVal val="#ppt_x"/>
                                          </p:val>
                                        </p:tav>
                                      </p:tavLst>
                                    </p:anim>
                                    <p:anim calcmode="lin" valueType="num">
                                      <p:cBhvr>
                                        <p:cTn id="2853" dur="1000" fill="hold"/>
                                        <p:tgtEl>
                                          <p:spTgt spid="2667"/>
                                        </p:tgtEl>
                                        <p:attrNameLst>
                                          <p:attrName>ppt_y</p:attrName>
                                        </p:attrNameLst>
                                      </p:cBhvr>
                                      <p:tavLst>
                                        <p:tav tm="0">
                                          <p:val>
                                            <p:strVal val="#ppt_y"/>
                                          </p:val>
                                        </p:tav>
                                        <p:tav tm="100000">
                                          <p:val>
                                            <p:strVal val="#ppt_y"/>
                                          </p:val>
                                        </p:tav>
                                      </p:tavLst>
                                    </p:anim>
                                    <p:animEffect transition="in" filter="fade">
                                      <p:cBhvr>
                                        <p:cTn id="2854" dur="1000"/>
                                        <p:tgtEl>
                                          <p:spTgt spid="2667"/>
                                        </p:tgtEl>
                                      </p:cBhvr>
                                    </p:animEffect>
                                  </p:childTnLst>
                                </p:cTn>
                              </p:par>
                              <p:par>
                                <p:cTn id="2855" presetID="0" presetClass="path" presetSubtype="0" accel="50000" decel="50000" fill="hold" grpId="2" nodeType="withEffect">
                                  <p:stCondLst>
                                    <p:cond delay="0"/>
                                  </p:stCondLst>
                                  <p:childTnLst>
                                    <p:animMotion origin="layout" path="M 1.94444E-6 -3.7037E-6 L 0.74705 1.30949 " pathEditMode="relative" rAng="0" ptsTypes="AA">
                                      <p:cBhvr>
                                        <p:cTn id="2856" dur="100" fill="hold"/>
                                        <p:tgtEl>
                                          <p:spTgt spid="2667"/>
                                        </p:tgtEl>
                                        <p:attrNameLst>
                                          <p:attrName>ppt_x</p:attrName>
                                          <p:attrName>ppt_y</p:attrName>
                                        </p:attrNameLst>
                                      </p:cBhvr>
                                      <p:rCtr x="373" y="655"/>
                                    </p:animMotion>
                                  </p:childTnLst>
                                </p:cTn>
                              </p:par>
                            </p:childTnLst>
                          </p:cTn>
                        </p:par>
                        <p:par>
                          <p:cTn id="2857" fill="hold">
                            <p:stCondLst>
                              <p:cond delay="1000"/>
                            </p:stCondLst>
                            <p:childTnLst>
                              <p:par>
                                <p:cTn id="2858" presetID="54" presetClass="exit" presetSubtype="0" decel="100000" fill="hold" grpId="1" nodeType="afterEffect">
                                  <p:stCondLst>
                                    <p:cond delay="4000"/>
                                  </p:stCondLst>
                                  <p:childTnLst>
                                    <p:anim calcmode="lin" valueType="num">
                                      <p:cBhvr>
                                        <p:cTn id="2859" dur="1000"/>
                                        <p:tgtEl>
                                          <p:spTgt spid="2667"/>
                                        </p:tgtEl>
                                        <p:attrNameLst>
                                          <p:attrName>ppt_w</p:attrName>
                                        </p:attrNameLst>
                                      </p:cBhvr>
                                      <p:tavLst>
                                        <p:tav tm="0">
                                          <p:val>
                                            <p:strVal val="ppt_w"/>
                                          </p:val>
                                        </p:tav>
                                        <p:tav tm="100000">
                                          <p:val>
                                            <p:strVal val="ppt_w*0.05"/>
                                          </p:val>
                                        </p:tav>
                                      </p:tavLst>
                                    </p:anim>
                                    <p:anim calcmode="lin" valueType="num">
                                      <p:cBhvr>
                                        <p:cTn id="2860" dur="1000"/>
                                        <p:tgtEl>
                                          <p:spTgt spid="2667"/>
                                        </p:tgtEl>
                                        <p:attrNameLst>
                                          <p:attrName>ppt_h</p:attrName>
                                        </p:attrNameLst>
                                      </p:cBhvr>
                                      <p:tavLst>
                                        <p:tav tm="0">
                                          <p:val>
                                            <p:strVal val="ppt_h"/>
                                          </p:val>
                                        </p:tav>
                                        <p:tav tm="100000">
                                          <p:val>
                                            <p:strVal val="ppt_h"/>
                                          </p:val>
                                        </p:tav>
                                      </p:tavLst>
                                    </p:anim>
                                    <p:anim calcmode="lin" valueType="num">
                                      <p:cBhvr>
                                        <p:cTn id="2861" dur="1000"/>
                                        <p:tgtEl>
                                          <p:spTgt spid="2667"/>
                                        </p:tgtEl>
                                        <p:attrNameLst>
                                          <p:attrName>ppt_x</p:attrName>
                                        </p:attrNameLst>
                                      </p:cBhvr>
                                      <p:tavLst>
                                        <p:tav tm="0">
                                          <p:val>
                                            <p:strVal val="ppt_x"/>
                                          </p:val>
                                        </p:tav>
                                        <p:tav tm="100000">
                                          <p:val>
                                            <p:strVal val="ppt_x-.2"/>
                                          </p:val>
                                        </p:tav>
                                      </p:tavLst>
                                    </p:anim>
                                    <p:anim calcmode="lin" valueType="num">
                                      <p:cBhvr>
                                        <p:cTn id="2862" dur="1000"/>
                                        <p:tgtEl>
                                          <p:spTgt spid="2667"/>
                                        </p:tgtEl>
                                        <p:attrNameLst>
                                          <p:attrName>ppt_y</p:attrName>
                                        </p:attrNameLst>
                                      </p:cBhvr>
                                      <p:tavLst>
                                        <p:tav tm="0">
                                          <p:val>
                                            <p:strVal val="ppt_y"/>
                                          </p:val>
                                        </p:tav>
                                        <p:tav tm="100000">
                                          <p:val>
                                            <p:strVal val="ppt_y"/>
                                          </p:val>
                                        </p:tav>
                                      </p:tavLst>
                                    </p:anim>
                                    <p:animEffect transition="out" filter="fade">
                                      <p:cBhvr>
                                        <p:cTn id="2863" dur="1000"/>
                                        <p:tgtEl>
                                          <p:spTgt spid="2667"/>
                                        </p:tgtEl>
                                      </p:cBhvr>
                                    </p:animEffect>
                                    <p:set>
                                      <p:cBhvr>
                                        <p:cTn id="2864" dur="1" fill="hold">
                                          <p:stCondLst>
                                            <p:cond delay="999"/>
                                          </p:stCondLst>
                                        </p:cTn>
                                        <p:tgtEl>
                                          <p:spTgt spid="2667"/>
                                        </p:tgtEl>
                                        <p:attrNameLst>
                                          <p:attrName>style.visibility</p:attrName>
                                        </p:attrNameLst>
                                      </p:cBhvr>
                                      <p:to>
                                        <p:strVal val="hidden"/>
                                      </p:to>
                                    </p:set>
                                  </p:childTnLst>
                                </p:cTn>
                              </p:par>
                            </p:childTnLst>
                          </p:cTn>
                        </p:par>
                      </p:childTnLst>
                    </p:cTn>
                  </p:par>
                </p:childTnLst>
              </p:cTn>
              <p:nextCondLst>
                <p:cond evt="onClick" delay="0">
                  <p:tgtEl>
                    <p:spTgt spid="2357"/>
                  </p:tgtEl>
                </p:cond>
              </p:nextCondLst>
            </p:seq>
            <p:seq concurrent="1" nextAc="seek">
              <p:cTn id="2865" restart="whenNotActive" fill="hold" evtFilter="cancelBubble" nodeType="interactiveSeq">
                <p:stCondLst>
                  <p:cond evt="onClick" delay="0">
                    <p:tgtEl>
                      <p:spTgt spid="2358"/>
                    </p:tgtEl>
                  </p:cond>
                </p:stCondLst>
                <p:endSync evt="end" delay="0">
                  <p:rtn val="all"/>
                </p:endSync>
                <p:childTnLst>
                  <p:par>
                    <p:cTn id="2866" fill="hold">
                      <p:stCondLst>
                        <p:cond delay="0"/>
                      </p:stCondLst>
                      <p:childTnLst>
                        <p:par>
                          <p:cTn id="2867" fill="hold">
                            <p:stCondLst>
                              <p:cond delay="0"/>
                            </p:stCondLst>
                            <p:childTnLst>
                              <p:par>
                                <p:cTn id="2868" presetID="54" presetClass="entr" presetSubtype="0" accel="100000" fill="hold" grpId="0" nodeType="clickEffect">
                                  <p:stCondLst>
                                    <p:cond delay="0"/>
                                  </p:stCondLst>
                                  <p:childTnLst>
                                    <p:set>
                                      <p:cBhvr>
                                        <p:cTn id="2869" dur="1" fill="hold">
                                          <p:stCondLst>
                                            <p:cond delay="0"/>
                                          </p:stCondLst>
                                        </p:cTn>
                                        <p:tgtEl>
                                          <p:spTgt spid="2669"/>
                                        </p:tgtEl>
                                        <p:attrNameLst>
                                          <p:attrName>style.visibility</p:attrName>
                                        </p:attrNameLst>
                                      </p:cBhvr>
                                      <p:to>
                                        <p:strVal val="visible"/>
                                      </p:to>
                                    </p:set>
                                    <p:anim calcmode="lin" valueType="num">
                                      <p:cBhvr>
                                        <p:cTn id="2870" dur="1000" fill="hold"/>
                                        <p:tgtEl>
                                          <p:spTgt spid="2669"/>
                                        </p:tgtEl>
                                        <p:attrNameLst>
                                          <p:attrName>ppt_w</p:attrName>
                                        </p:attrNameLst>
                                      </p:cBhvr>
                                      <p:tavLst>
                                        <p:tav tm="0">
                                          <p:val>
                                            <p:strVal val="#ppt_w*0.05"/>
                                          </p:val>
                                        </p:tav>
                                        <p:tav tm="100000">
                                          <p:val>
                                            <p:strVal val="#ppt_w"/>
                                          </p:val>
                                        </p:tav>
                                      </p:tavLst>
                                    </p:anim>
                                    <p:anim calcmode="lin" valueType="num">
                                      <p:cBhvr>
                                        <p:cTn id="2871" dur="1000" fill="hold"/>
                                        <p:tgtEl>
                                          <p:spTgt spid="2669"/>
                                        </p:tgtEl>
                                        <p:attrNameLst>
                                          <p:attrName>ppt_h</p:attrName>
                                        </p:attrNameLst>
                                      </p:cBhvr>
                                      <p:tavLst>
                                        <p:tav tm="0">
                                          <p:val>
                                            <p:strVal val="#ppt_h"/>
                                          </p:val>
                                        </p:tav>
                                        <p:tav tm="100000">
                                          <p:val>
                                            <p:strVal val="#ppt_h"/>
                                          </p:val>
                                        </p:tav>
                                      </p:tavLst>
                                    </p:anim>
                                    <p:anim calcmode="lin" valueType="num">
                                      <p:cBhvr>
                                        <p:cTn id="2872" dur="1000" fill="hold"/>
                                        <p:tgtEl>
                                          <p:spTgt spid="2669"/>
                                        </p:tgtEl>
                                        <p:attrNameLst>
                                          <p:attrName>ppt_x</p:attrName>
                                        </p:attrNameLst>
                                      </p:cBhvr>
                                      <p:tavLst>
                                        <p:tav tm="0">
                                          <p:val>
                                            <p:strVal val="#ppt_x-.2"/>
                                          </p:val>
                                        </p:tav>
                                        <p:tav tm="100000">
                                          <p:val>
                                            <p:strVal val="#ppt_x"/>
                                          </p:val>
                                        </p:tav>
                                      </p:tavLst>
                                    </p:anim>
                                    <p:anim calcmode="lin" valueType="num">
                                      <p:cBhvr>
                                        <p:cTn id="2873" dur="1000" fill="hold"/>
                                        <p:tgtEl>
                                          <p:spTgt spid="2669"/>
                                        </p:tgtEl>
                                        <p:attrNameLst>
                                          <p:attrName>ppt_y</p:attrName>
                                        </p:attrNameLst>
                                      </p:cBhvr>
                                      <p:tavLst>
                                        <p:tav tm="0">
                                          <p:val>
                                            <p:strVal val="#ppt_y"/>
                                          </p:val>
                                        </p:tav>
                                        <p:tav tm="100000">
                                          <p:val>
                                            <p:strVal val="#ppt_y"/>
                                          </p:val>
                                        </p:tav>
                                      </p:tavLst>
                                    </p:anim>
                                    <p:animEffect transition="in" filter="fade">
                                      <p:cBhvr>
                                        <p:cTn id="2874" dur="1000"/>
                                        <p:tgtEl>
                                          <p:spTgt spid="2669"/>
                                        </p:tgtEl>
                                      </p:cBhvr>
                                    </p:animEffect>
                                  </p:childTnLst>
                                </p:cTn>
                              </p:par>
                              <p:par>
                                <p:cTn id="2875" presetID="0" presetClass="path" presetSubtype="0" accel="50000" decel="50000" fill="hold" grpId="2" nodeType="withEffect">
                                  <p:stCondLst>
                                    <p:cond delay="0"/>
                                  </p:stCondLst>
                                  <p:childTnLst>
                                    <p:animMotion origin="layout" path="M 2.77778E-6 -3.7037E-6 L 1.0809 1.29838 " pathEditMode="relative" rAng="0" ptsTypes="AA">
                                      <p:cBhvr>
                                        <p:cTn id="2876" dur="100" fill="hold"/>
                                        <p:tgtEl>
                                          <p:spTgt spid="2669"/>
                                        </p:tgtEl>
                                        <p:attrNameLst>
                                          <p:attrName>ppt_x</p:attrName>
                                          <p:attrName>ppt_y</p:attrName>
                                        </p:attrNameLst>
                                      </p:cBhvr>
                                      <p:rCtr x="540" y="649"/>
                                    </p:animMotion>
                                  </p:childTnLst>
                                </p:cTn>
                              </p:par>
                            </p:childTnLst>
                          </p:cTn>
                        </p:par>
                        <p:par>
                          <p:cTn id="2877" fill="hold">
                            <p:stCondLst>
                              <p:cond delay="1000"/>
                            </p:stCondLst>
                            <p:childTnLst>
                              <p:par>
                                <p:cTn id="2878" presetID="54" presetClass="exit" presetSubtype="0" decel="100000" fill="hold" grpId="1" nodeType="afterEffect">
                                  <p:stCondLst>
                                    <p:cond delay="4000"/>
                                  </p:stCondLst>
                                  <p:childTnLst>
                                    <p:anim calcmode="lin" valueType="num">
                                      <p:cBhvr>
                                        <p:cTn id="2879" dur="1000"/>
                                        <p:tgtEl>
                                          <p:spTgt spid="2669"/>
                                        </p:tgtEl>
                                        <p:attrNameLst>
                                          <p:attrName>ppt_w</p:attrName>
                                        </p:attrNameLst>
                                      </p:cBhvr>
                                      <p:tavLst>
                                        <p:tav tm="0">
                                          <p:val>
                                            <p:strVal val="ppt_w"/>
                                          </p:val>
                                        </p:tav>
                                        <p:tav tm="100000">
                                          <p:val>
                                            <p:strVal val="ppt_w*0.05"/>
                                          </p:val>
                                        </p:tav>
                                      </p:tavLst>
                                    </p:anim>
                                    <p:anim calcmode="lin" valueType="num">
                                      <p:cBhvr>
                                        <p:cTn id="2880" dur="1000"/>
                                        <p:tgtEl>
                                          <p:spTgt spid="2669"/>
                                        </p:tgtEl>
                                        <p:attrNameLst>
                                          <p:attrName>ppt_h</p:attrName>
                                        </p:attrNameLst>
                                      </p:cBhvr>
                                      <p:tavLst>
                                        <p:tav tm="0">
                                          <p:val>
                                            <p:strVal val="ppt_h"/>
                                          </p:val>
                                        </p:tav>
                                        <p:tav tm="100000">
                                          <p:val>
                                            <p:strVal val="ppt_h"/>
                                          </p:val>
                                        </p:tav>
                                      </p:tavLst>
                                    </p:anim>
                                    <p:anim calcmode="lin" valueType="num">
                                      <p:cBhvr>
                                        <p:cTn id="2881" dur="1000"/>
                                        <p:tgtEl>
                                          <p:spTgt spid="2669"/>
                                        </p:tgtEl>
                                        <p:attrNameLst>
                                          <p:attrName>ppt_x</p:attrName>
                                        </p:attrNameLst>
                                      </p:cBhvr>
                                      <p:tavLst>
                                        <p:tav tm="0">
                                          <p:val>
                                            <p:strVal val="ppt_x"/>
                                          </p:val>
                                        </p:tav>
                                        <p:tav tm="100000">
                                          <p:val>
                                            <p:strVal val="ppt_x-.2"/>
                                          </p:val>
                                        </p:tav>
                                      </p:tavLst>
                                    </p:anim>
                                    <p:anim calcmode="lin" valueType="num">
                                      <p:cBhvr>
                                        <p:cTn id="2882" dur="1000"/>
                                        <p:tgtEl>
                                          <p:spTgt spid="2669"/>
                                        </p:tgtEl>
                                        <p:attrNameLst>
                                          <p:attrName>ppt_y</p:attrName>
                                        </p:attrNameLst>
                                      </p:cBhvr>
                                      <p:tavLst>
                                        <p:tav tm="0">
                                          <p:val>
                                            <p:strVal val="ppt_y"/>
                                          </p:val>
                                        </p:tav>
                                        <p:tav tm="100000">
                                          <p:val>
                                            <p:strVal val="ppt_y"/>
                                          </p:val>
                                        </p:tav>
                                      </p:tavLst>
                                    </p:anim>
                                    <p:animEffect transition="out" filter="fade">
                                      <p:cBhvr>
                                        <p:cTn id="2883" dur="1000"/>
                                        <p:tgtEl>
                                          <p:spTgt spid="2669"/>
                                        </p:tgtEl>
                                      </p:cBhvr>
                                    </p:animEffect>
                                    <p:set>
                                      <p:cBhvr>
                                        <p:cTn id="2884" dur="1" fill="hold">
                                          <p:stCondLst>
                                            <p:cond delay="999"/>
                                          </p:stCondLst>
                                        </p:cTn>
                                        <p:tgtEl>
                                          <p:spTgt spid="2669"/>
                                        </p:tgtEl>
                                        <p:attrNameLst>
                                          <p:attrName>style.visibility</p:attrName>
                                        </p:attrNameLst>
                                      </p:cBhvr>
                                      <p:to>
                                        <p:strVal val="hidden"/>
                                      </p:to>
                                    </p:set>
                                  </p:childTnLst>
                                </p:cTn>
                              </p:par>
                            </p:childTnLst>
                          </p:cTn>
                        </p:par>
                      </p:childTnLst>
                    </p:cTn>
                  </p:par>
                </p:childTnLst>
              </p:cTn>
              <p:nextCondLst>
                <p:cond evt="onClick" delay="0">
                  <p:tgtEl>
                    <p:spTgt spid="2358"/>
                  </p:tgtEl>
                </p:cond>
              </p:nextCondLst>
            </p:seq>
            <p:seq concurrent="1" nextAc="seek">
              <p:cTn id="2885" restart="whenNotActive" fill="hold" evtFilter="cancelBubble" nodeType="interactiveSeq">
                <p:stCondLst>
                  <p:cond evt="onClick" delay="0">
                    <p:tgtEl>
                      <p:spTgt spid="2289"/>
                    </p:tgtEl>
                  </p:cond>
                </p:stCondLst>
                <p:endSync evt="end" delay="0">
                  <p:rtn val="all"/>
                </p:endSync>
                <p:childTnLst>
                  <p:par>
                    <p:cTn id="2886" fill="hold">
                      <p:stCondLst>
                        <p:cond delay="0"/>
                      </p:stCondLst>
                      <p:childTnLst>
                        <p:par>
                          <p:cTn id="2887" fill="hold">
                            <p:stCondLst>
                              <p:cond delay="0"/>
                            </p:stCondLst>
                            <p:childTnLst>
                              <p:par>
                                <p:cTn id="2888" presetID="54" presetClass="entr" presetSubtype="0" accel="100000" fill="hold" grpId="0" nodeType="clickEffect">
                                  <p:stCondLst>
                                    <p:cond delay="0"/>
                                  </p:stCondLst>
                                  <p:childTnLst>
                                    <p:set>
                                      <p:cBhvr>
                                        <p:cTn id="2889" dur="1" fill="hold">
                                          <p:stCondLst>
                                            <p:cond delay="0"/>
                                          </p:stCondLst>
                                        </p:cTn>
                                        <p:tgtEl>
                                          <p:spTgt spid="2655"/>
                                        </p:tgtEl>
                                        <p:attrNameLst>
                                          <p:attrName>style.visibility</p:attrName>
                                        </p:attrNameLst>
                                      </p:cBhvr>
                                      <p:to>
                                        <p:strVal val="visible"/>
                                      </p:to>
                                    </p:set>
                                    <p:anim calcmode="lin" valueType="num">
                                      <p:cBhvr>
                                        <p:cTn id="2890" dur="1000" fill="hold"/>
                                        <p:tgtEl>
                                          <p:spTgt spid="2655"/>
                                        </p:tgtEl>
                                        <p:attrNameLst>
                                          <p:attrName>ppt_w</p:attrName>
                                        </p:attrNameLst>
                                      </p:cBhvr>
                                      <p:tavLst>
                                        <p:tav tm="0">
                                          <p:val>
                                            <p:strVal val="#ppt_w*0.05"/>
                                          </p:val>
                                        </p:tav>
                                        <p:tav tm="100000">
                                          <p:val>
                                            <p:strVal val="#ppt_w"/>
                                          </p:val>
                                        </p:tav>
                                      </p:tavLst>
                                    </p:anim>
                                    <p:anim calcmode="lin" valueType="num">
                                      <p:cBhvr>
                                        <p:cTn id="2891" dur="1000" fill="hold"/>
                                        <p:tgtEl>
                                          <p:spTgt spid="2655"/>
                                        </p:tgtEl>
                                        <p:attrNameLst>
                                          <p:attrName>ppt_h</p:attrName>
                                        </p:attrNameLst>
                                      </p:cBhvr>
                                      <p:tavLst>
                                        <p:tav tm="0">
                                          <p:val>
                                            <p:strVal val="#ppt_h"/>
                                          </p:val>
                                        </p:tav>
                                        <p:tav tm="100000">
                                          <p:val>
                                            <p:strVal val="#ppt_h"/>
                                          </p:val>
                                        </p:tav>
                                      </p:tavLst>
                                    </p:anim>
                                    <p:anim calcmode="lin" valueType="num">
                                      <p:cBhvr>
                                        <p:cTn id="2892" dur="1000" fill="hold"/>
                                        <p:tgtEl>
                                          <p:spTgt spid="2655"/>
                                        </p:tgtEl>
                                        <p:attrNameLst>
                                          <p:attrName>ppt_x</p:attrName>
                                        </p:attrNameLst>
                                      </p:cBhvr>
                                      <p:tavLst>
                                        <p:tav tm="0">
                                          <p:val>
                                            <p:strVal val="#ppt_x-.2"/>
                                          </p:val>
                                        </p:tav>
                                        <p:tav tm="100000">
                                          <p:val>
                                            <p:strVal val="#ppt_x"/>
                                          </p:val>
                                        </p:tav>
                                      </p:tavLst>
                                    </p:anim>
                                    <p:anim calcmode="lin" valueType="num">
                                      <p:cBhvr>
                                        <p:cTn id="2893" dur="1000" fill="hold"/>
                                        <p:tgtEl>
                                          <p:spTgt spid="2655"/>
                                        </p:tgtEl>
                                        <p:attrNameLst>
                                          <p:attrName>ppt_y</p:attrName>
                                        </p:attrNameLst>
                                      </p:cBhvr>
                                      <p:tavLst>
                                        <p:tav tm="0">
                                          <p:val>
                                            <p:strVal val="#ppt_y"/>
                                          </p:val>
                                        </p:tav>
                                        <p:tav tm="100000">
                                          <p:val>
                                            <p:strVal val="#ppt_y"/>
                                          </p:val>
                                        </p:tav>
                                      </p:tavLst>
                                    </p:anim>
                                    <p:animEffect transition="in" filter="fade">
                                      <p:cBhvr>
                                        <p:cTn id="2894" dur="1000"/>
                                        <p:tgtEl>
                                          <p:spTgt spid="2655"/>
                                        </p:tgtEl>
                                      </p:cBhvr>
                                    </p:animEffect>
                                  </p:childTnLst>
                                </p:cTn>
                              </p:par>
                              <p:par>
                                <p:cTn id="2895" presetID="0" presetClass="path" presetSubtype="0" accel="50000" decel="50000" fill="hold" grpId="2" nodeType="withEffect">
                                  <p:stCondLst>
                                    <p:cond delay="0"/>
                                  </p:stCondLst>
                                  <p:childTnLst>
                                    <p:animMotion origin="layout" path="M -3.33333E-6 -4.07407E-6 L 0.97709 0.75301 " pathEditMode="relative" rAng="0" ptsTypes="AA">
                                      <p:cBhvr>
                                        <p:cTn id="2896" dur="100" fill="hold"/>
                                        <p:tgtEl>
                                          <p:spTgt spid="2655"/>
                                        </p:tgtEl>
                                        <p:attrNameLst>
                                          <p:attrName>ppt_x</p:attrName>
                                          <p:attrName>ppt_y</p:attrName>
                                        </p:attrNameLst>
                                      </p:cBhvr>
                                      <p:rCtr x="489" y="376"/>
                                    </p:animMotion>
                                  </p:childTnLst>
                                </p:cTn>
                              </p:par>
                            </p:childTnLst>
                          </p:cTn>
                        </p:par>
                        <p:par>
                          <p:cTn id="2897" fill="hold">
                            <p:stCondLst>
                              <p:cond delay="1000"/>
                            </p:stCondLst>
                            <p:childTnLst>
                              <p:par>
                                <p:cTn id="2898" presetID="54" presetClass="exit" presetSubtype="0" decel="100000" fill="hold" grpId="1" nodeType="afterEffect">
                                  <p:stCondLst>
                                    <p:cond delay="4000"/>
                                  </p:stCondLst>
                                  <p:childTnLst>
                                    <p:anim calcmode="lin" valueType="num">
                                      <p:cBhvr>
                                        <p:cTn id="2899" dur="1000"/>
                                        <p:tgtEl>
                                          <p:spTgt spid="2655"/>
                                        </p:tgtEl>
                                        <p:attrNameLst>
                                          <p:attrName>ppt_w</p:attrName>
                                        </p:attrNameLst>
                                      </p:cBhvr>
                                      <p:tavLst>
                                        <p:tav tm="0">
                                          <p:val>
                                            <p:strVal val="ppt_w"/>
                                          </p:val>
                                        </p:tav>
                                        <p:tav tm="100000">
                                          <p:val>
                                            <p:strVal val="ppt_w*0.05"/>
                                          </p:val>
                                        </p:tav>
                                      </p:tavLst>
                                    </p:anim>
                                    <p:anim calcmode="lin" valueType="num">
                                      <p:cBhvr>
                                        <p:cTn id="2900" dur="1000"/>
                                        <p:tgtEl>
                                          <p:spTgt spid="2655"/>
                                        </p:tgtEl>
                                        <p:attrNameLst>
                                          <p:attrName>ppt_h</p:attrName>
                                        </p:attrNameLst>
                                      </p:cBhvr>
                                      <p:tavLst>
                                        <p:tav tm="0">
                                          <p:val>
                                            <p:strVal val="ppt_h"/>
                                          </p:val>
                                        </p:tav>
                                        <p:tav tm="100000">
                                          <p:val>
                                            <p:strVal val="ppt_h"/>
                                          </p:val>
                                        </p:tav>
                                      </p:tavLst>
                                    </p:anim>
                                    <p:anim calcmode="lin" valueType="num">
                                      <p:cBhvr>
                                        <p:cTn id="2901" dur="1000"/>
                                        <p:tgtEl>
                                          <p:spTgt spid="2655"/>
                                        </p:tgtEl>
                                        <p:attrNameLst>
                                          <p:attrName>ppt_x</p:attrName>
                                        </p:attrNameLst>
                                      </p:cBhvr>
                                      <p:tavLst>
                                        <p:tav tm="0">
                                          <p:val>
                                            <p:strVal val="ppt_x"/>
                                          </p:val>
                                        </p:tav>
                                        <p:tav tm="100000">
                                          <p:val>
                                            <p:strVal val="ppt_x-.2"/>
                                          </p:val>
                                        </p:tav>
                                      </p:tavLst>
                                    </p:anim>
                                    <p:anim calcmode="lin" valueType="num">
                                      <p:cBhvr>
                                        <p:cTn id="2902" dur="1000"/>
                                        <p:tgtEl>
                                          <p:spTgt spid="2655"/>
                                        </p:tgtEl>
                                        <p:attrNameLst>
                                          <p:attrName>ppt_y</p:attrName>
                                        </p:attrNameLst>
                                      </p:cBhvr>
                                      <p:tavLst>
                                        <p:tav tm="0">
                                          <p:val>
                                            <p:strVal val="ppt_y"/>
                                          </p:val>
                                        </p:tav>
                                        <p:tav tm="100000">
                                          <p:val>
                                            <p:strVal val="ppt_y"/>
                                          </p:val>
                                        </p:tav>
                                      </p:tavLst>
                                    </p:anim>
                                    <p:animEffect transition="out" filter="fade">
                                      <p:cBhvr>
                                        <p:cTn id="2903" dur="1000"/>
                                        <p:tgtEl>
                                          <p:spTgt spid="2655"/>
                                        </p:tgtEl>
                                      </p:cBhvr>
                                    </p:animEffect>
                                    <p:set>
                                      <p:cBhvr>
                                        <p:cTn id="2904" dur="1" fill="hold">
                                          <p:stCondLst>
                                            <p:cond delay="999"/>
                                          </p:stCondLst>
                                        </p:cTn>
                                        <p:tgtEl>
                                          <p:spTgt spid="2655"/>
                                        </p:tgtEl>
                                        <p:attrNameLst>
                                          <p:attrName>style.visibility</p:attrName>
                                        </p:attrNameLst>
                                      </p:cBhvr>
                                      <p:to>
                                        <p:strVal val="hidden"/>
                                      </p:to>
                                    </p:set>
                                  </p:childTnLst>
                                </p:cTn>
                              </p:par>
                            </p:childTnLst>
                          </p:cTn>
                        </p:par>
                      </p:childTnLst>
                    </p:cTn>
                  </p:par>
                </p:childTnLst>
              </p:cTn>
              <p:nextCondLst>
                <p:cond evt="onClick" delay="0">
                  <p:tgtEl>
                    <p:spTgt spid="2289"/>
                  </p:tgtEl>
                </p:cond>
              </p:nextCondLst>
            </p:seq>
            <p:seq concurrent="1" nextAc="seek">
              <p:cTn id="2905" restart="whenNotActive" fill="hold" evtFilter="cancelBubble" nodeType="interactiveSeq">
                <p:stCondLst>
                  <p:cond evt="onClick" delay="0">
                    <p:tgtEl>
                      <p:spTgt spid="2381"/>
                    </p:tgtEl>
                  </p:cond>
                </p:stCondLst>
                <p:endSync evt="end" delay="0">
                  <p:rtn val="all"/>
                </p:endSync>
                <p:childTnLst>
                  <p:par>
                    <p:cTn id="2906" fill="hold">
                      <p:stCondLst>
                        <p:cond delay="0"/>
                      </p:stCondLst>
                      <p:childTnLst>
                        <p:par>
                          <p:cTn id="2907" fill="hold">
                            <p:stCondLst>
                              <p:cond delay="0"/>
                            </p:stCondLst>
                            <p:childTnLst>
                              <p:par>
                                <p:cTn id="2908" presetID="54" presetClass="entr" presetSubtype="0" accel="100000" fill="hold" grpId="0" nodeType="clickEffect">
                                  <p:stCondLst>
                                    <p:cond delay="0"/>
                                  </p:stCondLst>
                                  <p:childTnLst>
                                    <p:set>
                                      <p:cBhvr>
                                        <p:cTn id="2909" dur="1" fill="hold">
                                          <p:stCondLst>
                                            <p:cond delay="0"/>
                                          </p:stCondLst>
                                        </p:cTn>
                                        <p:tgtEl>
                                          <p:spTgt spid="2646"/>
                                        </p:tgtEl>
                                        <p:attrNameLst>
                                          <p:attrName>style.visibility</p:attrName>
                                        </p:attrNameLst>
                                      </p:cBhvr>
                                      <p:to>
                                        <p:strVal val="visible"/>
                                      </p:to>
                                    </p:set>
                                    <p:anim calcmode="lin" valueType="num">
                                      <p:cBhvr>
                                        <p:cTn id="2910" dur="1000" fill="hold"/>
                                        <p:tgtEl>
                                          <p:spTgt spid="2646"/>
                                        </p:tgtEl>
                                        <p:attrNameLst>
                                          <p:attrName>ppt_w</p:attrName>
                                        </p:attrNameLst>
                                      </p:cBhvr>
                                      <p:tavLst>
                                        <p:tav tm="0">
                                          <p:val>
                                            <p:strVal val="#ppt_w*0.05"/>
                                          </p:val>
                                        </p:tav>
                                        <p:tav tm="100000">
                                          <p:val>
                                            <p:strVal val="#ppt_w"/>
                                          </p:val>
                                        </p:tav>
                                      </p:tavLst>
                                    </p:anim>
                                    <p:anim calcmode="lin" valueType="num">
                                      <p:cBhvr>
                                        <p:cTn id="2911" dur="1000" fill="hold"/>
                                        <p:tgtEl>
                                          <p:spTgt spid="2646"/>
                                        </p:tgtEl>
                                        <p:attrNameLst>
                                          <p:attrName>ppt_h</p:attrName>
                                        </p:attrNameLst>
                                      </p:cBhvr>
                                      <p:tavLst>
                                        <p:tav tm="0">
                                          <p:val>
                                            <p:strVal val="#ppt_h"/>
                                          </p:val>
                                        </p:tav>
                                        <p:tav tm="100000">
                                          <p:val>
                                            <p:strVal val="#ppt_h"/>
                                          </p:val>
                                        </p:tav>
                                      </p:tavLst>
                                    </p:anim>
                                    <p:anim calcmode="lin" valueType="num">
                                      <p:cBhvr>
                                        <p:cTn id="2912" dur="1000" fill="hold"/>
                                        <p:tgtEl>
                                          <p:spTgt spid="2646"/>
                                        </p:tgtEl>
                                        <p:attrNameLst>
                                          <p:attrName>ppt_x</p:attrName>
                                        </p:attrNameLst>
                                      </p:cBhvr>
                                      <p:tavLst>
                                        <p:tav tm="0">
                                          <p:val>
                                            <p:strVal val="#ppt_x-.2"/>
                                          </p:val>
                                        </p:tav>
                                        <p:tav tm="100000">
                                          <p:val>
                                            <p:strVal val="#ppt_x"/>
                                          </p:val>
                                        </p:tav>
                                      </p:tavLst>
                                    </p:anim>
                                    <p:anim calcmode="lin" valueType="num">
                                      <p:cBhvr>
                                        <p:cTn id="2913" dur="1000" fill="hold"/>
                                        <p:tgtEl>
                                          <p:spTgt spid="2646"/>
                                        </p:tgtEl>
                                        <p:attrNameLst>
                                          <p:attrName>ppt_y</p:attrName>
                                        </p:attrNameLst>
                                      </p:cBhvr>
                                      <p:tavLst>
                                        <p:tav tm="0">
                                          <p:val>
                                            <p:strVal val="#ppt_y"/>
                                          </p:val>
                                        </p:tav>
                                        <p:tav tm="100000">
                                          <p:val>
                                            <p:strVal val="#ppt_y"/>
                                          </p:val>
                                        </p:tav>
                                      </p:tavLst>
                                    </p:anim>
                                    <p:animEffect transition="in" filter="fade">
                                      <p:cBhvr>
                                        <p:cTn id="2914" dur="1000"/>
                                        <p:tgtEl>
                                          <p:spTgt spid="2646"/>
                                        </p:tgtEl>
                                      </p:cBhvr>
                                    </p:animEffect>
                                  </p:childTnLst>
                                </p:cTn>
                              </p:par>
                              <p:par>
                                <p:cTn id="2915" presetID="0" presetClass="path" presetSubtype="0" accel="50000" decel="50000" fill="hold" grpId="2" nodeType="withEffect">
                                  <p:stCondLst>
                                    <p:cond delay="0"/>
                                  </p:stCondLst>
                                  <p:childTnLst>
                                    <p:animMotion origin="layout" path="M 8.33333E-7 -3.7037E-6 L 0.69219 0.48588 " pathEditMode="relative" rAng="0" ptsTypes="AA">
                                      <p:cBhvr>
                                        <p:cTn id="2916" dur="100" fill="hold"/>
                                        <p:tgtEl>
                                          <p:spTgt spid="2646"/>
                                        </p:tgtEl>
                                        <p:attrNameLst>
                                          <p:attrName>ppt_x</p:attrName>
                                          <p:attrName>ppt_y</p:attrName>
                                        </p:attrNameLst>
                                      </p:cBhvr>
                                      <p:rCtr x="346" y="243"/>
                                    </p:animMotion>
                                  </p:childTnLst>
                                </p:cTn>
                              </p:par>
                            </p:childTnLst>
                          </p:cTn>
                        </p:par>
                        <p:par>
                          <p:cTn id="2917" fill="hold">
                            <p:stCondLst>
                              <p:cond delay="1000"/>
                            </p:stCondLst>
                            <p:childTnLst>
                              <p:par>
                                <p:cTn id="2918" presetID="54" presetClass="exit" presetSubtype="0" decel="100000" fill="hold" grpId="1" nodeType="afterEffect">
                                  <p:stCondLst>
                                    <p:cond delay="4000"/>
                                  </p:stCondLst>
                                  <p:childTnLst>
                                    <p:anim calcmode="lin" valueType="num">
                                      <p:cBhvr>
                                        <p:cTn id="2919" dur="1000"/>
                                        <p:tgtEl>
                                          <p:spTgt spid="2646"/>
                                        </p:tgtEl>
                                        <p:attrNameLst>
                                          <p:attrName>ppt_w</p:attrName>
                                        </p:attrNameLst>
                                      </p:cBhvr>
                                      <p:tavLst>
                                        <p:tav tm="0">
                                          <p:val>
                                            <p:strVal val="ppt_w"/>
                                          </p:val>
                                        </p:tav>
                                        <p:tav tm="100000">
                                          <p:val>
                                            <p:strVal val="ppt_w*0.05"/>
                                          </p:val>
                                        </p:tav>
                                      </p:tavLst>
                                    </p:anim>
                                    <p:anim calcmode="lin" valueType="num">
                                      <p:cBhvr>
                                        <p:cTn id="2920" dur="1000"/>
                                        <p:tgtEl>
                                          <p:spTgt spid="2646"/>
                                        </p:tgtEl>
                                        <p:attrNameLst>
                                          <p:attrName>ppt_h</p:attrName>
                                        </p:attrNameLst>
                                      </p:cBhvr>
                                      <p:tavLst>
                                        <p:tav tm="0">
                                          <p:val>
                                            <p:strVal val="ppt_h"/>
                                          </p:val>
                                        </p:tav>
                                        <p:tav tm="100000">
                                          <p:val>
                                            <p:strVal val="ppt_h"/>
                                          </p:val>
                                        </p:tav>
                                      </p:tavLst>
                                    </p:anim>
                                    <p:anim calcmode="lin" valueType="num">
                                      <p:cBhvr>
                                        <p:cTn id="2921" dur="1000"/>
                                        <p:tgtEl>
                                          <p:spTgt spid="2646"/>
                                        </p:tgtEl>
                                        <p:attrNameLst>
                                          <p:attrName>ppt_x</p:attrName>
                                        </p:attrNameLst>
                                      </p:cBhvr>
                                      <p:tavLst>
                                        <p:tav tm="0">
                                          <p:val>
                                            <p:strVal val="ppt_x"/>
                                          </p:val>
                                        </p:tav>
                                        <p:tav tm="100000">
                                          <p:val>
                                            <p:strVal val="ppt_x-.2"/>
                                          </p:val>
                                        </p:tav>
                                      </p:tavLst>
                                    </p:anim>
                                    <p:anim calcmode="lin" valueType="num">
                                      <p:cBhvr>
                                        <p:cTn id="2922" dur="1000"/>
                                        <p:tgtEl>
                                          <p:spTgt spid="2646"/>
                                        </p:tgtEl>
                                        <p:attrNameLst>
                                          <p:attrName>ppt_y</p:attrName>
                                        </p:attrNameLst>
                                      </p:cBhvr>
                                      <p:tavLst>
                                        <p:tav tm="0">
                                          <p:val>
                                            <p:strVal val="ppt_y"/>
                                          </p:val>
                                        </p:tav>
                                        <p:tav tm="100000">
                                          <p:val>
                                            <p:strVal val="ppt_y"/>
                                          </p:val>
                                        </p:tav>
                                      </p:tavLst>
                                    </p:anim>
                                    <p:animEffect transition="out" filter="fade">
                                      <p:cBhvr>
                                        <p:cTn id="2923" dur="1000"/>
                                        <p:tgtEl>
                                          <p:spTgt spid="2646"/>
                                        </p:tgtEl>
                                      </p:cBhvr>
                                    </p:animEffect>
                                    <p:set>
                                      <p:cBhvr>
                                        <p:cTn id="2924" dur="1" fill="hold">
                                          <p:stCondLst>
                                            <p:cond delay="999"/>
                                          </p:stCondLst>
                                        </p:cTn>
                                        <p:tgtEl>
                                          <p:spTgt spid="2646"/>
                                        </p:tgtEl>
                                        <p:attrNameLst>
                                          <p:attrName>style.visibility</p:attrName>
                                        </p:attrNameLst>
                                      </p:cBhvr>
                                      <p:to>
                                        <p:strVal val="hidden"/>
                                      </p:to>
                                    </p:set>
                                  </p:childTnLst>
                                </p:cTn>
                              </p:par>
                            </p:childTnLst>
                          </p:cTn>
                        </p:par>
                      </p:childTnLst>
                    </p:cTn>
                  </p:par>
                </p:childTnLst>
              </p:cTn>
              <p:nextCondLst>
                <p:cond evt="onClick" delay="0">
                  <p:tgtEl>
                    <p:spTgt spid="2381"/>
                  </p:tgtEl>
                </p:cond>
              </p:nextCondLst>
            </p:seq>
            <p:seq concurrent="1" nextAc="seek">
              <p:cTn id="2925" restart="whenNotActive" fill="hold" evtFilter="cancelBubble" nodeType="interactiveSeq">
                <p:stCondLst>
                  <p:cond evt="onClick" delay="0">
                    <p:tgtEl>
                      <p:spTgt spid="2351"/>
                    </p:tgtEl>
                  </p:cond>
                </p:stCondLst>
                <p:endSync evt="end" delay="0">
                  <p:rtn val="all"/>
                </p:endSync>
                <p:childTnLst>
                  <p:par>
                    <p:cTn id="2926" fill="hold">
                      <p:stCondLst>
                        <p:cond delay="0"/>
                      </p:stCondLst>
                      <p:childTnLst>
                        <p:par>
                          <p:cTn id="2927" fill="hold">
                            <p:stCondLst>
                              <p:cond delay="0"/>
                            </p:stCondLst>
                            <p:childTnLst>
                              <p:par>
                                <p:cTn id="2928" presetID="54" presetClass="entr" presetSubtype="0" accel="100000" fill="hold" grpId="0" nodeType="clickEffect">
                                  <p:stCondLst>
                                    <p:cond delay="0"/>
                                  </p:stCondLst>
                                  <p:childTnLst>
                                    <p:set>
                                      <p:cBhvr>
                                        <p:cTn id="2929" dur="1" fill="hold">
                                          <p:stCondLst>
                                            <p:cond delay="0"/>
                                          </p:stCondLst>
                                        </p:cTn>
                                        <p:tgtEl>
                                          <p:spTgt spid="2668"/>
                                        </p:tgtEl>
                                        <p:attrNameLst>
                                          <p:attrName>style.visibility</p:attrName>
                                        </p:attrNameLst>
                                      </p:cBhvr>
                                      <p:to>
                                        <p:strVal val="visible"/>
                                      </p:to>
                                    </p:set>
                                    <p:anim calcmode="lin" valueType="num">
                                      <p:cBhvr>
                                        <p:cTn id="2930" dur="1000" fill="hold"/>
                                        <p:tgtEl>
                                          <p:spTgt spid="2668"/>
                                        </p:tgtEl>
                                        <p:attrNameLst>
                                          <p:attrName>ppt_w</p:attrName>
                                        </p:attrNameLst>
                                      </p:cBhvr>
                                      <p:tavLst>
                                        <p:tav tm="0">
                                          <p:val>
                                            <p:strVal val="#ppt_w*0.05"/>
                                          </p:val>
                                        </p:tav>
                                        <p:tav tm="100000">
                                          <p:val>
                                            <p:strVal val="#ppt_w"/>
                                          </p:val>
                                        </p:tav>
                                      </p:tavLst>
                                    </p:anim>
                                    <p:anim calcmode="lin" valueType="num">
                                      <p:cBhvr>
                                        <p:cTn id="2931" dur="1000" fill="hold"/>
                                        <p:tgtEl>
                                          <p:spTgt spid="2668"/>
                                        </p:tgtEl>
                                        <p:attrNameLst>
                                          <p:attrName>ppt_h</p:attrName>
                                        </p:attrNameLst>
                                      </p:cBhvr>
                                      <p:tavLst>
                                        <p:tav tm="0">
                                          <p:val>
                                            <p:strVal val="#ppt_h"/>
                                          </p:val>
                                        </p:tav>
                                        <p:tav tm="100000">
                                          <p:val>
                                            <p:strVal val="#ppt_h"/>
                                          </p:val>
                                        </p:tav>
                                      </p:tavLst>
                                    </p:anim>
                                    <p:anim calcmode="lin" valueType="num">
                                      <p:cBhvr>
                                        <p:cTn id="2932" dur="1000" fill="hold"/>
                                        <p:tgtEl>
                                          <p:spTgt spid="2668"/>
                                        </p:tgtEl>
                                        <p:attrNameLst>
                                          <p:attrName>ppt_x</p:attrName>
                                        </p:attrNameLst>
                                      </p:cBhvr>
                                      <p:tavLst>
                                        <p:tav tm="0">
                                          <p:val>
                                            <p:strVal val="#ppt_x-.2"/>
                                          </p:val>
                                        </p:tav>
                                        <p:tav tm="100000">
                                          <p:val>
                                            <p:strVal val="#ppt_x"/>
                                          </p:val>
                                        </p:tav>
                                      </p:tavLst>
                                    </p:anim>
                                    <p:anim calcmode="lin" valueType="num">
                                      <p:cBhvr>
                                        <p:cTn id="2933" dur="1000" fill="hold"/>
                                        <p:tgtEl>
                                          <p:spTgt spid="2668"/>
                                        </p:tgtEl>
                                        <p:attrNameLst>
                                          <p:attrName>ppt_y</p:attrName>
                                        </p:attrNameLst>
                                      </p:cBhvr>
                                      <p:tavLst>
                                        <p:tav tm="0">
                                          <p:val>
                                            <p:strVal val="#ppt_y"/>
                                          </p:val>
                                        </p:tav>
                                        <p:tav tm="100000">
                                          <p:val>
                                            <p:strVal val="#ppt_y"/>
                                          </p:val>
                                        </p:tav>
                                      </p:tavLst>
                                    </p:anim>
                                    <p:animEffect transition="in" filter="fade">
                                      <p:cBhvr>
                                        <p:cTn id="2934" dur="1000"/>
                                        <p:tgtEl>
                                          <p:spTgt spid="2668"/>
                                        </p:tgtEl>
                                      </p:cBhvr>
                                    </p:animEffect>
                                  </p:childTnLst>
                                </p:cTn>
                              </p:par>
                              <p:par>
                                <p:cTn id="2935" presetID="0" presetClass="path" presetSubtype="0" accel="50000" decel="50000" fill="hold" grpId="2" nodeType="withEffect">
                                  <p:stCondLst>
                                    <p:cond delay="0"/>
                                  </p:stCondLst>
                                  <p:childTnLst>
                                    <p:animMotion origin="layout" path="M -2.77778E-6 -3.7037E-6 L 1.41077 1.29838 " pathEditMode="relative" rAng="0" ptsTypes="AA">
                                      <p:cBhvr>
                                        <p:cTn id="2936" dur="100" fill="hold"/>
                                        <p:tgtEl>
                                          <p:spTgt spid="2668"/>
                                        </p:tgtEl>
                                        <p:attrNameLst>
                                          <p:attrName>ppt_x</p:attrName>
                                          <p:attrName>ppt_y</p:attrName>
                                        </p:attrNameLst>
                                      </p:cBhvr>
                                      <p:rCtr x="705" y="649"/>
                                    </p:animMotion>
                                  </p:childTnLst>
                                </p:cTn>
                              </p:par>
                            </p:childTnLst>
                          </p:cTn>
                        </p:par>
                        <p:par>
                          <p:cTn id="2937" fill="hold">
                            <p:stCondLst>
                              <p:cond delay="1000"/>
                            </p:stCondLst>
                            <p:childTnLst>
                              <p:par>
                                <p:cTn id="2938" presetID="54" presetClass="exit" presetSubtype="0" decel="100000" fill="hold" grpId="1" nodeType="afterEffect">
                                  <p:stCondLst>
                                    <p:cond delay="4000"/>
                                  </p:stCondLst>
                                  <p:childTnLst>
                                    <p:anim calcmode="lin" valueType="num">
                                      <p:cBhvr>
                                        <p:cTn id="2939" dur="1000"/>
                                        <p:tgtEl>
                                          <p:spTgt spid="2668"/>
                                        </p:tgtEl>
                                        <p:attrNameLst>
                                          <p:attrName>ppt_w</p:attrName>
                                        </p:attrNameLst>
                                      </p:cBhvr>
                                      <p:tavLst>
                                        <p:tav tm="0">
                                          <p:val>
                                            <p:strVal val="ppt_w"/>
                                          </p:val>
                                        </p:tav>
                                        <p:tav tm="100000">
                                          <p:val>
                                            <p:strVal val="ppt_w*0.05"/>
                                          </p:val>
                                        </p:tav>
                                      </p:tavLst>
                                    </p:anim>
                                    <p:anim calcmode="lin" valueType="num">
                                      <p:cBhvr>
                                        <p:cTn id="2940" dur="1000"/>
                                        <p:tgtEl>
                                          <p:spTgt spid="2668"/>
                                        </p:tgtEl>
                                        <p:attrNameLst>
                                          <p:attrName>ppt_h</p:attrName>
                                        </p:attrNameLst>
                                      </p:cBhvr>
                                      <p:tavLst>
                                        <p:tav tm="0">
                                          <p:val>
                                            <p:strVal val="ppt_h"/>
                                          </p:val>
                                        </p:tav>
                                        <p:tav tm="100000">
                                          <p:val>
                                            <p:strVal val="ppt_h"/>
                                          </p:val>
                                        </p:tav>
                                      </p:tavLst>
                                    </p:anim>
                                    <p:anim calcmode="lin" valueType="num">
                                      <p:cBhvr>
                                        <p:cTn id="2941" dur="1000"/>
                                        <p:tgtEl>
                                          <p:spTgt spid="2668"/>
                                        </p:tgtEl>
                                        <p:attrNameLst>
                                          <p:attrName>ppt_x</p:attrName>
                                        </p:attrNameLst>
                                      </p:cBhvr>
                                      <p:tavLst>
                                        <p:tav tm="0">
                                          <p:val>
                                            <p:strVal val="ppt_x"/>
                                          </p:val>
                                        </p:tav>
                                        <p:tav tm="100000">
                                          <p:val>
                                            <p:strVal val="ppt_x-.2"/>
                                          </p:val>
                                        </p:tav>
                                      </p:tavLst>
                                    </p:anim>
                                    <p:anim calcmode="lin" valueType="num">
                                      <p:cBhvr>
                                        <p:cTn id="2942" dur="1000"/>
                                        <p:tgtEl>
                                          <p:spTgt spid="2668"/>
                                        </p:tgtEl>
                                        <p:attrNameLst>
                                          <p:attrName>ppt_y</p:attrName>
                                        </p:attrNameLst>
                                      </p:cBhvr>
                                      <p:tavLst>
                                        <p:tav tm="0">
                                          <p:val>
                                            <p:strVal val="ppt_y"/>
                                          </p:val>
                                        </p:tav>
                                        <p:tav tm="100000">
                                          <p:val>
                                            <p:strVal val="ppt_y"/>
                                          </p:val>
                                        </p:tav>
                                      </p:tavLst>
                                    </p:anim>
                                    <p:animEffect transition="out" filter="fade">
                                      <p:cBhvr>
                                        <p:cTn id="2943" dur="1000"/>
                                        <p:tgtEl>
                                          <p:spTgt spid="2668"/>
                                        </p:tgtEl>
                                      </p:cBhvr>
                                    </p:animEffect>
                                    <p:set>
                                      <p:cBhvr>
                                        <p:cTn id="2944" dur="1" fill="hold">
                                          <p:stCondLst>
                                            <p:cond delay="999"/>
                                          </p:stCondLst>
                                        </p:cTn>
                                        <p:tgtEl>
                                          <p:spTgt spid="2668"/>
                                        </p:tgtEl>
                                        <p:attrNameLst>
                                          <p:attrName>style.visibility</p:attrName>
                                        </p:attrNameLst>
                                      </p:cBhvr>
                                      <p:to>
                                        <p:strVal val="hidden"/>
                                      </p:to>
                                    </p:set>
                                  </p:childTnLst>
                                </p:cTn>
                              </p:par>
                            </p:childTnLst>
                          </p:cTn>
                        </p:par>
                      </p:childTnLst>
                    </p:cTn>
                  </p:par>
                </p:childTnLst>
              </p:cTn>
              <p:nextCondLst>
                <p:cond evt="onClick" delay="0">
                  <p:tgtEl>
                    <p:spTgt spid="2351"/>
                  </p:tgtEl>
                </p:cond>
              </p:nextCondLst>
            </p:seq>
            <p:seq concurrent="1" nextAc="seek">
              <p:cTn id="2945" restart="whenNotActive" fill="hold" evtFilter="cancelBubble" nodeType="interactiveSeq">
                <p:stCondLst>
                  <p:cond evt="onClick" delay="0">
                    <p:tgtEl>
                      <p:spTgt spid="2272"/>
                    </p:tgtEl>
                  </p:cond>
                </p:stCondLst>
                <p:endSync evt="end" delay="0">
                  <p:rtn val="all"/>
                </p:endSync>
                <p:childTnLst>
                  <p:par>
                    <p:cTn id="2946" fill="hold">
                      <p:stCondLst>
                        <p:cond delay="0"/>
                      </p:stCondLst>
                      <p:childTnLst>
                        <p:par>
                          <p:cTn id="2947" fill="hold">
                            <p:stCondLst>
                              <p:cond delay="0"/>
                            </p:stCondLst>
                            <p:childTnLst>
                              <p:par>
                                <p:cTn id="2948" presetID="54" presetClass="entr" presetSubtype="0" accel="100000" fill="hold" grpId="0" nodeType="clickEffect">
                                  <p:stCondLst>
                                    <p:cond delay="0"/>
                                  </p:stCondLst>
                                  <p:childTnLst>
                                    <p:set>
                                      <p:cBhvr>
                                        <p:cTn id="2949" dur="1" fill="hold">
                                          <p:stCondLst>
                                            <p:cond delay="0"/>
                                          </p:stCondLst>
                                        </p:cTn>
                                        <p:tgtEl>
                                          <p:spTgt spid="2718"/>
                                        </p:tgtEl>
                                        <p:attrNameLst>
                                          <p:attrName>style.visibility</p:attrName>
                                        </p:attrNameLst>
                                      </p:cBhvr>
                                      <p:to>
                                        <p:strVal val="visible"/>
                                      </p:to>
                                    </p:set>
                                    <p:anim calcmode="lin" valueType="num">
                                      <p:cBhvr>
                                        <p:cTn id="2950" dur="1000" fill="hold"/>
                                        <p:tgtEl>
                                          <p:spTgt spid="2718"/>
                                        </p:tgtEl>
                                        <p:attrNameLst>
                                          <p:attrName>ppt_w</p:attrName>
                                        </p:attrNameLst>
                                      </p:cBhvr>
                                      <p:tavLst>
                                        <p:tav tm="0">
                                          <p:val>
                                            <p:strVal val="#ppt_w*0.05"/>
                                          </p:val>
                                        </p:tav>
                                        <p:tav tm="100000">
                                          <p:val>
                                            <p:strVal val="#ppt_w"/>
                                          </p:val>
                                        </p:tav>
                                      </p:tavLst>
                                    </p:anim>
                                    <p:anim calcmode="lin" valueType="num">
                                      <p:cBhvr>
                                        <p:cTn id="2951" dur="1000" fill="hold"/>
                                        <p:tgtEl>
                                          <p:spTgt spid="2718"/>
                                        </p:tgtEl>
                                        <p:attrNameLst>
                                          <p:attrName>ppt_h</p:attrName>
                                        </p:attrNameLst>
                                      </p:cBhvr>
                                      <p:tavLst>
                                        <p:tav tm="0">
                                          <p:val>
                                            <p:strVal val="#ppt_h"/>
                                          </p:val>
                                        </p:tav>
                                        <p:tav tm="100000">
                                          <p:val>
                                            <p:strVal val="#ppt_h"/>
                                          </p:val>
                                        </p:tav>
                                      </p:tavLst>
                                    </p:anim>
                                    <p:anim calcmode="lin" valueType="num">
                                      <p:cBhvr>
                                        <p:cTn id="2952" dur="1000" fill="hold"/>
                                        <p:tgtEl>
                                          <p:spTgt spid="2718"/>
                                        </p:tgtEl>
                                        <p:attrNameLst>
                                          <p:attrName>ppt_x</p:attrName>
                                        </p:attrNameLst>
                                      </p:cBhvr>
                                      <p:tavLst>
                                        <p:tav tm="0">
                                          <p:val>
                                            <p:strVal val="#ppt_x-.2"/>
                                          </p:val>
                                        </p:tav>
                                        <p:tav tm="100000">
                                          <p:val>
                                            <p:strVal val="#ppt_x"/>
                                          </p:val>
                                        </p:tav>
                                      </p:tavLst>
                                    </p:anim>
                                    <p:anim calcmode="lin" valueType="num">
                                      <p:cBhvr>
                                        <p:cTn id="2953" dur="1000" fill="hold"/>
                                        <p:tgtEl>
                                          <p:spTgt spid="2718"/>
                                        </p:tgtEl>
                                        <p:attrNameLst>
                                          <p:attrName>ppt_y</p:attrName>
                                        </p:attrNameLst>
                                      </p:cBhvr>
                                      <p:tavLst>
                                        <p:tav tm="0">
                                          <p:val>
                                            <p:strVal val="#ppt_y"/>
                                          </p:val>
                                        </p:tav>
                                        <p:tav tm="100000">
                                          <p:val>
                                            <p:strVal val="#ppt_y"/>
                                          </p:val>
                                        </p:tav>
                                      </p:tavLst>
                                    </p:anim>
                                    <p:animEffect transition="in" filter="fade">
                                      <p:cBhvr>
                                        <p:cTn id="2954" dur="1000"/>
                                        <p:tgtEl>
                                          <p:spTgt spid="2718"/>
                                        </p:tgtEl>
                                      </p:cBhvr>
                                    </p:animEffect>
                                  </p:childTnLst>
                                </p:cTn>
                              </p:par>
                              <p:par>
                                <p:cTn id="2955" presetID="0" presetClass="path" presetSubtype="0" accel="50000" decel="50000" fill="hold" grpId="2" nodeType="withEffect">
                                  <p:stCondLst>
                                    <p:cond delay="0"/>
                                  </p:stCondLst>
                                  <p:childTnLst>
                                    <p:animMotion origin="layout" path="M -0.0106 -0.04167 L 1.99687 0.62477 " pathEditMode="relative" rAng="0" ptsTypes="AA">
                                      <p:cBhvr>
                                        <p:cTn id="2956" dur="100" fill="hold"/>
                                        <p:tgtEl>
                                          <p:spTgt spid="2718"/>
                                        </p:tgtEl>
                                        <p:attrNameLst>
                                          <p:attrName>ppt_x</p:attrName>
                                          <p:attrName>ppt_y</p:attrName>
                                        </p:attrNameLst>
                                      </p:cBhvr>
                                      <p:rCtr x="1004" y="333"/>
                                    </p:animMotion>
                                  </p:childTnLst>
                                </p:cTn>
                              </p:par>
                            </p:childTnLst>
                          </p:cTn>
                        </p:par>
                        <p:par>
                          <p:cTn id="2957" fill="hold">
                            <p:stCondLst>
                              <p:cond delay="1000"/>
                            </p:stCondLst>
                            <p:childTnLst>
                              <p:par>
                                <p:cTn id="2958" presetID="54" presetClass="exit" presetSubtype="0" decel="100000" fill="hold" grpId="1" nodeType="afterEffect">
                                  <p:stCondLst>
                                    <p:cond delay="8000"/>
                                  </p:stCondLst>
                                  <p:childTnLst>
                                    <p:anim calcmode="lin" valueType="num">
                                      <p:cBhvr>
                                        <p:cTn id="2959" dur="1000"/>
                                        <p:tgtEl>
                                          <p:spTgt spid="2718"/>
                                        </p:tgtEl>
                                        <p:attrNameLst>
                                          <p:attrName>ppt_w</p:attrName>
                                        </p:attrNameLst>
                                      </p:cBhvr>
                                      <p:tavLst>
                                        <p:tav tm="0">
                                          <p:val>
                                            <p:strVal val="ppt_w"/>
                                          </p:val>
                                        </p:tav>
                                        <p:tav tm="100000">
                                          <p:val>
                                            <p:strVal val="ppt_w*0.05"/>
                                          </p:val>
                                        </p:tav>
                                      </p:tavLst>
                                    </p:anim>
                                    <p:anim calcmode="lin" valueType="num">
                                      <p:cBhvr>
                                        <p:cTn id="2960" dur="1000"/>
                                        <p:tgtEl>
                                          <p:spTgt spid="2718"/>
                                        </p:tgtEl>
                                        <p:attrNameLst>
                                          <p:attrName>ppt_h</p:attrName>
                                        </p:attrNameLst>
                                      </p:cBhvr>
                                      <p:tavLst>
                                        <p:tav tm="0">
                                          <p:val>
                                            <p:strVal val="ppt_h"/>
                                          </p:val>
                                        </p:tav>
                                        <p:tav tm="100000">
                                          <p:val>
                                            <p:strVal val="ppt_h"/>
                                          </p:val>
                                        </p:tav>
                                      </p:tavLst>
                                    </p:anim>
                                    <p:anim calcmode="lin" valueType="num">
                                      <p:cBhvr>
                                        <p:cTn id="2961" dur="1000"/>
                                        <p:tgtEl>
                                          <p:spTgt spid="2718"/>
                                        </p:tgtEl>
                                        <p:attrNameLst>
                                          <p:attrName>ppt_x</p:attrName>
                                        </p:attrNameLst>
                                      </p:cBhvr>
                                      <p:tavLst>
                                        <p:tav tm="0">
                                          <p:val>
                                            <p:strVal val="ppt_x"/>
                                          </p:val>
                                        </p:tav>
                                        <p:tav tm="100000">
                                          <p:val>
                                            <p:strVal val="ppt_x-.2"/>
                                          </p:val>
                                        </p:tav>
                                      </p:tavLst>
                                    </p:anim>
                                    <p:anim calcmode="lin" valueType="num">
                                      <p:cBhvr>
                                        <p:cTn id="2962" dur="1000"/>
                                        <p:tgtEl>
                                          <p:spTgt spid="2718"/>
                                        </p:tgtEl>
                                        <p:attrNameLst>
                                          <p:attrName>ppt_y</p:attrName>
                                        </p:attrNameLst>
                                      </p:cBhvr>
                                      <p:tavLst>
                                        <p:tav tm="0">
                                          <p:val>
                                            <p:strVal val="ppt_y"/>
                                          </p:val>
                                        </p:tav>
                                        <p:tav tm="100000">
                                          <p:val>
                                            <p:strVal val="ppt_y"/>
                                          </p:val>
                                        </p:tav>
                                      </p:tavLst>
                                    </p:anim>
                                    <p:animEffect transition="out" filter="fade">
                                      <p:cBhvr>
                                        <p:cTn id="2963" dur="1000"/>
                                        <p:tgtEl>
                                          <p:spTgt spid="2718"/>
                                        </p:tgtEl>
                                      </p:cBhvr>
                                    </p:animEffect>
                                    <p:set>
                                      <p:cBhvr>
                                        <p:cTn id="2964" dur="1" fill="hold">
                                          <p:stCondLst>
                                            <p:cond delay="999"/>
                                          </p:stCondLst>
                                        </p:cTn>
                                        <p:tgtEl>
                                          <p:spTgt spid="2718"/>
                                        </p:tgtEl>
                                        <p:attrNameLst>
                                          <p:attrName>style.visibility</p:attrName>
                                        </p:attrNameLst>
                                      </p:cBhvr>
                                      <p:to>
                                        <p:strVal val="hidden"/>
                                      </p:to>
                                    </p:set>
                                  </p:childTnLst>
                                </p:cTn>
                              </p:par>
                            </p:childTnLst>
                          </p:cTn>
                        </p:par>
                      </p:childTnLst>
                    </p:cTn>
                  </p:par>
                </p:childTnLst>
              </p:cTn>
              <p:nextCondLst>
                <p:cond evt="onClick" delay="0">
                  <p:tgtEl>
                    <p:spTgt spid="2272"/>
                  </p:tgtEl>
                </p:cond>
              </p:nextCondLst>
            </p:seq>
            <p:seq concurrent="1" nextAc="seek">
              <p:cTn id="2965" restart="whenNotActive" fill="hold" evtFilter="cancelBubble" nodeType="interactiveSeq">
                <p:stCondLst>
                  <p:cond evt="onClick" delay="0">
                    <p:tgtEl>
                      <p:spTgt spid="2321"/>
                    </p:tgtEl>
                  </p:cond>
                </p:stCondLst>
                <p:endSync evt="end" delay="0">
                  <p:rtn val="all"/>
                </p:endSync>
                <p:childTnLst>
                  <p:par>
                    <p:cTn id="2966" fill="hold">
                      <p:stCondLst>
                        <p:cond delay="0"/>
                      </p:stCondLst>
                      <p:childTnLst>
                        <p:par>
                          <p:cTn id="2967" fill="hold">
                            <p:stCondLst>
                              <p:cond delay="0"/>
                            </p:stCondLst>
                            <p:childTnLst>
                              <p:par>
                                <p:cTn id="2968" presetID="54" presetClass="entr" presetSubtype="0" accel="100000" fill="hold" grpId="0" nodeType="clickEffect">
                                  <p:stCondLst>
                                    <p:cond delay="0"/>
                                  </p:stCondLst>
                                  <p:childTnLst>
                                    <p:set>
                                      <p:cBhvr>
                                        <p:cTn id="2969" dur="1" fill="hold">
                                          <p:stCondLst>
                                            <p:cond delay="0"/>
                                          </p:stCondLst>
                                        </p:cTn>
                                        <p:tgtEl>
                                          <p:spTgt spid="2719"/>
                                        </p:tgtEl>
                                        <p:attrNameLst>
                                          <p:attrName>style.visibility</p:attrName>
                                        </p:attrNameLst>
                                      </p:cBhvr>
                                      <p:to>
                                        <p:strVal val="visible"/>
                                      </p:to>
                                    </p:set>
                                    <p:anim calcmode="lin" valueType="num">
                                      <p:cBhvr>
                                        <p:cTn id="2970" dur="1000" fill="hold"/>
                                        <p:tgtEl>
                                          <p:spTgt spid="2719"/>
                                        </p:tgtEl>
                                        <p:attrNameLst>
                                          <p:attrName>ppt_w</p:attrName>
                                        </p:attrNameLst>
                                      </p:cBhvr>
                                      <p:tavLst>
                                        <p:tav tm="0">
                                          <p:val>
                                            <p:strVal val="#ppt_w*0.05"/>
                                          </p:val>
                                        </p:tav>
                                        <p:tav tm="100000">
                                          <p:val>
                                            <p:strVal val="#ppt_w"/>
                                          </p:val>
                                        </p:tav>
                                      </p:tavLst>
                                    </p:anim>
                                    <p:anim calcmode="lin" valueType="num">
                                      <p:cBhvr>
                                        <p:cTn id="2971" dur="1000" fill="hold"/>
                                        <p:tgtEl>
                                          <p:spTgt spid="2719"/>
                                        </p:tgtEl>
                                        <p:attrNameLst>
                                          <p:attrName>ppt_h</p:attrName>
                                        </p:attrNameLst>
                                      </p:cBhvr>
                                      <p:tavLst>
                                        <p:tav tm="0">
                                          <p:val>
                                            <p:strVal val="#ppt_h"/>
                                          </p:val>
                                        </p:tav>
                                        <p:tav tm="100000">
                                          <p:val>
                                            <p:strVal val="#ppt_h"/>
                                          </p:val>
                                        </p:tav>
                                      </p:tavLst>
                                    </p:anim>
                                    <p:anim calcmode="lin" valueType="num">
                                      <p:cBhvr>
                                        <p:cTn id="2972" dur="1000" fill="hold"/>
                                        <p:tgtEl>
                                          <p:spTgt spid="2719"/>
                                        </p:tgtEl>
                                        <p:attrNameLst>
                                          <p:attrName>ppt_x</p:attrName>
                                        </p:attrNameLst>
                                      </p:cBhvr>
                                      <p:tavLst>
                                        <p:tav tm="0">
                                          <p:val>
                                            <p:strVal val="#ppt_x-.2"/>
                                          </p:val>
                                        </p:tav>
                                        <p:tav tm="100000">
                                          <p:val>
                                            <p:strVal val="#ppt_x"/>
                                          </p:val>
                                        </p:tav>
                                      </p:tavLst>
                                    </p:anim>
                                    <p:anim calcmode="lin" valueType="num">
                                      <p:cBhvr>
                                        <p:cTn id="2973" dur="1000" fill="hold"/>
                                        <p:tgtEl>
                                          <p:spTgt spid="2719"/>
                                        </p:tgtEl>
                                        <p:attrNameLst>
                                          <p:attrName>ppt_y</p:attrName>
                                        </p:attrNameLst>
                                      </p:cBhvr>
                                      <p:tavLst>
                                        <p:tav tm="0">
                                          <p:val>
                                            <p:strVal val="#ppt_y"/>
                                          </p:val>
                                        </p:tav>
                                        <p:tav tm="100000">
                                          <p:val>
                                            <p:strVal val="#ppt_y"/>
                                          </p:val>
                                        </p:tav>
                                      </p:tavLst>
                                    </p:anim>
                                    <p:animEffect transition="in" filter="fade">
                                      <p:cBhvr>
                                        <p:cTn id="2974" dur="1000"/>
                                        <p:tgtEl>
                                          <p:spTgt spid="2719"/>
                                        </p:tgtEl>
                                      </p:cBhvr>
                                    </p:animEffect>
                                  </p:childTnLst>
                                </p:cTn>
                              </p:par>
                              <p:par>
                                <p:cTn id="2975" presetID="0" presetClass="path" presetSubtype="0" accel="50000" decel="50000" fill="hold" grpId="2" nodeType="withEffect">
                                  <p:stCondLst>
                                    <p:cond delay="0"/>
                                  </p:stCondLst>
                                  <p:childTnLst>
                                    <p:animMotion origin="layout" path="M -0.0106 -0.04167 L 1.99687 0.62477 " pathEditMode="relative" rAng="0" ptsTypes="AA">
                                      <p:cBhvr>
                                        <p:cTn id="2976" dur="100" fill="hold"/>
                                        <p:tgtEl>
                                          <p:spTgt spid="2719"/>
                                        </p:tgtEl>
                                        <p:attrNameLst>
                                          <p:attrName>ppt_x</p:attrName>
                                          <p:attrName>ppt_y</p:attrName>
                                        </p:attrNameLst>
                                      </p:cBhvr>
                                      <p:rCtr x="1004" y="333"/>
                                    </p:animMotion>
                                  </p:childTnLst>
                                </p:cTn>
                              </p:par>
                            </p:childTnLst>
                          </p:cTn>
                        </p:par>
                        <p:par>
                          <p:cTn id="2977" fill="hold">
                            <p:stCondLst>
                              <p:cond delay="1000"/>
                            </p:stCondLst>
                            <p:childTnLst>
                              <p:par>
                                <p:cTn id="2978" presetID="54" presetClass="exit" presetSubtype="0" decel="100000" fill="hold" grpId="1" nodeType="afterEffect">
                                  <p:stCondLst>
                                    <p:cond delay="8000"/>
                                  </p:stCondLst>
                                  <p:childTnLst>
                                    <p:anim calcmode="lin" valueType="num">
                                      <p:cBhvr>
                                        <p:cTn id="2979" dur="1000"/>
                                        <p:tgtEl>
                                          <p:spTgt spid="2719"/>
                                        </p:tgtEl>
                                        <p:attrNameLst>
                                          <p:attrName>ppt_w</p:attrName>
                                        </p:attrNameLst>
                                      </p:cBhvr>
                                      <p:tavLst>
                                        <p:tav tm="0">
                                          <p:val>
                                            <p:strVal val="ppt_w"/>
                                          </p:val>
                                        </p:tav>
                                        <p:tav tm="100000">
                                          <p:val>
                                            <p:strVal val="ppt_w*0.05"/>
                                          </p:val>
                                        </p:tav>
                                      </p:tavLst>
                                    </p:anim>
                                    <p:anim calcmode="lin" valueType="num">
                                      <p:cBhvr>
                                        <p:cTn id="2980" dur="1000"/>
                                        <p:tgtEl>
                                          <p:spTgt spid="2719"/>
                                        </p:tgtEl>
                                        <p:attrNameLst>
                                          <p:attrName>ppt_h</p:attrName>
                                        </p:attrNameLst>
                                      </p:cBhvr>
                                      <p:tavLst>
                                        <p:tav tm="0">
                                          <p:val>
                                            <p:strVal val="ppt_h"/>
                                          </p:val>
                                        </p:tav>
                                        <p:tav tm="100000">
                                          <p:val>
                                            <p:strVal val="ppt_h"/>
                                          </p:val>
                                        </p:tav>
                                      </p:tavLst>
                                    </p:anim>
                                    <p:anim calcmode="lin" valueType="num">
                                      <p:cBhvr>
                                        <p:cTn id="2981" dur="1000"/>
                                        <p:tgtEl>
                                          <p:spTgt spid="2719"/>
                                        </p:tgtEl>
                                        <p:attrNameLst>
                                          <p:attrName>ppt_x</p:attrName>
                                        </p:attrNameLst>
                                      </p:cBhvr>
                                      <p:tavLst>
                                        <p:tav tm="0">
                                          <p:val>
                                            <p:strVal val="ppt_x"/>
                                          </p:val>
                                        </p:tav>
                                        <p:tav tm="100000">
                                          <p:val>
                                            <p:strVal val="ppt_x-.2"/>
                                          </p:val>
                                        </p:tav>
                                      </p:tavLst>
                                    </p:anim>
                                    <p:anim calcmode="lin" valueType="num">
                                      <p:cBhvr>
                                        <p:cTn id="2982" dur="1000"/>
                                        <p:tgtEl>
                                          <p:spTgt spid="2719"/>
                                        </p:tgtEl>
                                        <p:attrNameLst>
                                          <p:attrName>ppt_y</p:attrName>
                                        </p:attrNameLst>
                                      </p:cBhvr>
                                      <p:tavLst>
                                        <p:tav tm="0">
                                          <p:val>
                                            <p:strVal val="ppt_y"/>
                                          </p:val>
                                        </p:tav>
                                        <p:tav tm="100000">
                                          <p:val>
                                            <p:strVal val="ppt_y"/>
                                          </p:val>
                                        </p:tav>
                                      </p:tavLst>
                                    </p:anim>
                                    <p:animEffect transition="out" filter="fade">
                                      <p:cBhvr>
                                        <p:cTn id="2983" dur="1000"/>
                                        <p:tgtEl>
                                          <p:spTgt spid="2719"/>
                                        </p:tgtEl>
                                      </p:cBhvr>
                                    </p:animEffect>
                                    <p:set>
                                      <p:cBhvr>
                                        <p:cTn id="2984" dur="1" fill="hold">
                                          <p:stCondLst>
                                            <p:cond delay="999"/>
                                          </p:stCondLst>
                                        </p:cTn>
                                        <p:tgtEl>
                                          <p:spTgt spid="2719"/>
                                        </p:tgtEl>
                                        <p:attrNameLst>
                                          <p:attrName>style.visibility</p:attrName>
                                        </p:attrNameLst>
                                      </p:cBhvr>
                                      <p:to>
                                        <p:strVal val="hidden"/>
                                      </p:to>
                                    </p:set>
                                  </p:childTnLst>
                                </p:cTn>
                              </p:par>
                            </p:childTnLst>
                          </p:cTn>
                        </p:par>
                      </p:childTnLst>
                    </p:cTn>
                  </p:par>
                </p:childTnLst>
              </p:cTn>
              <p:nextCondLst>
                <p:cond evt="onClick" delay="0">
                  <p:tgtEl>
                    <p:spTgt spid="2321"/>
                  </p:tgtEl>
                </p:cond>
              </p:nextCondLst>
            </p:seq>
            <p:seq concurrent="1" nextAc="seek">
              <p:cTn id="2985" restart="whenNotActive" fill="hold" evtFilter="cancelBubble" nodeType="interactiveSeq">
                <p:stCondLst>
                  <p:cond evt="onClick" delay="0">
                    <p:tgtEl>
                      <p:spTgt spid="2271"/>
                    </p:tgtEl>
                  </p:cond>
                </p:stCondLst>
                <p:endSync evt="end" delay="0">
                  <p:rtn val="all"/>
                </p:endSync>
                <p:childTnLst>
                  <p:par>
                    <p:cTn id="2986" fill="hold">
                      <p:stCondLst>
                        <p:cond delay="0"/>
                      </p:stCondLst>
                      <p:childTnLst>
                        <p:par>
                          <p:cTn id="2987" fill="hold">
                            <p:stCondLst>
                              <p:cond delay="0"/>
                            </p:stCondLst>
                            <p:childTnLst>
                              <p:par>
                                <p:cTn id="2988" presetID="54" presetClass="entr" presetSubtype="0" accel="100000" fill="hold" grpId="0" nodeType="clickEffect">
                                  <p:stCondLst>
                                    <p:cond delay="0"/>
                                  </p:stCondLst>
                                  <p:childTnLst>
                                    <p:set>
                                      <p:cBhvr>
                                        <p:cTn id="2989" dur="1" fill="hold">
                                          <p:stCondLst>
                                            <p:cond delay="0"/>
                                          </p:stCondLst>
                                        </p:cTn>
                                        <p:tgtEl>
                                          <p:spTgt spid="2722"/>
                                        </p:tgtEl>
                                        <p:attrNameLst>
                                          <p:attrName>style.visibility</p:attrName>
                                        </p:attrNameLst>
                                      </p:cBhvr>
                                      <p:to>
                                        <p:strVal val="visible"/>
                                      </p:to>
                                    </p:set>
                                    <p:anim calcmode="lin" valueType="num">
                                      <p:cBhvr>
                                        <p:cTn id="2990" dur="1000" fill="hold"/>
                                        <p:tgtEl>
                                          <p:spTgt spid="2722"/>
                                        </p:tgtEl>
                                        <p:attrNameLst>
                                          <p:attrName>ppt_w</p:attrName>
                                        </p:attrNameLst>
                                      </p:cBhvr>
                                      <p:tavLst>
                                        <p:tav tm="0">
                                          <p:val>
                                            <p:strVal val="#ppt_w*0.05"/>
                                          </p:val>
                                        </p:tav>
                                        <p:tav tm="100000">
                                          <p:val>
                                            <p:strVal val="#ppt_w"/>
                                          </p:val>
                                        </p:tav>
                                      </p:tavLst>
                                    </p:anim>
                                    <p:anim calcmode="lin" valueType="num">
                                      <p:cBhvr>
                                        <p:cTn id="2991" dur="1000" fill="hold"/>
                                        <p:tgtEl>
                                          <p:spTgt spid="2722"/>
                                        </p:tgtEl>
                                        <p:attrNameLst>
                                          <p:attrName>ppt_h</p:attrName>
                                        </p:attrNameLst>
                                      </p:cBhvr>
                                      <p:tavLst>
                                        <p:tav tm="0">
                                          <p:val>
                                            <p:strVal val="#ppt_h"/>
                                          </p:val>
                                        </p:tav>
                                        <p:tav tm="100000">
                                          <p:val>
                                            <p:strVal val="#ppt_h"/>
                                          </p:val>
                                        </p:tav>
                                      </p:tavLst>
                                    </p:anim>
                                    <p:anim calcmode="lin" valueType="num">
                                      <p:cBhvr>
                                        <p:cTn id="2992" dur="1000" fill="hold"/>
                                        <p:tgtEl>
                                          <p:spTgt spid="2722"/>
                                        </p:tgtEl>
                                        <p:attrNameLst>
                                          <p:attrName>ppt_x</p:attrName>
                                        </p:attrNameLst>
                                      </p:cBhvr>
                                      <p:tavLst>
                                        <p:tav tm="0">
                                          <p:val>
                                            <p:strVal val="#ppt_x-.2"/>
                                          </p:val>
                                        </p:tav>
                                        <p:tav tm="100000">
                                          <p:val>
                                            <p:strVal val="#ppt_x"/>
                                          </p:val>
                                        </p:tav>
                                      </p:tavLst>
                                    </p:anim>
                                    <p:anim calcmode="lin" valueType="num">
                                      <p:cBhvr>
                                        <p:cTn id="2993" dur="1000" fill="hold"/>
                                        <p:tgtEl>
                                          <p:spTgt spid="2722"/>
                                        </p:tgtEl>
                                        <p:attrNameLst>
                                          <p:attrName>ppt_y</p:attrName>
                                        </p:attrNameLst>
                                      </p:cBhvr>
                                      <p:tavLst>
                                        <p:tav tm="0">
                                          <p:val>
                                            <p:strVal val="#ppt_y"/>
                                          </p:val>
                                        </p:tav>
                                        <p:tav tm="100000">
                                          <p:val>
                                            <p:strVal val="#ppt_y"/>
                                          </p:val>
                                        </p:tav>
                                      </p:tavLst>
                                    </p:anim>
                                    <p:animEffect transition="in" filter="fade">
                                      <p:cBhvr>
                                        <p:cTn id="2994" dur="1000"/>
                                        <p:tgtEl>
                                          <p:spTgt spid="2722"/>
                                        </p:tgtEl>
                                      </p:cBhvr>
                                    </p:animEffect>
                                  </p:childTnLst>
                                </p:cTn>
                              </p:par>
                              <p:par>
                                <p:cTn id="2995" presetID="0" presetClass="path" presetSubtype="0" accel="50000" decel="50000" fill="hold" grpId="2" nodeType="withEffect">
                                  <p:stCondLst>
                                    <p:cond delay="0"/>
                                  </p:stCondLst>
                                  <p:childTnLst>
                                    <p:animMotion origin="layout" path="M 2.5E-6 0.00023 L -1.46493 -1.17639 " pathEditMode="relative" rAng="0" ptsTypes="AA">
                                      <p:cBhvr>
                                        <p:cTn id="2996" dur="100" fill="hold"/>
                                        <p:tgtEl>
                                          <p:spTgt spid="2722"/>
                                        </p:tgtEl>
                                        <p:attrNameLst>
                                          <p:attrName>ppt_x</p:attrName>
                                          <p:attrName>ppt_y</p:attrName>
                                        </p:attrNameLst>
                                      </p:cBhvr>
                                      <p:rCtr x="-732" y="-588"/>
                                    </p:animMotion>
                                  </p:childTnLst>
                                </p:cTn>
                              </p:par>
                            </p:childTnLst>
                          </p:cTn>
                        </p:par>
                        <p:par>
                          <p:cTn id="2997" fill="hold">
                            <p:stCondLst>
                              <p:cond delay="1000"/>
                            </p:stCondLst>
                            <p:childTnLst>
                              <p:par>
                                <p:cTn id="2998" presetID="54" presetClass="exit" presetSubtype="0" decel="100000" fill="hold" grpId="1" nodeType="afterEffect">
                                  <p:stCondLst>
                                    <p:cond delay="8000"/>
                                  </p:stCondLst>
                                  <p:childTnLst>
                                    <p:anim calcmode="lin" valueType="num">
                                      <p:cBhvr>
                                        <p:cTn id="2999" dur="1000"/>
                                        <p:tgtEl>
                                          <p:spTgt spid="2722"/>
                                        </p:tgtEl>
                                        <p:attrNameLst>
                                          <p:attrName>ppt_w</p:attrName>
                                        </p:attrNameLst>
                                      </p:cBhvr>
                                      <p:tavLst>
                                        <p:tav tm="0">
                                          <p:val>
                                            <p:strVal val="ppt_w"/>
                                          </p:val>
                                        </p:tav>
                                        <p:tav tm="100000">
                                          <p:val>
                                            <p:strVal val="ppt_w*0.05"/>
                                          </p:val>
                                        </p:tav>
                                      </p:tavLst>
                                    </p:anim>
                                    <p:anim calcmode="lin" valueType="num">
                                      <p:cBhvr>
                                        <p:cTn id="3000" dur="1000"/>
                                        <p:tgtEl>
                                          <p:spTgt spid="2722"/>
                                        </p:tgtEl>
                                        <p:attrNameLst>
                                          <p:attrName>ppt_h</p:attrName>
                                        </p:attrNameLst>
                                      </p:cBhvr>
                                      <p:tavLst>
                                        <p:tav tm="0">
                                          <p:val>
                                            <p:strVal val="ppt_h"/>
                                          </p:val>
                                        </p:tav>
                                        <p:tav tm="100000">
                                          <p:val>
                                            <p:strVal val="ppt_h"/>
                                          </p:val>
                                        </p:tav>
                                      </p:tavLst>
                                    </p:anim>
                                    <p:anim calcmode="lin" valueType="num">
                                      <p:cBhvr>
                                        <p:cTn id="3001" dur="1000"/>
                                        <p:tgtEl>
                                          <p:spTgt spid="2722"/>
                                        </p:tgtEl>
                                        <p:attrNameLst>
                                          <p:attrName>ppt_x</p:attrName>
                                        </p:attrNameLst>
                                      </p:cBhvr>
                                      <p:tavLst>
                                        <p:tav tm="0">
                                          <p:val>
                                            <p:strVal val="ppt_x"/>
                                          </p:val>
                                        </p:tav>
                                        <p:tav tm="100000">
                                          <p:val>
                                            <p:strVal val="ppt_x-.2"/>
                                          </p:val>
                                        </p:tav>
                                      </p:tavLst>
                                    </p:anim>
                                    <p:anim calcmode="lin" valueType="num">
                                      <p:cBhvr>
                                        <p:cTn id="3002" dur="1000"/>
                                        <p:tgtEl>
                                          <p:spTgt spid="2722"/>
                                        </p:tgtEl>
                                        <p:attrNameLst>
                                          <p:attrName>ppt_y</p:attrName>
                                        </p:attrNameLst>
                                      </p:cBhvr>
                                      <p:tavLst>
                                        <p:tav tm="0">
                                          <p:val>
                                            <p:strVal val="ppt_y"/>
                                          </p:val>
                                        </p:tav>
                                        <p:tav tm="100000">
                                          <p:val>
                                            <p:strVal val="ppt_y"/>
                                          </p:val>
                                        </p:tav>
                                      </p:tavLst>
                                    </p:anim>
                                    <p:animEffect transition="out" filter="fade">
                                      <p:cBhvr>
                                        <p:cTn id="3003" dur="1000"/>
                                        <p:tgtEl>
                                          <p:spTgt spid="2722"/>
                                        </p:tgtEl>
                                      </p:cBhvr>
                                    </p:animEffect>
                                    <p:set>
                                      <p:cBhvr>
                                        <p:cTn id="3004" dur="1" fill="hold">
                                          <p:stCondLst>
                                            <p:cond delay="999"/>
                                          </p:stCondLst>
                                        </p:cTn>
                                        <p:tgtEl>
                                          <p:spTgt spid="2722"/>
                                        </p:tgtEl>
                                        <p:attrNameLst>
                                          <p:attrName>style.visibility</p:attrName>
                                        </p:attrNameLst>
                                      </p:cBhvr>
                                      <p:to>
                                        <p:strVal val="hidden"/>
                                      </p:to>
                                    </p:set>
                                  </p:childTnLst>
                                </p:cTn>
                              </p:par>
                            </p:childTnLst>
                          </p:cTn>
                        </p:par>
                      </p:childTnLst>
                    </p:cTn>
                  </p:par>
                </p:childTnLst>
              </p:cTn>
              <p:nextCondLst>
                <p:cond evt="onClick" delay="0">
                  <p:tgtEl>
                    <p:spTgt spid="2271"/>
                  </p:tgtEl>
                </p:cond>
              </p:nextCondLst>
            </p:seq>
            <p:seq concurrent="1" nextAc="seek">
              <p:cTn id="3005" restart="whenNotActive" fill="hold" evtFilter="cancelBubble" nodeType="interactiveSeq">
                <p:stCondLst>
                  <p:cond evt="onClick" delay="0">
                    <p:tgtEl>
                      <p:spTgt spid="2274"/>
                    </p:tgtEl>
                  </p:cond>
                </p:stCondLst>
                <p:endSync evt="end" delay="0">
                  <p:rtn val="all"/>
                </p:endSync>
                <p:childTnLst>
                  <p:par>
                    <p:cTn id="3006" fill="hold">
                      <p:stCondLst>
                        <p:cond delay="0"/>
                      </p:stCondLst>
                      <p:childTnLst>
                        <p:par>
                          <p:cTn id="3007" fill="hold">
                            <p:stCondLst>
                              <p:cond delay="0"/>
                            </p:stCondLst>
                            <p:childTnLst>
                              <p:par>
                                <p:cTn id="3008" presetID="54" presetClass="entr" presetSubtype="0" accel="100000" fill="hold" grpId="0" nodeType="clickEffect">
                                  <p:stCondLst>
                                    <p:cond delay="0"/>
                                  </p:stCondLst>
                                  <p:childTnLst>
                                    <p:set>
                                      <p:cBhvr>
                                        <p:cTn id="3009" dur="1" fill="hold">
                                          <p:stCondLst>
                                            <p:cond delay="0"/>
                                          </p:stCondLst>
                                        </p:cTn>
                                        <p:tgtEl>
                                          <p:spTgt spid="2721"/>
                                        </p:tgtEl>
                                        <p:attrNameLst>
                                          <p:attrName>style.visibility</p:attrName>
                                        </p:attrNameLst>
                                      </p:cBhvr>
                                      <p:to>
                                        <p:strVal val="visible"/>
                                      </p:to>
                                    </p:set>
                                    <p:anim calcmode="lin" valueType="num">
                                      <p:cBhvr>
                                        <p:cTn id="3010" dur="1000" fill="hold"/>
                                        <p:tgtEl>
                                          <p:spTgt spid="2721"/>
                                        </p:tgtEl>
                                        <p:attrNameLst>
                                          <p:attrName>ppt_w</p:attrName>
                                        </p:attrNameLst>
                                      </p:cBhvr>
                                      <p:tavLst>
                                        <p:tav tm="0">
                                          <p:val>
                                            <p:strVal val="#ppt_w*0.05"/>
                                          </p:val>
                                        </p:tav>
                                        <p:tav tm="100000">
                                          <p:val>
                                            <p:strVal val="#ppt_w"/>
                                          </p:val>
                                        </p:tav>
                                      </p:tavLst>
                                    </p:anim>
                                    <p:anim calcmode="lin" valueType="num">
                                      <p:cBhvr>
                                        <p:cTn id="3011" dur="1000" fill="hold"/>
                                        <p:tgtEl>
                                          <p:spTgt spid="2721"/>
                                        </p:tgtEl>
                                        <p:attrNameLst>
                                          <p:attrName>ppt_h</p:attrName>
                                        </p:attrNameLst>
                                      </p:cBhvr>
                                      <p:tavLst>
                                        <p:tav tm="0">
                                          <p:val>
                                            <p:strVal val="#ppt_h"/>
                                          </p:val>
                                        </p:tav>
                                        <p:tav tm="100000">
                                          <p:val>
                                            <p:strVal val="#ppt_h"/>
                                          </p:val>
                                        </p:tav>
                                      </p:tavLst>
                                    </p:anim>
                                    <p:anim calcmode="lin" valueType="num">
                                      <p:cBhvr>
                                        <p:cTn id="3012" dur="1000" fill="hold"/>
                                        <p:tgtEl>
                                          <p:spTgt spid="2721"/>
                                        </p:tgtEl>
                                        <p:attrNameLst>
                                          <p:attrName>ppt_x</p:attrName>
                                        </p:attrNameLst>
                                      </p:cBhvr>
                                      <p:tavLst>
                                        <p:tav tm="0">
                                          <p:val>
                                            <p:strVal val="#ppt_x-.2"/>
                                          </p:val>
                                        </p:tav>
                                        <p:tav tm="100000">
                                          <p:val>
                                            <p:strVal val="#ppt_x"/>
                                          </p:val>
                                        </p:tav>
                                      </p:tavLst>
                                    </p:anim>
                                    <p:anim calcmode="lin" valueType="num">
                                      <p:cBhvr>
                                        <p:cTn id="3013" dur="1000" fill="hold"/>
                                        <p:tgtEl>
                                          <p:spTgt spid="2721"/>
                                        </p:tgtEl>
                                        <p:attrNameLst>
                                          <p:attrName>ppt_y</p:attrName>
                                        </p:attrNameLst>
                                      </p:cBhvr>
                                      <p:tavLst>
                                        <p:tav tm="0">
                                          <p:val>
                                            <p:strVal val="#ppt_y"/>
                                          </p:val>
                                        </p:tav>
                                        <p:tav tm="100000">
                                          <p:val>
                                            <p:strVal val="#ppt_y"/>
                                          </p:val>
                                        </p:tav>
                                      </p:tavLst>
                                    </p:anim>
                                    <p:animEffect transition="in" filter="fade">
                                      <p:cBhvr>
                                        <p:cTn id="3014" dur="1000"/>
                                        <p:tgtEl>
                                          <p:spTgt spid="2721"/>
                                        </p:tgtEl>
                                      </p:cBhvr>
                                    </p:animEffect>
                                  </p:childTnLst>
                                </p:cTn>
                              </p:par>
                              <p:par>
                                <p:cTn id="3015" presetID="0" presetClass="path" presetSubtype="0" accel="50000" decel="50000" fill="hold" grpId="2" nodeType="withEffect">
                                  <p:stCondLst>
                                    <p:cond delay="0"/>
                                  </p:stCondLst>
                                  <p:childTnLst>
                                    <p:animMotion origin="layout" path="M -3.05556E-6 0 L -1.5059 -0.41088 " pathEditMode="relative" rAng="0" ptsTypes="AA">
                                      <p:cBhvr>
                                        <p:cTn id="3016" dur="100" fill="hold"/>
                                        <p:tgtEl>
                                          <p:spTgt spid="2721"/>
                                        </p:tgtEl>
                                        <p:attrNameLst>
                                          <p:attrName>ppt_x</p:attrName>
                                          <p:attrName>ppt_y</p:attrName>
                                        </p:attrNameLst>
                                      </p:cBhvr>
                                      <p:rCtr x="-753" y="-206"/>
                                    </p:animMotion>
                                  </p:childTnLst>
                                </p:cTn>
                              </p:par>
                            </p:childTnLst>
                          </p:cTn>
                        </p:par>
                        <p:par>
                          <p:cTn id="3017" fill="hold">
                            <p:stCondLst>
                              <p:cond delay="1000"/>
                            </p:stCondLst>
                            <p:childTnLst>
                              <p:par>
                                <p:cTn id="3018" presetID="54" presetClass="exit" presetSubtype="0" decel="100000" fill="hold" grpId="1" nodeType="afterEffect">
                                  <p:stCondLst>
                                    <p:cond delay="8000"/>
                                  </p:stCondLst>
                                  <p:childTnLst>
                                    <p:anim calcmode="lin" valueType="num">
                                      <p:cBhvr>
                                        <p:cTn id="3019" dur="1000"/>
                                        <p:tgtEl>
                                          <p:spTgt spid="2721"/>
                                        </p:tgtEl>
                                        <p:attrNameLst>
                                          <p:attrName>ppt_w</p:attrName>
                                        </p:attrNameLst>
                                      </p:cBhvr>
                                      <p:tavLst>
                                        <p:tav tm="0">
                                          <p:val>
                                            <p:strVal val="ppt_w"/>
                                          </p:val>
                                        </p:tav>
                                        <p:tav tm="100000">
                                          <p:val>
                                            <p:strVal val="ppt_w*0.05"/>
                                          </p:val>
                                        </p:tav>
                                      </p:tavLst>
                                    </p:anim>
                                    <p:anim calcmode="lin" valueType="num">
                                      <p:cBhvr>
                                        <p:cTn id="3020" dur="1000"/>
                                        <p:tgtEl>
                                          <p:spTgt spid="2721"/>
                                        </p:tgtEl>
                                        <p:attrNameLst>
                                          <p:attrName>ppt_h</p:attrName>
                                        </p:attrNameLst>
                                      </p:cBhvr>
                                      <p:tavLst>
                                        <p:tav tm="0">
                                          <p:val>
                                            <p:strVal val="ppt_h"/>
                                          </p:val>
                                        </p:tav>
                                        <p:tav tm="100000">
                                          <p:val>
                                            <p:strVal val="ppt_h"/>
                                          </p:val>
                                        </p:tav>
                                      </p:tavLst>
                                    </p:anim>
                                    <p:anim calcmode="lin" valueType="num">
                                      <p:cBhvr>
                                        <p:cTn id="3021" dur="1000"/>
                                        <p:tgtEl>
                                          <p:spTgt spid="2721"/>
                                        </p:tgtEl>
                                        <p:attrNameLst>
                                          <p:attrName>ppt_x</p:attrName>
                                        </p:attrNameLst>
                                      </p:cBhvr>
                                      <p:tavLst>
                                        <p:tav tm="0">
                                          <p:val>
                                            <p:strVal val="ppt_x"/>
                                          </p:val>
                                        </p:tav>
                                        <p:tav tm="100000">
                                          <p:val>
                                            <p:strVal val="ppt_x-.2"/>
                                          </p:val>
                                        </p:tav>
                                      </p:tavLst>
                                    </p:anim>
                                    <p:anim calcmode="lin" valueType="num">
                                      <p:cBhvr>
                                        <p:cTn id="3022" dur="1000"/>
                                        <p:tgtEl>
                                          <p:spTgt spid="2721"/>
                                        </p:tgtEl>
                                        <p:attrNameLst>
                                          <p:attrName>ppt_y</p:attrName>
                                        </p:attrNameLst>
                                      </p:cBhvr>
                                      <p:tavLst>
                                        <p:tav tm="0">
                                          <p:val>
                                            <p:strVal val="ppt_y"/>
                                          </p:val>
                                        </p:tav>
                                        <p:tav tm="100000">
                                          <p:val>
                                            <p:strVal val="ppt_y"/>
                                          </p:val>
                                        </p:tav>
                                      </p:tavLst>
                                    </p:anim>
                                    <p:animEffect transition="out" filter="fade">
                                      <p:cBhvr>
                                        <p:cTn id="3023" dur="1000"/>
                                        <p:tgtEl>
                                          <p:spTgt spid="2721"/>
                                        </p:tgtEl>
                                      </p:cBhvr>
                                    </p:animEffect>
                                    <p:set>
                                      <p:cBhvr>
                                        <p:cTn id="3024" dur="1" fill="hold">
                                          <p:stCondLst>
                                            <p:cond delay="999"/>
                                          </p:stCondLst>
                                        </p:cTn>
                                        <p:tgtEl>
                                          <p:spTgt spid="2721"/>
                                        </p:tgtEl>
                                        <p:attrNameLst>
                                          <p:attrName>style.visibility</p:attrName>
                                        </p:attrNameLst>
                                      </p:cBhvr>
                                      <p:to>
                                        <p:strVal val="hidden"/>
                                      </p:to>
                                    </p:set>
                                  </p:childTnLst>
                                </p:cTn>
                              </p:par>
                            </p:childTnLst>
                          </p:cTn>
                        </p:par>
                      </p:childTnLst>
                    </p:cTn>
                  </p:par>
                </p:childTnLst>
              </p:cTn>
              <p:nextCondLst>
                <p:cond evt="onClick" delay="0">
                  <p:tgtEl>
                    <p:spTgt spid="2274"/>
                  </p:tgtEl>
                </p:cond>
              </p:nextCondLst>
            </p:seq>
            <p:seq concurrent="1" nextAc="seek">
              <p:cTn id="3025" restart="whenNotActive" fill="hold" evtFilter="cancelBubble" nodeType="interactiveSeq">
                <p:stCondLst>
                  <p:cond evt="onClick" delay="0">
                    <p:tgtEl>
                      <p:spTgt spid="2267"/>
                    </p:tgtEl>
                  </p:cond>
                </p:stCondLst>
                <p:endSync evt="end" delay="0">
                  <p:rtn val="all"/>
                </p:endSync>
                <p:childTnLst>
                  <p:par>
                    <p:cTn id="3026" fill="hold">
                      <p:stCondLst>
                        <p:cond delay="0"/>
                      </p:stCondLst>
                      <p:childTnLst>
                        <p:par>
                          <p:cTn id="3027" fill="hold">
                            <p:stCondLst>
                              <p:cond delay="0"/>
                            </p:stCondLst>
                            <p:childTnLst>
                              <p:par>
                                <p:cTn id="3028" presetID="0" presetClass="path" presetSubtype="0" accel="50000" decel="50000" fill="hold" nodeType="clickEffect">
                                  <p:stCondLst>
                                    <p:cond delay="0"/>
                                  </p:stCondLst>
                                  <p:childTnLst>
                                    <p:animMotion origin="layout" path="M 0.00156 0.04166 L 0.02569 -1.13727 " pathEditMode="relative" rAng="0" ptsTypes="AA">
                                      <p:cBhvr>
                                        <p:cTn id="3029" dur="100" fill="hold"/>
                                        <p:tgtEl>
                                          <p:spTgt spid="2724"/>
                                        </p:tgtEl>
                                        <p:attrNameLst>
                                          <p:attrName>ppt_x</p:attrName>
                                          <p:attrName>ppt_y</p:attrName>
                                        </p:attrNameLst>
                                      </p:cBhvr>
                                      <p:rCtr x="12" y="-590"/>
                                    </p:animMotion>
                                  </p:childTnLst>
                                </p:cTn>
                              </p:par>
                              <p:par>
                                <p:cTn id="3030" presetID="10" presetClass="entr" presetSubtype="0" fill="hold" nodeType="withEffect">
                                  <p:stCondLst>
                                    <p:cond delay="0"/>
                                  </p:stCondLst>
                                  <p:childTnLst>
                                    <p:set>
                                      <p:cBhvr>
                                        <p:cTn id="3031" dur="1" fill="hold">
                                          <p:stCondLst>
                                            <p:cond delay="0"/>
                                          </p:stCondLst>
                                        </p:cTn>
                                        <p:tgtEl>
                                          <p:spTgt spid="2724"/>
                                        </p:tgtEl>
                                        <p:attrNameLst>
                                          <p:attrName>style.visibility</p:attrName>
                                        </p:attrNameLst>
                                      </p:cBhvr>
                                      <p:to>
                                        <p:strVal val="visible"/>
                                      </p:to>
                                    </p:set>
                                    <p:animEffect transition="in" filter="fade">
                                      <p:cBhvr>
                                        <p:cTn id="3032" dur="1000"/>
                                        <p:tgtEl>
                                          <p:spTgt spid="2724"/>
                                        </p:tgtEl>
                                      </p:cBhvr>
                                    </p:animEffect>
                                  </p:childTnLst>
                                </p:cTn>
                              </p:par>
                            </p:childTnLst>
                          </p:cTn>
                        </p:par>
                        <p:par>
                          <p:cTn id="3033" fill="hold">
                            <p:stCondLst>
                              <p:cond delay="1000"/>
                            </p:stCondLst>
                            <p:childTnLst>
                              <p:par>
                                <p:cTn id="3034" presetID="10" presetClass="exit" presetSubtype="0" fill="hold" nodeType="afterEffect">
                                  <p:stCondLst>
                                    <p:cond delay="7000"/>
                                  </p:stCondLst>
                                  <p:childTnLst>
                                    <p:animEffect transition="out" filter="fade">
                                      <p:cBhvr>
                                        <p:cTn id="3035" dur="1000"/>
                                        <p:tgtEl>
                                          <p:spTgt spid="2724"/>
                                        </p:tgtEl>
                                      </p:cBhvr>
                                    </p:animEffect>
                                    <p:set>
                                      <p:cBhvr>
                                        <p:cTn id="3036" dur="1" fill="hold">
                                          <p:stCondLst>
                                            <p:cond delay="999"/>
                                          </p:stCondLst>
                                        </p:cTn>
                                        <p:tgtEl>
                                          <p:spTgt spid="2724"/>
                                        </p:tgtEl>
                                        <p:attrNameLst>
                                          <p:attrName>style.visibility</p:attrName>
                                        </p:attrNameLst>
                                      </p:cBhvr>
                                      <p:to>
                                        <p:strVal val="hidden"/>
                                      </p:to>
                                    </p:set>
                                  </p:childTnLst>
                                </p:cTn>
                              </p:par>
                            </p:childTnLst>
                          </p:cTn>
                        </p:par>
                      </p:childTnLst>
                    </p:cTn>
                  </p:par>
                </p:childTnLst>
              </p:cTn>
              <p:nextCondLst>
                <p:cond evt="onClick" delay="0">
                  <p:tgtEl>
                    <p:spTgt spid="2267"/>
                  </p:tgtEl>
                </p:cond>
              </p:nextCondLst>
            </p:seq>
          </p:childTnLst>
        </p:cTn>
      </p:par>
    </p:tnLst>
    <p:bldLst>
      <p:bldP spid="2229" grpId="0" animBg="1"/>
      <p:bldP spid="2277" grpId="0" animBg="1"/>
      <p:bldP spid="2277" grpId="1" animBg="1"/>
      <p:bldP spid="2278" grpId="0" animBg="1"/>
      <p:bldP spid="2278" grpId="1" animBg="1"/>
      <p:bldP spid="2279" grpId="0" animBg="1"/>
      <p:bldP spid="2279" grpId="1" animBg="1"/>
      <p:bldP spid="2280" grpId="0" animBg="1"/>
      <p:bldP spid="2280" grpId="1" animBg="1"/>
      <p:bldP spid="2281" grpId="0" animBg="1"/>
      <p:bldP spid="2281" grpId="1" animBg="1"/>
      <p:bldP spid="2284" grpId="0" animBg="1"/>
      <p:bldP spid="2284" grpId="1" animBg="1"/>
      <p:bldP spid="2297" grpId="0" animBg="1"/>
      <p:bldP spid="2297" grpId="1" animBg="1"/>
      <p:bldP spid="2298" grpId="0" animBg="1"/>
      <p:bldP spid="2298" grpId="1" animBg="1"/>
      <p:bldP spid="2299" grpId="0" animBg="1"/>
      <p:bldP spid="2299" grpId="1" animBg="1"/>
      <p:bldP spid="2301" grpId="0" animBg="1"/>
      <p:bldP spid="2301" grpId="1" animBg="1"/>
      <p:bldP spid="2302" grpId="0" animBg="1"/>
      <p:bldP spid="2302" grpId="1" animBg="1"/>
      <p:bldP spid="2303" grpId="0" animBg="1"/>
      <p:bldP spid="2303" grpId="1" animBg="1"/>
      <p:bldP spid="2304" grpId="0" animBg="1"/>
      <p:bldP spid="2304" grpId="1" animBg="1"/>
      <p:bldP spid="2305" grpId="0" animBg="1"/>
      <p:bldP spid="2305" grpId="1" animBg="1"/>
      <p:bldP spid="2306" grpId="0" animBg="1"/>
      <p:bldP spid="2306" grpId="1" animBg="1"/>
      <p:bldP spid="2307" grpId="0" animBg="1"/>
      <p:bldP spid="2307" grpId="1" animBg="1"/>
      <p:bldP spid="2308" grpId="0" animBg="1"/>
      <p:bldP spid="2308" grpId="1" animBg="1"/>
      <p:bldP spid="2322" grpId="0" animBg="1"/>
      <p:bldP spid="2322" grpId="1" animBg="1"/>
      <p:bldP spid="2323" grpId="0" animBg="1"/>
      <p:bldP spid="2323" grpId="1" animBg="1"/>
      <p:bldP spid="2324" grpId="0" animBg="1"/>
      <p:bldP spid="2324" grpId="1" animBg="1"/>
      <p:bldP spid="2325" grpId="0" animBg="1"/>
      <p:bldP spid="2325" grpId="1" animBg="1"/>
      <p:bldP spid="2326" grpId="0" animBg="1"/>
      <p:bldP spid="2326" grpId="1" animBg="1"/>
      <p:bldP spid="2327" grpId="0" animBg="1"/>
      <p:bldP spid="2327" grpId="1" animBg="1"/>
      <p:bldP spid="2329" grpId="0" animBg="1"/>
      <p:bldP spid="2329" grpId="1" animBg="1"/>
      <p:bldP spid="2330" grpId="0" animBg="1"/>
      <p:bldP spid="2330" grpId="1" animBg="1"/>
      <p:bldP spid="2331" grpId="0" animBg="1"/>
      <p:bldP spid="2331" grpId="1" animBg="1"/>
      <p:bldP spid="2332" grpId="0" animBg="1"/>
      <p:bldP spid="2332" grpId="1" animBg="1"/>
      <p:bldP spid="2335" grpId="0" animBg="1"/>
      <p:bldP spid="2335" grpId="1" animBg="1"/>
      <p:bldP spid="2359" grpId="0" animBg="1"/>
      <p:bldP spid="2359" grpId="1" animBg="1"/>
      <p:bldP spid="2360" grpId="0" animBg="1"/>
      <p:bldP spid="2360" grpId="1" animBg="1"/>
      <p:bldP spid="2360" grpId="2" animBg="1"/>
      <p:bldP spid="2361" grpId="0" animBg="1"/>
      <p:bldP spid="2361" grpId="1" animBg="1"/>
      <p:bldP spid="2361" grpId="2" animBg="1"/>
      <p:bldP spid="2363" grpId="0" animBg="1"/>
      <p:bldP spid="2363" grpId="1" animBg="1"/>
      <p:bldP spid="2363" grpId="2" animBg="1"/>
      <p:bldP spid="2364" grpId="0" animBg="1"/>
      <p:bldP spid="2364" grpId="1" animBg="1"/>
      <p:bldP spid="2365" grpId="0" animBg="1"/>
      <p:bldP spid="2365" grpId="1" animBg="1"/>
      <p:bldP spid="2366" grpId="0" animBg="1"/>
      <p:bldP spid="2366" grpId="1" animBg="1"/>
      <p:bldP spid="2366" grpId="2" animBg="1"/>
      <p:bldP spid="2369" grpId="0" animBg="1"/>
      <p:bldP spid="2369" grpId="1" animBg="1"/>
      <p:bldP spid="2371" grpId="0" animBg="1"/>
      <p:bldP spid="2371" grpId="1" animBg="1"/>
      <p:bldP spid="2372" grpId="0" animBg="1"/>
      <p:bldP spid="2372" grpId="1" animBg="1"/>
      <p:bldP spid="2373" grpId="0" animBg="1"/>
      <p:bldP spid="2373" grpId="1" animBg="1"/>
      <p:bldP spid="2374" grpId="0" animBg="1"/>
      <p:bldP spid="2374" grpId="1" animBg="1"/>
      <p:bldP spid="2385" grpId="0" animBg="1"/>
      <p:bldP spid="2388" grpId="0" animBg="1"/>
      <p:bldP spid="2389" grpId="0" animBg="1"/>
      <p:bldP spid="2390" grpId="0" animBg="1"/>
      <p:bldP spid="2391" grpId="0" animBg="1"/>
      <p:bldP spid="2392" grpId="0" animBg="1"/>
      <p:bldP spid="2393" grpId="0" animBg="1"/>
      <p:bldP spid="2394" grpId="0" animBg="1"/>
      <p:bldP spid="2395" grpId="0" animBg="1"/>
      <p:bldP spid="2396" grpId="0" animBg="1"/>
      <p:bldP spid="2403" grpId="0" animBg="1"/>
      <p:bldP spid="2403" grpId="1" animBg="1"/>
      <p:bldP spid="2403" grpId="2" animBg="1"/>
      <p:bldP spid="2404" grpId="0" animBg="1"/>
      <p:bldP spid="2404" grpId="1" animBg="1"/>
      <p:bldP spid="2404" grpId="2" animBg="1"/>
      <p:bldP spid="2405" grpId="0" animBg="1"/>
      <p:bldP spid="2405" grpId="1" animBg="1"/>
      <p:bldP spid="2406" grpId="0" animBg="1"/>
      <p:bldP spid="2406" grpId="1" animBg="1"/>
      <p:bldP spid="2407" grpId="0" animBg="1"/>
      <p:bldP spid="2407" grpId="1" animBg="1"/>
      <p:bldP spid="2407" grpId="2" animBg="1"/>
      <p:bldP spid="2408" grpId="0" animBg="1"/>
      <p:bldP spid="2408" grpId="1" animBg="1"/>
      <p:bldP spid="2409" grpId="0" animBg="1"/>
      <p:bldP spid="2409" grpId="1" animBg="1"/>
      <p:bldP spid="2411" grpId="0" animBg="1"/>
      <p:bldP spid="2411" grpId="1" animBg="1"/>
      <p:bldP spid="2412" grpId="0" animBg="1"/>
      <p:bldP spid="2412" grpId="1" animBg="1"/>
      <p:bldP spid="2413" grpId="0" animBg="1"/>
      <p:bldP spid="2413" grpId="1" animBg="1"/>
      <p:bldP spid="2414" grpId="0" animBg="1"/>
      <p:bldP spid="2414" grpId="1" animBg="1"/>
      <p:bldP spid="2625" grpId="0" animBg="1"/>
      <p:bldP spid="2625" grpId="1" animBg="1"/>
      <p:bldP spid="2625" grpId="2" animBg="1"/>
      <p:bldP spid="2625" grpId="3" animBg="1"/>
      <p:bldP spid="2645" grpId="0" animBg="1"/>
      <p:bldP spid="2645" grpId="1" animBg="1"/>
      <p:bldP spid="2645" grpId="2" animBg="1"/>
      <p:bldP spid="2646" grpId="0" animBg="1"/>
      <p:bldP spid="2646" grpId="1" animBg="1"/>
      <p:bldP spid="2646" grpId="2" animBg="1"/>
      <p:bldP spid="2647" grpId="0" animBg="1"/>
      <p:bldP spid="2647" grpId="1" animBg="1"/>
      <p:bldP spid="2647" grpId="2" animBg="1"/>
      <p:bldP spid="2648" grpId="0" animBg="1"/>
      <p:bldP spid="2648" grpId="1" animBg="1"/>
      <p:bldP spid="2648" grpId="2" animBg="1"/>
      <p:bldP spid="2649" grpId="0" animBg="1"/>
      <p:bldP spid="2649" grpId="1" animBg="1"/>
      <p:bldP spid="2649" grpId="2" animBg="1"/>
      <p:bldP spid="2650" grpId="0" animBg="1"/>
      <p:bldP spid="2650" grpId="1" animBg="1"/>
      <p:bldP spid="2650" grpId="2" animBg="1"/>
      <p:bldP spid="2651" grpId="0" animBg="1"/>
      <p:bldP spid="2651" grpId="1" animBg="1"/>
      <p:bldP spid="2651" grpId="2" animBg="1"/>
      <p:bldP spid="2653" grpId="0" animBg="1"/>
      <p:bldP spid="2653" grpId="1" animBg="1"/>
      <p:bldP spid="2653" grpId="2" animBg="1"/>
      <p:bldP spid="2654" grpId="0" animBg="1"/>
      <p:bldP spid="2654" grpId="1" animBg="1"/>
      <p:bldP spid="2654" grpId="2" animBg="1"/>
      <p:bldP spid="2655" grpId="0" animBg="1"/>
      <p:bldP spid="2655" grpId="1" animBg="1"/>
      <p:bldP spid="2655" grpId="2" animBg="1"/>
      <p:bldP spid="2656" grpId="0" animBg="1"/>
      <p:bldP spid="2656" grpId="1" animBg="1"/>
      <p:bldP spid="2656" grpId="2" animBg="1"/>
      <p:bldP spid="2657" grpId="0" animBg="1"/>
      <p:bldP spid="2657" grpId="1" animBg="1"/>
      <p:bldP spid="2657" grpId="2" animBg="1"/>
      <p:bldP spid="2658" grpId="0" animBg="1"/>
      <p:bldP spid="2658" grpId="1" animBg="1"/>
      <p:bldP spid="2658" grpId="2" animBg="1"/>
      <p:bldP spid="2659" grpId="0" animBg="1"/>
      <p:bldP spid="2659" grpId="1" animBg="1"/>
      <p:bldP spid="2659" grpId="2" animBg="1"/>
      <p:bldP spid="2660" grpId="0" animBg="1"/>
      <p:bldP spid="2660" grpId="1" animBg="1"/>
      <p:bldP spid="2660" grpId="2" animBg="1"/>
      <p:bldP spid="2661" grpId="0" animBg="1"/>
      <p:bldP spid="2661" grpId="1" animBg="1"/>
      <p:bldP spid="2661" grpId="2" animBg="1"/>
      <p:bldP spid="2662" grpId="0" animBg="1"/>
      <p:bldP spid="2662" grpId="1" animBg="1"/>
      <p:bldP spid="2662" grpId="2" animBg="1"/>
      <p:bldP spid="2663" grpId="0" animBg="1"/>
      <p:bldP spid="2663" grpId="1" animBg="1"/>
      <p:bldP spid="2663" grpId="2" animBg="1"/>
      <p:bldP spid="2664" grpId="0" animBg="1"/>
      <p:bldP spid="2664" grpId="1" animBg="1"/>
      <p:bldP spid="2664" grpId="2" animBg="1"/>
      <p:bldP spid="2665" grpId="0" animBg="1"/>
      <p:bldP spid="2665" grpId="1" animBg="1"/>
      <p:bldP spid="2665" grpId="2" animBg="1"/>
      <p:bldP spid="2666" grpId="0" animBg="1"/>
      <p:bldP spid="2666" grpId="1" animBg="1"/>
      <p:bldP spid="2666" grpId="2" animBg="1"/>
      <p:bldP spid="2667" grpId="0" animBg="1"/>
      <p:bldP spid="2667" grpId="1" animBg="1"/>
      <p:bldP spid="2667" grpId="2" animBg="1"/>
      <p:bldP spid="2668" grpId="0" animBg="1"/>
      <p:bldP spid="2668" grpId="1" animBg="1"/>
      <p:bldP spid="2668" grpId="2" animBg="1"/>
      <p:bldP spid="2669" grpId="0" animBg="1"/>
      <p:bldP spid="2669" grpId="1" animBg="1"/>
      <p:bldP spid="2669" grpId="2" animBg="1"/>
      <p:bldP spid="2671" grpId="0" animBg="1"/>
      <p:bldP spid="2671" grpId="1" animBg="1"/>
      <p:bldP spid="2671" grpId="2" animBg="1"/>
      <p:bldP spid="2672" grpId="0" animBg="1"/>
      <p:bldP spid="2672" grpId="1" animBg="1"/>
      <p:bldP spid="2672" grpId="2" animBg="1"/>
      <p:bldP spid="2673" grpId="0" animBg="1"/>
      <p:bldP spid="2673" grpId="1" animBg="1"/>
      <p:bldP spid="2673" grpId="2" animBg="1"/>
      <p:bldP spid="2674" grpId="0" animBg="1"/>
      <p:bldP spid="2674" grpId="1" animBg="1"/>
      <p:bldP spid="2674" grpId="2" animBg="1"/>
      <p:bldP spid="2675" grpId="0" animBg="1"/>
      <p:bldP spid="2675" grpId="1" animBg="1"/>
      <p:bldP spid="2675" grpId="2" animBg="1"/>
      <p:bldP spid="2676" grpId="0" animBg="1"/>
      <p:bldP spid="2676" grpId="1" animBg="1"/>
      <p:bldP spid="2676" grpId="2" animBg="1"/>
      <p:bldP spid="2677" grpId="0" animBg="1"/>
      <p:bldP spid="2677" grpId="1" animBg="1"/>
      <p:bldP spid="2677" grpId="2" animBg="1"/>
      <p:bldP spid="2678" grpId="0" animBg="1"/>
      <p:bldP spid="2678" grpId="1" animBg="1"/>
      <p:bldP spid="2678" grpId="2" animBg="1"/>
      <p:bldP spid="2679" grpId="0" animBg="1"/>
      <p:bldP spid="2679" grpId="1" animBg="1"/>
      <p:bldP spid="2679" grpId="2" animBg="1"/>
      <p:bldP spid="2681" grpId="0" animBg="1"/>
      <p:bldP spid="2681" grpId="1" animBg="1"/>
      <p:bldP spid="2681" grpId="2" animBg="1"/>
      <p:bldP spid="2682" grpId="0" animBg="1"/>
      <p:bldP spid="2682" grpId="1" animBg="1"/>
      <p:bldP spid="2682" grpId="2" animBg="1"/>
      <p:bldP spid="2683" grpId="0" animBg="1"/>
      <p:bldP spid="2683" grpId="1" animBg="1"/>
      <p:bldP spid="2683" grpId="2" animBg="1"/>
      <p:bldP spid="2684" grpId="0" animBg="1"/>
      <p:bldP spid="2684" grpId="1" animBg="1"/>
      <p:bldP spid="2684" grpId="2" animBg="1"/>
      <p:bldP spid="2685" grpId="0" animBg="1"/>
      <p:bldP spid="2685" grpId="1" animBg="1"/>
      <p:bldP spid="2685" grpId="2" animBg="1"/>
      <p:bldP spid="2686" grpId="0" animBg="1"/>
      <p:bldP spid="2686" grpId="1" animBg="1"/>
      <p:bldP spid="2686" grpId="2" animBg="1"/>
      <p:bldP spid="2687" grpId="0" animBg="1"/>
      <p:bldP spid="2687" grpId="1" animBg="1"/>
      <p:bldP spid="2687" grpId="2" animBg="1"/>
      <p:bldP spid="2688" grpId="0" animBg="1"/>
      <p:bldP spid="2688" grpId="1" animBg="1"/>
      <p:bldP spid="2688" grpId="2" animBg="1"/>
      <p:bldP spid="2689" grpId="0" animBg="1"/>
      <p:bldP spid="2689" grpId="1" animBg="1"/>
      <p:bldP spid="2689" grpId="2" animBg="1"/>
      <p:bldP spid="2690" grpId="0" animBg="1"/>
      <p:bldP spid="2690" grpId="1" animBg="1"/>
      <p:bldP spid="2690" grpId="2" animBg="1"/>
      <p:bldP spid="2691" grpId="0" animBg="1"/>
      <p:bldP spid="2691" grpId="1" animBg="1"/>
      <p:bldP spid="2691" grpId="2" animBg="1"/>
      <p:bldP spid="2692" grpId="0" animBg="1"/>
      <p:bldP spid="2692" grpId="1" animBg="1"/>
      <p:bldP spid="2692" grpId="2" animBg="1"/>
      <p:bldP spid="2693" grpId="0" animBg="1"/>
      <p:bldP spid="2693" grpId="1" animBg="1"/>
      <p:bldP spid="2693" grpId="2" animBg="1"/>
      <p:bldP spid="2694" grpId="0" animBg="1"/>
      <p:bldP spid="2694" grpId="1" animBg="1"/>
      <p:bldP spid="2694" grpId="2" animBg="1"/>
      <p:bldP spid="2695" grpId="0" animBg="1"/>
      <p:bldP spid="2695" grpId="1" animBg="1"/>
      <p:bldP spid="2695" grpId="2" animBg="1"/>
      <p:bldP spid="2696" grpId="0" animBg="1"/>
      <p:bldP spid="2696" grpId="1" animBg="1"/>
      <p:bldP spid="2696" grpId="2" animBg="1"/>
      <p:bldP spid="2697" grpId="0" animBg="1"/>
      <p:bldP spid="2697" grpId="1" animBg="1"/>
      <p:bldP spid="2697" grpId="2" animBg="1"/>
      <p:bldP spid="2698" grpId="0" animBg="1"/>
      <p:bldP spid="2698" grpId="1" animBg="1"/>
      <p:bldP spid="2698" grpId="2" animBg="1"/>
      <p:bldP spid="2699" grpId="0" animBg="1"/>
      <p:bldP spid="2699" grpId="1" animBg="1"/>
      <p:bldP spid="2699" grpId="2" animBg="1"/>
      <p:bldP spid="2700" grpId="0" animBg="1"/>
      <p:bldP spid="2700" grpId="1" animBg="1"/>
      <p:bldP spid="2700" grpId="2" animBg="1"/>
      <p:bldP spid="2705" grpId="0" animBg="1"/>
      <p:bldP spid="2705" grpId="1" animBg="1"/>
      <p:bldP spid="2705" grpId="2" animBg="1"/>
      <p:bldP spid="2710" grpId="0" animBg="1"/>
      <p:bldP spid="2710" grpId="1" animBg="1"/>
      <p:bldP spid="2710" grpId="2" animBg="1"/>
      <p:bldP spid="2711" grpId="0" animBg="1"/>
      <p:bldP spid="2711" grpId="1" animBg="1"/>
      <p:bldP spid="2711" grpId="2" animBg="1"/>
      <p:bldP spid="2715" grpId="0" animBg="1"/>
      <p:bldP spid="2715" grpId="1" animBg="1"/>
      <p:bldP spid="2715" grpId="2" animBg="1"/>
      <p:bldP spid="2718" grpId="0" animBg="1"/>
      <p:bldP spid="2718" grpId="1" animBg="1"/>
      <p:bldP spid="2718" grpId="2" animBg="1"/>
      <p:bldP spid="2719" grpId="0" animBg="1"/>
      <p:bldP spid="2719" grpId="1" animBg="1"/>
      <p:bldP spid="2719" grpId="2" animBg="1"/>
      <p:bldP spid="2720" grpId="0" animBg="1"/>
      <p:bldP spid="2720" grpId="1" animBg="1"/>
      <p:bldP spid="2720" grpId="2" animBg="1"/>
      <p:bldP spid="2721" grpId="0" animBg="1"/>
      <p:bldP spid="2721" grpId="1" animBg="1"/>
      <p:bldP spid="2721" grpId="2" animBg="1"/>
      <p:bldP spid="2722" grpId="0" animBg="1"/>
      <p:bldP spid="2722" grpId="1" animBg="1"/>
      <p:bldP spid="2722" grpId="2" animBg="1"/>
      <p:bldP spid="2132" grpId="1"/>
      <p:bldP spid="2133" grpId="1"/>
      <p:bldP spid="2263" grpId="0"/>
      <p:bldP spid="2263" grpId="1"/>
      <p:bldP spid="2264" grpId="0"/>
      <p:bldP spid="2264" grpId="1"/>
      <p:bldP spid="2282" grpId="0"/>
      <p:bldP spid="2282" grpId="1"/>
      <p:bldP spid="2283" grpId="0"/>
      <p:bldP spid="2283" grpId="1"/>
      <p:bldP spid="2309" grpId="0"/>
      <p:bldP spid="2309" grpId="1"/>
      <p:bldP spid="2310" grpId="0"/>
      <p:bldP spid="2310" grpId="1"/>
      <p:bldP spid="2375" grpId="0"/>
      <p:bldP spid="2376" grpId="0"/>
      <p:bldP spid="2333" grpId="0"/>
      <p:bldP spid="2333" grpId="1"/>
      <p:bldP spid="2334" grpId="0"/>
      <p:bldP spid="2334" grpId="1"/>
      <p:bldP spid="2272" grpId="0" animBg="1"/>
      <p:bldP spid="2273" grpId="0" animBg="1"/>
      <p:bldP spid="2320" grpId="0" animBg="1"/>
      <p:bldP spid="22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855" name="Rectangle 375"/>
          <p:cNvSpPr>
            <a:spLocks noChangeArrowheads="1"/>
          </p:cNvSpPr>
          <p:nvPr/>
        </p:nvSpPr>
        <p:spPr bwMode="auto">
          <a:xfrm>
            <a:off x="-465138" y="0"/>
            <a:ext cx="9609138" cy="6858000"/>
          </a:xfrm>
          <a:prstGeom prst="rect">
            <a:avLst/>
          </a:prstGeom>
          <a:solidFill>
            <a:srgbClr val="97DD97">
              <a:alpha val="50000"/>
            </a:srgbClr>
          </a:solidFill>
          <a:ln w="9525">
            <a:noFill/>
            <a:miter lim="800000"/>
            <a:headEnd/>
            <a:tailEnd/>
          </a:ln>
          <a:effectLst/>
        </p:spPr>
        <p:txBody>
          <a:bodyPr wrap="none" anchor="ctr"/>
          <a:lstStyle/>
          <a:p>
            <a:endParaRPr lang="en-US"/>
          </a:p>
        </p:txBody>
      </p:sp>
      <p:sp>
        <p:nvSpPr>
          <p:cNvPr id="20892" name="Freeform 412" descr="23287213"/>
          <p:cNvSpPr>
            <a:spLocks/>
          </p:cNvSpPr>
          <p:nvPr/>
        </p:nvSpPr>
        <p:spPr bwMode="auto">
          <a:xfrm>
            <a:off x="2625725" y="3290888"/>
            <a:ext cx="1501775" cy="2260600"/>
          </a:xfrm>
          <a:custGeom>
            <a:avLst/>
            <a:gdLst/>
            <a:ahLst/>
            <a:cxnLst>
              <a:cxn ang="0">
                <a:pos x="72" y="183"/>
              </a:cxn>
              <a:cxn ang="0">
                <a:pos x="22" y="95"/>
              </a:cxn>
              <a:cxn ang="0">
                <a:pos x="110" y="3"/>
              </a:cxn>
              <a:cxn ang="0">
                <a:pos x="248" y="111"/>
              </a:cxn>
              <a:cxn ang="0">
                <a:pos x="409" y="135"/>
              </a:cxn>
              <a:cxn ang="0">
                <a:pos x="506" y="271"/>
              </a:cxn>
              <a:cxn ang="0">
                <a:pos x="590" y="411"/>
              </a:cxn>
              <a:cxn ang="0">
                <a:pos x="793" y="520"/>
              </a:cxn>
              <a:cxn ang="0">
                <a:pos x="938" y="616"/>
              </a:cxn>
              <a:cxn ang="0">
                <a:pos x="841" y="808"/>
              </a:cxn>
              <a:cxn ang="0">
                <a:pos x="649" y="904"/>
              </a:cxn>
              <a:cxn ang="0">
                <a:pos x="601" y="1049"/>
              </a:cxn>
              <a:cxn ang="0">
                <a:pos x="562" y="1187"/>
              </a:cxn>
              <a:cxn ang="0">
                <a:pos x="438" y="1403"/>
              </a:cxn>
              <a:cxn ang="0">
                <a:pos x="330" y="1315"/>
              </a:cxn>
              <a:cxn ang="0">
                <a:pos x="168" y="1193"/>
              </a:cxn>
              <a:cxn ang="0">
                <a:pos x="24" y="1001"/>
              </a:cxn>
              <a:cxn ang="0">
                <a:pos x="24" y="760"/>
              </a:cxn>
              <a:cxn ang="0">
                <a:pos x="168" y="664"/>
              </a:cxn>
              <a:cxn ang="0">
                <a:pos x="168" y="472"/>
              </a:cxn>
              <a:cxn ang="0">
                <a:pos x="72" y="327"/>
              </a:cxn>
              <a:cxn ang="0">
                <a:pos x="72" y="183"/>
              </a:cxn>
            </a:cxnLst>
            <a:rect l="0" t="0" r="r" b="b"/>
            <a:pathLst>
              <a:path w="946" h="1424">
                <a:moveTo>
                  <a:pt x="72" y="183"/>
                </a:moveTo>
                <a:cubicBezTo>
                  <a:pt x="64" y="144"/>
                  <a:pt x="16" y="125"/>
                  <a:pt x="22" y="95"/>
                </a:cubicBezTo>
                <a:cubicBezTo>
                  <a:pt x="28" y="65"/>
                  <a:pt x="72" y="0"/>
                  <a:pt x="110" y="3"/>
                </a:cubicBezTo>
                <a:cubicBezTo>
                  <a:pt x="148" y="6"/>
                  <a:pt x="198" y="89"/>
                  <a:pt x="248" y="111"/>
                </a:cubicBezTo>
                <a:cubicBezTo>
                  <a:pt x="298" y="133"/>
                  <a:pt x="366" y="108"/>
                  <a:pt x="409" y="135"/>
                </a:cubicBezTo>
                <a:cubicBezTo>
                  <a:pt x="452" y="162"/>
                  <a:pt x="476" y="225"/>
                  <a:pt x="506" y="271"/>
                </a:cubicBezTo>
                <a:cubicBezTo>
                  <a:pt x="536" y="317"/>
                  <a:pt x="542" y="370"/>
                  <a:pt x="590" y="411"/>
                </a:cubicBezTo>
                <a:cubicBezTo>
                  <a:pt x="638" y="452"/>
                  <a:pt x="735" y="486"/>
                  <a:pt x="793" y="520"/>
                </a:cubicBezTo>
                <a:cubicBezTo>
                  <a:pt x="851" y="554"/>
                  <a:pt x="930" y="568"/>
                  <a:pt x="938" y="616"/>
                </a:cubicBezTo>
                <a:cubicBezTo>
                  <a:pt x="946" y="664"/>
                  <a:pt x="889" y="760"/>
                  <a:pt x="841" y="808"/>
                </a:cubicBezTo>
                <a:cubicBezTo>
                  <a:pt x="793" y="856"/>
                  <a:pt x="689" y="864"/>
                  <a:pt x="649" y="904"/>
                </a:cubicBezTo>
                <a:cubicBezTo>
                  <a:pt x="609" y="944"/>
                  <a:pt x="615" y="1002"/>
                  <a:pt x="601" y="1049"/>
                </a:cubicBezTo>
                <a:cubicBezTo>
                  <a:pt x="587" y="1096"/>
                  <a:pt x="589" y="1128"/>
                  <a:pt x="562" y="1187"/>
                </a:cubicBezTo>
                <a:cubicBezTo>
                  <a:pt x="535" y="1246"/>
                  <a:pt x="477" y="1382"/>
                  <a:pt x="438" y="1403"/>
                </a:cubicBezTo>
                <a:cubicBezTo>
                  <a:pt x="399" y="1424"/>
                  <a:pt x="375" y="1350"/>
                  <a:pt x="330" y="1315"/>
                </a:cubicBezTo>
                <a:cubicBezTo>
                  <a:pt x="285" y="1280"/>
                  <a:pt x="219" y="1245"/>
                  <a:pt x="168" y="1193"/>
                </a:cubicBezTo>
                <a:cubicBezTo>
                  <a:pt x="117" y="1141"/>
                  <a:pt x="48" y="1073"/>
                  <a:pt x="24" y="1001"/>
                </a:cubicBezTo>
                <a:cubicBezTo>
                  <a:pt x="0" y="929"/>
                  <a:pt x="0" y="816"/>
                  <a:pt x="24" y="760"/>
                </a:cubicBezTo>
                <a:cubicBezTo>
                  <a:pt x="48" y="704"/>
                  <a:pt x="144" y="712"/>
                  <a:pt x="168" y="664"/>
                </a:cubicBezTo>
                <a:cubicBezTo>
                  <a:pt x="192" y="616"/>
                  <a:pt x="184" y="528"/>
                  <a:pt x="168" y="472"/>
                </a:cubicBezTo>
                <a:cubicBezTo>
                  <a:pt x="152" y="416"/>
                  <a:pt x="88" y="375"/>
                  <a:pt x="72" y="327"/>
                </a:cubicBezTo>
                <a:cubicBezTo>
                  <a:pt x="56" y="279"/>
                  <a:pt x="72" y="223"/>
                  <a:pt x="72" y="183"/>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0856" name="Freeform 376" descr="23287213"/>
          <p:cNvSpPr>
            <a:spLocks/>
          </p:cNvSpPr>
          <p:nvPr/>
        </p:nvSpPr>
        <p:spPr bwMode="auto">
          <a:xfrm>
            <a:off x="5397500" y="4624388"/>
            <a:ext cx="665163" cy="833437"/>
          </a:xfrm>
          <a:custGeom>
            <a:avLst/>
            <a:gdLst/>
            <a:ahLst/>
            <a:cxnLst>
              <a:cxn ang="0">
                <a:pos x="9" y="387"/>
              </a:cxn>
              <a:cxn ang="0">
                <a:pos x="69" y="343"/>
              </a:cxn>
              <a:cxn ang="0">
                <a:pos x="165" y="279"/>
              </a:cxn>
              <a:cxn ang="0">
                <a:pos x="266" y="64"/>
              </a:cxn>
              <a:cxn ang="0">
                <a:pos x="363" y="16"/>
              </a:cxn>
              <a:cxn ang="0">
                <a:pos x="411" y="161"/>
              </a:cxn>
              <a:cxn ang="0">
                <a:pos x="411" y="449"/>
              </a:cxn>
              <a:cxn ang="0">
                <a:pos x="363" y="497"/>
              </a:cxn>
              <a:cxn ang="0">
                <a:pos x="125" y="507"/>
              </a:cxn>
              <a:cxn ang="0">
                <a:pos x="9" y="387"/>
              </a:cxn>
            </a:cxnLst>
            <a:rect l="0" t="0" r="r" b="b"/>
            <a:pathLst>
              <a:path w="419" h="525">
                <a:moveTo>
                  <a:pt x="9" y="387"/>
                </a:moveTo>
                <a:cubicBezTo>
                  <a:pt x="0" y="362"/>
                  <a:pt x="43" y="361"/>
                  <a:pt x="69" y="343"/>
                </a:cubicBezTo>
                <a:cubicBezTo>
                  <a:pt x="95" y="325"/>
                  <a:pt x="132" y="325"/>
                  <a:pt x="165" y="279"/>
                </a:cubicBezTo>
                <a:cubicBezTo>
                  <a:pt x="198" y="233"/>
                  <a:pt x="233" y="108"/>
                  <a:pt x="266" y="64"/>
                </a:cubicBezTo>
                <a:cubicBezTo>
                  <a:pt x="299" y="20"/>
                  <a:pt x="339" y="0"/>
                  <a:pt x="363" y="16"/>
                </a:cubicBezTo>
                <a:cubicBezTo>
                  <a:pt x="387" y="32"/>
                  <a:pt x="403" y="89"/>
                  <a:pt x="411" y="161"/>
                </a:cubicBezTo>
                <a:cubicBezTo>
                  <a:pt x="419" y="233"/>
                  <a:pt x="419" y="393"/>
                  <a:pt x="411" y="449"/>
                </a:cubicBezTo>
                <a:cubicBezTo>
                  <a:pt x="403" y="505"/>
                  <a:pt x="411" y="487"/>
                  <a:pt x="363" y="497"/>
                </a:cubicBezTo>
                <a:cubicBezTo>
                  <a:pt x="315" y="507"/>
                  <a:pt x="184" y="525"/>
                  <a:pt x="125" y="507"/>
                </a:cubicBezTo>
                <a:cubicBezTo>
                  <a:pt x="66" y="489"/>
                  <a:pt x="33" y="412"/>
                  <a:pt x="9" y="387"/>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0857" name="Freeform 377" descr="23287213"/>
          <p:cNvSpPr>
            <a:spLocks/>
          </p:cNvSpPr>
          <p:nvPr/>
        </p:nvSpPr>
        <p:spPr bwMode="auto">
          <a:xfrm>
            <a:off x="4343400" y="-438150"/>
            <a:ext cx="3052763" cy="2532063"/>
          </a:xfrm>
          <a:custGeom>
            <a:avLst/>
            <a:gdLst/>
            <a:ahLst/>
            <a:cxnLst>
              <a:cxn ang="0">
                <a:pos x="144" y="945"/>
              </a:cxn>
              <a:cxn ang="0">
                <a:pos x="192" y="1282"/>
              </a:cxn>
              <a:cxn ang="0">
                <a:pos x="336" y="1234"/>
              </a:cxn>
              <a:cxn ang="0">
                <a:pos x="384" y="1042"/>
              </a:cxn>
              <a:cxn ang="0">
                <a:pos x="336" y="945"/>
              </a:cxn>
              <a:cxn ang="0">
                <a:pos x="481" y="801"/>
              </a:cxn>
              <a:cxn ang="0">
                <a:pos x="529" y="705"/>
              </a:cxn>
              <a:cxn ang="0">
                <a:pos x="481" y="561"/>
              </a:cxn>
              <a:cxn ang="0">
                <a:pos x="625" y="561"/>
              </a:cxn>
              <a:cxn ang="0">
                <a:pos x="721" y="465"/>
              </a:cxn>
              <a:cxn ang="0">
                <a:pos x="769" y="320"/>
              </a:cxn>
              <a:cxn ang="0">
                <a:pos x="721" y="128"/>
              </a:cxn>
              <a:cxn ang="0">
                <a:pos x="673" y="32"/>
              </a:cxn>
              <a:cxn ang="0">
                <a:pos x="1779" y="32"/>
              </a:cxn>
              <a:cxn ang="0">
                <a:pos x="1538" y="224"/>
              </a:cxn>
              <a:cxn ang="0">
                <a:pos x="1538" y="368"/>
              </a:cxn>
              <a:cxn ang="0">
                <a:pos x="1346" y="561"/>
              </a:cxn>
              <a:cxn ang="0">
                <a:pos x="1394" y="561"/>
              </a:cxn>
              <a:cxn ang="0">
                <a:pos x="1394" y="657"/>
              </a:cxn>
              <a:cxn ang="0">
                <a:pos x="1490" y="849"/>
              </a:cxn>
              <a:cxn ang="0">
                <a:pos x="1620" y="984"/>
              </a:cxn>
              <a:cxn ang="0">
                <a:pos x="1250" y="897"/>
              </a:cxn>
              <a:cxn ang="0">
                <a:pos x="1154" y="849"/>
              </a:cxn>
              <a:cxn ang="0">
                <a:pos x="1009" y="849"/>
              </a:cxn>
              <a:cxn ang="0">
                <a:pos x="1009" y="1090"/>
              </a:cxn>
              <a:cxn ang="0">
                <a:pos x="865" y="1234"/>
              </a:cxn>
              <a:cxn ang="0">
                <a:pos x="817" y="1378"/>
              </a:cxn>
              <a:cxn ang="0">
                <a:pos x="577" y="1571"/>
              </a:cxn>
              <a:cxn ang="0">
                <a:pos x="384" y="1522"/>
              </a:cxn>
              <a:cxn ang="0">
                <a:pos x="288" y="1571"/>
              </a:cxn>
              <a:cxn ang="0">
                <a:pos x="144" y="1474"/>
              </a:cxn>
              <a:cxn ang="0">
                <a:pos x="96" y="1426"/>
              </a:cxn>
              <a:cxn ang="0">
                <a:pos x="48" y="1282"/>
              </a:cxn>
              <a:cxn ang="0">
                <a:pos x="0" y="1138"/>
              </a:cxn>
              <a:cxn ang="0">
                <a:pos x="48" y="945"/>
              </a:cxn>
              <a:cxn ang="0">
                <a:pos x="144" y="945"/>
              </a:cxn>
            </a:cxnLst>
            <a:rect l="0" t="0" r="r" b="b"/>
            <a:pathLst>
              <a:path w="1923" h="1595">
                <a:moveTo>
                  <a:pt x="144" y="945"/>
                </a:moveTo>
                <a:cubicBezTo>
                  <a:pt x="168" y="1001"/>
                  <a:pt x="160" y="1234"/>
                  <a:pt x="192" y="1282"/>
                </a:cubicBezTo>
                <a:cubicBezTo>
                  <a:pt x="224" y="1330"/>
                  <a:pt x="304" y="1274"/>
                  <a:pt x="336" y="1234"/>
                </a:cubicBezTo>
                <a:cubicBezTo>
                  <a:pt x="368" y="1194"/>
                  <a:pt x="384" y="1090"/>
                  <a:pt x="384" y="1042"/>
                </a:cubicBezTo>
                <a:cubicBezTo>
                  <a:pt x="384" y="994"/>
                  <a:pt x="320" y="985"/>
                  <a:pt x="336" y="945"/>
                </a:cubicBezTo>
                <a:cubicBezTo>
                  <a:pt x="352" y="905"/>
                  <a:pt x="449" y="841"/>
                  <a:pt x="481" y="801"/>
                </a:cubicBezTo>
                <a:cubicBezTo>
                  <a:pt x="513" y="761"/>
                  <a:pt x="529" y="745"/>
                  <a:pt x="529" y="705"/>
                </a:cubicBezTo>
                <a:cubicBezTo>
                  <a:pt x="529" y="665"/>
                  <a:pt x="465" y="585"/>
                  <a:pt x="481" y="561"/>
                </a:cubicBezTo>
                <a:cubicBezTo>
                  <a:pt x="497" y="537"/>
                  <a:pt x="585" y="577"/>
                  <a:pt x="625" y="561"/>
                </a:cubicBezTo>
                <a:cubicBezTo>
                  <a:pt x="665" y="545"/>
                  <a:pt x="697" y="505"/>
                  <a:pt x="721" y="465"/>
                </a:cubicBezTo>
                <a:cubicBezTo>
                  <a:pt x="745" y="425"/>
                  <a:pt x="769" y="376"/>
                  <a:pt x="769" y="320"/>
                </a:cubicBezTo>
                <a:cubicBezTo>
                  <a:pt x="769" y="264"/>
                  <a:pt x="737" y="176"/>
                  <a:pt x="721" y="128"/>
                </a:cubicBezTo>
                <a:cubicBezTo>
                  <a:pt x="705" y="80"/>
                  <a:pt x="497" y="48"/>
                  <a:pt x="673" y="32"/>
                </a:cubicBezTo>
                <a:cubicBezTo>
                  <a:pt x="849" y="16"/>
                  <a:pt x="1635" y="0"/>
                  <a:pt x="1779" y="32"/>
                </a:cubicBezTo>
                <a:cubicBezTo>
                  <a:pt x="1923" y="64"/>
                  <a:pt x="1578" y="168"/>
                  <a:pt x="1538" y="224"/>
                </a:cubicBezTo>
                <a:cubicBezTo>
                  <a:pt x="1498" y="280"/>
                  <a:pt x="1570" y="312"/>
                  <a:pt x="1538" y="368"/>
                </a:cubicBezTo>
                <a:cubicBezTo>
                  <a:pt x="1506" y="424"/>
                  <a:pt x="1370" y="529"/>
                  <a:pt x="1346" y="561"/>
                </a:cubicBezTo>
                <a:cubicBezTo>
                  <a:pt x="1322" y="593"/>
                  <a:pt x="1386" y="545"/>
                  <a:pt x="1394" y="561"/>
                </a:cubicBezTo>
                <a:cubicBezTo>
                  <a:pt x="1402" y="577"/>
                  <a:pt x="1378" y="609"/>
                  <a:pt x="1394" y="657"/>
                </a:cubicBezTo>
                <a:cubicBezTo>
                  <a:pt x="1410" y="705"/>
                  <a:pt x="1452" y="795"/>
                  <a:pt x="1490" y="849"/>
                </a:cubicBezTo>
                <a:cubicBezTo>
                  <a:pt x="1528" y="903"/>
                  <a:pt x="1660" y="976"/>
                  <a:pt x="1620" y="984"/>
                </a:cubicBezTo>
                <a:cubicBezTo>
                  <a:pt x="1580" y="992"/>
                  <a:pt x="1328" y="920"/>
                  <a:pt x="1250" y="897"/>
                </a:cubicBezTo>
                <a:cubicBezTo>
                  <a:pt x="1172" y="874"/>
                  <a:pt x="1194" y="857"/>
                  <a:pt x="1154" y="849"/>
                </a:cubicBezTo>
                <a:cubicBezTo>
                  <a:pt x="1114" y="841"/>
                  <a:pt x="1033" y="809"/>
                  <a:pt x="1009" y="849"/>
                </a:cubicBezTo>
                <a:cubicBezTo>
                  <a:pt x="985" y="889"/>
                  <a:pt x="1033" y="1026"/>
                  <a:pt x="1009" y="1090"/>
                </a:cubicBezTo>
                <a:cubicBezTo>
                  <a:pt x="985" y="1154"/>
                  <a:pt x="897" y="1186"/>
                  <a:pt x="865" y="1234"/>
                </a:cubicBezTo>
                <a:cubicBezTo>
                  <a:pt x="833" y="1282"/>
                  <a:pt x="865" y="1322"/>
                  <a:pt x="817" y="1378"/>
                </a:cubicBezTo>
                <a:cubicBezTo>
                  <a:pt x="769" y="1434"/>
                  <a:pt x="649" y="1547"/>
                  <a:pt x="577" y="1571"/>
                </a:cubicBezTo>
                <a:cubicBezTo>
                  <a:pt x="505" y="1595"/>
                  <a:pt x="432" y="1522"/>
                  <a:pt x="384" y="1522"/>
                </a:cubicBezTo>
                <a:cubicBezTo>
                  <a:pt x="336" y="1522"/>
                  <a:pt x="328" y="1579"/>
                  <a:pt x="288" y="1571"/>
                </a:cubicBezTo>
                <a:cubicBezTo>
                  <a:pt x="248" y="1563"/>
                  <a:pt x="176" y="1498"/>
                  <a:pt x="144" y="1474"/>
                </a:cubicBezTo>
                <a:cubicBezTo>
                  <a:pt x="112" y="1450"/>
                  <a:pt x="112" y="1458"/>
                  <a:pt x="96" y="1426"/>
                </a:cubicBezTo>
                <a:cubicBezTo>
                  <a:pt x="80" y="1394"/>
                  <a:pt x="64" y="1330"/>
                  <a:pt x="48" y="1282"/>
                </a:cubicBezTo>
                <a:cubicBezTo>
                  <a:pt x="32" y="1234"/>
                  <a:pt x="0" y="1194"/>
                  <a:pt x="0" y="1138"/>
                </a:cubicBezTo>
                <a:cubicBezTo>
                  <a:pt x="0" y="1082"/>
                  <a:pt x="24" y="977"/>
                  <a:pt x="48" y="945"/>
                </a:cubicBezTo>
                <a:cubicBezTo>
                  <a:pt x="72" y="913"/>
                  <a:pt x="120" y="889"/>
                  <a:pt x="144" y="945"/>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0858" name="Freeform 378" descr="23287213"/>
          <p:cNvSpPr>
            <a:spLocks/>
          </p:cNvSpPr>
          <p:nvPr/>
        </p:nvSpPr>
        <p:spPr bwMode="auto">
          <a:xfrm>
            <a:off x="7167563" y="363538"/>
            <a:ext cx="482600" cy="571500"/>
          </a:xfrm>
          <a:custGeom>
            <a:avLst/>
            <a:gdLst/>
            <a:ahLst/>
            <a:cxnLst>
              <a:cxn ang="0">
                <a:pos x="96" y="104"/>
              </a:cxn>
              <a:cxn ang="0">
                <a:pos x="0" y="200"/>
              </a:cxn>
              <a:cxn ang="0">
                <a:pos x="96" y="344"/>
              </a:cxn>
              <a:cxn ang="0">
                <a:pos x="240" y="296"/>
              </a:cxn>
              <a:cxn ang="0">
                <a:pos x="288" y="104"/>
              </a:cxn>
              <a:cxn ang="0">
                <a:pos x="144" y="8"/>
              </a:cxn>
              <a:cxn ang="0">
                <a:pos x="96" y="56"/>
              </a:cxn>
              <a:cxn ang="0">
                <a:pos x="96" y="104"/>
              </a:cxn>
            </a:cxnLst>
            <a:rect l="0" t="0" r="r" b="b"/>
            <a:pathLst>
              <a:path w="304" h="360">
                <a:moveTo>
                  <a:pt x="96" y="104"/>
                </a:moveTo>
                <a:cubicBezTo>
                  <a:pt x="80" y="128"/>
                  <a:pt x="0" y="160"/>
                  <a:pt x="0" y="200"/>
                </a:cubicBezTo>
                <a:cubicBezTo>
                  <a:pt x="0" y="240"/>
                  <a:pt x="56" y="328"/>
                  <a:pt x="96" y="344"/>
                </a:cubicBezTo>
                <a:cubicBezTo>
                  <a:pt x="136" y="360"/>
                  <a:pt x="208" y="336"/>
                  <a:pt x="240" y="296"/>
                </a:cubicBezTo>
                <a:cubicBezTo>
                  <a:pt x="272" y="256"/>
                  <a:pt x="304" y="152"/>
                  <a:pt x="288" y="104"/>
                </a:cubicBezTo>
                <a:cubicBezTo>
                  <a:pt x="272" y="56"/>
                  <a:pt x="176" y="16"/>
                  <a:pt x="144" y="8"/>
                </a:cubicBezTo>
                <a:cubicBezTo>
                  <a:pt x="112" y="0"/>
                  <a:pt x="104" y="40"/>
                  <a:pt x="96" y="56"/>
                </a:cubicBezTo>
                <a:cubicBezTo>
                  <a:pt x="88" y="72"/>
                  <a:pt x="112" y="80"/>
                  <a:pt x="96" y="104"/>
                </a:cubicBezTo>
                <a:close/>
              </a:path>
            </a:pathLst>
          </a:custGeom>
          <a:blipFill dpi="0" rotWithShape="1">
            <a:blip r:embed="rId3" cstate="print"/>
            <a:srcRect/>
            <a:stretch>
              <a:fillRect/>
            </a:stretch>
          </a:blipFill>
          <a:ln w="6350">
            <a:solidFill>
              <a:srgbClr val="97DD97"/>
            </a:solidFill>
            <a:round/>
            <a:headEnd/>
            <a:tailEnd/>
          </a:ln>
          <a:effectLst/>
        </p:spPr>
        <p:txBody>
          <a:bodyPr/>
          <a:lstStyle/>
          <a:p>
            <a:endParaRPr lang="en-US"/>
          </a:p>
        </p:txBody>
      </p:sp>
      <p:sp>
        <p:nvSpPr>
          <p:cNvPr id="20859" name="Freeform 379" descr="23287213"/>
          <p:cNvSpPr>
            <a:spLocks/>
          </p:cNvSpPr>
          <p:nvPr/>
        </p:nvSpPr>
        <p:spPr bwMode="auto">
          <a:xfrm>
            <a:off x="7854950" y="-95250"/>
            <a:ext cx="469900" cy="903288"/>
          </a:xfrm>
          <a:custGeom>
            <a:avLst/>
            <a:gdLst/>
            <a:ahLst/>
            <a:cxnLst>
              <a:cxn ang="0">
                <a:pos x="0" y="152"/>
              </a:cxn>
              <a:cxn ang="0">
                <a:pos x="96" y="8"/>
              </a:cxn>
              <a:cxn ang="0">
                <a:pos x="192" y="104"/>
              </a:cxn>
              <a:cxn ang="0">
                <a:pos x="240" y="152"/>
              </a:cxn>
              <a:cxn ang="0">
                <a:pos x="192" y="297"/>
              </a:cxn>
              <a:cxn ang="0">
                <a:pos x="288" y="345"/>
              </a:cxn>
              <a:cxn ang="0">
                <a:pos x="240" y="537"/>
              </a:cxn>
              <a:cxn ang="0">
                <a:pos x="144" y="537"/>
              </a:cxn>
              <a:cxn ang="0">
                <a:pos x="144" y="345"/>
              </a:cxn>
              <a:cxn ang="0">
                <a:pos x="96" y="297"/>
              </a:cxn>
              <a:cxn ang="0">
                <a:pos x="96" y="249"/>
              </a:cxn>
              <a:cxn ang="0">
                <a:pos x="0" y="152"/>
              </a:cxn>
            </a:cxnLst>
            <a:rect l="0" t="0" r="r" b="b"/>
            <a:pathLst>
              <a:path w="296" h="569">
                <a:moveTo>
                  <a:pt x="0" y="152"/>
                </a:moveTo>
                <a:cubicBezTo>
                  <a:pt x="0" y="112"/>
                  <a:pt x="64" y="16"/>
                  <a:pt x="96" y="8"/>
                </a:cubicBezTo>
                <a:cubicBezTo>
                  <a:pt x="128" y="0"/>
                  <a:pt x="168" y="80"/>
                  <a:pt x="192" y="104"/>
                </a:cubicBezTo>
                <a:cubicBezTo>
                  <a:pt x="216" y="128"/>
                  <a:pt x="240" y="120"/>
                  <a:pt x="240" y="152"/>
                </a:cubicBezTo>
                <a:cubicBezTo>
                  <a:pt x="240" y="184"/>
                  <a:pt x="184" y="265"/>
                  <a:pt x="192" y="297"/>
                </a:cubicBezTo>
                <a:cubicBezTo>
                  <a:pt x="200" y="329"/>
                  <a:pt x="280" y="305"/>
                  <a:pt x="288" y="345"/>
                </a:cubicBezTo>
                <a:cubicBezTo>
                  <a:pt x="296" y="385"/>
                  <a:pt x="264" y="505"/>
                  <a:pt x="240" y="537"/>
                </a:cubicBezTo>
                <a:cubicBezTo>
                  <a:pt x="216" y="569"/>
                  <a:pt x="160" y="569"/>
                  <a:pt x="144" y="537"/>
                </a:cubicBezTo>
                <a:cubicBezTo>
                  <a:pt x="128" y="505"/>
                  <a:pt x="152" y="385"/>
                  <a:pt x="144" y="345"/>
                </a:cubicBezTo>
                <a:cubicBezTo>
                  <a:pt x="136" y="305"/>
                  <a:pt x="104" y="313"/>
                  <a:pt x="96" y="297"/>
                </a:cubicBezTo>
                <a:cubicBezTo>
                  <a:pt x="88" y="281"/>
                  <a:pt x="112" y="273"/>
                  <a:pt x="96" y="249"/>
                </a:cubicBezTo>
                <a:cubicBezTo>
                  <a:pt x="80" y="225"/>
                  <a:pt x="0" y="192"/>
                  <a:pt x="0" y="152"/>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0860" name="Freeform 380" descr="23287213"/>
          <p:cNvSpPr>
            <a:spLocks/>
          </p:cNvSpPr>
          <p:nvPr/>
        </p:nvSpPr>
        <p:spPr bwMode="auto">
          <a:xfrm>
            <a:off x="8299450" y="-412750"/>
            <a:ext cx="966788" cy="1122363"/>
          </a:xfrm>
          <a:custGeom>
            <a:avLst/>
            <a:gdLst/>
            <a:ahLst/>
            <a:cxnLst>
              <a:cxn ang="0">
                <a:pos x="441" y="64"/>
              </a:cxn>
              <a:cxn ang="0">
                <a:pos x="56" y="449"/>
              </a:cxn>
              <a:cxn ang="0">
                <a:pos x="104" y="545"/>
              </a:cxn>
              <a:cxn ang="0">
                <a:pos x="184" y="684"/>
              </a:cxn>
              <a:cxn ang="0">
                <a:pos x="424" y="684"/>
              </a:cxn>
              <a:cxn ang="0">
                <a:pos x="489" y="593"/>
              </a:cxn>
              <a:cxn ang="0">
                <a:pos x="585" y="401"/>
              </a:cxn>
              <a:cxn ang="0">
                <a:pos x="585" y="64"/>
              </a:cxn>
              <a:cxn ang="0">
                <a:pos x="441" y="64"/>
              </a:cxn>
            </a:cxnLst>
            <a:rect l="0" t="0" r="r" b="b"/>
            <a:pathLst>
              <a:path w="609" h="707">
                <a:moveTo>
                  <a:pt x="441" y="64"/>
                </a:moveTo>
                <a:cubicBezTo>
                  <a:pt x="353" y="128"/>
                  <a:pt x="112" y="369"/>
                  <a:pt x="56" y="449"/>
                </a:cubicBezTo>
                <a:cubicBezTo>
                  <a:pt x="0" y="529"/>
                  <a:pt x="83" y="506"/>
                  <a:pt x="104" y="545"/>
                </a:cubicBezTo>
                <a:cubicBezTo>
                  <a:pt x="125" y="584"/>
                  <a:pt x="131" y="661"/>
                  <a:pt x="184" y="684"/>
                </a:cubicBezTo>
                <a:cubicBezTo>
                  <a:pt x="237" y="707"/>
                  <a:pt x="373" y="699"/>
                  <a:pt x="424" y="684"/>
                </a:cubicBezTo>
                <a:cubicBezTo>
                  <a:pt x="475" y="669"/>
                  <a:pt x="462" y="640"/>
                  <a:pt x="489" y="593"/>
                </a:cubicBezTo>
                <a:cubicBezTo>
                  <a:pt x="516" y="546"/>
                  <a:pt x="569" y="489"/>
                  <a:pt x="585" y="401"/>
                </a:cubicBezTo>
                <a:cubicBezTo>
                  <a:pt x="601" y="313"/>
                  <a:pt x="609" y="120"/>
                  <a:pt x="585" y="64"/>
                </a:cubicBezTo>
                <a:cubicBezTo>
                  <a:pt x="561" y="8"/>
                  <a:pt x="529" y="0"/>
                  <a:pt x="441" y="64"/>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0861" name="Freeform 381" descr="23287213"/>
          <p:cNvSpPr>
            <a:spLocks/>
          </p:cNvSpPr>
          <p:nvPr/>
        </p:nvSpPr>
        <p:spPr bwMode="auto">
          <a:xfrm>
            <a:off x="6651625" y="858838"/>
            <a:ext cx="1914525" cy="2124075"/>
          </a:xfrm>
          <a:custGeom>
            <a:avLst/>
            <a:gdLst/>
            <a:ahLst/>
            <a:cxnLst>
              <a:cxn ang="0">
                <a:pos x="277" y="32"/>
              </a:cxn>
              <a:cxn ang="0">
                <a:pos x="373" y="128"/>
              </a:cxn>
              <a:cxn ang="0">
                <a:pos x="661" y="32"/>
              </a:cxn>
              <a:cxn ang="0">
                <a:pos x="758" y="321"/>
              </a:cxn>
              <a:cxn ang="0">
                <a:pos x="758" y="465"/>
              </a:cxn>
              <a:cxn ang="0">
                <a:pos x="902" y="273"/>
              </a:cxn>
              <a:cxn ang="0">
                <a:pos x="1046" y="177"/>
              </a:cxn>
              <a:cxn ang="0">
                <a:pos x="1190" y="273"/>
              </a:cxn>
              <a:cxn ang="0">
                <a:pos x="1142" y="465"/>
              </a:cxn>
              <a:cxn ang="0">
                <a:pos x="950" y="513"/>
              </a:cxn>
              <a:cxn ang="0">
                <a:pos x="902" y="705"/>
              </a:cxn>
              <a:cxn ang="0">
                <a:pos x="565" y="754"/>
              </a:cxn>
              <a:cxn ang="0">
                <a:pos x="517" y="802"/>
              </a:cxn>
              <a:cxn ang="0">
                <a:pos x="565" y="850"/>
              </a:cxn>
              <a:cxn ang="0">
                <a:pos x="421" y="994"/>
              </a:cxn>
              <a:cxn ang="0">
                <a:pos x="352" y="1091"/>
              </a:cxn>
              <a:cxn ang="0">
                <a:pos x="229" y="1186"/>
              </a:cxn>
              <a:cxn ang="0">
                <a:pos x="166" y="1313"/>
              </a:cxn>
              <a:cxn ang="0">
                <a:pos x="22" y="1301"/>
              </a:cxn>
              <a:cxn ang="0">
                <a:pos x="36" y="1090"/>
              </a:cxn>
              <a:cxn ang="0">
                <a:pos x="132" y="946"/>
              </a:cxn>
              <a:cxn ang="0">
                <a:pos x="325" y="802"/>
              </a:cxn>
              <a:cxn ang="0">
                <a:pos x="421" y="609"/>
              </a:cxn>
              <a:cxn ang="0">
                <a:pos x="469" y="561"/>
              </a:cxn>
              <a:cxn ang="0">
                <a:pos x="421" y="417"/>
              </a:cxn>
              <a:cxn ang="0">
                <a:pos x="325" y="321"/>
              </a:cxn>
              <a:cxn ang="0">
                <a:pos x="229" y="225"/>
              </a:cxn>
              <a:cxn ang="0">
                <a:pos x="229" y="128"/>
              </a:cxn>
              <a:cxn ang="0">
                <a:pos x="181" y="80"/>
              </a:cxn>
              <a:cxn ang="0">
                <a:pos x="277" y="32"/>
              </a:cxn>
            </a:cxnLst>
            <a:rect l="0" t="0" r="r" b="b"/>
            <a:pathLst>
              <a:path w="1206" h="1338">
                <a:moveTo>
                  <a:pt x="277" y="32"/>
                </a:moveTo>
                <a:cubicBezTo>
                  <a:pt x="309" y="40"/>
                  <a:pt x="309" y="128"/>
                  <a:pt x="373" y="128"/>
                </a:cubicBezTo>
                <a:cubicBezTo>
                  <a:pt x="437" y="128"/>
                  <a:pt x="597" y="0"/>
                  <a:pt x="661" y="32"/>
                </a:cubicBezTo>
                <a:cubicBezTo>
                  <a:pt x="725" y="64"/>
                  <a:pt x="742" y="249"/>
                  <a:pt x="758" y="321"/>
                </a:cubicBezTo>
                <a:cubicBezTo>
                  <a:pt x="774" y="393"/>
                  <a:pt x="734" y="473"/>
                  <a:pt x="758" y="465"/>
                </a:cubicBezTo>
                <a:cubicBezTo>
                  <a:pt x="782" y="457"/>
                  <a:pt x="854" y="321"/>
                  <a:pt x="902" y="273"/>
                </a:cubicBezTo>
                <a:cubicBezTo>
                  <a:pt x="950" y="225"/>
                  <a:pt x="998" y="177"/>
                  <a:pt x="1046" y="177"/>
                </a:cubicBezTo>
                <a:cubicBezTo>
                  <a:pt x="1094" y="177"/>
                  <a:pt x="1174" y="225"/>
                  <a:pt x="1190" y="273"/>
                </a:cubicBezTo>
                <a:cubicBezTo>
                  <a:pt x="1206" y="321"/>
                  <a:pt x="1182" y="425"/>
                  <a:pt x="1142" y="465"/>
                </a:cubicBezTo>
                <a:cubicBezTo>
                  <a:pt x="1102" y="505"/>
                  <a:pt x="990" y="473"/>
                  <a:pt x="950" y="513"/>
                </a:cubicBezTo>
                <a:cubicBezTo>
                  <a:pt x="910" y="553"/>
                  <a:pt x="966" y="665"/>
                  <a:pt x="902" y="705"/>
                </a:cubicBezTo>
                <a:cubicBezTo>
                  <a:pt x="838" y="745"/>
                  <a:pt x="629" y="738"/>
                  <a:pt x="565" y="754"/>
                </a:cubicBezTo>
                <a:cubicBezTo>
                  <a:pt x="501" y="770"/>
                  <a:pt x="517" y="786"/>
                  <a:pt x="517" y="802"/>
                </a:cubicBezTo>
                <a:cubicBezTo>
                  <a:pt x="517" y="818"/>
                  <a:pt x="581" y="818"/>
                  <a:pt x="565" y="850"/>
                </a:cubicBezTo>
                <a:cubicBezTo>
                  <a:pt x="549" y="882"/>
                  <a:pt x="457" y="954"/>
                  <a:pt x="421" y="994"/>
                </a:cubicBezTo>
                <a:cubicBezTo>
                  <a:pt x="385" y="1034"/>
                  <a:pt x="384" y="1059"/>
                  <a:pt x="352" y="1091"/>
                </a:cubicBezTo>
                <a:cubicBezTo>
                  <a:pt x="320" y="1123"/>
                  <a:pt x="260" y="1149"/>
                  <a:pt x="229" y="1186"/>
                </a:cubicBezTo>
                <a:cubicBezTo>
                  <a:pt x="198" y="1223"/>
                  <a:pt x="201" y="1294"/>
                  <a:pt x="166" y="1313"/>
                </a:cubicBezTo>
                <a:cubicBezTo>
                  <a:pt x="131" y="1332"/>
                  <a:pt x="44" y="1338"/>
                  <a:pt x="22" y="1301"/>
                </a:cubicBezTo>
                <a:cubicBezTo>
                  <a:pt x="0" y="1264"/>
                  <a:pt x="18" y="1149"/>
                  <a:pt x="36" y="1090"/>
                </a:cubicBezTo>
                <a:cubicBezTo>
                  <a:pt x="54" y="1031"/>
                  <a:pt x="84" y="994"/>
                  <a:pt x="132" y="946"/>
                </a:cubicBezTo>
                <a:cubicBezTo>
                  <a:pt x="180" y="898"/>
                  <a:pt x="277" y="858"/>
                  <a:pt x="325" y="802"/>
                </a:cubicBezTo>
                <a:cubicBezTo>
                  <a:pt x="373" y="746"/>
                  <a:pt x="397" y="649"/>
                  <a:pt x="421" y="609"/>
                </a:cubicBezTo>
                <a:cubicBezTo>
                  <a:pt x="445" y="569"/>
                  <a:pt x="469" y="593"/>
                  <a:pt x="469" y="561"/>
                </a:cubicBezTo>
                <a:cubicBezTo>
                  <a:pt x="469" y="529"/>
                  <a:pt x="445" y="457"/>
                  <a:pt x="421" y="417"/>
                </a:cubicBezTo>
                <a:cubicBezTo>
                  <a:pt x="397" y="377"/>
                  <a:pt x="357" y="353"/>
                  <a:pt x="325" y="321"/>
                </a:cubicBezTo>
                <a:cubicBezTo>
                  <a:pt x="293" y="289"/>
                  <a:pt x="245" y="257"/>
                  <a:pt x="229" y="225"/>
                </a:cubicBezTo>
                <a:cubicBezTo>
                  <a:pt x="213" y="193"/>
                  <a:pt x="237" y="152"/>
                  <a:pt x="229" y="128"/>
                </a:cubicBezTo>
                <a:cubicBezTo>
                  <a:pt x="221" y="104"/>
                  <a:pt x="173" y="96"/>
                  <a:pt x="181" y="80"/>
                </a:cubicBezTo>
                <a:cubicBezTo>
                  <a:pt x="189" y="64"/>
                  <a:pt x="245" y="24"/>
                  <a:pt x="277" y="32"/>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0862" name="Freeform 382" descr="23287213"/>
          <p:cNvSpPr>
            <a:spLocks/>
          </p:cNvSpPr>
          <p:nvPr/>
        </p:nvSpPr>
        <p:spPr bwMode="auto">
          <a:xfrm>
            <a:off x="8515350" y="1495425"/>
            <a:ext cx="484188" cy="636588"/>
          </a:xfrm>
          <a:custGeom>
            <a:avLst/>
            <a:gdLst/>
            <a:ahLst/>
            <a:cxnLst>
              <a:cxn ang="0">
                <a:pos x="112" y="64"/>
              </a:cxn>
              <a:cxn ang="0">
                <a:pos x="209" y="16"/>
              </a:cxn>
              <a:cxn ang="0">
                <a:pos x="305" y="160"/>
              </a:cxn>
              <a:cxn ang="0">
                <a:pos x="209" y="304"/>
              </a:cxn>
              <a:cxn ang="0">
                <a:pos x="257" y="401"/>
              </a:cxn>
              <a:cxn ang="0">
                <a:pos x="64" y="304"/>
              </a:cxn>
              <a:cxn ang="0">
                <a:pos x="16" y="256"/>
              </a:cxn>
              <a:cxn ang="0">
                <a:pos x="16" y="112"/>
              </a:cxn>
              <a:cxn ang="0">
                <a:pos x="112" y="64"/>
              </a:cxn>
            </a:cxnLst>
            <a:rect l="0" t="0" r="r" b="b"/>
            <a:pathLst>
              <a:path w="305" h="401">
                <a:moveTo>
                  <a:pt x="112" y="64"/>
                </a:moveTo>
                <a:cubicBezTo>
                  <a:pt x="144" y="48"/>
                  <a:pt x="177" y="0"/>
                  <a:pt x="209" y="16"/>
                </a:cubicBezTo>
                <a:cubicBezTo>
                  <a:pt x="241" y="32"/>
                  <a:pt x="305" y="112"/>
                  <a:pt x="305" y="160"/>
                </a:cubicBezTo>
                <a:cubicBezTo>
                  <a:pt x="305" y="208"/>
                  <a:pt x="217" y="264"/>
                  <a:pt x="209" y="304"/>
                </a:cubicBezTo>
                <a:cubicBezTo>
                  <a:pt x="201" y="344"/>
                  <a:pt x="281" y="401"/>
                  <a:pt x="257" y="401"/>
                </a:cubicBezTo>
                <a:cubicBezTo>
                  <a:pt x="233" y="401"/>
                  <a:pt x="104" y="328"/>
                  <a:pt x="64" y="304"/>
                </a:cubicBezTo>
                <a:cubicBezTo>
                  <a:pt x="24" y="280"/>
                  <a:pt x="24" y="288"/>
                  <a:pt x="16" y="256"/>
                </a:cubicBezTo>
                <a:cubicBezTo>
                  <a:pt x="8" y="224"/>
                  <a:pt x="0" y="144"/>
                  <a:pt x="16" y="112"/>
                </a:cubicBezTo>
                <a:cubicBezTo>
                  <a:pt x="32" y="80"/>
                  <a:pt x="80" y="80"/>
                  <a:pt x="112" y="64"/>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0863" name="Freeform 383" descr="23287213"/>
          <p:cNvSpPr>
            <a:spLocks/>
          </p:cNvSpPr>
          <p:nvPr/>
        </p:nvSpPr>
        <p:spPr bwMode="auto">
          <a:xfrm>
            <a:off x="7880350" y="2122488"/>
            <a:ext cx="444500" cy="381000"/>
          </a:xfrm>
          <a:custGeom>
            <a:avLst/>
            <a:gdLst/>
            <a:ahLst/>
            <a:cxnLst>
              <a:cxn ang="0">
                <a:pos x="32" y="24"/>
              </a:cxn>
              <a:cxn ang="0">
                <a:pos x="32" y="193"/>
              </a:cxn>
              <a:cxn ang="0">
                <a:pos x="148" y="233"/>
              </a:cxn>
              <a:cxn ang="0">
                <a:pos x="184" y="229"/>
              </a:cxn>
              <a:cxn ang="0">
                <a:pos x="176" y="168"/>
              </a:cxn>
              <a:cxn ang="0">
                <a:pos x="272" y="72"/>
              </a:cxn>
              <a:cxn ang="0">
                <a:pos x="224" y="24"/>
              </a:cxn>
              <a:cxn ang="0">
                <a:pos x="32" y="24"/>
              </a:cxn>
            </a:cxnLst>
            <a:rect l="0" t="0" r="r" b="b"/>
            <a:pathLst>
              <a:path w="280" h="240">
                <a:moveTo>
                  <a:pt x="32" y="24"/>
                </a:moveTo>
                <a:cubicBezTo>
                  <a:pt x="0" y="52"/>
                  <a:pt x="13" y="158"/>
                  <a:pt x="32" y="193"/>
                </a:cubicBezTo>
                <a:cubicBezTo>
                  <a:pt x="51" y="228"/>
                  <a:pt x="123" y="227"/>
                  <a:pt x="148" y="233"/>
                </a:cubicBezTo>
                <a:cubicBezTo>
                  <a:pt x="173" y="239"/>
                  <a:pt x="179" y="240"/>
                  <a:pt x="184" y="229"/>
                </a:cubicBezTo>
                <a:cubicBezTo>
                  <a:pt x="189" y="218"/>
                  <a:pt x="161" y="194"/>
                  <a:pt x="176" y="168"/>
                </a:cubicBezTo>
                <a:cubicBezTo>
                  <a:pt x="191" y="142"/>
                  <a:pt x="264" y="96"/>
                  <a:pt x="272" y="72"/>
                </a:cubicBezTo>
                <a:cubicBezTo>
                  <a:pt x="280" y="48"/>
                  <a:pt x="264" y="32"/>
                  <a:pt x="224" y="24"/>
                </a:cubicBezTo>
                <a:cubicBezTo>
                  <a:pt x="184" y="16"/>
                  <a:pt x="64" y="0"/>
                  <a:pt x="32" y="24"/>
                </a:cubicBezTo>
                <a:close/>
              </a:path>
            </a:pathLst>
          </a:custGeom>
          <a:blipFill dpi="0" rotWithShape="1">
            <a:blip r:embed="rId4" cstate="print"/>
            <a:srcRect/>
            <a:stretch>
              <a:fillRect/>
            </a:stretch>
          </a:blipFill>
          <a:ln w="6350">
            <a:solidFill>
              <a:srgbClr val="97DD97"/>
            </a:solidFill>
            <a:round/>
            <a:headEnd/>
            <a:tailEnd/>
          </a:ln>
          <a:effectLst/>
        </p:spPr>
        <p:txBody>
          <a:bodyPr/>
          <a:lstStyle/>
          <a:p>
            <a:endParaRPr lang="en-US"/>
          </a:p>
        </p:txBody>
      </p:sp>
      <p:sp>
        <p:nvSpPr>
          <p:cNvPr id="20864" name="Freeform 384" descr="23287213"/>
          <p:cNvSpPr>
            <a:spLocks/>
          </p:cNvSpPr>
          <p:nvPr/>
        </p:nvSpPr>
        <p:spPr bwMode="auto">
          <a:xfrm>
            <a:off x="8235950" y="2220913"/>
            <a:ext cx="622300" cy="812800"/>
          </a:xfrm>
          <a:custGeom>
            <a:avLst/>
            <a:gdLst/>
            <a:ahLst/>
            <a:cxnLst>
              <a:cxn ang="0">
                <a:pos x="148" y="9"/>
              </a:cxn>
              <a:cxn ang="0">
                <a:pos x="364" y="129"/>
              </a:cxn>
              <a:cxn ang="0">
                <a:pos x="316" y="241"/>
              </a:cxn>
              <a:cxn ang="0">
                <a:pos x="260" y="337"/>
              </a:cxn>
              <a:cxn ang="0">
                <a:pos x="268" y="489"/>
              </a:cxn>
              <a:cxn ang="0">
                <a:pos x="48" y="473"/>
              </a:cxn>
              <a:cxn ang="0">
                <a:pos x="0" y="328"/>
              </a:cxn>
              <a:cxn ang="0">
                <a:pos x="48" y="184"/>
              </a:cxn>
              <a:cxn ang="0">
                <a:pos x="148" y="9"/>
              </a:cxn>
            </a:cxnLst>
            <a:rect l="0" t="0" r="r" b="b"/>
            <a:pathLst>
              <a:path w="392" h="512">
                <a:moveTo>
                  <a:pt x="148" y="9"/>
                </a:moveTo>
                <a:cubicBezTo>
                  <a:pt x="201" y="0"/>
                  <a:pt x="336" y="90"/>
                  <a:pt x="364" y="129"/>
                </a:cubicBezTo>
                <a:cubicBezTo>
                  <a:pt x="392" y="168"/>
                  <a:pt x="333" y="206"/>
                  <a:pt x="316" y="241"/>
                </a:cubicBezTo>
                <a:cubicBezTo>
                  <a:pt x="299" y="276"/>
                  <a:pt x="268" y="296"/>
                  <a:pt x="260" y="337"/>
                </a:cubicBezTo>
                <a:cubicBezTo>
                  <a:pt x="252" y="378"/>
                  <a:pt x="303" y="466"/>
                  <a:pt x="268" y="489"/>
                </a:cubicBezTo>
                <a:cubicBezTo>
                  <a:pt x="233" y="512"/>
                  <a:pt x="93" y="500"/>
                  <a:pt x="48" y="473"/>
                </a:cubicBezTo>
                <a:cubicBezTo>
                  <a:pt x="3" y="446"/>
                  <a:pt x="0" y="376"/>
                  <a:pt x="0" y="328"/>
                </a:cubicBezTo>
                <a:cubicBezTo>
                  <a:pt x="0" y="280"/>
                  <a:pt x="23" y="237"/>
                  <a:pt x="48" y="184"/>
                </a:cubicBezTo>
                <a:cubicBezTo>
                  <a:pt x="73" y="131"/>
                  <a:pt x="84" y="25"/>
                  <a:pt x="148" y="9"/>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0865" name="Freeform 385" descr="23287213"/>
          <p:cNvSpPr>
            <a:spLocks/>
          </p:cNvSpPr>
          <p:nvPr/>
        </p:nvSpPr>
        <p:spPr bwMode="auto">
          <a:xfrm>
            <a:off x="8426450" y="3022600"/>
            <a:ext cx="852488" cy="1373188"/>
          </a:xfrm>
          <a:custGeom>
            <a:avLst/>
            <a:gdLst/>
            <a:ahLst/>
            <a:cxnLst>
              <a:cxn ang="0">
                <a:pos x="505" y="256"/>
              </a:cxn>
              <a:cxn ang="0">
                <a:pos x="457" y="208"/>
              </a:cxn>
              <a:cxn ang="0">
                <a:pos x="313" y="16"/>
              </a:cxn>
              <a:cxn ang="0">
                <a:pos x="72" y="112"/>
              </a:cxn>
              <a:cxn ang="0">
                <a:pos x="24" y="256"/>
              </a:cxn>
              <a:cxn ang="0">
                <a:pos x="24" y="593"/>
              </a:cxn>
              <a:cxn ang="0">
                <a:pos x="168" y="833"/>
              </a:cxn>
              <a:cxn ang="0">
                <a:pos x="313" y="785"/>
              </a:cxn>
              <a:cxn ang="0">
                <a:pos x="505" y="448"/>
              </a:cxn>
              <a:cxn ang="0">
                <a:pos x="505" y="256"/>
              </a:cxn>
            </a:cxnLst>
            <a:rect l="0" t="0" r="r" b="b"/>
            <a:pathLst>
              <a:path w="537" h="865">
                <a:moveTo>
                  <a:pt x="505" y="256"/>
                </a:moveTo>
                <a:cubicBezTo>
                  <a:pt x="497" y="216"/>
                  <a:pt x="489" y="248"/>
                  <a:pt x="457" y="208"/>
                </a:cubicBezTo>
                <a:cubicBezTo>
                  <a:pt x="425" y="168"/>
                  <a:pt x="377" y="32"/>
                  <a:pt x="313" y="16"/>
                </a:cubicBezTo>
                <a:cubicBezTo>
                  <a:pt x="249" y="0"/>
                  <a:pt x="120" y="72"/>
                  <a:pt x="72" y="112"/>
                </a:cubicBezTo>
                <a:cubicBezTo>
                  <a:pt x="24" y="152"/>
                  <a:pt x="32" y="176"/>
                  <a:pt x="24" y="256"/>
                </a:cubicBezTo>
                <a:cubicBezTo>
                  <a:pt x="16" y="336"/>
                  <a:pt x="0" y="497"/>
                  <a:pt x="24" y="593"/>
                </a:cubicBezTo>
                <a:cubicBezTo>
                  <a:pt x="48" y="689"/>
                  <a:pt x="120" y="801"/>
                  <a:pt x="168" y="833"/>
                </a:cubicBezTo>
                <a:cubicBezTo>
                  <a:pt x="216" y="865"/>
                  <a:pt x="257" y="849"/>
                  <a:pt x="313" y="785"/>
                </a:cubicBezTo>
                <a:cubicBezTo>
                  <a:pt x="369" y="721"/>
                  <a:pt x="473" y="536"/>
                  <a:pt x="505" y="448"/>
                </a:cubicBezTo>
                <a:cubicBezTo>
                  <a:pt x="537" y="360"/>
                  <a:pt x="513" y="296"/>
                  <a:pt x="505" y="256"/>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0866" name="Freeform 386" descr="23287213"/>
          <p:cNvSpPr>
            <a:spLocks/>
          </p:cNvSpPr>
          <p:nvPr/>
        </p:nvSpPr>
        <p:spPr bwMode="auto">
          <a:xfrm>
            <a:off x="7116763" y="2520950"/>
            <a:ext cx="992187" cy="996950"/>
          </a:xfrm>
          <a:custGeom>
            <a:avLst/>
            <a:gdLst/>
            <a:ahLst/>
            <a:cxnLst>
              <a:cxn ang="0">
                <a:pos x="409" y="28"/>
              </a:cxn>
              <a:cxn ang="0">
                <a:pos x="320" y="43"/>
              </a:cxn>
              <a:cxn ang="0">
                <a:pos x="32" y="284"/>
              </a:cxn>
              <a:cxn ang="0">
                <a:pos x="128" y="524"/>
              </a:cxn>
              <a:cxn ang="0">
                <a:pos x="320" y="620"/>
              </a:cxn>
              <a:cxn ang="0">
                <a:pos x="465" y="476"/>
              </a:cxn>
              <a:cxn ang="0">
                <a:pos x="609" y="284"/>
              </a:cxn>
              <a:cxn ang="0">
                <a:pos x="561" y="91"/>
              </a:cxn>
              <a:cxn ang="0">
                <a:pos x="409" y="28"/>
              </a:cxn>
            </a:cxnLst>
            <a:rect l="0" t="0" r="r" b="b"/>
            <a:pathLst>
              <a:path w="625" h="628">
                <a:moveTo>
                  <a:pt x="409" y="28"/>
                </a:moveTo>
                <a:cubicBezTo>
                  <a:pt x="369" y="20"/>
                  <a:pt x="383" y="0"/>
                  <a:pt x="320" y="43"/>
                </a:cubicBezTo>
                <a:cubicBezTo>
                  <a:pt x="257" y="86"/>
                  <a:pt x="64" y="204"/>
                  <a:pt x="32" y="284"/>
                </a:cubicBezTo>
                <a:cubicBezTo>
                  <a:pt x="0" y="364"/>
                  <a:pt x="80" y="468"/>
                  <a:pt x="128" y="524"/>
                </a:cubicBezTo>
                <a:cubicBezTo>
                  <a:pt x="176" y="580"/>
                  <a:pt x="264" y="628"/>
                  <a:pt x="320" y="620"/>
                </a:cubicBezTo>
                <a:cubicBezTo>
                  <a:pt x="376" y="612"/>
                  <a:pt x="417" y="532"/>
                  <a:pt x="465" y="476"/>
                </a:cubicBezTo>
                <a:cubicBezTo>
                  <a:pt x="513" y="420"/>
                  <a:pt x="593" y="348"/>
                  <a:pt x="609" y="284"/>
                </a:cubicBezTo>
                <a:cubicBezTo>
                  <a:pt x="625" y="220"/>
                  <a:pt x="594" y="134"/>
                  <a:pt x="561" y="91"/>
                </a:cubicBezTo>
                <a:cubicBezTo>
                  <a:pt x="528" y="48"/>
                  <a:pt x="449" y="36"/>
                  <a:pt x="409" y="28"/>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0867" name="Freeform 387" descr="23287213"/>
          <p:cNvSpPr>
            <a:spLocks/>
          </p:cNvSpPr>
          <p:nvPr/>
        </p:nvSpPr>
        <p:spPr bwMode="auto">
          <a:xfrm>
            <a:off x="8299450" y="4829175"/>
            <a:ext cx="431800" cy="850900"/>
          </a:xfrm>
          <a:custGeom>
            <a:avLst/>
            <a:gdLst/>
            <a:ahLst/>
            <a:cxnLst>
              <a:cxn ang="0">
                <a:pos x="104" y="32"/>
              </a:cxn>
              <a:cxn ang="0">
                <a:pos x="56" y="224"/>
              </a:cxn>
              <a:cxn ang="0">
                <a:pos x="8" y="368"/>
              </a:cxn>
              <a:cxn ang="0">
                <a:pos x="104" y="512"/>
              </a:cxn>
              <a:cxn ang="0">
                <a:pos x="152" y="512"/>
              </a:cxn>
              <a:cxn ang="0">
                <a:pos x="152" y="368"/>
              </a:cxn>
              <a:cxn ang="0">
                <a:pos x="248" y="128"/>
              </a:cxn>
              <a:cxn ang="0">
                <a:pos x="248" y="32"/>
              </a:cxn>
              <a:cxn ang="0">
                <a:pos x="104" y="32"/>
              </a:cxn>
            </a:cxnLst>
            <a:rect l="0" t="0" r="r" b="b"/>
            <a:pathLst>
              <a:path w="272" h="536">
                <a:moveTo>
                  <a:pt x="104" y="32"/>
                </a:moveTo>
                <a:cubicBezTo>
                  <a:pt x="72" y="64"/>
                  <a:pt x="72" y="168"/>
                  <a:pt x="56" y="224"/>
                </a:cubicBezTo>
                <a:cubicBezTo>
                  <a:pt x="40" y="280"/>
                  <a:pt x="0" y="320"/>
                  <a:pt x="8" y="368"/>
                </a:cubicBezTo>
                <a:cubicBezTo>
                  <a:pt x="16" y="416"/>
                  <a:pt x="80" y="488"/>
                  <a:pt x="104" y="512"/>
                </a:cubicBezTo>
                <a:cubicBezTo>
                  <a:pt x="128" y="536"/>
                  <a:pt x="144" y="536"/>
                  <a:pt x="152" y="512"/>
                </a:cubicBezTo>
                <a:cubicBezTo>
                  <a:pt x="160" y="488"/>
                  <a:pt x="136" y="432"/>
                  <a:pt x="152" y="368"/>
                </a:cubicBezTo>
                <a:cubicBezTo>
                  <a:pt x="168" y="304"/>
                  <a:pt x="232" y="184"/>
                  <a:pt x="248" y="128"/>
                </a:cubicBezTo>
                <a:cubicBezTo>
                  <a:pt x="264" y="72"/>
                  <a:pt x="272" y="48"/>
                  <a:pt x="248" y="32"/>
                </a:cubicBezTo>
                <a:cubicBezTo>
                  <a:pt x="224" y="16"/>
                  <a:pt x="136" y="0"/>
                  <a:pt x="104" y="32"/>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0868" name="Freeform 388" descr="23287213"/>
          <p:cNvSpPr>
            <a:spLocks/>
          </p:cNvSpPr>
          <p:nvPr/>
        </p:nvSpPr>
        <p:spPr bwMode="auto">
          <a:xfrm>
            <a:off x="8777288" y="5221288"/>
            <a:ext cx="463550" cy="1171575"/>
          </a:xfrm>
          <a:custGeom>
            <a:avLst/>
            <a:gdLst/>
            <a:ahLst/>
            <a:cxnLst>
              <a:cxn ang="0">
                <a:pos x="236" y="73"/>
              </a:cxn>
              <a:cxn ang="0">
                <a:pos x="23" y="211"/>
              </a:cxn>
              <a:cxn ang="0">
                <a:pos x="99" y="315"/>
              </a:cxn>
              <a:cxn ang="0">
                <a:pos x="92" y="506"/>
              </a:cxn>
              <a:cxn ang="0">
                <a:pos x="188" y="602"/>
              </a:cxn>
              <a:cxn ang="0">
                <a:pos x="284" y="650"/>
              </a:cxn>
              <a:cxn ang="0">
                <a:pos x="236" y="73"/>
              </a:cxn>
            </a:cxnLst>
            <a:rect l="0" t="0" r="r" b="b"/>
            <a:pathLst>
              <a:path w="292" h="738">
                <a:moveTo>
                  <a:pt x="236" y="73"/>
                </a:moveTo>
                <a:cubicBezTo>
                  <a:pt x="193" y="0"/>
                  <a:pt x="46" y="171"/>
                  <a:pt x="23" y="211"/>
                </a:cubicBezTo>
                <a:cubicBezTo>
                  <a:pt x="0" y="251"/>
                  <a:pt x="88" y="266"/>
                  <a:pt x="99" y="315"/>
                </a:cubicBezTo>
                <a:cubicBezTo>
                  <a:pt x="110" y="364"/>
                  <a:pt x="77" y="458"/>
                  <a:pt x="92" y="506"/>
                </a:cubicBezTo>
                <a:cubicBezTo>
                  <a:pt x="107" y="554"/>
                  <a:pt x="156" y="578"/>
                  <a:pt x="188" y="602"/>
                </a:cubicBezTo>
                <a:cubicBezTo>
                  <a:pt x="220" y="626"/>
                  <a:pt x="276" y="738"/>
                  <a:pt x="284" y="650"/>
                </a:cubicBezTo>
                <a:cubicBezTo>
                  <a:pt x="292" y="562"/>
                  <a:pt x="276" y="153"/>
                  <a:pt x="236" y="73"/>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0869" name="Freeform 389" descr="23287213"/>
          <p:cNvSpPr>
            <a:spLocks/>
          </p:cNvSpPr>
          <p:nvPr/>
        </p:nvSpPr>
        <p:spPr bwMode="auto">
          <a:xfrm>
            <a:off x="7764463" y="4497388"/>
            <a:ext cx="484187" cy="903287"/>
          </a:xfrm>
          <a:custGeom>
            <a:avLst/>
            <a:gdLst/>
            <a:ahLst/>
            <a:cxnLst>
              <a:cxn ang="0">
                <a:pos x="105" y="529"/>
              </a:cxn>
              <a:cxn ang="0">
                <a:pos x="8" y="289"/>
              </a:cxn>
              <a:cxn ang="0">
                <a:pos x="57" y="144"/>
              </a:cxn>
              <a:cxn ang="0">
                <a:pos x="201" y="0"/>
              </a:cxn>
              <a:cxn ang="0">
                <a:pos x="297" y="144"/>
              </a:cxn>
              <a:cxn ang="0">
                <a:pos x="249" y="385"/>
              </a:cxn>
              <a:cxn ang="0">
                <a:pos x="201" y="481"/>
              </a:cxn>
              <a:cxn ang="0">
                <a:pos x="153" y="529"/>
              </a:cxn>
              <a:cxn ang="0">
                <a:pos x="105" y="529"/>
              </a:cxn>
            </a:cxnLst>
            <a:rect l="0" t="0" r="r" b="b"/>
            <a:pathLst>
              <a:path w="305" h="569">
                <a:moveTo>
                  <a:pt x="105" y="529"/>
                </a:moveTo>
                <a:cubicBezTo>
                  <a:pt x="81" y="489"/>
                  <a:pt x="16" y="353"/>
                  <a:pt x="8" y="289"/>
                </a:cubicBezTo>
                <a:cubicBezTo>
                  <a:pt x="0" y="225"/>
                  <a:pt x="25" y="192"/>
                  <a:pt x="57" y="144"/>
                </a:cubicBezTo>
                <a:cubicBezTo>
                  <a:pt x="89" y="96"/>
                  <a:pt x="161" y="0"/>
                  <a:pt x="201" y="0"/>
                </a:cubicBezTo>
                <a:cubicBezTo>
                  <a:pt x="241" y="0"/>
                  <a:pt x="289" y="80"/>
                  <a:pt x="297" y="144"/>
                </a:cubicBezTo>
                <a:cubicBezTo>
                  <a:pt x="305" y="208"/>
                  <a:pt x="265" y="329"/>
                  <a:pt x="249" y="385"/>
                </a:cubicBezTo>
                <a:cubicBezTo>
                  <a:pt x="233" y="441"/>
                  <a:pt x="217" y="457"/>
                  <a:pt x="201" y="481"/>
                </a:cubicBezTo>
                <a:cubicBezTo>
                  <a:pt x="185" y="505"/>
                  <a:pt x="169" y="521"/>
                  <a:pt x="153" y="529"/>
                </a:cubicBezTo>
                <a:cubicBezTo>
                  <a:pt x="137" y="537"/>
                  <a:pt x="129" y="569"/>
                  <a:pt x="105" y="529"/>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0870" name="Freeform 390" descr="23287213"/>
          <p:cNvSpPr>
            <a:spLocks/>
          </p:cNvSpPr>
          <p:nvPr/>
        </p:nvSpPr>
        <p:spPr bwMode="auto">
          <a:xfrm>
            <a:off x="6746875" y="3556000"/>
            <a:ext cx="971550" cy="1873250"/>
          </a:xfrm>
          <a:custGeom>
            <a:avLst/>
            <a:gdLst/>
            <a:ahLst/>
            <a:cxnLst>
              <a:cxn ang="0">
                <a:pos x="361" y="64"/>
              </a:cxn>
              <a:cxn ang="0">
                <a:pos x="313" y="160"/>
              </a:cxn>
              <a:cxn ang="0">
                <a:pos x="169" y="257"/>
              </a:cxn>
              <a:cxn ang="0">
                <a:pos x="24" y="449"/>
              </a:cxn>
              <a:cxn ang="0">
                <a:pos x="24" y="641"/>
              </a:cxn>
              <a:cxn ang="0">
                <a:pos x="72" y="834"/>
              </a:cxn>
              <a:cxn ang="0">
                <a:pos x="265" y="1074"/>
              </a:cxn>
              <a:cxn ang="0">
                <a:pos x="409" y="1170"/>
              </a:cxn>
              <a:cxn ang="0">
                <a:pos x="526" y="1136"/>
              </a:cxn>
              <a:cxn ang="0">
                <a:pos x="601" y="978"/>
              </a:cxn>
              <a:cxn ang="0">
                <a:pos x="457" y="785"/>
              </a:cxn>
              <a:cxn ang="0">
                <a:pos x="394" y="644"/>
              </a:cxn>
              <a:cxn ang="0">
                <a:pos x="457" y="449"/>
              </a:cxn>
              <a:cxn ang="0">
                <a:pos x="553" y="160"/>
              </a:cxn>
              <a:cxn ang="0">
                <a:pos x="457" y="16"/>
              </a:cxn>
              <a:cxn ang="0">
                <a:pos x="361" y="64"/>
              </a:cxn>
            </a:cxnLst>
            <a:rect l="0" t="0" r="r" b="b"/>
            <a:pathLst>
              <a:path w="612" h="1180">
                <a:moveTo>
                  <a:pt x="361" y="64"/>
                </a:moveTo>
                <a:cubicBezTo>
                  <a:pt x="337" y="88"/>
                  <a:pt x="345" y="128"/>
                  <a:pt x="313" y="160"/>
                </a:cubicBezTo>
                <a:cubicBezTo>
                  <a:pt x="281" y="192"/>
                  <a:pt x="217" y="209"/>
                  <a:pt x="169" y="257"/>
                </a:cubicBezTo>
                <a:cubicBezTo>
                  <a:pt x="121" y="305"/>
                  <a:pt x="48" y="385"/>
                  <a:pt x="24" y="449"/>
                </a:cubicBezTo>
                <a:cubicBezTo>
                  <a:pt x="0" y="513"/>
                  <a:pt x="16" y="577"/>
                  <a:pt x="24" y="641"/>
                </a:cubicBezTo>
                <a:cubicBezTo>
                  <a:pt x="32" y="705"/>
                  <a:pt x="32" y="762"/>
                  <a:pt x="72" y="834"/>
                </a:cubicBezTo>
                <a:cubicBezTo>
                  <a:pt x="112" y="906"/>
                  <a:pt x="209" y="1018"/>
                  <a:pt x="265" y="1074"/>
                </a:cubicBezTo>
                <a:cubicBezTo>
                  <a:pt x="321" y="1130"/>
                  <a:pt x="366" y="1160"/>
                  <a:pt x="409" y="1170"/>
                </a:cubicBezTo>
                <a:cubicBezTo>
                  <a:pt x="452" y="1180"/>
                  <a:pt x="494" y="1168"/>
                  <a:pt x="526" y="1136"/>
                </a:cubicBezTo>
                <a:cubicBezTo>
                  <a:pt x="558" y="1104"/>
                  <a:pt x="612" y="1036"/>
                  <a:pt x="601" y="978"/>
                </a:cubicBezTo>
                <a:cubicBezTo>
                  <a:pt x="590" y="920"/>
                  <a:pt x="492" y="841"/>
                  <a:pt x="457" y="785"/>
                </a:cubicBezTo>
                <a:cubicBezTo>
                  <a:pt x="422" y="729"/>
                  <a:pt x="394" y="700"/>
                  <a:pt x="394" y="644"/>
                </a:cubicBezTo>
                <a:cubicBezTo>
                  <a:pt x="394" y="588"/>
                  <a:pt x="430" y="530"/>
                  <a:pt x="457" y="449"/>
                </a:cubicBezTo>
                <a:cubicBezTo>
                  <a:pt x="484" y="368"/>
                  <a:pt x="553" y="232"/>
                  <a:pt x="553" y="160"/>
                </a:cubicBezTo>
                <a:cubicBezTo>
                  <a:pt x="553" y="88"/>
                  <a:pt x="489" y="32"/>
                  <a:pt x="457" y="16"/>
                </a:cubicBezTo>
                <a:cubicBezTo>
                  <a:pt x="425" y="0"/>
                  <a:pt x="385" y="40"/>
                  <a:pt x="361" y="64"/>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0871" name="Freeform 391" descr="23287213"/>
          <p:cNvSpPr>
            <a:spLocks/>
          </p:cNvSpPr>
          <p:nvPr/>
        </p:nvSpPr>
        <p:spPr bwMode="auto">
          <a:xfrm>
            <a:off x="6365875" y="3087688"/>
            <a:ext cx="301625" cy="885825"/>
          </a:xfrm>
          <a:custGeom>
            <a:avLst/>
            <a:gdLst/>
            <a:ahLst/>
            <a:cxnLst>
              <a:cxn ang="0">
                <a:pos x="24" y="119"/>
              </a:cxn>
              <a:cxn ang="0">
                <a:pos x="24" y="359"/>
              </a:cxn>
              <a:cxn ang="0">
                <a:pos x="58" y="543"/>
              </a:cxn>
              <a:cxn ang="0">
                <a:pos x="148" y="449"/>
              </a:cxn>
              <a:cxn ang="0">
                <a:pos x="168" y="263"/>
              </a:cxn>
              <a:cxn ang="0">
                <a:pos x="190" y="131"/>
              </a:cxn>
              <a:cxn ang="0">
                <a:pos x="166" y="31"/>
              </a:cxn>
              <a:cxn ang="0">
                <a:pos x="122" y="15"/>
              </a:cxn>
              <a:cxn ang="0">
                <a:pos x="24" y="119"/>
              </a:cxn>
            </a:cxnLst>
            <a:rect l="0" t="0" r="r" b="b"/>
            <a:pathLst>
              <a:path w="190" h="558">
                <a:moveTo>
                  <a:pt x="24" y="119"/>
                </a:moveTo>
                <a:cubicBezTo>
                  <a:pt x="0" y="175"/>
                  <a:pt x="18" y="288"/>
                  <a:pt x="24" y="359"/>
                </a:cubicBezTo>
                <a:cubicBezTo>
                  <a:pt x="30" y="430"/>
                  <a:pt x="37" y="528"/>
                  <a:pt x="58" y="543"/>
                </a:cubicBezTo>
                <a:cubicBezTo>
                  <a:pt x="79" y="558"/>
                  <a:pt x="130" y="496"/>
                  <a:pt x="148" y="449"/>
                </a:cubicBezTo>
                <a:cubicBezTo>
                  <a:pt x="166" y="402"/>
                  <a:pt x="161" y="316"/>
                  <a:pt x="168" y="263"/>
                </a:cubicBezTo>
                <a:cubicBezTo>
                  <a:pt x="175" y="210"/>
                  <a:pt x="190" y="170"/>
                  <a:pt x="190" y="131"/>
                </a:cubicBezTo>
                <a:cubicBezTo>
                  <a:pt x="190" y="92"/>
                  <a:pt x="177" y="50"/>
                  <a:pt x="166" y="31"/>
                </a:cubicBezTo>
                <a:cubicBezTo>
                  <a:pt x="155" y="12"/>
                  <a:pt x="146" y="0"/>
                  <a:pt x="122" y="15"/>
                </a:cubicBezTo>
                <a:cubicBezTo>
                  <a:pt x="98" y="30"/>
                  <a:pt x="44" y="97"/>
                  <a:pt x="24" y="119"/>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0872" name="Freeform 392" descr="23287213"/>
          <p:cNvSpPr>
            <a:spLocks/>
          </p:cNvSpPr>
          <p:nvPr/>
        </p:nvSpPr>
        <p:spPr bwMode="auto">
          <a:xfrm>
            <a:off x="8267700" y="6481763"/>
            <a:ext cx="606425" cy="649287"/>
          </a:xfrm>
          <a:custGeom>
            <a:avLst/>
            <a:gdLst/>
            <a:ahLst/>
            <a:cxnLst>
              <a:cxn ang="0">
                <a:pos x="124" y="385"/>
              </a:cxn>
              <a:cxn ang="0">
                <a:pos x="8" y="201"/>
              </a:cxn>
              <a:cxn ang="0">
                <a:pos x="76" y="48"/>
              </a:cxn>
              <a:cxn ang="0">
                <a:pos x="172" y="0"/>
              </a:cxn>
              <a:cxn ang="0">
                <a:pos x="317" y="48"/>
              </a:cxn>
              <a:cxn ang="0">
                <a:pos x="324" y="173"/>
              </a:cxn>
              <a:cxn ang="0">
                <a:pos x="365" y="289"/>
              </a:cxn>
              <a:cxn ang="0">
                <a:pos x="220" y="385"/>
              </a:cxn>
              <a:cxn ang="0">
                <a:pos x="124" y="385"/>
              </a:cxn>
            </a:cxnLst>
            <a:rect l="0" t="0" r="r" b="b"/>
            <a:pathLst>
              <a:path w="382" h="409">
                <a:moveTo>
                  <a:pt x="124" y="385"/>
                </a:moveTo>
                <a:cubicBezTo>
                  <a:pt x="89" y="354"/>
                  <a:pt x="16" y="257"/>
                  <a:pt x="8" y="201"/>
                </a:cubicBezTo>
                <a:cubicBezTo>
                  <a:pt x="0" y="145"/>
                  <a:pt x="49" y="81"/>
                  <a:pt x="76" y="48"/>
                </a:cubicBezTo>
                <a:cubicBezTo>
                  <a:pt x="103" y="15"/>
                  <a:pt x="132" y="0"/>
                  <a:pt x="172" y="0"/>
                </a:cubicBezTo>
                <a:cubicBezTo>
                  <a:pt x="212" y="0"/>
                  <a:pt x="292" y="19"/>
                  <a:pt x="317" y="48"/>
                </a:cubicBezTo>
                <a:cubicBezTo>
                  <a:pt x="342" y="77"/>
                  <a:pt x="316" y="133"/>
                  <a:pt x="324" y="173"/>
                </a:cubicBezTo>
                <a:cubicBezTo>
                  <a:pt x="332" y="213"/>
                  <a:pt x="382" y="254"/>
                  <a:pt x="365" y="289"/>
                </a:cubicBezTo>
                <a:cubicBezTo>
                  <a:pt x="348" y="324"/>
                  <a:pt x="260" y="369"/>
                  <a:pt x="220" y="385"/>
                </a:cubicBezTo>
                <a:cubicBezTo>
                  <a:pt x="180" y="401"/>
                  <a:pt x="156" y="409"/>
                  <a:pt x="124" y="385"/>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0873" name="Freeform 393" descr="23287213"/>
          <p:cNvSpPr>
            <a:spLocks/>
          </p:cNvSpPr>
          <p:nvPr/>
        </p:nvSpPr>
        <p:spPr bwMode="auto">
          <a:xfrm>
            <a:off x="6915150" y="6100763"/>
            <a:ext cx="1027113" cy="1157287"/>
          </a:xfrm>
          <a:custGeom>
            <a:avLst/>
            <a:gdLst/>
            <a:ahLst/>
            <a:cxnLst>
              <a:cxn ang="0">
                <a:pos x="63" y="96"/>
              </a:cxn>
              <a:cxn ang="0">
                <a:pos x="207" y="48"/>
              </a:cxn>
              <a:cxn ang="0">
                <a:pos x="351" y="48"/>
              </a:cxn>
              <a:cxn ang="0">
                <a:pos x="447" y="0"/>
              </a:cxn>
              <a:cxn ang="0">
                <a:pos x="576" y="51"/>
              </a:cxn>
              <a:cxn ang="0">
                <a:pos x="588" y="195"/>
              </a:cxn>
              <a:cxn ang="0">
                <a:pos x="447" y="288"/>
              </a:cxn>
              <a:cxn ang="0">
                <a:pos x="351" y="336"/>
              </a:cxn>
              <a:cxn ang="0">
                <a:pos x="447" y="481"/>
              </a:cxn>
              <a:cxn ang="0">
                <a:pos x="584" y="509"/>
              </a:cxn>
              <a:cxn ang="0">
                <a:pos x="640" y="577"/>
              </a:cxn>
              <a:cxn ang="0">
                <a:pos x="543" y="673"/>
              </a:cxn>
              <a:cxn ang="0">
                <a:pos x="111" y="721"/>
              </a:cxn>
              <a:cxn ang="0">
                <a:pos x="111" y="625"/>
              </a:cxn>
              <a:cxn ang="0">
                <a:pos x="88" y="581"/>
              </a:cxn>
              <a:cxn ang="0">
                <a:pos x="63" y="433"/>
              </a:cxn>
              <a:cxn ang="0">
                <a:pos x="63" y="385"/>
              </a:cxn>
              <a:cxn ang="0">
                <a:pos x="0" y="233"/>
              </a:cxn>
              <a:cxn ang="0">
                <a:pos x="63" y="96"/>
              </a:cxn>
            </a:cxnLst>
            <a:rect l="0" t="0" r="r" b="b"/>
            <a:pathLst>
              <a:path w="647" h="729">
                <a:moveTo>
                  <a:pt x="63" y="96"/>
                </a:moveTo>
                <a:cubicBezTo>
                  <a:pt x="95" y="64"/>
                  <a:pt x="159" y="56"/>
                  <a:pt x="207" y="48"/>
                </a:cubicBezTo>
                <a:cubicBezTo>
                  <a:pt x="255" y="40"/>
                  <a:pt x="311" y="56"/>
                  <a:pt x="351" y="48"/>
                </a:cubicBezTo>
                <a:cubicBezTo>
                  <a:pt x="391" y="40"/>
                  <a:pt x="410" y="0"/>
                  <a:pt x="447" y="0"/>
                </a:cubicBezTo>
                <a:cubicBezTo>
                  <a:pt x="484" y="0"/>
                  <a:pt x="553" y="19"/>
                  <a:pt x="576" y="51"/>
                </a:cubicBezTo>
                <a:cubicBezTo>
                  <a:pt x="599" y="83"/>
                  <a:pt x="609" y="156"/>
                  <a:pt x="588" y="195"/>
                </a:cubicBezTo>
                <a:cubicBezTo>
                  <a:pt x="567" y="234"/>
                  <a:pt x="487" y="264"/>
                  <a:pt x="447" y="288"/>
                </a:cubicBezTo>
                <a:cubicBezTo>
                  <a:pt x="407" y="312"/>
                  <a:pt x="351" y="304"/>
                  <a:pt x="351" y="336"/>
                </a:cubicBezTo>
                <a:cubicBezTo>
                  <a:pt x="351" y="368"/>
                  <a:pt x="408" y="452"/>
                  <a:pt x="447" y="481"/>
                </a:cubicBezTo>
                <a:cubicBezTo>
                  <a:pt x="486" y="510"/>
                  <a:pt x="552" y="493"/>
                  <a:pt x="584" y="509"/>
                </a:cubicBezTo>
                <a:cubicBezTo>
                  <a:pt x="616" y="525"/>
                  <a:pt x="647" y="550"/>
                  <a:pt x="640" y="577"/>
                </a:cubicBezTo>
                <a:cubicBezTo>
                  <a:pt x="633" y="604"/>
                  <a:pt x="631" y="649"/>
                  <a:pt x="543" y="673"/>
                </a:cubicBezTo>
                <a:cubicBezTo>
                  <a:pt x="455" y="697"/>
                  <a:pt x="183" y="729"/>
                  <a:pt x="111" y="721"/>
                </a:cubicBezTo>
                <a:cubicBezTo>
                  <a:pt x="39" y="713"/>
                  <a:pt x="115" y="648"/>
                  <a:pt x="111" y="625"/>
                </a:cubicBezTo>
                <a:cubicBezTo>
                  <a:pt x="107" y="602"/>
                  <a:pt x="96" y="613"/>
                  <a:pt x="88" y="581"/>
                </a:cubicBezTo>
                <a:cubicBezTo>
                  <a:pt x="80" y="549"/>
                  <a:pt x="67" y="466"/>
                  <a:pt x="63" y="433"/>
                </a:cubicBezTo>
                <a:cubicBezTo>
                  <a:pt x="59" y="400"/>
                  <a:pt x="73" y="418"/>
                  <a:pt x="63" y="385"/>
                </a:cubicBezTo>
                <a:cubicBezTo>
                  <a:pt x="53" y="352"/>
                  <a:pt x="0" y="281"/>
                  <a:pt x="0" y="233"/>
                </a:cubicBezTo>
                <a:cubicBezTo>
                  <a:pt x="0" y="185"/>
                  <a:pt x="50" y="125"/>
                  <a:pt x="63" y="96"/>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0874" name="Freeform 394" descr="23287213"/>
          <p:cNvSpPr>
            <a:spLocks/>
          </p:cNvSpPr>
          <p:nvPr/>
        </p:nvSpPr>
        <p:spPr bwMode="auto">
          <a:xfrm>
            <a:off x="5368925" y="5897563"/>
            <a:ext cx="1390650" cy="1004887"/>
          </a:xfrm>
          <a:custGeom>
            <a:avLst/>
            <a:gdLst/>
            <a:ahLst/>
            <a:cxnLst>
              <a:cxn ang="0">
                <a:pos x="102" y="565"/>
              </a:cxn>
              <a:cxn ang="0">
                <a:pos x="3" y="416"/>
              </a:cxn>
              <a:cxn ang="0">
                <a:pos x="118" y="149"/>
              </a:cxn>
              <a:cxn ang="0">
                <a:pos x="291" y="128"/>
              </a:cxn>
              <a:cxn ang="0">
                <a:pos x="436" y="80"/>
              </a:cxn>
              <a:cxn ang="0">
                <a:pos x="580" y="32"/>
              </a:cxn>
              <a:cxn ang="0">
                <a:pos x="724" y="32"/>
              </a:cxn>
              <a:cxn ang="0">
                <a:pos x="820" y="224"/>
              </a:cxn>
              <a:cxn ang="0">
                <a:pos x="772" y="320"/>
              </a:cxn>
              <a:cxn ang="0">
                <a:pos x="868" y="464"/>
              </a:cxn>
              <a:cxn ang="0">
                <a:pos x="724" y="609"/>
              </a:cxn>
              <a:cxn ang="0">
                <a:pos x="388" y="609"/>
              </a:cxn>
              <a:cxn ang="0">
                <a:pos x="102" y="565"/>
              </a:cxn>
            </a:cxnLst>
            <a:rect l="0" t="0" r="r" b="b"/>
            <a:pathLst>
              <a:path w="876" h="633">
                <a:moveTo>
                  <a:pt x="102" y="565"/>
                </a:moveTo>
                <a:cubicBezTo>
                  <a:pt x="38" y="533"/>
                  <a:pt x="0" y="485"/>
                  <a:pt x="3" y="416"/>
                </a:cubicBezTo>
                <a:cubicBezTo>
                  <a:pt x="6" y="347"/>
                  <a:pt x="70" y="197"/>
                  <a:pt x="118" y="149"/>
                </a:cubicBezTo>
                <a:cubicBezTo>
                  <a:pt x="166" y="101"/>
                  <a:pt x="238" y="139"/>
                  <a:pt x="291" y="128"/>
                </a:cubicBezTo>
                <a:cubicBezTo>
                  <a:pt x="344" y="117"/>
                  <a:pt x="388" y="96"/>
                  <a:pt x="436" y="80"/>
                </a:cubicBezTo>
                <a:cubicBezTo>
                  <a:pt x="484" y="64"/>
                  <a:pt x="532" y="40"/>
                  <a:pt x="580" y="32"/>
                </a:cubicBezTo>
                <a:cubicBezTo>
                  <a:pt x="628" y="24"/>
                  <a:pt x="684" y="0"/>
                  <a:pt x="724" y="32"/>
                </a:cubicBezTo>
                <a:cubicBezTo>
                  <a:pt x="764" y="64"/>
                  <a:pt x="812" y="176"/>
                  <a:pt x="820" y="224"/>
                </a:cubicBezTo>
                <a:cubicBezTo>
                  <a:pt x="828" y="272"/>
                  <a:pt x="764" y="280"/>
                  <a:pt x="772" y="320"/>
                </a:cubicBezTo>
                <a:cubicBezTo>
                  <a:pt x="780" y="360"/>
                  <a:pt x="876" y="416"/>
                  <a:pt x="868" y="464"/>
                </a:cubicBezTo>
                <a:cubicBezTo>
                  <a:pt x="860" y="512"/>
                  <a:pt x="804" y="585"/>
                  <a:pt x="724" y="609"/>
                </a:cubicBezTo>
                <a:cubicBezTo>
                  <a:pt x="644" y="633"/>
                  <a:pt x="492" y="616"/>
                  <a:pt x="388" y="609"/>
                </a:cubicBezTo>
                <a:cubicBezTo>
                  <a:pt x="284" y="602"/>
                  <a:pt x="166" y="597"/>
                  <a:pt x="102" y="565"/>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0875" name="Freeform 395" descr="23287213"/>
          <p:cNvSpPr>
            <a:spLocks/>
          </p:cNvSpPr>
          <p:nvPr/>
        </p:nvSpPr>
        <p:spPr bwMode="auto">
          <a:xfrm>
            <a:off x="6162675" y="4667250"/>
            <a:ext cx="1106488" cy="1289050"/>
          </a:xfrm>
          <a:custGeom>
            <a:avLst/>
            <a:gdLst/>
            <a:ahLst/>
            <a:cxnLst>
              <a:cxn ang="0">
                <a:pos x="681" y="711"/>
              </a:cxn>
              <a:cxn ang="0">
                <a:pos x="633" y="566"/>
              </a:cxn>
              <a:cxn ang="0">
                <a:pos x="489" y="566"/>
              </a:cxn>
              <a:cxn ang="0">
                <a:pos x="392" y="422"/>
              </a:cxn>
              <a:cxn ang="0">
                <a:pos x="360" y="258"/>
              </a:cxn>
              <a:cxn ang="0">
                <a:pos x="200" y="37"/>
              </a:cxn>
              <a:cxn ang="0">
                <a:pos x="104" y="37"/>
              </a:cxn>
              <a:cxn ang="0">
                <a:pos x="8" y="182"/>
              </a:cxn>
              <a:cxn ang="0">
                <a:pos x="56" y="326"/>
              </a:cxn>
              <a:cxn ang="0">
                <a:pos x="200" y="566"/>
              </a:cxn>
              <a:cxn ang="0">
                <a:pos x="344" y="662"/>
              </a:cxn>
              <a:cxn ang="0">
                <a:pos x="440" y="614"/>
              </a:cxn>
              <a:cxn ang="0">
                <a:pos x="530" y="796"/>
              </a:cxn>
              <a:cxn ang="0">
                <a:pos x="681" y="711"/>
              </a:cxn>
            </a:cxnLst>
            <a:rect l="0" t="0" r="r" b="b"/>
            <a:pathLst>
              <a:path w="697" h="812">
                <a:moveTo>
                  <a:pt x="681" y="711"/>
                </a:moveTo>
                <a:cubicBezTo>
                  <a:pt x="697" y="679"/>
                  <a:pt x="665" y="590"/>
                  <a:pt x="633" y="566"/>
                </a:cubicBezTo>
                <a:cubicBezTo>
                  <a:pt x="601" y="542"/>
                  <a:pt x="529" y="590"/>
                  <a:pt x="489" y="566"/>
                </a:cubicBezTo>
                <a:cubicBezTo>
                  <a:pt x="449" y="542"/>
                  <a:pt x="413" y="473"/>
                  <a:pt x="392" y="422"/>
                </a:cubicBezTo>
                <a:cubicBezTo>
                  <a:pt x="371" y="371"/>
                  <a:pt x="392" y="322"/>
                  <a:pt x="360" y="258"/>
                </a:cubicBezTo>
                <a:cubicBezTo>
                  <a:pt x="328" y="194"/>
                  <a:pt x="243" y="74"/>
                  <a:pt x="200" y="37"/>
                </a:cubicBezTo>
                <a:cubicBezTo>
                  <a:pt x="157" y="0"/>
                  <a:pt x="136" y="13"/>
                  <a:pt x="104" y="37"/>
                </a:cubicBezTo>
                <a:cubicBezTo>
                  <a:pt x="72" y="61"/>
                  <a:pt x="16" y="134"/>
                  <a:pt x="8" y="182"/>
                </a:cubicBezTo>
                <a:cubicBezTo>
                  <a:pt x="0" y="230"/>
                  <a:pt x="24" y="262"/>
                  <a:pt x="56" y="326"/>
                </a:cubicBezTo>
                <a:cubicBezTo>
                  <a:pt x="88" y="390"/>
                  <a:pt x="152" y="510"/>
                  <a:pt x="200" y="566"/>
                </a:cubicBezTo>
                <a:cubicBezTo>
                  <a:pt x="248" y="622"/>
                  <a:pt x="304" y="654"/>
                  <a:pt x="344" y="662"/>
                </a:cubicBezTo>
                <a:cubicBezTo>
                  <a:pt x="384" y="670"/>
                  <a:pt x="409" y="592"/>
                  <a:pt x="440" y="614"/>
                </a:cubicBezTo>
                <a:cubicBezTo>
                  <a:pt x="471" y="636"/>
                  <a:pt x="490" y="780"/>
                  <a:pt x="530" y="796"/>
                </a:cubicBezTo>
                <a:cubicBezTo>
                  <a:pt x="570" y="812"/>
                  <a:pt x="650" y="729"/>
                  <a:pt x="681" y="711"/>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0876" name="Freeform 396" descr="23287213"/>
          <p:cNvSpPr>
            <a:spLocks/>
          </p:cNvSpPr>
          <p:nvPr/>
        </p:nvSpPr>
        <p:spPr bwMode="auto">
          <a:xfrm>
            <a:off x="7758113" y="5718175"/>
            <a:ext cx="698500" cy="484188"/>
          </a:xfrm>
          <a:custGeom>
            <a:avLst/>
            <a:gdLst/>
            <a:ahLst/>
            <a:cxnLst>
              <a:cxn ang="0">
                <a:pos x="144" y="8"/>
              </a:cxn>
              <a:cxn ang="0">
                <a:pos x="0" y="105"/>
              </a:cxn>
              <a:cxn ang="0">
                <a:pos x="144" y="201"/>
              </a:cxn>
              <a:cxn ang="0">
                <a:pos x="336" y="297"/>
              </a:cxn>
              <a:cxn ang="0">
                <a:pos x="432" y="249"/>
              </a:cxn>
              <a:cxn ang="0">
                <a:pos x="384" y="153"/>
              </a:cxn>
              <a:cxn ang="0">
                <a:pos x="336" y="57"/>
              </a:cxn>
              <a:cxn ang="0">
                <a:pos x="144" y="8"/>
              </a:cxn>
            </a:cxnLst>
            <a:rect l="0" t="0" r="r" b="b"/>
            <a:pathLst>
              <a:path w="440" h="305">
                <a:moveTo>
                  <a:pt x="144" y="8"/>
                </a:moveTo>
                <a:cubicBezTo>
                  <a:pt x="88" y="16"/>
                  <a:pt x="0" y="73"/>
                  <a:pt x="0" y="105"/>
                </a:cubicBezTo>
                <a:cubicBezTo>
                  <a:pt x="0" y="137"/>
                  <a:pt x="88" y="169"/>
                  <a:pt x="144" y="201"/>
                </a:cubicBezTo>
                <a:cubicBezTo>
                  <a:pt x="200" y="233"/>
                  <a:pt x="288" y="289"/>
                  <a:pt x="336" y="297"/>
                </a:cubicBezTo>
                <a:cubicBezTo>
                  <a:pt x="384" y="305"/>
                  <a:pt x="424" y="273"/>
                  <a:pt x="432" y="249"/>
                </a:cubicBezTo>
                <a:cubicBezTo>
                  <a:pt x="440" y="225"/>
                  <a:pt x="400" y="185"/>
                  <a:pt x="384" y="153"/>
                </a:cubicBezTo>
                <a:cubicBezTo>
                  <a:pt x="368" y="121"/>
                  <a:pt x="376" y="81"/>
                  <a:pt x="336" y="57"/>
                </a:cubicBezTo>
                <a:cubicBezTo>
                  <a:pt x="296" y="33"/>
                  <a:pt x="200" y="0"/>
                  <a:pt x="144" y="8"/>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0877" name="Freeform 397" descr="23287213"/>
          <p:cNvSpPr>
            <a:spLocks/>
          </p:cNvSpPr>
          <p:nvPr/>
        </p:nvSpPr>
        <p:spPr bwMode="auto">
          <a:xfrm>
            <a:off x="3960813" y="6545263"/>
            <a:ext cx="1106487" cy="636587"/>
          </a:xfrm>
          <a:custGeom>
            <a:avLst/>
            <a:gdLst/>
            <a:ahLst/>
            <a:cxnLst>
              <a:cxn ang="0">
                <a:pos x="97" y="201"/>
              </a:cxn>
              <a:cxn ang="0">
                <a:pos x="0" y="105"/>
              </a:cxn>
              <a:cxn ang="0">
                <a:pos x="97" y="8"/>
              </a:cxn>
              <a:cxn ang="0">
                <a:pos x="289" y="56"/>
              </a:cxn>
              <a:cxn ang="0">
                <a:pos x="481" y="56"/>
              </a:cxn>
              <a:cxn ang="0">
                <a:pos x="529" y="56"/>
              </a:cxn>
              <a:cxn ang="0">
                <a:pos x="673" y="153"/>
              </a:cxn>
              <a:cxn ang="0">
                <a:pos x="673" y="297"/>
              </a:cxn>
              <a:cxn ang="0">
                <a:pos x="577" y="393"/>
              </a:cxn>
              <a:cxn ang="0">
                <a:pos x="337" y="345"/>
              </a:cxn>
              <a:cxn ang="0">
                <a:pos x="97" y="201"/>
              </a:cxn>
            </a:cxnLst>
            <a:rect l="0" t="0" r="r" b="b"/>
            <a:pathLst>
              <a:path w="697" h="401">
                <a:moveTo>
                  <a:pt x="97" y="201"/>
                </a:moveTo>
                <a:cubicBezTo>
                  <a:pt x="41" y="161"/>
                  <a:pt x="0" y="137"/>
                  <a:pt x="0" y="105"/>
                </a:cubicBezTo>
                <a:cubicBezTo>
                  <a:pt x="0" y="73"/>
                  <a:pt x="49" y="16"/>
                  <a:pt x="97" y="8"/>
                </a:cubicBezTo>
                <a:cubicBezTo>
                  <a:pt x="145" y="0"/>
                  <a:pt x="225" y="48"/>
                  <a:pt x="289" y="56"/>
                </a:cubicBezTo>
                <a:cubicBezTo>
                  <a:pt x="353" y="64"/>
                  <a:pt x="441" y="56"/>
                  <a:pt x="481" y="56"/>
                </a:cubicBezTo>
                <a:cubicBezTo>
                  <a:pt x="521" y="56"/>
                  <a:pt x="497" y="40"/>
                  <a:pt x="529" y="56"/>
                </a:cubicBezTo>
                <a:cubicBezTo>
                  <a:pt x="561" y="72"/>
                  <a:pt x="649" y="113"/>
                  <a:pt x="673" y="153"/>
                </a:cubicBezTo>
                <a:cubicBezTo>
                  <a:pt x="697" y="193"/>
                  <a:pt x="689" y="257"/>
                  <a:pt x="673" y="297"/>
                </a:cubicBezTo>
                <a:cubicBezTo>
                  <a:pt x="657" y="337"/>
                  <a:pt x="633" y="385"/>
                  <a:pt x="577" y="393"/>
                </a:cubicBezTo>
                <a:cubicBezTo>
                  <a:pt x="521" y="401"/>
                  <a:pt x="417" y="377"/>
                  <a:pt x="337" y="345"/>
                </a:cubicBezTo>
                <a:cubicBezTo>
                  <a:pt x="257" y="313"/>
                  <a:pt x="153" y="241"/>
                  <a:pt x="97" y="201"/>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0878" name="Freeform 398" descr="23287213"/>
          <p:cNvSpPr>
            <a:spLocks/>
          </p:cNvSpPr>
          <p:nvPr/>
        </p:nvSpPr>
        <p:spPr bwMode="auto">
          <a:xfrm>
            <a:off x="-274638" y="4537075"/>
            <a:ext cx="3943351" cy="3000375"/>
          </a:xfrm>
          <a:custGeom>
            <a:avLst/>
            <a:gdLst/>
            <a:ahLst/>
            <a:cxnLst>
              <a:cxn ang="0">
                <a:pos x="168" y="264"/>
              </a:cxn>
              <a:cxn ang="0">
                <a:pos x="312" y="71"/>
              </a:cxn>
              <a:cxn ang="0">
                <a:pos x="601" y="71"/>
              </a:cxn>
              <a:cxn ang="0">
                <a:pos x="841" y="216"/>
              </a:cxn>
              <a:cxn ang="0">
                <a:pos x="1178" y="71"/>
              </a:cxn>
              <a:cxn ang="0">
                <a:pos x="1274" y="119"/>
              </a:cxn>
              <a:cxn ang="0">
                <a:pos x="1130" y="264"/>
              </a:cxn>
              <a:cxn ang="0">
                <a:pos x="985" y="360"/>
              </a:cxn>
              <a:cxn ang="0">
                <a:pos x="985" y="456"/>
              </a:cxn>
              <a:cxn ang="0">
                <a:pos x="1418" y="552"/>
              </a:cxn>
              <a:cxn ang="0">
                <a:pos x="1611" y="456"/>
              </a:cxn>
              <a:cxn ang="0">
                <a:pos x="1707" y="504"/>
              </a:cxn>
              <a:cxn ang="0">
                <a:pos x="1947" y="600"/>
              </a:cxn>
              <a:cxn ang="0">
                <a:pos x="2091" y="744"/>
              </a:cxn>
              <a:cxn ang="0">
                <a:pos x="2284" y="744"/>
              </a:cxn>
              <a:cxn ang="0">
                <a:pos x="2284" y="889"/>
              </a:cxn>
              <a:cxn ang="0">
                <a:pos x="2188" y="985"/>
              </a:cxn>
              <a:cxn ang="0">
                <a:pos x="1947" y="1033"/>
              </a:cxn>
              <a:cxn ang="0">
                <a:pos x="1899" y="1129"/>
              </a:cxn>
              <a:cxn ang="0">
                <a:pos x="2043" y="1177"/>
              </a:cxn>
              <a:cxn ang="0">
                <a:pos x="2091" y="1273"/>
              </a:cxn>
              <a:cxn ang="0">
                <a:pos x="1947" y="1321"/>
              </a:cxn>
              <a:cxn ang="0">
                <a:pos x="1803" y="1370"/>
              </a:cxn>
              <a:cxn ang="0">
                <a:pos x="1803" y="1466"/>
              </a:cxn>
              <a:cxn ang="0">
                <a:pos x="2091" y="1514"/>
              </a:cxn>
              <a:cxn ang="0">
                <a:pos x="2380" y="1610"/>
              </a:cxn>
              <a:cxn ang="0">
                <a:pos x="1466" y="1658"/>
              </a:cxn>
              <a:cxn ang="0">
                <a:pos x="216" y="1658"/>
              </a:cxn>
              <a:cxn ang="0">
                <a:pos x="168" y="264"/>
              </a:cxn>
            </a:cxnLst>
            <a:rect l="0" t="0" r="r" b="b"/>
            <a:pathLst>
              <a:path w="2484" h="1890">
                <a:moveTo>
                  <a:pt x="168" y="264"/>
                </a:moveTo>
                <a:cubicBezTo>
                  <a:pt x="184" y="0"/>
                  <a:pt x="240" y="103"/>
                  <a:pt x="312" y="71"/>
                </a:cubicBezTo>
                <a:cubicBezTo>
                  <a:pt x="384" y="39"/>
                  <a:pt x="513" y="47"/>
                  <a:pt x="601" y="71"/>
                </a:cubicBezTo>
                <a:cubicBezTo>
                  <a:pt x="689" y="95"/>
                  <a:pt x="745" y="216"/>
                  <a:pt x="841" y="216"/>
                </a:cubicBezTo>
                <a:cubicBezTo>
                  <a:pt x="937" y="216"/>
                  <a:pt x="1106" y="87"/>
                  <a:pt x="1178" y="71"/>
                </a:cubicBezTo>
                <a:cubicBezTo>
                  <a:pt x="1250" y="55"/>
                  <a:pt x="1282" y="87"/>
                  <a:pt x="1274" y="119"/>
                </a:cubicBezTo>
                <a:cubicBezTo>
                  <a:pt x="1266" y="151"/>
                  <a:pt x="1178" y="224"/>
                  <a:pt x="1130" y="264"/>
                </a:cubicBezTo>
                <a:cubicBezTo>
                  <a:pt x="1082" y="304"/>
                  <a:pt x="1009" y="328"/>
                  <a:pt x="985" y="360"/>
                </a:cubicBezTo>
                <a:cubicBezTo>
                  <a:pt x="961" y="392"/>
                  <a:pt x="913" y="424"/>
                  <a:pt x="985" y="456"/>
                </a:cubicBezTo>
                <a:cubicBezTo>
                  <a:pt x="1057" y="488"/>
                  <a:pt x="1314" y="552"/>
                  <a:pt x="1418" y="552"/>
                </a:cubicBezTo>
                <a:cubicBezTo>
                  <a:pt x="1522" y="552"/>
                  <a:pt x="1563" y="464"/>
                  <a:pt x="1611" y="456"/>
                </a:cubicBezTo>
                <a:cubicBezTo>
                  <a:pt x="1659" y="448"/>
                  <a:pt x="1651" y="480"/>
                  <a:pt x="1707" y="504"/>
                </a:cubicBezTo>
                <a:cubicBezTo>
                  <a:pt x="1763" y="528"/>
                  <a:pt x="1883" y="560"/>
                  <a:pt x="1947" y="600"/>
                </a:cubicBezTo>
                <a:cubicBezTo>
                  <a:pt x="2011" y="640"/>
                  <a:pt x="2035" y="720"/>
                  <a:pt x="2091" y="744"/>
                </a:cubicBezTo>
                <a:cubicBezTo>
                  <a:pt x="2147" y="768"/>
                  <a:pt x="2252" y="720"/>
                  <a:pt x="2284" y="744"/>
                </a:cubicBezTo>
                <a:cubicBezTo>
                  <a:pt x="2316" y="768"/>
                  <a:pt x="2300" y="849"/>
                  <a:pt x="2284" y="889"/>
                </a:cubicBezTo>
                <a:cubicBezTo>
                  <a:pt x="2268" y="929"/>
                  <a:pt x="2244" y="961"/>
                  <a:pt x="2188" y="985"/>
                </a:cubicBezTo>
                <a:cubicBezTo>
                  <a:pt x="2132" y="1009"/>
                  <a:pt x="1995" y="1009"/>
                  <a:pt x="1947" y="1033"/>
                </a:cubicBezTo>
                <a:cubicBezTo>
                  <a:pt x="1899" y="1057"/>
                  <a:pt x="1883" y="1105"/>
                  <a:pt x="1899" y="1129"/>
                </a:cubicBezTo>
                <a:cubicBezTo>
                  <a:pt x="1915" y="1153"/>
                  <a:pt x="2011" y="1153"/>
                  <a:pt x="2043" y="1177"/>
                </a:cubicBezTo>
                <a:cubicBezTo>
                  <a:pt x="2075" y="1201"/>
                  <a:pt x="2107" y="1249"/>
                  <a:pt x="2091" y="1273"/>
                </a:cubicBezTo>
                <a:cubicBezTo>
                  <a:pt x="2075" y="1297"/>
                  <a:pt x="1995" y="1305"/>
                  <a:pt x="1947" y="1321"/>
                </a:cubicBezTo>
                <a:cubicBezTo>
                  <a:pt x="1899" y="1337"/>
                  <a:pt x="1827" y="1346"/>
                  <a:pt x="1803" y="1370"/>
                </a:cubicBezTo>
                <a:cubicBezTo>
                  <a:pt x="1779" y="1394"/>
                  <a:pt x="1755" y="1442"/>
                  <a:pt x="1803" y="1466"/>
                </a:cubicBezTo>
                <a:cubicBezTo>
                  <a:pt x="1851" y="1490"/>
                  <a:pt x="1995" y="1490"/>
                  <a:pt x="2091" y="1514"/>
                </a:cubicBezTo>
                <a:cubicBezTo>
                  <a:pt x="2187" y="1538"/>
                  <a:pt x="2484" y="1586"/>
                  <a:pt x="2380" y="1610"/>
                </a:cubicBezTo>
                <a:cubicBezTo>
                  <a:pt x="2276" y="1634"/>
                  <a:pt x="1827" y="1650"/>
                  <a:pt x="1466" y="1658"/>
                </a:cubicBezTo>
                <a:cubicBezTo>
                  <a:pt x="1105" y="1666"/>
                  <a:pt x="432" y="1890"/>
                  <a:pt x="216" y="1658"/>
                </a:cubicBezTo>
                <a:cubicBezTo>
                  <a:pt x="0" y="1426"/>
                  <a:pt x="152" y="528"/>
                  <a:pt x="168" y="264"/>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0879" name="Freeform 399" descr="23287213"/>
          <p:cNvSpPr>
            <a:spLocks/>
          </p:cNvSpPr>
          <p:nvPr/>
        </p:nvSpPr>
        <p:spPr bwMode="auto">
          <a:xfrm>
            <a:off x="3313113" y="5437188"/>
            <a:ext cx="757237" cy="968375"/>
          </a:xfrm>
          <a:custGeom>
            <a:avLst/>
            <a:gdLst/>
            <a:ahLst/>
            <a:cxnLst>
              <a:cxn ang="0">
                <a:pos x="24" y="562"/>
              </a:cxn>
              <a:cxn ang="0">
                <a:pos x="241" y="339"/>
              </a:cxn>
              <a:cxn ang="0">
                <a:pos x="264" y="177"/>
              </a:cxn>
              <a:cxn ang="0">
                <a:pos x="237" y="27"/>
              </a:cxn>
              <a:cxn ang="0">
                <a:pos x="333" y="15"/>
              </a:cxn>
              <a:cxn ang="0">
                <a:pos x="456" y="81"/>
              </a:cxn>
              <a:cxn ang="0">
                <a:pos x="456" y="177"/>
              </a:cxn>
              <a:cxn ang="0">
                <a:pos x="408" y="322"/>
              </a:cxn>
              <a:cxn ang="0">
                <a:pos x="264" y="562"/>
              </a:cxn>
              <a:cxn ang="0">
                <a:pos x="120" y="610"/>
              </a:cxn>
              <a:cxn ang="0">
                <a:pos x="24" y="562"/>
              </a:cxn>
            </a:cxnLst>
            <a:rect l="0" t="0" r="r" b="b"/>
            <a:pathLst>
              <a:path w="477" h="610">
                <a:moveTo>
                  <a:pt x="24" y="562"/>
                </a:moveTo>
                <a:cubicBezTo>
                  <a:pt x="44" y="517"/>
                  <a:pt x="201" y="403"/>
                  <a:pt x="241" y="339"/>
                </a:cubicBezTo>
                <a:cubicBezTo>
                  <a:pt x="281" y="275"/>
                  <a:pt x="265" y="229"/>
                  <a:pt x="264" y="177"/>
                </a:cubicBezTo>
                <a:cubicBezTo>
                  <a:pt x="263" y="125"/>
                  <a:pt x="226" y="54"/>
                  <a:pt x="237" y="27"/>
                </a:cubicBezTo>
                <a:cubicBezTo>
                  <a:pt x="248" y="0"/>
                  <a:pt x="297" y="6"/>
                  <a:pt x="333" y="15"/>
                </a:cubicBezTo>
                <a:cubicBezTo>
                  <a:pt x="369" y="24"/>
                  <a:pt x="435" y="54"/>
                  <a:pt x="456" y="81"/>
                </a:cubicBezTo>
                <a:cubicBezTo>
                  <a:pt x="477" y="108"/>
                  <a:pt x="464" y="137"/>
                  <a:pt x="456" y="177"/>
                </a:cubicBezTo>
                <a:cubicBezTo>
                  <a:pt x="448" y="217"/>
                  <a:pt x="440" y="258"/>
                  <a:pt x="408" y="322"/>
                </a:cubicBezTo>
                <a:cubicBezTo>
                  <a:pt x="376" y="386"/>
                  <a:pt x="312" y="514"/>
                  <a:pt x="264" y="562"/>
                </a:cubicBezTo>
                <a:cubicBezTo>
                  <a:pt x="216" y="610"/>
                  <a:pt x="160" y="610"/>
                  <a:pt x="120" y="610"/>
                </a:cubicBezTo>
                <a:cubicBezTo>
                  <a:pt x="80" y="610"/>
                  <a:pt x="0" y="602"/>
                  <a:pt x="24" y="562"/>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0880" name="Freeform 400" descr="23287213"/>
          <p:cNvSpPr>
            <a:spLocks/>
          </p:cNvSpPr>
          <p:nvPr/>
        </p:nvSpPr>
        <p:spPr bwMode="auto">
          <a:xfrm>
            <a:off x="4462463" y="5411788"/>
            <a:ext cx="1751012" cy="1065212"/>
          </a:xfrm>
          <a:custGeom>
            <a:avLst/>
            <a:gdLst/>
            <a:ahLst/>
            <a:cxnLst>
              <a:cxn ang="0">
                <a:pos x="0" y="626"/>
              </a:cxn>
              <a:cxn ang="0">
                <a:pos x="144" y="482"/>
              </a:cxn>
              <a:cxn ang="0">
                <a:pos x="144" y="193"/>
              </a:cxn>
              <a:cxn ang="0">
                <a:pos x="240" y="49"/>
              </a:cxn>
              <a:cxn ang="0">
                <a:pos x="385" y="1"/>
              </a:cxn>
              <a:cxn ang="0">
                <a:pos x="537" y="53"/>
              </a:cxn>
              <a:cxn ang="0">
                <a:pos x="673" y="145"/>
              </a:cxn>
              <a:cxn ang="0">
                <a:pos x="913" y="97"/>
              </a:cxn>
              <a:cxn ang="0">
                <a:pos x="1020" y="127"/>
              </a:cxn>
              <a:cxn ang="0">
                <a:pos x="1101" y="161"/>
              </a:cxn>
              <a:cxn ang="0">
                <a:pos x="1035" y="233"/>
              </a:cxn>
              <a:cxn ang="0">
                <a:pos x="913" y="242"/>
              </a:cxn>
              <a:cxn ang="0">
                <a:pos x="673" y="290"/>
              </a:cxn>
              <a:cxn ang="0">
                <a:pos x="577" y="386"/>
              </a:cxn>
              <a:cxn ang="0">
                <a:pos x="481" y="434"/>
              </a:cxn>
              <a:cxn ang="0">
                <a:pos x="333" y="515"/>
              </a:cxn>
              <a:cxn ang="0">
                <a:pos x="123" y="653"/>
              </a:cxn>
              <a:cxn ang="0">
                <a:pos x="0" y="626"/>
              </a:cxn>
            </a:cxnLst>
            <a:rect l="0" t="0" r="r" b="b"/>
            <a:pathLst>
              <a:path w="1103" h="671">
                <a:moveTo>
                  <a:pt x="0" y="626"/>
                </a:moveTo>
                <a:cubicBezTo>
                  <a:pt x="0" y="594"/>
                  <a:pt x="120" y="554"/>
                  <a:pt x="144" y="482"/>
                </a:cubicBezTo>
                <a:cubicBezTo>
                  <a:pt x="168" y="410"/>
                  <a:pt x="128" y="265"/>
                  <a:pt x="144" y="193"/>
                </a:cubicBezTo>
                <a:cubicBezTo>
                  <a:pt x="160" y="121"/>
                  <a:pt x="200" y="81"/>
                  <a:pt x="240" y="49"/>
                </a:cubicBezTo>
                <a:cubicBezTo>
                  <a:pt x="280" y="17"/>
                  <a:pt x="336" y="0"/>
                  <a:pt x="385" y="1"/>
                </a:cubicBezTo>
                <a:cubicBezTo>
                  <a:pt x="434" y="2"/>
                  <a:pt x="489" y="29"/>
                  <a:pt x="537" y="53"/>
                </a:cubicBezTo>
                <a:cubicBezTo>
                  <a:pt x="585" y="77"/>
                  <a:pt x="610" y="138"/>
                  <a:pt x="673" y="145"/>
                </a:cubicBezTo>
                <a:cubicBezTo>
                  <a:pt x="736" y="152"/>
                  <a:pt x="855" y="100"/>
                  <a:pt x="913" y="97"/>
                </a:cubicBezTo>
                <a:cubicBezTo>
                  <a:pt x="971" y="94"/>
                  <a:pt x="989" y="116"/>
                  <a:pt x="1020" y="127"/>
                </a:cubicBezTo>
                <a:cubicBezTo>
                  <a:pt x="1051" y="138"/>
                  <a:pt x="1099" y="143"/>
                  <a:pt x="1101" y="161"/>
                </a:cubicBezTo>
                <a:cubicBezTo>
                  <a:pt x="1103" y="179"/>
                  <a:pt x="1066" y="220"/>
                  <a:pt x="1035" y="233"/>
                </a:cubicBezTo>
                <a:cubicBezTo>
                  <a:pt x="1004" y="246"/>
                  <a:pt x="973" y="233"/>
                  <a:pt x="913" y="242"/>
                </a:cubicBezTo>
                <a:cubicBezTo>
                  <a:pt x="853" y="251"/>
                  <a:pt x="729" y="266"/>
                  <a:pt x="673" y="290"/>
                </a:cubicBezTo>
                <a:cubicBezTo>
                  <a:pt x="617" y="314"/>
                  <a:pt x="609" y="362"/>
                  <a:pt x="577" y="386"/>
                </a:cubicBezTo>
                <a:cubicBezTo>
                  <a:pt x="545" y="410"/>
                  <a:pt x="522" y="413"/>
                  <a:pt x="481" y="434"/>
                </a:cubicBezTo>
                <a:cubicBezTo>
                  <a:pt x="440" y="455"/>
                  <a:pt x="393" y="479"/>
                  <a:pt x="333" y="515"/>
                </a:cubicBezTo>
                <a:cubicBezTo>
                  <a:pt x="273" y="551"/>
                  <a:pt x="178" y="635"/>
                  <a:pt x="123" y="653"/>
                </a:cubicBezTo>
                <a:cubicBezTo>
                  <a:pt x="68" y="671"/>
                  <a:pt x="26" y="632"/>
                  <a:pt x="0" y="626"/>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0881" name="Freeform 401" descr="23287213"/>
          <p:cNvSpPr>
            <a:spLocks/>
          </p:cNvSpPr>
          <p:nvPr/>
        </p:nvSpPr>
        <p:spPr bwMode="auto">
          <a:xfrm>
            <a:off x="5011738" y="3995738"/>
            <a:ext cx="890587" cy="974725"/>
          </a:xfrm>
          <a:custGeom>
            <a:avLst/>
            <a:gdLst/>
            <a:ahLst/>
            <a:cxnLst>
              <a:cxn ang="0">
                <a:pos x="11" y="508"/>
              </a:cxn>
              <a:cxn ang="0">
                <a:pos x="39" y="291"/>
              </a:cxn>
              <a:cxn ang="0">
                <a:pos x="60" y="172"/>
              </a:cxn>
              <a:cxn ang="0">
                <a:pos x="239" y="59"/>
              </a:cxn>
              <a:cxn ang="0">
                <a:pos x="335" y="3"/>
              </a:cxn>
              <a:cxn ang="0">
                <a:pos x="540" y="76"/>
              </a:cxn>
              <a:cxn ang="0">
                <a:pos x="463" y="283"/>
              </a:cxn>
              <a:cxn ang="0">
                <a:pos x="319" y="403"/>
              </a:cxn>
              <a:cxn ang="0">
                <a:pos x="175" y="563"/>
              </a:cxn>
              <a:cxn ang="0">
                <a:pos x="108" y="605"/>
              </a:cxn>
              <a:cxn ang="0">
                <a:pos x="11" y="508"/>
              </a:cxn>
            </a:cxnLst>
            <a:rect l="0" t="0" r="r" b="b"/>
            <a:pathLst>
              <a:path w="561" h="614">
                <a:moveTo>
                  <a:pt x="11" y="508"/>
                </a:moveTo>
                <a:cubicBezTo>
                  <a:pt x="0" y="456"/>
                  <a:pt x="31" y="347"/>
                  <a:pt x="39" y="291"/>
                </a:cubicBezTo>
                <a:cubicBezTo>
                  <a:pt x="47" y="235"/>
                  <a:pt x="27" y="211"/>
                  <a:pt x="60" y="172"/>
                </a:cubicBezTo>
                <a:cubicBezTo>
                  <a:pt x="93" y="133"/>
                  <a:pt x="193" y="87"/>
                  <a:pt x="239" y="59"/>
                </a:cubicBezTo>
                <a:cubicBezTo>
                  <a:pt x="285" y="31"/>
                  <a:pt x="285" y="0"/>
                  <a:pt x="335" y="3"/>
                </a:cubicBezTo>
                <a:cubicBezTo>
                  <a:pt x="385" y="6"/>
                  <a:pt x="519" y="29"/>
                  <a:pt x="540" y="76"/>
                </a:cubicBezTo>
                <a:cubicBezTo>
                  <a:pt x="561" y="123"/>
                  <a:pt x="500" y="229"/>
                  <a:pt x="463" y="283"/>
                </a:cubicBezTo>
                <a:cubicBezTo>
                  <a:pt x="426" y="337"/>
                  <a:pt x="367" y="356"/>
                  <a:pt x="319" y="403"/>
                </a:cubicBezTo>
                <a:cubicBezTo>
                  <a:pt x="271" y="450"/>
                  <a:pt x="210" y="529"/>
                  <a:pt x="175" y="563"/>
                </a:cubicBezTo>
                <a:cubicBezTo>
                  <a:pt x="140" y="597"/>
                  <a:pt x="135" y="614"/>
                  <a:pt x="108" y="605"/>
                </a:cubicBezTo>
                <a:cubicBezTo>
                  <a:pt x="81" y="596"/>
                  <a:pt x="19" y="564"/>
                  <a:pt x="11" y="508"/>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0882" name="Freeform 402" descr="23287213"/>
          <p:cNvSpPr>
            <a:spLocks/>
          </p:cNvSpPr>
          <p:nvPr/>
        </p:nvSpPr>
        <p:spPr bwMode="auto">
          <a:xfrm>
            <a:off x="3821113" y="4368800"/>
            <a:ext cx="998537" cy="681038"/>
          </a:xfrm>
          <a:custGeom>
            <a:avLst/>
            <a:gdLst/>
            <a:ahLst/>
            <a:cxnLst>
              <a:cxn ang="0">
                <a:pos x="40" y="370"/>
              </a:cxn>
              <a:cxn ang="0">
                <a:pos x="329" y="129"/>
              </a:cxn>
              <a:cxn ang="0">
                <a:pos x="581" y="8"/>
              </a:cxn>
              <a:cxn ang="0">
                <a:pos x="617" y="81"/>
              </a:cxn>
              <a:cxn ang="0">
                <a:pos x="569" y="225"/>
              </a:cxn>
              <a:cxn ang="0">
                <a:pos x="493" y="404"/>
              </a:cxn>
              <a:cxn ang="0">
                <a:pos x="421" y="376"/>
              </a:cxn>
              <a:cxn ang="0">
                <a:pos x="281" y="370"/>
              </a:cxn>
              <a:cxn ang="0">
                <a:pos x="88" y="418"/>
              </a:cxn>
              <a:cxn ang="0">
                <a:pos x="40" y="370"/>
              </a:cxn>
            </a:cxnLst>
            <a:rect l="0" t="0" r="r" b="b"/>
            <a:pathLst>
              <a:path w="629" h="429">
                <a:moveTo>
                  <a:pt x="40" y="370"/>
                </a:moveTo>
                <a:cubicBezTo>
                  <a:pt x="80" y="322"/>
                  <a:pt x="239" y="189"/>
                  <a:pt x="329" y="129"/>
                </a:cubicBezTo>
                <a:cubicBezTo>
                  <a:pt x="419" y="69"/>
                  <a:pt x="533" y="16"/>
                  <a:pt x="581" y="8"/>
                </a:cubicBezTo>
                <a:cubicBezTo>
                  <a:pt x="629" y="0"/>
                  <a:pt x="619" y="45"/>
                  <a:pt x="617" y="81"/>
                </a:cubicBezTo>
                <a:cubicBezTo>
                  <a:pt x="615" y="117"/>
                  <a:pt x="590" y="171"/>
                  <a:pt x="569" y="225"/>
                </a:cubicBezTo>
                <a:cubicBezTo>
                  <a:pt x="548" y="279"/>
                  <a:pt x="518" y="379"/>
                  <a:pt x="493" y="404"/>
                </a:cubicBezTo>
                <a:cubicBezTo>
                  <a:pt x="468" y="429"/>
                  <a:pt x="456" y="382"/>
                  <a:pt x="421" y="376"/>
                </a:cubicBezTo>
                <a:cubicBezTo>
                  <a:pt x="386" y="370"/>
                  <a:pt x="336" y="363"/>
                  <a:pt x="281" y="370"/>
                </a:cubicBezTo>
                <a:cubicBezTo>
                  <a:pt x="226" y="377"/>
                  <a:pt x="128" y="418"/>
                  <a:pt x="88" y="418"/>
                </a:cubicBezTo>
                <a:cubicBezTo>
                  <a:pt x="48" y="418"/>
                  <a:pt x="0" y="418"/>
                  <a:pt x="40" y="370"/>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0883" name="Freeform 403" descr="23287213"/>
          <p:cNvSpPr>
            <a:spLocks/>
          </p:cNvSpPr>
          <p:nvPr/>
        </p:nvSpPr>
        <p:spPr bwMode="auto">
          <a:xfrm>
            <a:off x="5370513" y="2212975"/>
            <a:ext cx="906462" cy="1292225"/>
          </a:xfrm>
          <a:custGeom>
            <a:avLst/>
            <a:gdLst/>
            <a:ahLst/>
            <a:cxnLst>
              <a:cxn ang="0">
                <a:pos x="5" y="95"/>
              </a:cxn>
              <a:cxn ang="0">
                <a:pos x="74" y="346"/>
              </a:cxn>
              <a:cxn ang="0">
                <a:pos x="122" y="539"/>
              </a:cxn>
              <a:cxn ang="0">
                <a:pos x="266" y="779"/>
              </a:cxn>
              <a:cxn ang="0">
                <a:pos x="341" y="747"/>
              </a:cxn>
              <a:cxn ang="0">
                <a:pos x="411" y="635"/>
              </a:cxn>
              <a:cxn ang="0">
                <a:pos x="507" y="394"/>
              </a:cxn>
              <a:cxn ang="0">
                <a:pos x="555" y="202"/>
              </a:cxn>
              <a:cxn ang="0">
                <a:pos x="411" y="58"/>
              </a:cxn>
              <a:cxn ang="0">
                <a:pos x="217" y="51"/>
              </a:cxn>
              <a:cxn ang="0">
                <a:pos x="161" y="7"/>
              </a:cxn>
              <a:cxn ang="0">
                <a:pos x="81" y="15"/>
              </a:cxn>
              <a:cxn ang="0">
                <a:pos x="5" y="95"/>
              </a:cxn>
            </a:cxnLst>
            <a:rect l="0" t="0" r="r" b="b"/>
            <a:pathLst>
              <a:path w="571" h="814">
                <a:moveTo>
                  <a:pt x="5" y="95"/>
                </a:moveTo>
                <a:cubicBezTo>
                  <a:pt x="0" y="147"/>
                  <a:pt x="55" y="272"/>
                  <a:pt x="74" y="346"/>
                </a:cubicBezTo>
                <a:cubicBezTo>
                  <a:pt x="93" y="420"/>
                  <a:pt x="90" y="467"/>
                  <a:pt x="122" y="539"/>
                </a:cubicBezTo>
                <a:cubicBezTo>
                  <a:pt x="154" y="611"/>
                  <a:pt x="230" y="744"/>
                  <a:pt x="266" y="779"/>
                </a:cubicBezTo>
                <a:cubicBezTo>
                  <a:pt x="302" y="814"/>
                  <a:pt x="317" y="771"/>
                  <a:pt x="341" y="747"/>
                </a:cubicBezTo>
                <a:cubicBezTo>
                  <a:pt x="365" y="723"/>
                  <a:pt x="383" y="694"/>
                  <a:pt x="411" y="635"/>
                </a:cubicBezTo>
                <a:cubicBezTo>
                  <a:pt x="439" y="576"/>
                  <a:pt x="483" y="466"/>
                  <a:pt x="507" y="394"/>
                </a:cubicBezTo>
                <a:cubicBezTo>
                  <a:pt x="531" y="322"/>
                  <a:pt x="571" y="258"/>
                  <a:pt x="555" y="202"/>
                </a:cubicBezTo>
                <a:cubicBezTo>
                  <a:pt x="539" y="146"/>
                  <a:pt x="467" y="83"/>
                  <a:pt x="411" y="58"/>
                </a:cubicBezTo>
                <a:cubicBezTo>
                  <a:pt x="355" y="33"/>
                  <a:pt x="259" y="59"/>
                  <a:pt x="217" y="51"/>
                </a:cubicBezTo>
                <a:cubicBezTo>
                  <a:pt x="175" y="43"/>
                  <a:pt x="184" y="13"/>
                  <a:pt x="161" y="7"/>
                </a:cubicBezTo>
                <a:cubicBezTo>
                  <a:pt x="138" y="1"/>
                  <a:pt x="107" y="0"/>
                  <a:pt x="81" y="15"/>
                </a:cubicBezTo>
                <a:cubicBezTo>
                  <a:pt x="55" y="30"/>
                  <a:pt x="21" y="78"/>
                  <a:pt x="5" y="95"/>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0884" name="Freeform 404" descr="23287213"/>
          <p:cNvSpPr>
            <a:spLocks/>
          </p:cNvSpPr>
          <p:nvPr/>
        </p:nvSpPr>
        <p:spPr bwMode="auto">
          <a:xfrm>
            <a:off x="1976438" y="4700588"/>
            <a:ext cx="331787" cy="344487"/>
          </a:xfrm>
          <a:custGeom>
            <a:avLst/>
            <a:gdLst/>
            <a:ahLst/>
            <a:cxnLst>
              <a:cxn ang="0">
                <a:pos x="96" y="16"/>
              </a:cxn>
              <a:cxn ang="0">
                <a:pos x="48" y="16"/>
              </a:cxn>
              <a:cxn ang="0">
                <a:pos x="0" y="113"/>
              </a:cxn>
              <a:cxn ang="0">
                <a:pos x="48" y="209"/>
              </a:cxn>
              <a:cxn ang="0">
                <a:pos x="193" y="161"/>
              </a:cxn>
              <a:cxn ang="0">
                <a:pos x="144" y="64"/>
              </a:cxn>
              <a:cxn ang="0">
                <a:pos x="144" y="16"/>
              </a:cxn>
              <a:cxn ang="0">
                <a:pos x="96" y="16"/>
              </a:cxn>
            </a:cxnLst>
            <a:rect l="0" t="0" r="r" b="b"/>
            <a:pathLst>
              <a:path w="209" h="217">
                <a:moveTo>
                  <a:pt x="96" y="16"/>
                </a:moveTo>
                <a:cubicBezTo>
                  <a:pt x="80" y="16"/>
                  <a:pt x="64" y="0"/>
                  <a:pt x="48" y="16"/>
                </a:cubicBezTo>
                <a:cubicBezTo>
                  <a:pt x="32" y="32"/>
                  <a:pt x="0" y="81"/>
                  <a:pt x="0" y="113"/>
                </a:cubicBezTo>
                <a:cubicBezTo>
                  <a:pt x="0" y="145"/>
                  <a:pt x="16" y="201"/>
                  <a:pt x="48" y="209"/>
                </a:cubicBezTo>
                <a:cubicBezTo>
                  <a:pt x="80" y="217"/>
                  <a:pt x="177" y="185"/>
                  <a:pt x="193" y="161"/>
                </a:cubicBezTo>
                <a:cubicBezTo>
                  <a:pt x="209" y="137"/>
                  <a:pt x="152" y="88"/>
                  <a:pt x="144" y="64"/>
                </a:cubicBezTo>
                <a:cubicBezTo>
                  <a:pt x="136" y="40"/>
                  <a:pt x="152" y="24"/>
                  <a:pt x="144" y="16"/>
                </a:cubicBezTo>
                <a:cubicBezTo>
                  <a:pt x="136" y="8"/>
                  <a:pt x="112" y="16"/>
                  <a:pt x="96" y="16"/>
                </a:cubicBezTo>
                <a:close/>
              </a:path>
            </a:pathLst>
          </a:custGeom>
          <a:blipFill dpi="0" rotWithShape="1">
            <a:blip r:embed="rId5" cstate="print"/>
            <a:srcRect/>
            <a:stretch>
              <a:fillRect/>
            </a:stretch>
          </a:blipFill>
          <a:ln w="6350">
            <a:solidFill>
              <a:srgbClr val="97DD97"/>
            </a:solidFill>
            <a:round/>
            <a:headEnd/>
            <a:tailEnd/>
          </a:ln>
          <a:effectLst/>
        </p:spPr>
        <p:txBody>
          <a:bodyPr/>
          <a:lstStyle/>
          <a:p>
            <a:endParaRPr lang="en-US"/>
          </a:p>
        </p:txBody>
      </p:sp>
      <p:sp>
        <p:nvSpPr>
          <p:cNvPr id="20885" name="Freeform 405" descr="23287213"/>
          <p:cNvSpPr>
            <a:spLocks/>
          </p:cNvSpPr>
          <p:nvPr/>
        </p:nvSpPr>
        <p:spPr bwMode="auto">
          <a:xfrm>
            <a:off x="501650" y="2360613"/>
            <a:ext cx="2555875" cy="1997075"/>
          </a:xfrm>
          <a:custGeom>
            <a:avLst/>
            <a:gdLst/>
            <a:ahLst/>
            <a:cxnLst>
              <a:cxn ang="0">
                <a:pos x="1458" y="48"/>
              </a:cxn>
              <a:cxn ang="0">
                <a:pos x="1554" y="0"/>
              </a:cxn>
              <a:cxn ang="0">
                <a:pos x="1602" y="48"/>
              </a:cxn>
              <a:cxn ang="0">
                <a:pos x="1506" y="192"/>
              </a:cxn>
              <a:cxn ang="0">
                <a:pos x="1362" y="433"/>
              </a:cxn>
              <a:cxn ang="0">
                <a:pos x="1266" y="721"/>
              </a:cxn>
              <a:cxn ang="0">
                <a:pos x="1170" y="961"/>
              </a:cxn>
              <a:cxn ang="0">
                <a:pos x="1122" y="1106"/>
              </a:cxn>
              <a:cxn ang="0">
                <a:pos x="977" y="1154"/>
              </a:cxn>
              <a:cxn ang="0">
                <a:pos x="833" y="1250"/>
              </a:cxn>
              <a:cxn ang="0">
                <a:pos x="737" y="1202"/>
              </a:cxn>
              <a:cxn ang="0">
                <a:pos x="545" y="1202"/>
              </a:cxn>
              <a:cxn ang="0">
                <a:pos x="64" y="1106"/>
              </a:cxn>
              <a:cxn ang="0">
                <a:pos x="160" y="961"/>
              </a:cxn>
              <a:cxn ang="0">
                <a:pos x="352" y="913"/>
              </a:cxn>
              <a:cxn ang="0">
                <a:pos x="689" y="913"/>
              </a:cxn>
              <a:cxn ang="0">
                <a:pos x="785" y="721"/>
              </a:cxn>
              <a:cxn ang="0">
                <a:pos x="833" y="529"/>
              </a:cxn>
              <a:cxn ang="0">
                <a:pos x="977" y="385"/>
              </a:cxn>
              <a:cxn ang="0">
                <a:pos x="1122" y="288"/>
              </a:cxn>
              <a:cxn ang="0">
                <a:pos x="1458" y="48"/>
              </a:cxn>
            </a:cxnLst>
            <a:rect l="0" t="0" r="r" b="b"/>
            <a:pathLst>
              <a:path w="1610" h="1258">
                <a:moveTo>
                  <a:pt x="1458" y="48"/>
                </a:moveTo>
                <a:cubicBezTo>
                  <a:pt x="1530" y="0"/>
                  <a:pt x="1530" y="0"/>
                  <a:pt x="1554" y="0"/>
                </a:cubicBezTo>
                <a:cubicBezTo>
                  <a:pt x="1578" y="0"/>
                  <a:pt x="1610" y="16"/>
                  <a:pt x="1602" y="48"/>
                </a:cubicBezTo>
                <a:cubicBezTo>
                  <a:pt x="1594" y="80"/>
                  <a:pt x="1546" y="128"/>
                  <a:pt x="1506" y="192"/>
                </a:cubicBezTo>
                <a:cubicBezTo>
                  <a:pt x="1466" y="256"/>
                  <a:pt x="1402" y="345"/>
                  <a:pt x="1362" y="433"/>
                </a:cubicBezTo>
                <a:cubicBezTo>
                  <a:pt x="1322" y="521"/>
                  <a:pt x="1298" y="633"/>
                  <a:pt x="1266" y="721"/>
                </a:cubicBezTo>
                <a:cubicBezTo>
                  <a:pt x="1234" y="809"/>
                  <a:pt x="1194" y="897"/>
                  <a:pt x="1170" y="961"/>
                </a:cubicBezTo>
                <a:cubicBezTo>
                  <a:pt x="1146" y="1025"/>
                  <a:pt x="1154" y="1074"/>
                  <a:pt x="1122" y="1106"/>
                </a:cubicBezTo>
                <a:cubicBezTo>
                  <a:pt x="1090" y="1138"/>
                  <a:pt x="1025" y="1130"/>
                  <a:pt x="977" y="1154"/>
                </a:cubicBezTo>
                <a:cubicBezTo>
                  <a:pt x="929" y="1178"/>
                  <a:pt x="873" y="1242"/>
                  <a:pt x="833" y="1250"/>
                </a:cubicBezTo>
                <a:cubicBezTo>
                  <a:pt x="793" y="1258"/>
                  <a:pt x="785" y="1210"/>
                  <a:pt x="737" y="1202"/>
                </a:cubicBezTo>
                <a:cubicBezTo>
                  <a:pt x="689" y="1194"/>
                  <a:pt x="657" y="1218"/>
                  <a:pt x="545" y="1202"/>
                </a:cubicBezTo>
                <a:cubicBezTo>
                  <a:pt x="433" y="1186"/>
                  <a:pt x="128" y="1146"/>
                  <a:pt x="64" y="1106"/>
                </a:cubicBezTo>
                <a:cubicBezTo>
                  <a:pt x="0" y="1066"/>
                  <a:pt x="112" y="993"/>
                  <a:pt x="160" y="961"/>
                </a:cubicBezTo>
                <a:cubicBezTo>
                  <a:pt x="208" y="929"/>
                  <a:pt x="264" y="921"/>
                  <a:pt x="352" y="913"/>
                </a:cubicBezTo>
                <a:cubicBezTo>
                  <a:pt x="440" y="905"/>
                  <a:pt x="617" y="945"/>
                  <a:pt x="689" y="913"/>
                </a:cubicBezTo>
                <a:cubicBezTo>
                  <a:pt x="761" y="881"/>
                  <a:pt x="761" y="785"/>
                  <a:pt x="785" y="721"/>
                </a:cubicBezTo>
                <a:cubicBezTo>
                  <a:pt x="809" y="657"/>
                  <a:pt x="801" y="585"/>
                  <a:pt x="833" y="529"/>
                </a:cubicBezTo>
                <a:cubicBezTo>
                  <a:pt x="865" y="473"/>
                  <a:pt x="929" y="425"/>
                  <a:pt x="977" y="385"/>
                </a:cubicBezTo>
                <a:cubicBezTo>
                  <a:pt x="1025" y="345"/>
                  <a:pt x="1042" y="344"/>
                  <a:pt x="1122" y="288"/>
                </a:cubicBezTo>
                <a:cubicBezTo>
                  <a:pt x="1202" y="232"/>
                  <a:pt x="1386" y="96"/>
                  <a:pt x="1458" y="48"/>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0886" name="Freeform 406" descr="23287213"/>
          <p:cNvSpPr>
            <a:spLocks/>
          </p:cNvSpPr>
          <p:nvPr/>
        </p:nvSpPr>
        <p:spPr bwMode="auto">
          <a:xfrm>
            <a:off x="296863" y="2513013"/>
            <a:ext cx="765175" cy="547687"/>
          </a:xfrm>
          <a:custGeom>
            <a:avLst/>
            <a:gdLst/>
            <a:ahLst/>
            <a:cxnLst>
              <a:cxn ang="0">
                <a:pos x="32" y="56"/>
              </a:cxn>
              <a:cxn ang="0">
                <a:pos x="80" y="248"/>
              </a:cxn>
              <a:cxn ang="0">
                <a:pos x="161" y="321"/>
              </a:cxn>
              <a:cxn ang="0">
                <a:pos x="464" y="104"/>
              </a:cxn>
              <a:cxn ang="0">
                <a:pos x="272" y="8"/>
              </a:cxn>
              <a:cxn ang="0">
                <a:pos x="32" y="56"/>
              </a:cxn>
            </a:cxnLst>
            <a:rect l="0" t="0" r="r" b="b"/>
            <a:pathLst>
              <a:path w="482" h="345">
                <a:moveTo>
                  <a:pt x="32" y="56"/>
                </a:moveTo>
                <a:cubicBezTo>
                  <a:pt x="0" y="96"/>
                  <a:pt x="59" y="204"/>
                  <a:pt x="80" y="248"/>
                </a:cubicBezTo>
                <a:cubicBezTo>
                  <a:pt x="101" y="292"/>
                  <a:pt x="97" y="345"/>
                  <a:pt x="161" y="321"/>
                </a:cubicBezTo>
                <a:cubicBezTo>
                  <a:pt x="225" y="297"/>
                  <a:pt x="446" y="156"/>
                  <a:pt x="464" y="104"/>
                </a:cubicBezTo>
                <a:cubicBezTo>
                  <a:pt x="482" y="52"/>
                  <a:pt x="344" y="16"/>
                  <a:pt x="272" y="8"/>
                </a:cubicBezTo>
                <a:cubicBezTo>
                  <a:pt x="200" y="0"/>
                  <a:pt x="64" y="16"/>
                  <a:pt x="32" y="56"/>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0887" name="Freeform 407" descr="23287213"/>
          <p:cNvSpPr>
            <a:spLocks/>
          </p:cNvSpPr>
          <p:nvPr/>
        </p:nvSpPr>
        <p:spPr bwMode="auto">
          <a:xfrm>
            <a:off x="296863" y="1978025"/>
            <a:ext cx="1120775" cy="393700"/>
          </a:xfrm>
          <a:custGeom>
            <a:avLst/>
            <a:gdLst/>
            <a:ahLst/>
            <a:cxnLst>
              <a:cxn ang="0">
                <a:pos x="56" y="72"/>
              </a:cxn>
              <a:cxn ang="0">
                <a:pos x="249" y="24"/>
              </a:cxn>
              <a:cxn ang="0">
                <a:pos x="345" y="72"/>
              </a:cxn>
              <a:cxn ang="0">
                <a:pos x="585" y="24"/>
              </a:cxn>
              <a:cxn ang="0">
                <a:pos x="682" y="216"/>
              </a:cxn>
              <a:cxn ang="0">
                <a:pos x="441" y="216"/>
              </a:cxn>
              <a:cxn ang="0">
                <a:pos x="105" y="216"/>
              </a:cxn>
              <a:cxn ang="0">
                <a:pos x="8" y="120"/>
              </a:cxn>
              <a:cxn ang="0">
                <a:pos x="56" y="72"/>
              </a:cxn>
            </a:cxnLst>
            <a:rect l="0" t="0" r="r" b="b"/>
            <a:pathLst>
              <a:path w="706" h="248">
                <a:moveTo>
                  <a:pt x="56" y="72"/>
                </a:moveTo>
                <a:cubicBezTo>
                  <a:pt x="96" y="56"/>
                  <a:pt x="201" y="24"/>
                  <a:pt x="249" y="24"/>
                </a:cubicBezTo>
                <a:cubicBezTo>
                  <a:pt x="297" y="24"/>
                  <a:pt x="289" y="72"/>
                  <a:pt x="345" y="72"/>
                </a:cubicBezTo>
                <a:cubicBezTo>
                  <a:pt x="401" y="72"/>
                  <a:pt x="529" y="0"/>
                  <a:pt x="585" y="24"/>
                </a:cubicBezTo>
                <a:cubicBezTo>
                  <a:pt x="641" y="48"/>
                  <a:pt x="706" y="184"/>
                  <a:pt x="682" y="216"/>
                </a:cubicBezTo>
                <a:cubicBezTo>
                  <a:pt x="658" y="248"/>
                  <a:pt x="537" y="216"/>
                  <a:pt x="441" y="216"/>
                </a:cubicBezTo>
                <a:cubicBezTo>
                  <a:pt x="345" y="216"/>
                  <a:pt x="177" y="232"/>
                  <a:pt x="105" y="216"/>
                </a:cubicBezTo>
                <a:cubicBezTo>
                  <a:pt x="33" y="200"/>
                  <a:pt x="16" y="144"/>
                  <a:pt x="8" y="120"/>
                </a:cubicBezTo>
                <a:cubicBezTo>
                  <a:pt x="0" y="96"/>
                  <a:pt x="16" y="88"/>
                  <a:pt x="56" y="72"/>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0888" name="Freeform 408" descr="23287213"/>
          <p:cNvSpPr>
            <a:spLocks/>
          </p:cNvSpPr>
          <p:nvPr/>
        </p:nvSpPr>
        <p:spPr bwMode="auto">
          <a:xfrm>
            <a:off x="1824038" y="2209800"/>
            <a:ext cx="195262" cy="569913"/>
          </a:xfrm>
          <a:custGeom>
            <a:avLst/>
            <a:gdLst/>
            <a:ahLst/>
            <a:cxnLst>
              <a:cxn ang="0">
                <a:pos x="16" y="7"/>
              </a:cxn>
              <a:cxn ang="0">
                <a:pos x="16" y="199"/>
              </a:cxn>
              <a:cxn ang="0">
                <a:pos x="64" y="343"/>
              </a:cxn>
              <a:cxn ang="0">
                <a:pos x="112" y="295"/>
              </a:cxn>
              <a:cxn ang="0">
                <a:pos x="107" y="48"/>
              </a:cxn>
              <a:cxn ang="0">
                <a:pos x="16" y="7"/>
              </a:cxn>
            </a:cxnLst>
            <a:rect l="0" t="0" r="r" b="b"/>
            <a:pathLst>
              <a:path w="123" h="359">
                <a:moveTo>
                  <a:pt x="16" y="7"/>
                </a:moveTo>
                <a:cubicBezTo>
                  <a:pt x="0" y="15"/>
                  <a:pt x="8" y="143"/>
                  <a:pt x="16" y="199"/>
                </a:cubicBezTo>
                <a:cubicBezTo>
                  <a:pt x="24" y="255"/>
                  <a:pt x="48" y="327"/>
                  <a:pt x="64" y="343"/>
                </a:cubicBezTo>
                <a:cubicBezTo>
                  <a:pt x="80" y="359"/>
                  <a:pt x="105" y="344"/>
                  <a:pt x="112" y="295"/>
                </a:cubicBezTo>
                <a:cubicBezTo>
                  <a:pt x="119" y="246"/>
                  <a:pt x="123" y="96"/>
                  <a:pt x="107" y="48"/>
                </a:cubicBezTo>
                <a:cubicBezTo>
                  <a:pt x="91" y="0"/>
                  <a:pt x="35" y="16"/>
                  <a:pt x="16" y="7"/>
                </a:cubicBezTo>
                <a:close/>
              </a:path>
            </a:pathLst>
          </a:custGeom>
          <a:blipFill dpi="0" rotWithShape="1">
            <a:blip r:embed="rId6" cstate="print"/>
            <a:srcRect/>
            <a:stretch>
              <a:fillRect/>
            </a:stretch>
          </a:blipFill>
          <a:ln w="6350">
            <a:solidFill>
              <a:srgbClr val="97DD97"/>
            </a:solidFill>
            <a:round/>
            <a:headEnd/>
            <a:tailEnd/>
          </a:ln>
          <a:effectLst/>
        </p:spPr>
        <p:txBody>
          <a:bodyPr/>
          <a:lstStyle/>
          <a:p>
            <a:endParaRPr lang="en-US"/>
          </a:p>
        </p:txBody>
      </p:sp>
      <p:sp>
        <p:nvSpPr>
          <p:cNvPr id="20889" name="Freeform 409" descr="23287213"/>
          <p:cNvSpPr>
            <a:spLocks/>
          </p:cNvSpPr>
          <p:nvPr/>
        </p:nvSpPr>
        <p:spPr bwMode="auto">
          <a:xfrm>
            <a:off x="1762125" y="776288"/>
            <a:ext cx="1641475" cy="1157287"/>
          </a:xfrm>
          <a:custGeom>
            <a:avLst/>
            <a:gdLst/>
            <a:ahLst/>
            <a:cxnLst>
              <a:cxn ang="0">
                <a:pos x="96" y="481"/>
              </a:cxn>
              <a:cxn ang="0">
                <a:pos x="0" y="625"/>
              </a:cxn>
              <a:cxn ang="0">
                <a:pos x="96" y="721"/>
              </a:cxn>
              <a:cxn ang="0">
                <a:pos x="192" y="673"/>
              </a:cxn>
              <a:cxn ang="0">
                <a:pos x="385" y="481"/>
              </a:cxn>
              <a:cxn ang="0">
                <a:pos x="529" y="337"/>
              </a:cxn>
              <a:cxn ang="0">
                <a:pos x="625" y="192"/>
              </a:cxn>
              <a:cxn ang="0">
                <a:pos x="865" y="289"/>
              </a:cxn>
              <a:cxn ang="0">
                <a:pos x="962" y="241"/>
              </a:cxn>
              <a:cxn ang="0">
                <a:pos x="1010" y="96"/>
              </a:cxn>
              <a:cxn ang="0">
                <a:pos x="817" y="0"/>
              </a:cxn>
              <a:cxn ang="0">
                <a:pos x="625" y="96"/>
              </a:cxn>
              <a:cxn ang="0">
                <a:pos x="385" y="289"/>
              </a:cxn>
              <a:cxn ang="0">
                <a:pos x="96" y="481"/>
              </a:cxn>
            </a:cxnLst>
            <a:rect l="0" t="0" r="r" b="b"/>
            <a:pathLst>
              <a:path w="1034" h="729">
                <a:moveTo>
                  <a:pt x="96" y="481"/>
                </a:moveTo>
                <a:cubicBezTo>
                  <a:pt x="32" y="537"/>
                  <a:pt x="0" y="585"/>
                  <a:pt x="0" y="625"/>
                </a:cubicBezTo>
                <a:cubicBezTo>
                  <a:pt x="0" y="665"/>
                  <a:pt x="64" y="713"/>
                  <a:pt x="96" y="721"/>
                </a:cubicBezTo>
                <a:cubicBezTo>
                  <a:pt x="128" y="729"/>
                  <a:pt x="144" y="713"/>
                  <a:pt x="192" y="673"/>
                </a:cubicBezTo>
                <a:cubicBezTo>
                  <a:pt x="240" y="633"/>
                  <a:pt x="329" y="537"/>
                  <a:pt x="385" y="481"/>
                </a:cubicBezTo>
                <a:cubicBezTo>
                  <a:pt x="441" y="425"/>
                  <a:pt x="489" y="385"/>
                  <a:pt x="529" y="337"/>
                </a:cubicBezTo>
                <a:cubicBezTo>
                  <a:pt x="569" y="289"/>
                  <a:pt x="569" y="200"/>
                  <a:pt x="625" y="192"/>
                </a:cubicBezTo>
                <a:cubicBezTo>
                  <a:pt x="681" y="184"/>
                  <a:pt x="809" y="281"/>
                  <a:pt x="865" y="289"/>
                </a:cubicBezTo>
                <a:cubicBezTo>
                  <a:pt x="921" y="297"/>
                  <a:pt x="938" y="273"/>
                  <a:pt x="962" y="241"/>
                </a:cubicBezTo>
                <a:cubicBezTo>
                  <a:pt x="986" y="209"/>
                  <a:pt x="1034" y="136"/>
                  <a:pt x="1010" y="96"/>
                </a:cubicBezTo>
                <a:cubicBezTo>
                  <a:pt x="986" y="56"/>
                  <a:pt x="881" y="0"/>
                  <a:pt x="817" y="0"/>
                </a:cubicBezTo>
                <a:cubicBezTo>
                  <a:pt x="753" y="0"/>
                  <a:pt x="697" y="48"/>
                  <a:pt x="625" y="96"/>
                </a:cubicBezTo>
                <a:cubicBezTo>
                  <a:pt x="553" y="144"/>
                  <a:pt x="473" y="225"/>
                  <a:pt x="385" y="289"/>
                </a:cubicBezTo>
                <a:cubicBezTo>
                  <a:pt x="297" y="353"/>
                  <a:pt x="160" y="425"/>
                  <a:pt x="96" y="481"/>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0890" name="Freeform 410" descr="23287213"/>
          <p:cNvSpPr>
            <a:spLocks/>
          </p:cNvSpPr>
          <p:nvPr/>
        </p:nvSpPr>
        <p:spPr bwMode="auto">
          <a:xfrm>
            <a:off x="3490913" y="1736725"/>
            <a:ext cx="2063750" cy="2498725"/>
          </a:xfrm>
          <a:custGeom>
            <a:avLst/>
            <a:gdLst/>
            <a:ahLst/>
            <a:cxnLst>
              <a:cxn ang="0">
                <a:pos x="296" y="56"/>
              </a:cxn>
              <a:cxn ang="0">
                <a:pos x="152" y="201"/>
              </a:cxn>
              <a:cxn ang="0">
                <a:pos x="21" y="578"/>
              </a:cxn>
              <a:cxn ang="0">
                <a:pos x="25" y="842"/>
              </a:cxn>
              <a:cxn ang="0">
                <a:pos x="77" y="1046"/>
              </a:cxn>
              <a:cxn ang="0">
                <a:pos x="153" y="1226"/>
              </a:cxn>
              <a:cxn ang="0">
                <a:pos x="296" y="1354"/>
              </a:cxn>
              <a:cxn ang="0">
                <a:pos x="441" y="1403"/>
              </a:cxn>
              <a:cxn ang="0">
                <a:pos x="633" y="1542"/>
              </a:cxn>
              <a:cxn ang="0">
                <a:pos x="777" y="1547"/>
              </a:cxn>
              <a:cxn ang="0">
                <a:pos x="933" y="1378"/>
              </a:cxn>
              <a:cxn ang="0">
                <a:pos x="1114" y="1306"/>
              </a:cxn>
              <a:cxn ang="0">
                <a:pos x="1233" y="1276"/>
              </a:cxn>
              <a:cxn ang="0">
                <a:pos x="1299" y="1234"/>
              </a:cxn>
              <a:cxn ang="0">
                <a:pos x="1227" y="1090"/>
              </a:cxn>
              <a:cxn ang="0">
                <a:pos x="1197" y="994"/>
              </a:cxn>
              <a:cxn ang="0">
                <a:pos x="1113" y="982"/>
              </a:cxn>
              <a:cxn ang="0">
                <a:pos x="1018" y="1018"/>
              </a:cxn>
              <a:cxn ang="0">
                <a:pos x="969" y="1114"/>
              </a:cxn>
              <a:cxn ang="0">
                <a:pos x="633" y="1114"/>
              </a:cxn>
              <a:cxn ang="0">
                <a:pos x="489" y="922"/>
              </a:cxn>
              <a:cxn ang="0">
                <a:pos x="393" y="681"/>
              </a:cxn>
              <a:cxn ang="0">
                <a:pos x="537" y="633"/>
              </a:cxn>
              <a:cxn ang="0">
                <a:pos x="777" y="681"/>
              </a:cxn>
              <a:cxn ang="0">
                <a:pos x="921" y="658"/>
              </a:cxn>
              <a:cxn ang="0">
                <a:pos x="1017" y="622"/>
              </a:cxn>
              <a:cxn ang="0">
                <a:pos x="1059" y="502"/>
              </a:cxn>
              <a:cxn ang="0">
                <a:pos x="987" y="388"/>
              </a:cxn>
              <a:cxn ang="0">
                <a:pos x="831" y="286"/>
              </a:cxn>
              <a:cxn ang="0">
                <a:pos x="777" y="297"/>
              </a:cxn>
              <a:cxn ang="0">
                <a:pos x="633" y="393"/>
              </a:cxn>
              <a:cxn ang="0">
                <a:pos x="537" y="441"/>
              </a:cxn>
              <a:cxn ang="0">
                <a:pos x="537" y="345"/>
              </a:cxn>
              <a:cxn ang="0">
                <a:pos x="633" y="297"/>
              </a:cxn>
              <a:cxn ang="0">
                <a:pos x="633" y="201"/>
              </a:cxn>
              <a:cxn ang="0">
                <a:pos x="537" y="201"/>
              </a:cxn>
              <a:cxn ang="0">
                <a:pos x="537" y="104"/>
              </a:cxn>
              <a:cxn ang="0">
                <a:pos x="441" y="8"/>
              </a:cxn>
              <a:cxn ang="0">
                <a:pos x="296" y="56"/>
              </a:cxn>
            </a:cxnLst>
            <a:rect l="0" t="0" r="r" b="b"/>
            <a:pathLst>
              <a:path w="1300" h="1574">
                <a:moveTo>
                  <a:pt x="296" y="56"/>
                </a:moveTo>
                <a:cubicBezTo>
                  <a:pt x="248" y="88"/>
                  <a:pt x="198" y="114"/>
                  <a:pt x="152" y="201"/>
                </a:cubicBezTo>
                <a:cubicBezTo>
                  <a:pt x="106" y="288"/>
                  <a:pt x="42" y="471"/>
                  <a:pt x="21" y="578"/>
                </a:cubicBezTo>
                <a:cubicBezTo>
                  <a:pt x="0" y="685"/>
                  <a:pt x="16" y="764"/>
                  <a:pt x="25" y="842"/>
                </a:cubicBezTo>
                <a:cubicBezTo>
                  <a:pt x="34" y="920"/>
                  <a:pt x="56" y="982"/>
                  <a:pt x="77" y="1046"/>
                </a:cubicBezTo>
                <a:cubicBezTo>
                  <a:pt x="98" y="1110"/>
                  <a:pt x="116" y="1175"/>
                  <a:pt x="153" y="1226"/>
                </a:cubicBezTo>
                <a:cubicBezTo>
                  <a:pt x="190" y="1277"/>
                  <a:pt x="248" y="1324"/>
                  <a:pt x="296" y="1354"/>
                </a:cubicBezTo>
                <a:cubicBezTo>
                  <a:pt x="344" y="1384"/>
                  <a:pt x="385" y="1372"/>
                  <a:pt x="441" y="1403"/>
                </a:cubicBezTo>
                <a:cubicBezTo>
                  <a:pt x="497" y="1434"/>
                  <a:pt x="577" y="1518"/>
                  <a:pt x="633" y="1542"/>
                </a:cubicBezTo>
                <a:cubicBezTo>
                  <a:pt x="689" y="1566"/>
                  <a:pt x="727" y="1574"/>
                  <a:pt x="777" y="1547"/>
                </a:cubicBezTo>
                <a:cubicBezTo>
                  <a:pt x="827" y="1520"/>
                  <a:pt x="877" y="1418"/>
                  <a:pt x="933" y="1378"/>
                </a:cubicBezTo>
                <a:cubicBezTo>
                  <a:pt x="989" y="1338"/>
                  <a:pt x="1064" y="1323"/>
                  <a:pt x="1114" y="1306"/>
                </a:cubicBezTo>
                <a:cubicBezTo>
                  <a:pt x="1164" y="1289"/>
                  <a:pt x="1202" y="1288"/>
                  <a:pt x="1233" y="1276"/>
                </a:cubicBezTo>
                <a:cubicBezTo>
                  <a:pt x="1264" y="1264"/>
                  <a:pt x="1300" y="1265"/>
                  <a:pt x="1299" y="1234"/>
                </a:cubicBezTo>
                <a:cubicBezTo>
                  <a:pt x="1298" y="1203"/>
                  <a:pt x="1244" y="1130"/>
                  <a:pt x="1227" y="1090"/>
                </a:cubicBezTo>
                <a:cubicBezTo>
                  <a:pt x="1210" y="1050"/>
                  <a:pt x="1216" y="1012"/>
                  <a:pt x="1197" y="994"/>
                </a:cubicBezTo>
                <a:cubicBezTo>
                  <a:pt x="1178" y="976"/>
                  <a:pt x="1143" y="978"/>
                  <a:pt x="1113" y="982"/>
                </a:cubicBezTo>
                <a:cubicBezTo>
                  <a:pt x="1083" y="986"/>
                  <a:pt x="1042" y="996"/>
                  <a:pt x="1018" y="1018"/>
                </a:cubicBezTo>
                <a:cubicBezTo>
                  <a:pt x="994" y="1040"/>
                  <a:pt x="1033" y="1098"/>
                  <a:pt x="969" y="1114"/>
                </a:cubicBezTo>
                <a:cubicBezTo>
                  <a:pt x="905" y="1130"/>
                  <a:pt x="713" y="1146"/>
                  <a:pt x="633" y="1114"/>
                </a:cubicBezTo>
                <a:cubicBezTo>
                  <a:pt x="553" y="1082"/>
                  <a:pt x="529" y="994"/>
                  <a:pt x="489" y="922"/>
                </a:cubicBezTo>
                <a:cubicBezTo>
                  <a:pt x="449" y="850"/>
                  <a:pt x="385" y="729"/>
                  <a:pt x="393" y="681"/>
                </a:cubicBezTo>
                <a:cubicBezTo>
                  <a:pt x="401" y="633"/>
                  <a:pt x="473" y="633"/>
                  <a:pt x="537" y="633"/>
                </a:cubicBezTo>
                <a:cubicBezTo>
                  <a:pt x="601" y="633"/>
                  <a:pt x="713" y="677"/>
                  <a:pt x="777" y="681"/>
                </a:cubicBezTo>
                <a:cubicBezTo>
                  <a:pt x="841" y="685"/>
                  <a:pt x="881" y="668"/>
                  <a:pt x="921" y="658"/>
                </a:cubicBezTo>
                <a:cubicBezTo>
                  <a:pt x="961" y="648"/>
                  <a:pt x="994" y="648"/>
                  <a:pt x="1017" y="622"/>
                </a:cubicBezTo>
                <a:cubicBezTo>
                  <a:pt x="1040" y="596"/>
                  <a:pt x="1064" y="541"/>
                  <a:pt x="1059" y="502"/>
                </a:cubicBezTo>
                <a:cubicBezTo>
                  <a:pt x="1054" y="463"/>
                  <a:pt x="1025" y="424"/>
                  <a:pt x="987" y="388"/>
                </a:cubicBezTo>
                <a:cubicBezTo>
                  <a:pt x="949" y="352"/>
                  <a:pt x="866" y="301"/>
                  <a:pt x="831" y="286"/>
                </a:cubicBezTo>
                <a:cubicBezTo>
                  <a:pt x="796" y="271"/>
                  <a:pt x="810" y="279"/>
                  <a:pt x="777" y="297"/>
                </a:cubicBezTo>
                <a:cubicBezTo>
                  <a:pt x="744" y="315"/>
                  <a:pt x="673" y="369"/>
                  <a:pt x="633" y="393"/>
                </a:cubicBezTo>
                <a:cubicBezTo>
                  <a:pt x="593" y="417"/>
                  <a:pt x="553" y="449"/>
                  <a:pt x="537" y="441"/>
                </a:cubicBezTo>
                <a:cubicBezTo>
                  <a:pt x="521" y="433"/>
                  <a:pt x="521" y="369"/>
                  <a:pt x="537" y="345"/>
                </a:cubicBezTo>
                <a:cubicBezTo>
                  <a:pt x="553" y="321"/>
                  <a:pt x="617" y="321"/>
                  <a:pt x="633" y="297"/>
                </a:cubicBezTo>
                <a:cubicBezTo>
                  <a:pt x="649" y="273"/>
                  <a:pt x="649" y="217"/>
                  <a:pt x="633" y="201"/>
                </a:cubicBezTo>
                <a:cubicBezTo>
                  <a:pt x="617" y="185"/>
                  <a:pt x="553" y="217"/>
                  <a:pt x="537" y="201"/>
                </a:cubicBezTo>
                <a:cubicBezTo>
                  <a:pt x="521" y="185"/>
                  <a:pt x="553" y="136"/>
                  <a:pt x="537" y="104"/>
                </a:cubicBezTo>
                <a:cubicBezTo>
                  <a:pt x="521" y="72"/>
                  <a:pt x="481" y="16"/>
                  <a:pt x="441" y="8"/>
                </a:cubicBezTo>
                <a:cubicBezTo>
                  <a:pt x="401" y="0"/>
                  <a:pt x="344" y="24"/>
                  <a:pt x="296" y="56"/>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0891" name="Rectangle 411"/>
          <p:cNvSpPr>
            <a:spLocks noChangeArrowheads="1"/>
          </p:cNvSpPr>
          <p:nvPr/>
        </p:nvSpPr>
        <p:spPr bwMode="auto">
          <a:xfrm>
            <a:off x="0" y="0"/>
            <a:ext cx="9532938" cy="6858000"/>
          </a:xfrm>
          <a:prstGeom prst="rect">
            <a:avLst/>
          </a:prstGeom>
          <a:solidFill>
            <a:srgbClr val="97DD97">
              <a:alpha val="75000"/>
            </a:srgbClr>
          </a:solidFill>
          <a:ln w="9525">
            <a:noFill/>
            <a:miter lim="800000"/>
            <a:headEnd/>
            <a:tailEnd/>
          </a:ln>
          <a:effectLst/>
        </p:spPr>
        <p:txBody>
          <a:bodyPr wrap="none" anchor="ctr"/>
          <a:lstStyle/>
          <a:p>
            <a:endParaRPr lang="en-US"/>
          </a:p>
        </p:txBody>
      </p:sp>
      <p:sp>
        <p:nvSpPr>
          <p:cNvPr id="20797" name="Freeform 317"/>
          <p:cNvSpPr>
            <a:spLocks/>
          </p:cNvSpPr>
          <p:nvPr/>
        </p:nvSpPr>
        <p:spPr bwMode="auto">
          <a:xfrm>
            <a:off x="5154613" y="2262188"/>
            <a:ext cx="374650" cy="1223962"/>
          </a:xfrm>
          <a:custGeom>
            <a:avLst/>
            <a:gdLst/>
            <a:ahLst/>
            <a:cxnLst>
              <a:cxn ang="0">
                <a:pos x="2" y="0"/>
              </a:cxn>
              <a:cxn ang="0">
                <a:pos x="8" y="69"/>
              </a:cxn>
              <a:cxn ang="0">
                <a:pos x="53" y="147"/>
              </a:cxn>
              <a:cxn ang="0">
                <a:pos x="83" y="234"/>
              </a:cxn>
              <a:cxn ang="0">
                <a:pos x="77" y="300"/>
              </a:cxn>
              <a:cxn ang="0">
                <a:pos x="113" y="396"/>
              </a:cxn>
              <a:cxn ang="0">
                <a:pos x="146" y="474"/>
              </a:cxn>
              <a:cxn ang="0">
                <a:pos x="164" y="606"/>
              </a:cxn>
              <a:cxn ang="0">
                <a:pos x="209" y="648"/>
              </a:cxn>
              <a:cxn ang="0">
                <a:pos x="209" y="699"/>
              </a:cxn>
              <a:cxn ang="0">
                <a:pos x="236" y="771"/>
              </a:cxn>
            </a:cxnLst>
            <a:rect l="0" t="0" r="r" b="b"/>
            <a:pathLst>
              <a:path w="236" h="771">
                <a:moveTo>
                  <a:pt x="2" y="0"/>
                </a:moveTo>
                <a:cubicBezTo>
                  <a:pt x="3" y="11"/>
                  <a:pt x="0" y="45"/>
                  <a:pt x="8" y="69"/>
                </a:cubicBezTo>
                <a:cubicBezTo>
                  <a:pt x="16" y="93"/>
                  <a:pt x="41" y="120"/>
                  <a:pt x="53" y="147"/>
                </a:cubicBezTo>
                <a:cubicBezTo>
                  <a:pt x="65" y="174"/>
                  <a:pt x="79" y="209"/>
                  <a:pt x="83" y="234"/>
                </a:cubicBezTo>
                <a:cubicBezTo>
                  <a:pt x="87" y="259"/>
                  <a:pt x="72" y="273"/>
                  <a:pt x="77" y="300"/>
                </a:cubicBezTo>
                <a:cubicBezTo>
                  <a:pt x="82" y="327"/>
                  <a:pt x="102" y="367"/>
                  <a:pt x="113" y="396"/>
                </a:cubicBezTo>
                <a:cubicBezTo>
                  <a:pt x="124" y="425"/>
                  <a:pt x="137" y="439"/>
                  <a:pt x="146" y="474"/>
                </a:cubicBezTo>
                <a:cubicBezTo>
                  <a:pt x="155" y="509"/>
                  <a:pt x="154" y="577"/>
                  <a:pt x="164" y="606"/>
                </a:cubicBezTo>
                <a:cubicBezTo>
                  <a:pt x="174" y="635"/>
                  <a:pt x="201" y="633"/>
                  <a:pt x="209" y="648"/>
                </a:cubicBezTo>
                <a:cubicBezTo>
                  <a:pt x="217" y="663"/>
                  <a:pt x="205" y="679"/>
                  <a:pt x="209" y="699"/>
                </a:cubicBezTo>
                <a:cubicBezTo>
                  <a:pt x="213" y="719"/>
                  <a:pt x="231" y="756"/>
                  <a:pt x="236" y="771"/>
                </a:cubicBezTo>
              </a:path>
            </a:pathLst>
          </a:custGeom>
          <a:noFill/>
          <a:ln w="25400">
            <a:solidFill>
              <a:srgbClr val="3366FF"/>
            </a:solidFill>
            <a:round/>
            <a:headEnd/>
            <a:tailEnd/>
          </a:ln>
          <a:effectLst/>
        </p:spPr>
        <p:txBody>
          <a:bodyPr/>
          <a:lstStyle/>
          <a:p>
            <a:endParaRPr lang="en-US"/>
          </a:p>
        </p:txBody>
      </p:sp>
      <p:sp>
        <p:nvSpPr>
          <p:cNvPr id="20795" name="Oval 315" descr="75%"/>
          <p:cNvSpPr>
            <a:spLocks noChangeArrowheads="1"/>
          </p:cNvSpPr>
          <p:nvPr/>
        </p:nvSpPr>
        <p:spPr bwMode="auto">
          <a:xfrm>
            <a:off x="8616950" y="5108575"/>
            <a:ext cx="90488"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0796" name="Oval 316" descr="75%"/>
          <p:cNvSpPr>
            <a:spLocks noChangeArrowheads="1"/>
          </p:cNvSpPr>
          <p:nvPr/>
        </p:nvSpPr>
        <p:spPr bwMode="auto">
          <a:xfrm>
            <a:off x="8007350" y="3429000"/>
            <a:ext cx="90488"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0776" name="Oval 296" descr="75%"/>
          <p:cNvSpPr>
            <a:spLocks noChangeArrowheads="1"/>
          </p:cNvSpPr>
          <p:nvPr/>
        </p:nvSpPr>
        <p:spPr bwMode="auto">
          <a:xfrm>
            <a:off x="1835150" y="4192588"/>
            <a:ext cx="90488"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0484" name="Freeform 4"/>
          <p:cNvSpPr>
            <a:spLocks/>
          </p:cNvSpPr>
          <p:nvPr/>
        </p:nvSpPr>
        <p:spPr bwMode="auto">
          <a:xfrm>
            <a:off x="4583113" y="3257550"/>
            <a:ext cx="346075" cy="2052638"/>
          </a:xfrm>
          <a:custGeom>
            <a:avLst/>
            <a:gdLst/>
            <a:ahLst/>
            <a:cxnLst>
              <a:cxn ang="0">
                <a:pos x="0" y="1293"/>
              </a:cxn>
              <a:cxn ang="0">
                <a:pos x="125" y="991"/>
              </a:cxn>
              <a:cxn ang="0">
                <a:pos x="196" y="759"/>
              </a:cxn>
              <a:cxn ang="0">
                <a:pos x="217" y="590"/>
              </a:cxn>
              <a:cxn ang="0">
                <a:pos x="203" y="422"/>
              </a:cxn>
              <a:cxn ang="0">
                <a:pos x="125" y="190"/>
              </a:cxn>
              <a:cxn ang="0">
                <a:pos x="76" y="0"/>
              </a:cxn>
            </a:cxnLst>
            <a:rect l="0" t="0" r="r" b="b"/>
            <a:pathLst>
              <a:path w="218" h="1293">
                <a:moveTo>
                  <a:pt x="0" y="1293"/>
                </a:moveTo>
                <a:cubicBezTo>
                  <a:pt x="21" y="1243"/>
                  <a:pt x="92" y="1080"/>
                  <a:pt x="125" y="991"/>
                </a:cubicBezTo>
                <a:cubicBezTo>
                  <a:pt x="158" y="902"/>
                  <a:pt x="181" y="826"/>
                  <a:pt x="196" y="759"/>
                </a:cubicBezTo>
                <a:cubicBezTo>
                  <a:pt x="211" y="692"/>
                  <a:pt x="216" y="646"/>
                  <a:pt x="217" y="590"/>
                </a:cubicBezTo>
                <a:cubicBezTo>
                  <a:pt x="218" y="534"/>
                  <a:pt x="218" y="489"/>
                  <a:pt x="203" y="422"/>
                </a:cubicBezTo>
                <a:cubicBezTo>
                  <a:pt x="188" y="355"/>
                  <a:pt x="146" y="260"/>
                  <a:pt x="125" y="190"/>
                </a:cubicBezTo>
                <a:cubicBezTo>
                  <a:pt x="104" y="120"/>
                  <a:pt x="86" y="40"/>
                  <a:pt x="76" y="0"/>
                </a:cubicBezTo>
              </a:path>
            </a:pathLst>
          </a:custGeom>
          <a:noFill/>
          <a:ln w="12700">
            <a:solidFill>
              <a:schemeClr val="tx1"/>
            </a:solidFill>
            <a:round/>
            <a:headEnd/>
            <a:tailEnd/>
          </a:ln>
          <a:effectLst/>
        </p:spPr>
        <p:txBody>
          <a:bodyPr/>
          <a:lstStyle/>
          <a:p>
            <a:endParaRPr lang="en-US"/>
          </a:p>
        </p:txBody>
      </p:sp>
      <p:sp>
        <p:nvSpPr>
          <p:cNvPr id="20485" name="Freeform 5"/>
          <p:cNvSpPr>
            <a:spLocks/>
          </p:cNvSpPr>
          <p:nvPr/>
        </p:nvSpPr>
        <p:spPr bwMode="auto">
          <a:xfrm>
            <a:off x="4908550" y="3260725"/>
            <a:ext cx="1833563" cy="4324350"/>
          </a:xfrm>
          <a:custGeom>
            <a:avLst/>
            <a:gdLst/>
            <a:ahLst/>
            <a:cxnLst>
              <a:cxn ang="0">
                <a:pos x="1115" y="2724"/>
              </a:cxn>
              <a:cxn ang="0">
                <a:pos x="1058" y="2548"/>
              </a:cxn>
              <a:cxn ang="0">
                <a:pos x="967" y="2386"/>
              </a:cxn>
              <a:cxn ang="0">
                <a:pos x="995" y="2281"/>
              </a:cxn>
              <a:cxn ang="0">
                <a:pos x="1009" y="2042"/>
              </a:cxn>
              <a:cxn ang="0">
                <a:pos x="1134" y="1886"/>
              </a:cxn>
              <a:cxn ang="0">
                <a:pos x="1134" y="1789"/>
              </a:cxn>
              <a:cxn ang="0">
                <a:pos x="1030" y="1719"/>
              </a:cxn>
              <a:cxn ang="0">
                <a:pos x="990" y="1645"/>
              </a:cxn>
              <a:cxn ang="0">
                <a:pos x="946" y="1565"/>
              </a:cxn>
              <a:cxn ang="0">
                <a:pos x="941" y="1405"/>
              </a:cxn>
              <a:cxn ang="0">
                <a:pos x="946" y="1277"/>
              </a:cxn>
              <a:cxn ang="0">
                <a:pos x="941" y="972"/>
              </a:cxn>
              <a:cxn ang="0">
                <a:pos x="893" y="924"/>
              </a:cxn>
              <a:cxn ang="0">
                <a:pos x="918" y="729"/>
              </a:cxn>
              <a:cxn ang="0">
                <a:pos x="893" y="491"/>
              </a:cxn>
              <a:cxn ang="0">
                <a:pos x="799" y="448"/>
              </a:cxn>
              <a:cxn ang="0">
                <a:pos x="893" y="251"/>
              </a:cxn>
              <a:cxn ang="0">
                <a:pos x="911" y="153"/>
              </a:cxn>
              <a:cxn ang="0">
                <a:pos x="897" y="82"/>
              </a:cxn>
              <a:cxn ang="0">
                <a:pos x="941" y="58"/>
              </a:cxn>
              <a:cxn ang="0">
                <a:pos x="845" y="10"/>
              </a:cxn>
              <a:cxn ang="0">
                <a:pos x="756" y="40"/>
              </a:cxn>
              <a:cxn ang="0">
                <a:pos x="461" y="251"/>
              </a:cxn>
              <a:cxn ang="0">
                <a:pos x="328" y="258"/>
              </a:cxn>
              <a:cxn ang="0">
                <a:pos x="76" y="347"/>
              </a:cxn>
              <a:cxn ang="0">
                <a:pos x="40" y="420"/>
              </a:cxn>
              <a:cxn ang="0">
                <a:pos x="0" y="430"/>
              </a:cxn>
            </a:cxnLst>
            <a:rect l="0" t="0" r="r" b="b"/>
            <a:pathLst>
              <a:path w="1155" h="2724">
                <a:moveTo>
                  <a:pt x="1115" y="2724"/>
                </a:moveTo>
                <a:cubicBezTo>
                  <a:pt x="1104" y="2696"/>
                  <a:pt x="1083" y="2604"/>
                  <a:pt x="1058" y="2548"/>
                </a:cubicBezTo>
                <a:cubicBezTo>
                  <a:pt x="1033" y="2492"/>
                  <a:pt x="977" y="2430"/>
                  <a:pt x="967" y="2386"/>
                </a:cubicBezTo>
                <a:cubicBezTo>
                  <a:pt x="957" y="2342"/>
                  <a:pt x="988" y="2338"/>
                  <a:pt x="995" y="2281"/>
                </a:cubicBezTo>
                <a:cubicBezTo>
                  <a:pt x="1002" y="2224"/>
                  <a:pt x="986" y="2108"/>
                  <a:pt x="1009" y="2042"/>
                </a:cubicBezTo>
                <a:cubicBezTo>
                  <a:pt x="1032" y="1976"/>
                  <a:pt x="1113" y="1928"/>
                  <a:pt x="1134" y="1886"/>
                </a:cubicBezTo>
                <a:cubicBezTo>
                  <a:pt x="1155" y="1844"/>
                  <a:pt x="1151" y="1817"/>
                  <a:pt x="1134" y="1789"/>
                </a:cubicBezTo>
                <a:cubicBezTo>
                  <a:pt x="1117" y="1761"/>
                  <a:pt x="1054" y="1743"/>
                  <a:pt x="1030" y="1719"/>
                </a:cubicBezTo>
                <a:cubicBezTo>
                  <a:pt x="1006" y="1695"/>
                  <a:pt x="1004" y="1671"/>
                  <a:pt x="990" y="1645"/>
                </a:cubicBezTo>
                <a:cubicBezTo>
                  <a:pt x="976" y="1619"/>
                  <a:pt x="954" y="1605"/>
                  <a:pt x="946" y="1565"/>
                </a:cubicBezTo>
                <a:cubicBezTo>
                  <a:pt x="938" y="1525"/>
                  <a:pt x="941" y="1453"/>
                  <a:pt x="941" y="1405"/>
                </a:cubicBezTo>
                <a:cubicBezTo>
                  <a:pt x="941" y="1357"/>
                  <a:pt x="946" y="1349"/>
                  <a:pt x="946" y="1277"/>
                </a:cubicBezTo>
                <a:cubicBezTo>
                  <a:pt x="946" y="1205"/>
                  <a:pt x="950" y="1031"/>
                  <a:pt x="941" y="972"/>
                </a:cubicBezTo>
                <a:cubicBezTo>
                  <a:pt x="932" y="913"/>
                  <a:pt x="897" y="964"/>
                  <a:pt x="893" y="924"/>
                </a:cubicBezTo>
                <a:cubicBezTo>
                  <a:pt x="889" y="884"/>
                  <a:pt x="918" y="801"/>
                  <a:pt x="918" y="729"/>
                </a:cubicBezTo>
                <a:cubicBezTo>
                  <a:pt x="918" y="657"/>
                  <a:pt x="913" y="538"/>
                  <a:pt x="893" y="491"/>
                </a:cubicBezTo>
                <a:cubicBezTo>
                  <a:pt x="873" y="444"/>
                  <a:pt x="799" y="488"/>
                  <a:pt x="799" y="448"/>
                </a:cubicBezTo>
                <a:cubicBezTo>
                  <a:pt x="799" y="408"/>
                  <a:pt x="874" y="300"/>
                  <a:pt x="893" y="251"/>
                </a:cubicBezTo>
                <a:cubicBezTo>
                  <a:pt x="912" y="202"/>
                  <a:pt x="910" y="181"/>
                  <a:pt x="911" y="153"/>
                </a:cubicBezTo>
                <a:cubicBezTo>
                  <a:pt x="912" y="125"/>
                  <a:pt x="892" y="98"/>
                  <a:pt x="897" y="82"/>
                </a:cubicBezTo>
                <a:cubicBezTo>
                  <a:pt x="902" y="66"/>
                  <a:pt x="950" y="70"/>
                  <a:pt x="941" y="58"/>
                </a:cubicBezTo>
                <a:cubicBezTo>
                  <a:pt x="932" y="46"/>
                  <a:pt x="876" y="13"/>
                  <a:pt x="845" y="10"/>
                </a:cubicBezTo>
                <a:cubicBezTo>
                  <a:pt x="814" y="7"/>
                  <a:pt x="820" y="0"/>
                  <a:pt x="756" y="40"/>
                </a:cubicBezTo>
                <a:cubicBezTo>
                  <a:pt x="692" y="80"/>
                  <a:pt x="532" y="215"/>
                  <a:pt x="461" y="251"/>
                </a:cubicBezTo>
                <a:cubicBezTo>
                  <a:pt x="390" y="287"/>
                  <a:pt x="392" y="242"/>
                  <a:pt x="328" y="258"/>
                </a:cubicBezTo>
                <a:cubicBezTo>
                  <a:pt x="264" y="274"/>
                  <a:pt x="124" y="320"/>
                  <a:pt x="76" y="347"/>
                </a:cubicBezTo>
                <a:cubicBezTo>
                  <a:pt x="28" y="374"/>
                  <a:pt x="53" y="406"/>
                  <a:pt x="40" y="420"/>
                </a:cubicBezTo>
                <a:cubicBezTo>
                  <a:pt x="27" y="434"/>
                  <a:pt x="8" y="428"/>
                  <a:pt x="0" y="430"/>
                </a:cubicBezTo>
              </a:path>
            </a:pathLst>
          </a:custGeom>
          <a:noFill/>
          <a:ln w="12700">
            <a:solidFill>
              <a:schemeClr val="tx2"/>
            </a:solidFill>
            <a:round/>
            <a:headEnd/>
            <a:tailEnd/>
          </a:ln>
          <a:effectLst/>
        </p:spPr>
        <p:txBody>
          <a:bodyPr/>
          <a:lstStyle/>
          <a:p>
            <a:endParaRPr lang="en-US"/>
          </a:p>
        </p:txBody>
      </p:sp>
      <p:sp>
        <p:nvSpPr>
          <p:cNvPr id="20486" name="Freeform 6"/>
          <p:cNvSpPr>
            <a:spLocks/>
          </p:cNvSpPr>
          <p:nvPr/>
        </p:nvSpPr>
        <p:spPr bwMode="auto">
          <a:xfrm>
            <a:off x="7462838" y="-920750"/>
            <a:ext cx="630237" cy="2441575"/>
          </a:xfrm>
          <a:custGeom>
            <a:avLst/>
            <a:gdLst/>
            <a:ahLst/>
            <a:cxnLst>
              <a:cxn ang="0">
                <a:pos x="246" y="0"/>
              </a:cxn>
              <a:cxn ang="0">
                <a:pos x="200" y="65"/>
              </a:cxn>
              <a:cxn ang="0">
                <a:pos x="102" y="96"/>
              </a:cxn>
              <a:cxn ang="0">
                <a:pos x="98" y="179"/>
              </a:cxn>
              <a:cxn ang="0">
                <a:pos x="198" y="240"/>
              </a:cxn>
              <a:cxn ang="0">
                <a:pos x="198" y="384"/>
              </a:cxn>
              <a:cxn ang="0">
                <a:pos x="260" y="407"/>
              </a:cxn>
              <a:cxn ang="0">
                <a:pos x="218" y="443"/>
              </a:cxn>
              <a:cxn ang="0">
                <a:pos x="246" y="577"/>
              </a:cxn>
              <a:cxn ang="0">
                <a:pos x="206" y="557"/>
              </a:cxn>
              <a:cxn ang="0">
                <a:pos x="158" y="557"/>
              </a:cxn>
              <a:cxn ang="0">
                <a:pos x="102" y="529"/>
              </a:cxn>
              <a:cxn ang="0">
                <a:pos x="44" y="587"/>
              </a:cxn>
              <a:cxn ang="0">
                <a:pos x="6" y="577"/>
              </a:cxn>
              <a:cxn ang="0">
                <a:pos x="6" y="673"/>
              </a:cxn>
              <a:cxn ang="0">
                <a:pos x="44" y="701"/>
              </a:cxn>
              <a:cxn ang="0">
                <a:pos x="86" y="725"/>
              </a:cxn>
              <a:cxn ang="0">
                <a:pos x="128" y="701"/>
              </a:cxn>
              <a:cxn ang="0">
                <a:pos x="152" y="719"/>
              </a:cxn>
              <a:cxn ang="0">
                <a:pos x="188" y="773"/>
              </a:cxn>
              <a:cxn ang="0">
                <a:pos x="242" y="791"/>
              </a:cxn>
              <a:cxn ang="0">
                <a:pos x="290" y="851"/>
              </a:cxn>
              <a:cxn ang="0">
                <a:pos x="374" y="845"/>
              </a:cxn>
              <a:cxn ang="0">
                <a:pos x="362" y="905"/>
              </a:cxn>
              <a:cxn ang="0">
                <a:pos x="356" y="965"/>
              </a:cxn>
              <a:cxn ang="0">
                <a:pos x="390" y="1010"/>
              </a:cxn>
              <a:cxn ang="0">
                <a:pos x="314" y="1103"/>
              </a:cxn>
              <a:cxn ang="0">
                <a:pos x="294" y="1202"/>
              </a:cxn>
              <a:cxn ang="0">
                <a:pos x="246" y="1298"/>
              </a:cxn>
              <a:cxn ang="0">
                <a:pos x="272" y="1397"/>
              </a:cxn>
              <a:cxn ang="0">
                <a:pos x="246" y="1538"/>
              </a:cxn>
            </a:cxnLst>
            <a:rect l="0" t="0" r="r" b="b"/>
            <a:pathLst>
              <a:path w="397" h="1538">
                <a:moveTo>
                  <a:pt x="246" y="0"/>
                </a:moveTo>
                <a:cubicBezTo>
                  <a:pt x="238" y="11"/>
                  <a:pt x="224" y="49"/>
                  <a:pt x="200" y="65"/>
                </a:cubicBezTo>
                <a:cubicBezTo>
                  <a:pt x="176" y="81"/>
                  <a:pt x="119" y="77"/>
                  <a:pt x="102" y="96"/>
                </a:cubicBezTo>
                <a:cubicBezTo>
                  <a:pt x="85" y="115"/>
                  <a:pt x="82" y="155"/>
                  <a:pt x="98" y="179"/>
                </a:cubicBezTo>
                <a:cubicBezTo>
                  <a:pt x="114" y="203"/>
                  <a:pt x="181" y="206"/>
                  <a:pt x="198" y="240"/>
                </a:cubicBezTo>
                <a:cubicBezTo>
                  <a:pt x="215" y="274"/>
                  <a:pt x="188" y="356"/>
                  <a:pt x="198" y="384"/>
                </a:cubicBezTo>
                <a:cubicBezTo>
                  <a:pt x="208" y="412"/>
                  <a:pt x="257" y="397"/>
                  <a:pt x="260" y="407"/>
                </a:cubicBezTo>
                <a:cubicBezTo>
                  <a:pt x="263" y="417"/>
                  <a:pt x="220" y="415"/>
                  <a:pt x="218" y="443"/>
                </a:cubicBezTo>
                <a:cubicBezTo>
                  <a:pt x="216" y="471"/>
                  <a:pt x="248" y="558"/>
                  <a:pt x="246" y="577"/>
                </a:cubicBezTo>
                <a:cubicBezTo>
                  <a:pt x="244" y="596"/>
                  <a:pt x="221" y="560"/>
                  <a:pt x="206" y="557"/>
                </a:cubicBezTo>
                <a:cubicBezTo>
                  <a:pt x="191" y="554"/>
                  <a:pt x="175" y="562"/>
                  <a:pt x="158" y="557"/>
                </a:cubicBezTo>
                <a:cubicBezTo>
                  <a:pt x="141" y="552"/>
                  <a:pt x="121" y="524"/>
                  <a:pt x="102" y="529"/>
                </a:cubicBezTo>
                <a:cubicBezTo>
                  <a:pt x="83" y="534"/>
                  <a:pt x="60" y="579"/>
                  <a:pt x="44" y="587"/>
                </a:cubicBezTo>
                <a:cubicBezTo>
                  <a:pt x="28" y="595"/>
                  <a:pt x="12" y="563"/>
                  <a:pt x="6" y="577"/>
                </a:cubicBezTo>
                <a:cubicBezTo>
                  <a:pt x="0" y="591"/>
                  <a:pt x="0" y="652"/>
                  <a:pt x="6" y="673"/>
                </a:cubicBezTo>
                <a:cubicBezTo>
                  <a:pt x="12" y="694"/>
                  <a:pt x="31" y="692"/>
                  <a:pt x="44" y="701"/>
                </a:cubicBezTo>
                <a:cubicBezTo>
                  <a:pt x="57" y="710"/>
                  <a:pt x="72" y="725"/>
                  <a:pt x="86" y="725"/>
                </a:cubicBezTo>
                <a:cubicBezTo>
                  <a:pt x="100" y="725"/>
                  <a:pt x="117" y="702"/>
                  <a:pt x="128" y="701"/>
                </a:cubicBezTo>
                <a:cubicBezTo>
                  <a:pt x="139" y="700"/>
                  <a:pt x="142" y="707"/>
                  <a:pt x="152" y="719"/>
                </a:cubicBezTo>
                <a:cubicBezTo>
                  <a:pt x="162" y="731"/>
                  <a:pt x="173" y="761"/>
                  <a:pt x="188" y="773"/>
                </a:cubicBezTo>
                <a:cubicBezTo>
                  <a:pt x="203" y="785"/>
                  <a:pt x="225" y="778"/>
                  <a:pt x="242" y="791"/>
                </a:cubicBezTo>
                <a:cubicBezTo>
                  <a:pt x="259" y="804"/>
                  <a:pt x="268" y="842"/>
                  <a:pt x="290" y="851"/>
                </a:cubicBezTo>
                <a:cubicBezTo>
                  <a:pt x="312" y="860"/>
                  <a:pt x="362" y="836"/>
                  <a:pt x="374" y="845"/>
                </a:cubicBezTo>
                <a:cubicBezTo>
                  <a:pt x="386" y="854"/>
                  <a:pt x="365" y="885"/>
                  <a:pt x="362" y="905"/>
                </a:cubicBezTo>
                <a:cubicBezTo>
                  <a:pt x="359" y="925"/>
                  <a:pt x="351" y="948"/>
                  <a:pt x="356" y="965"/>
                </a:cubicBezTo>
                <a:cubicBezTo>
                  <a:pt x="361" y="982"/>
                  <a:pt x="397" y="987"/>
                  <a:pt x="390" y="1010"/>
                </a:cubicBezTo>
                <a:cubicBezTo>
                  <a:pt x="383" y="1033"/>
                  <a:pt x="330" y="1071"/>
                  <a:pt x="314" y="1103"/>
                </a:cubicBezTo>
                <a:cubicBezTo>
                  <a:pt x="298" y="1135"/>
                  <a:pt x="305" y="1169"/>
                  <a:pt x="294" y="1202"/>
                </a:cubicBezTo>
                <a:cubicBezTo>
                  <a:pt x="283" y="1235"/>
                  <a:pt x="250" y="1266"/>
                  <a:pt x="246" y="1298"/>
                </a:cubicBezTo>
                <a:cubicBezTo>
                  <a:pt x="242" y="1330"/>
                  <a:pt x="272" y="1357"/>
                  <a:pt x="272" y="1397"/>
                </a:cubicBezTo>
                <a:cubicBezTo>
                  <a:pt x="272" y="1437"/>
                  <a:pt x="251" y="1509"/>
                  <a:pt x="246" y="1538"/>
                </a:cubicBezTo>
              </a:path>
            </a:pathLst>
          </a:custGeom>
          <a:noFill/>
          <a:ln w="25400">
            <a:solidFill>
              <a:srgbClr val="3366FF"/>
            </a:solidFill>
            <a:round/>
            <a:headEnd/>
            <a:tailEnd/>
          </a:ln>
          <a:effectLst/>
        </p:spPr>
        <p:txBody>
          <a:bodyPr/>
          <a:lstStyle/>
          <a:p>
            <a:endParaRPr lang="en-US"/>
          </a:p>
        </p:txBody>
      </p:sp>
      <p:sp>
        <p:nvSpPr>
          <p:cNvPr id="20487" name="Freeform 7"/>
          <p:cNvSpPr>
            <a:spLocks/>
          </p:cNvSpPr>
          <p:nvPr/>
        </p:nvSpPr>
        <p:spPr bwMode="auto">
          <a:xfrm>
            <a:off x="3406775" y="-920750"/>
            <a:ext cx="4370388" cy="1801813"/>
          </a:xfrm>
          <a:custGeom>
            <a:avLst/>
            <a:gdLst/>
            <a:ahLst/>
            <a:cxnLst>
              <a:cxn ang="0">
                <a:pos x="2753" y="288"/>
              </a:cxn>
              <a:cxn ang="0">
                <a:pos x="2557" y="353"/>
              </a:cxn>
              <a:cxn ang="0">
                <a:pos x="2368" y="481"/>
              </a:cxn>
              <a:cxn ang="0">
                <a:pos x="2128" y="481"/>
              </a:cxn>
              <a:cxn ang="0">
                <a:pos x="1984" y="529"/>
              </a:cxn>
              <a:cxn ang="0">
                <a:pos x="1936" y="577"/>
              </a:cxn>
              <a:cxn ang="0">
                <a:pos x="1585" y="671"/>
              </a:cxn>
              <a:cxn ang="0">
                <a:pos x="1455" y="721"/>
              </a:cxn>
              <a:cxn ang="0">
                <a:pos x="1345" y="779"/>
              </a:cxn>
              <a:cxn ang="0">
                <a:pos x="1285" y="845"/>
              </a:cxn>
              <a:cxn ang="0">
                <a:pos x="1177" y="827"/>
              </a:cxn>
              <a:cxn ang="0">
                <a:pos x="1087" y="857"/>
              </a:cxn>
              <a:cxn ang="0">
                <a:pos x="1022" y="865"/>
              </a:cxn>
              <a:cxn ang="0">
                <a:pos x="889" y="1001"/>
              </a:cxn>
              <a:cxn ang="0">
                <a:pos x="835" y="1091"/>
              </a:cxn>
              <a:cxn ang="0">
                <a:pos x="685" y="1106"/>
              </a:cxn>
              <a:cxn ang="0">
                <a:pos x="607" y="1091"/>
              </a:cxn>
              <a:cxn ang="0">
                <a:pos x="541" y="1085"/>
              </a:cxn>
              <a:cxn ang="0">
                <a:pos x="481" y="1133"/>
              </a:cxn>
              <a:cxn ang="0">
                <a:pos x="409" y="1073"/>
              </a:cxn>
              <a:cxn ang="0">
                <a:pos x="343" y="1103"/>
              </a:cxn>
              <a:cxn ang="0">
                <a:pos x="301" y="1058"/>
              </a:cxn>
              <a:cxn ang="0">
                <a:pos x="205" y="1010"/>
              </a:cxn>
              <a:cxn ang="0">
                <a:pos x="127" y="959"/>
              </a:cxn>
              <a:cxn ang="0">
                <a:pos x="12" y="913"/>
              </a:cxn>
              <a:cxn ang="0">
                <a:pos x="55" y="785"/>
              </a:cxn>
              <a:cxn ang="0">
                <a:pos x="193" y="713"/>
              </a:cxn>
              <a:cxn ang="0">
                <a:pos x="229" y="599"/>
              </a:cxn>
              <a:cxn ang="0">
                <a:pos x="253" y="577"/>
              </a:cxn>
              <a:cxn ang="0">
                <a:pos x="253" y="433"/>
              </a:cxn>
              <a:cxn ang="0">
                <a:pos x="277" y="299"/>
              </a:cxn>
              <a:cxn ang="0">
                <a:pos x="253" y="192"/>
              </a:cxn>
              <a:cxn ang="0">
                <a:pos x="289" y="65"/>
              </a:cxn>
              <a:cxn ang="0">
                <a:pos x="301" y="0"/>
              </a:cxn>
            </a:cxnLst>
            <a:rect l="0" t="0" r="r" b="b"/>
            <a:pathLst>
              <a:path w="2753" h="1135">
                <a:moveTo>
                  <a:pt x="2753" y="288"/>
                </a:moveTo>
                <a:cubicBezTo>
                  <a:pt x="2720" y="299"/>
                  <a:pt x="2621" y="321"/>
                  <a:pt x="2557" y="353"/>
                </a:cubicBezTo>
                <a:cubicBezTo>
                  <a:pt x="2493" y="385"/>
                  <a:pt x="2439" y="460"/>
                  <a:pt x="2368" y="481"/>
                </a:cubicBezTo>
                <a:cubicBezTo>
                  <a:pt x="2297" y="502"/>
                  <a:pt x="2192" y="473"/>
                  <a:pt x="2128" y="481"/>
                </a:cubicBezTo>
                <a:cubicBezTo>
                  <a:pt x="2064" y="489"/>
                  <a:pt x="2016" y="513"/>
                  <a:pt x="1984" y="529"/>
                </a:cubicBezTo>
                <a:cubicBezTo>
                  <a:pt x="1952" y="545"/>
                  <a:pt x="2003" y="553"/>
                  <a:pt x="1936" y="577"/>
                </a:cubicBezTo>
                <a:cubicBezTo>
                  <a:pt x="1869" y="601"/>
                  <a:pt x="1665" y="647"/>
                  <a:pt x="1585" y="671"/>
                </a:cubicBezTo>
                <a:cubicBezTo>
                  <a:pt x="1505" y="695"/>
                  <a:pt x="1495" y="703"/>
                  <a:pt x="1455" y="721"/>
                </a:cubicBezTo>
                <a:cubicBezTo>
                  <a:pt x="1415" y="739"/>
                  <a:pt x="1373" y="758"/>
                  <a:pt x="1345" y="779"/>
                </a:cubicBezTo>
                <a:cubicBezTo>
                  <a:pt x="1317" y="800"/>
                  <a:pt x="1313" y="837"/>
                  <a:pt x="1285" y="845"/>
                </a:cubicBezTo>
                <a:cubicBezTo>
                  <a:pt x="1257" y="853"/>
                  <a:pt x="1210" y="825"/>
                  <a:pt x="1177" y="827"/>
                </a:cubicBezTo>
                <a:cubicBezTo>
                  <a:pt x="1144" y="829"/>
                  <a:pt x="1113" y="851"/>
                  <a:pt x="1087" y="857"/>
                </a:cubicBezTo>
                <a:cubicBezTo>
                  <a:pt x="1061" y="863"/>
                  <a:pt x="1055" y="841"/>
                  <a:pt x="1022" y="865"/>
                </a:cubicBezTo>
                <a:cubicBezTo>
                  <a:pt x="989" y="889"/>
                  <a:pt x="920" y="963"/>
                  <a:pt x="889" y="1001"/>
                </a:cubicBezTo>
                <a:cubicBezTo>
                  <a:pt x="858" y="1039"/>
                  <a:pt x="869" y="1073"/>
                  <a:pt x="835" y="1091"/>
                </a:cubicBezTo>
                <a:cubicBezTo>
                  <a:pt x="801" y="1109"/>
                  <a:pt x="723" y="1106"/>
                  <a:pt x="685" y="1106"/>
                </a:cubicBezTo>
                <a:cubicBezTo>
                  <a:pt x="647" y="1106"/>
                  <a:pt x="631" y="1094"/>
                  <a:pt x="607" y="1091"/>
                </a:cubicBezTo>
                <a:cubicBezTo>
                  <a:pt x="583" y="1088"/>
                  <a:pt x="562" y="1078"/>
                  <a:pt x="541" y="1085"/>
                </a:cubicBezTo>
                <a:cubicBezTo>
                  <a:pt x="520" y="1092"/>
                  <a:pt x="503" y="1135"/>
                  <a:pt x="481" y="1133"/>
                </a:cubicBezTo>
                <a:cubicBezTo>
                  <a:pt x="459" y="1131"/>
                  <a:pt x="432" y="1078"/>
                  <a:pt x="409" y="1073"/>
                </a:cubicBezTo>
                <a:cubicBezTo>
                  <a:pt x="386" y="1068"/>
                  <a:pt x="361" y="1105"/>
                  <a:pt x="343" y="1103"/>
                </a:cubicBezTo>
                <a:cubicBezTo>
                  <a:pt x="325" y="1101"/>
                  <a:pt x="324" y="1073"/>
                  <a:pt x="301" y="1058"/>
                </a:cubicBezTo>
                <a:cubicBezTo>
                  <a:pt x="278" y="1043"/>
                  <a:pt x="234" y="1027"/>
                  <a:pt x="205" y="1010"/>
                </a:cubicBezTo>
                <a:cubicBezTo>
                  <a:pt x="176" y="993"/>
                  <a:pt x="159" y="975"/>
                  <a:pt x="127" y="959"/>
                </a:cubicBezTo>
                <a:cubicBezTo>
                  <a:pt x="95" y="943"/>
                  <a:pt x="24" y="942"/>
                  <a:pt x="12" y="913"/>
                </a:cubicBezTo>
                <a:cubicBezTo>
                  <a:pt x="0" y="884"/>
                  <a:pt x="25" y="818"/>
                  <a:pt x="55" y="785"/>
                </a:cubicBezTo>
                <a:cubicBezTo>
                  <a:pt x="85" y="752"/>
                  <a:pt x="164" y="744"/>
                  <a:pt x="193" y="713"/>
                </a:cubicBezTo>
                <a:cubicBezTo>
                  <a:pt x="222" y="682"/>
                  <a:pt x="219" y="622"/>
                  <a:pt x="229" y="599"/>
                </a:cubicBezTo>
                <a:cubicBezTo>
                  <a:pt x="239" y="576"/>
                  <a:pt x="249" y="605"/>
                  <a:pt x="253" y="577"/>
                </a:cubicBezTo>
                <a:cubicBezTo>
                  <a:pt x="257" y="549"/>
                  <a:pt x="249" y="479"/>
                  <a:pt x="253" y="433"/>
                </a:cubicBezTo>
                <a:cubicBezTo>
                  <a:pt x="257" y="387"/>
                  <a:pt x="277" y="339"/>
                  <a:pt x="277" y="299"/>
                </a:cubicBezTo>
                <a:cubicBezTo>
                  <a:pt x="277" y="259"/>
                  <a:pt x="251" y="231"/>
                  <a:pt x="253" y="192"/>
                </a:cubicBezTo>
                <a:cubicBezTo>
                  <a:pt x="255" y="153"/>
                  <a:pt x="281" y="97"/>
                  <a:pt x="289" y="65"/>
                </a:cubicBezTo>
                <a:cubicBezTo>
                  <a:pt x="297" y="33"/>
                  <a:pt x="299" y="14"/>
                  <a:pt x="301" y="0"/>
                </a:cubicBezTo>
              </a:path>
            </a:pathLst>
          </a:custGeom>
          <a:noFill/>
          <a:ln w="25400">
            <a:solidFill>
              <a:srgbClr val="3366FF"/>
            </a:solidFill>
            <a:round/>
            <a:headEnd/>
            <a:tailEnd/>
          </a:ln>
          <a:effectLst/>
        </p:spPr>
        <p:txBody>
          <a:bodyPr/>
          <a:lstStyle/>
          <a:p>
            <a:endParaRPr lang="en-US"/>
          </a:p>
        </p:txBody>
      </p:sp>
      <p:sp>
        <p:nvSpPr>
          <p:cNvPr id="20488" name="Freeform 8"/>
          <p:cNvSpPr>
            <a:spLocks/>
          </p:cNvSpPr>
          <p:nvPr/>
        </p:nvSpPr>
        <p:spPr bwMode="auto">
          <a:xfrm>
            <a:off x="6835775" y="182563"/>
            <a:ext cx="696913" cy="1262062"/>
          </a:xfrm>
          <a:custGeom>
            <a:avLst/>
            <a:gdLst/>
            <a:ahLst/>
            <a:cxnLst>
              <a:cxn ang="0">
                <a:pos x="439" y="0"/>
              </a:cxn>
              <a:cxn ang="0">
                <a:pos x="401" y="74"/>
              </a:cxn>
              <a:cxn ang="0">
                <a:pos x="353" y="170"/>
              </a:cxn>
              <a:cxn ang="0">
                <a:pos x="307" y="126"/>
              </a:cxn>
              <a:cxn ang="0">
                <a:pos x="265" y="198"/>
              </a:cxn>
              <a:cxn ang="0">
                <a:pos x="253" y="258"/>
              </a:cxn>
              <a:cxn ang="0">
                <a:pos x="112" y="315"/>
              </a:cxn>
              <a:cxn ang="0">
                <a:pos x="16" y="315"/>
              </a:cxn>
              <a:cxn ang="0">
                <a:pos x="16" y="459"/>
              </a:cxn>
              <a:cxn ang="0">
                <a:pos x="16" y="555"/>
              </a:cxn>
              <a:cxn ang="0">
                <a:pos x="64" y="651"/>
              </a:cxn>
              <a:cxn ang="0">
                <a:pos x="16" y="795"/>
              </a:cxn>
            </a:cxnLst>
            <a:rect l="0" t="0" r="r" b="b"/>
            <a:pathLst>
              <a:path w="439" h="795">
                <a:moveTo>
                  <a:pt x="439" y="0"/>
                </a:moveTo>
                <a:cubicBezTo>
                  <a:pt x="433" y="13"/>
                  <a:pt x="415" y="46"/>
                  <a:pt x="401" y="74"/>
                </a:cubicBezTo>
                <a:cubicBezTo>
                  <a:pt x="387" y="102"/>
                  <a:pt x="369" y="161"/>
                  <a:pt x="353" y="170"/>
                </a:cubicBezTo>
                <a:cubicBezTo>
                  <a:pt x="337" y="179"/>
                  <a:pt x="322" y="121"/>
                  <a:pt x="307" y="126"/>
                </a:cubicBezTo>
                <a:cubicBezTo>
                  <a:pt x="292" y="131"/>
                  <a:pt x="274" y="176"/>
                  <a:pt x="265" y="198"/>
                </a:cubicBezTo>
                <a:cubicBezTo>
                  <a:pt x="256" y="220"/>
                  <a:pt x="279" y="238"/>
                  <a:pt x="253" y="258"/>
                </a:cubicBezTo>
                <a:cubicBezTo>
                  <a:pt x="227" y="278"/>
                  <a:pt x="151" y="306"/>
                  <a:pt x="112" y="315"/>
                </a:cubicBezTo>
                <a:cubicBezTo>
                  <a:pt x="73" y="324"/>
                  <a:pt x="32" y="291"/>
                  <a:pt x="16" y="315"/>
                </a:cubicBezTo>
                <a:cubicBezTo>
                  <a:pt x="0" y="339"/>
                  <a:pt x="16" y="419"/>
                  <a:pt x="16" y="459"/>
                </a:cubicBezTo>
                <a:cubicBezTo>
                  <a:pt x="16" y="499"/>
                  <a:pt x="8" y="523"/>
                  <a:pt x="16" y="555"/>
                </a:cubicBezTo>
                <a:cubicBezTo>
                  <a:pt x="24" y="587"/>
                  <a:pt x="64" y="611"/>
                  <a:pt x="64" y="651"/>
                </a:cubicBezTo>
                <a:cubicBezTo>
                  <a:pt x="64" y="691"/>
                  <a:pt x="40" y="743"/>
                  <a:pt x="16" y="795"/>
                </a:cubicBezTo>
              </a:path>
            </a:pathLst>
          </a:custGeom>
          <a:noFill/>
          <a:ln w="25400">
            <a:solidFill>
              <a:srgbClr val="3366FF"/>
            </a:solidFill>
            <a:round/>
            <a:headEnd/>
            <a:tailEnd/>
          </a:ln>
          <a:effectLst/>
        </p:spPr>
        <p:txBody>
          <a:bodyPr/>
          <a:lstStyle/>
          <a:p>
            <a:endParaRPr lang="en-US"/>
          </a:p>
        </p:txBody>
      </p:sp>
      <p:sp>
        <p:nvSpPr>
          <p:cNvPr id="20489" name="Freeform 9"/>
          <p:cNvSpPr>
            <a:spLocks/>
          </p:cNvSpPr>
          <p:nvPr/>
        </p:nvSpPr>
        <p:spPr bwMode="auto">
          <a:xfrm>
            <a:off x="2752725" y="639763"/>
            <a:ext cx="1589088" cy="5168900"/>
          </a:xfrm>
          <a:custGeom>
            <a:avLst/>
            <a:gdLst/>
            <a:ahLst/>
            <a:cxnLst>
              <a:cxn ang="0">
                <a:pos x="520" y="75"/>
              </a:cxn>
              <a:cxn ang="0">
                <a:pos x="472" y="219"/>
              </a:cxn>
              <a:cxn ang="0">
                <a:pos x="472" y="363"/>
              </a:cxn>
              <a:cxn ang="0">
                <a:pos x="389" y="354"/>
              </a:cxn>
              <a:cxn ang="0">
                <a:pos x="472" y="459"/>
              </a:cxn>
              <a:cxn ang="0">
                <a:pos x="545" y="570"/>
              </a:cxn>
              <a:cxn ang="0">
                <a:pos x="539" y="684"/>
              </a:cxn>
              <a:cxn ang="0">
                <a:pos x="520" y="796"/>
              </a:cxn>
              <a:cxn ang="0">
                <a:pos x="424" y="892"/>
              </a:cxn>
              <a:cxn ang="0">
                <a:pos x="359" y="966"/>
              </a:cxn>
              <a:cxn ang="0">
                <a:pos x="359" y="1032"/>
              </a:cxn>
              <a:cxn ang="0">
                <a:pos x="376" y="1132"/>
              </a:cxn>
              <a:cxn ang="0">
                <a:pos x="269" y="1200"/>
              </a:cxn>
              <a:cxn ang="0">
                <a:pos x="113" y="1398"/>
              </a:cxn>
              <a:cxn ang="0">
                <a:pos x="40" y="1469"/>
              </a:cxn>
              <a:cxn ang="0">
                <a:pos x="11" y="1602"/>
              </a:cxn>
              <a:cxn ang="0">
                <a:pos x="77" y="1572"/>
              </a:cxn>
              <a:cxn ang="0">
                <a:pos x="161" y="1650"/>
              </a:cxn>
              <a:cxn ang="0">
                <a:pos x="221" y="1716"/>
              </a:cxn>
              <a:cxn ang="0">
                <a:pos x="472" y="1902"/>
              </a:cxn>
              <a:cxn ang="0">
                <a:pos x="521" y="2040"/>
              </a:cxn>
              <a:cxn ang="0">
                <a:pos x="665" y="2046"/>
              </a:cxn>
              <a:cxn ang="0">
                <a:pos x="755" y="2124"/>
              </a:cxn>
              <a:cxn ang="0">
                <a:pos x="857" y="2142"/>
              </a:cxn>
              <a:cxn ang="0">
                <a:pos x="899" y="2172"/>
              </a:cxn>
              <a:cxn ang="0">
                <a:pos x="983" y="2226"/>
              </a:cxn>
              <a:cxn ang="0">
                <a:pos x="1001" y="2286"/>
              </a:cxn>
              <a:cxn ang="0">
                <a:pos x="905" y="2431"/>
              </a:cxn>
              <a:cxn ang="0">
                <a:pos x="815" y="2514"/>
              </a:cxn>
              <a:cxn ang="0">
                <a:pos x="713" y="2575"/>
              </a:cxn>
              <a:cxn ang="0">
                <a:pos x="551" y="2652"/>
              </a:cxn>
              <a:cxn ang="0">
                <a:pos x="569" y="2815"/>
              </a:cxn>
              <a:cxn ang="0">
                <a:pos x="431" y="2946"/>
              </a:cxn>
              <a:cxn ang="0">
                <a:pos x="407" y="3108"/>
              </a:cxn>
              <a:cxn ang="0">
                <a:pos x="491" y="3186"/>
              </a:cxn>
              <a:cxn ang="0">
                <a:pos x="617" y="3248"/>
              </a:cxn>
            </a:cxnLst>
            <a:rect l="0" t="0" r="r" b="b"/>
            <a:pathLst>
              <a:path w="1001" h="3256">
                <a:moveTo>
                  <a:pt x="557" y="0"/>
                </a:moveTo>
                <a:cubicBezTo>
                  <a:pt x="552" y="12"/>
                  <a:pt x="518" y="55"/>
                  <a:pt x="520" y="75"/>
                </a:cubicBezTo>
                <a:cubicBezTo>
                  <a:pt x="522" y="95"/>
                  <a:pt x="577" y="99"/>
                  <a:pt x="569" y="123"/>
                </a:cubicBezTo>
                <a:cubicBezTo>
                  <a:pt x="561" y="147"/>
                  <a:pt x="480" y="187"/>
                  <a:pt x="472" y="219"/>
                </a:cubicBezTo>
                <a:cubicBezTo>
                  <a:pt x="464" y="251"/>
                  <a:pt x="520" y="291"/>
                  <a:pt x="520" y="315"/>
                </a:cubicBezTo>
                <a:cubicBezTo>
                  <a:pt x="520" y="339"/>
                  <a:pt x="488" y="368"/>
                  <a:pt x="472" y="363"/>
                </a:cubicBezTo>
                <a:cubicBezTo>
                  <a:pt x="456" y="358"/>
                  <a:pt x="439" y="289"/>
                  <a:pt x="425" y="288"/>
                </a:cubicBezTo>
                <a:cubicBezTo>
                  <a:pt x="411" y="287"/>
                  <a:pt x="381" y="334"/>
                  <a:pt x="389" y="354"/>
                </a:cubicBezTo>
                <a:cubicBezTo>
                  <a:pt x="397" y="374"/>
                  <a:pt x="458" y="394"/>
                  <a:pt x="472" y="411"/>
                </a:cubicBezTo>
                <a:cubicBezTo>
                  <a:pt x="486" y="428"/>
                  <a:pt x="460" y="448"/>
                  <a:pt x="472" y="459"/>
                </a:cubicBezTo>
                <a:cubicBezTo>
                  <a:pt x="484" y="470"/>
                  <a:pt x="533" y="455"/>
                  <a:pt x="545" y="474"/>
                </a:cubicBezTo>
                <a:cubicBezTo>
                  <a:pt x="557" y="493"/>
                  <a:pt x="541" y="548"/>
                  <a:pt x="545" y="570"/>
                </a:cubicBezTo>
                <a:cubicBezTo>
                  <a:pt x="549" y="592"/>
                  <a:pt x="570" y="585"/>
                  <a:pt x="569" y="604"/>
                </a:cubicBezTo>
                <a:cubicBezTo>
                  <a:pt x="568" y="623"/>
                  <a:pt x="555" y="660"/>
                  <a:pt x="539" y="684"/>
                </a:cubicBezTo>
                <a:cubicBezTo>
                  <a:pt x="523" y="708"/>
                  <a:pt x="475" y="729"/>
                  <a:pt x="472" y="748"/>
                </a:cubicBezTo>
                <a:cubicBezTo>
                  <a:pt x="469" y="767"/>
                  <a:pt x="530" y="783"/>
                  <a:pt x="520" y="796"/>
                </a:cubicBezTo>
                <a:cubicBezTo>
                  <a:pt x="510" y="809"/>
                  <a:pt x="429" y="812"/>
                  <a:pt x="413" y="828"/>
                </a:cubicBezTo>
                <a:cubicBezTo>
                  <a:pt x="397" y="844"/>
                  <a:pt x="430" y="873"/>
                  <a:pt x="424" y="892"/>
                </a:cubicBezTo>
                <a:cubicBezTo>
                  <a:pt x="418" y="911"/>
                  <a:pt x="387" y="928"/>
                  <a:pt x="376" y="940"/>
                </a:cubicBezTo>
                <a:cubicBezTo>
                  <a:pt x="365" y="952"/>
                  <a:pt x="360" y="958"/>
                  <a:pt x="359" y="966"/>
                </a:cubicBezTo>
                <a:cubicBezTo>
                  <a:pt x="358" y="974"/>
                  <a:pt x="371" y="979"/>
                  <a:pt x="371" y="990"/>
                </a:cubicBezTo>
                <a:cubicBezTo>
                  <a:pt x="371" y="1001"/>
                  <a:pt x="350" y="1017"/>
                  <a:pt x="359" y="1032"/>
                </a:cubicBezTo>
                <a:cubicBezTo>
                  <a:pt x="368" y="1047"/>
                  <a:pt x="422" y="1063"/>
                  <a:pt x="425" y="1080"/>
                </a:cubicBezTo>
                <a:cubicBezTo>
                  <a:pt x="428" y="1097"/>
                  <a:pt x="392" y="1104"/>
                  <a:pt x="376" y="1132"/>
                </a:cubicBezTo>
                <a:cubicBezTo>
                  <a:pt x="360" y="1160"/>
                  <a:pt x="347" y="1237"/>
                  <a:pt x="329" y="1248"/>
                </a:cubicBezTo>
                <a:cubicBezTo>
                  <a:pt x="311" y="1259"/>
                  <a:pt x="291" y="1194"/>
                  <a:pt x="269" y="1200"/>
                </a:cubicBezTo>
                <a:cubicBezTo>
                  <a:pt x="247" y="1206"/>
                  <a:pt x="223" y="1251"/>
                  <a:pt x="197" y="1284"/>
                </a:cubicBezTo>
                <a:cubicBezTo>
                  <a:pt x="171" y="1317"/>
                  <a:pt x="139" y="1380"/>
                  <a:pt x="113" y="1398"/>
                </a:cubicBezTo>
                <a:cubicBezTo>
                  <a:pt x="87" y="1416"/>
                  <a:pt x="53" y="1380"/>
                  <a:pt x="41" y="1392"/>
                </a:cubicBezTo>
                <a:cubicBezTo>
                  <a:pt x="29" y="1404"/>
                  <a:pt x="46" y="1454"/>
                  <a:pt x="40" y="1469"/>
                </a:cubicBezTo>
                <a:cubicBezTo>
                  <a:pt x="34" y="1484"/>
                  <a:pt x="10" y="1460"/>
                  <a:pt x="5" y="1482"/>
                </a:cubicBezTo>
                <a:cubicBezTo>
                  <a:pt x="0" y="1504"/>
                  <a:pt x="5" y="1592"/>
                  <a:pt x="11" y="1602"/>
                </a:cubicBezTo>
                <a:cubicBezTo>
                  <a:pt x="17" y="1612"/>
                  <a:pt x="30" y="1547"/>
                  <a:pt x="41" y="1542"/>
                </a:cubicBezTo>
                <a:cubicBezTo>
                  <a:pt x="52" y="1537"/>
                  <a:pt x="61" y="1568"/>
                  <a:pt x="77" y="1572"/>
                </a:cubicBezTo>
                <a:cubicBezTo>
                  <a:pt x="93" y="1576"/>
                  <a:pt x="122" y="1552"/>
                  <a:pt x="136" y="1565"/>
                </a:cubicBezTo>
                <a:cubicBezTo>
                  <a:pt x="150" y="1578"/>
                  <a:pt x="153" y="1618"/>
                  <a:pt x="161" y="1650"/>
                </a:cubicBezTo>
                <a:cubicBezTo>
                  <a:pt x="169" y="1682"/>
                  <a:pt x="174" y="1747"/>
                  <a:pt x="184" y="1758"/>
                </a:cubicBezTo>
                <a:cubicBezTo>
                  <a:pt x="194" y="1769"/>
                  <a:pt x="197" y="1716"/>
                  <a:pt x="221" y="1716"/>
                </a:cubicBezTo>
                <a:cubicBezTo>
                  <a:pt x="245" y="1716"/>
                  <a:pt x="286" y="1727"/>
                  <a:pt x="328" y="1758"/>
                </a:cubicBezTo>
                <a:cubicBezTo>
                  <a:pt x="370" y="1789"/>
                  <a:pt x="448" y="1868"/>
                  <a:pt x="472" y="1902"/>
                </a:cubicBezTo>
                <a:cubicBezTo>
                  <a:pt x="496" y="1936"/>
                  <a:pt x="465" y="1939"/>
                  <a:pt x="473" y="1962"/>
                </a:cubicBezTo>
                <a:cubicBezTo>
                  <a:pt x="481" y="1985"/>
                  <a:pt x="497" y="2018"/>
                  <a:pt x="521" y="2040"/>
                </a:cubicBezTo>
                <a:cubicBezTo>
                  <a:pt x="545" y="2062"/>
                  <a:pt x="593" y="2093"/>
                  <a:pt x="617" y="2094"/>
                </a:cubicBezTo>
                <a:cubicBezTo>
                  <a:pt x="641" y="2095"/>
                  <a:pt x="649" y="2046"/>
                  <a:pt x="665" y="2046"/>
                </a:cubicBezTo>
                <a:cubicBezTo>
                  <a:pt x="681" y="2046"/>
                  <a:pt x="698" y="2081"/>
                  <a:pt x="713" y="2094"/>
                </a:cubicBezTo>
                <a:cubicBezTo>
                  <a:pt x="728" y="2107"/>
                  <a:pt x="739" y="2108"/>
                  <a:pt x="755" y="2124"/>
                </a:cubicBezTo>
                <a:cubicBezTo>
                  <a:pt x="771" y="2140"/>
                  <a:pt x="792" y="2187"/>
                  <a:pt x="809" y="2190"/>
                </a:cubicBezTo>
                <a:cubicBezTo>
                  <a:pt x="826" y="2193"/>
                  <a:pt x="849" y="2142"/>
                  <a:pt x="857" y="2142"/>
                </a:cubicBezTo>
                <a:cubicBezTo>
                  <a:pt x="865" y="2142"/>
                  <a:pt x="850" y="2185"/>
                  <a:pt x="857" y="2190"/>
                </a:cubicBezTo>
                <a:cubicBezTo>
                  <a:pt x="864" y="2195"/>
                  <a:pt x="891" y="2164"/>
                  <a:pt x="899" y="2172"/>
                </a:cubicBezTo>
                <a:cubicBezTo>
                  <a:pt x="907" y="2180"/>
                  <a:pt x="891" y="2229"/>
                  <a:pt x="905" y="2238"/>
                </a:cubicBezTo>
                <a:cubicBezTo>
                  <a:pt x="919" y="2247"/>
                  <a:pt x="975" y="2218"/>
                  <a:pt x="983" y="2226"/>
                </a:cubicBezTo>
                <a:cubicBezTo>
                  <a:pt x="991" y="2234"/>
                  <a:pt x="950" y="2276"/>
                  <a:pt x="953" y="2286"/>
                </a:cubicBezTo>
                <a:cubicBezTo>
                  <a:pt x="956" y="2296"/>
                  <a:pt x="1001" y="2270"/>
                  <a:pt x="1001" y="2286"/>
                </a:cubicBezTo>
                <a:cubicBezTo>
                  <a:pt x="1001" y="2302"/>
                  <a:pt x="969" y="2359"/>
                  <a:pt x="953" y="2383"/>
                </a:cubicBezTo>
                <a:cubicBezTo>
                  <a:pt x="937" y="2407"/>
                  <a:pt x="917" y="2415"/>
                  <a:pt x="905" y="2431"/>
                </a:cubicBezTo>
                <a:cubicBezTo>
                  <a:pt x="893" y="2447"/>
                  <a:pt x="896" y="2464"/>
                  <a:pt x="881" y="2478"/>
                </a:cubicBezTo>
                <a:cubicBezTo>
                  <a:pt x="866" y="2492"/>
                  <a:pt x="835" y="2502"/>
                  <a:pt x="815" y="2514"/>
                </a:cubicBezTo>
                <a:cubicBezTo>
                  <a:pt x="795" y="2526"/>
                  <a:pt x="778" y="2540"/>
                  <a:pt x="761" y="2550"/>
                </a:cubicBezTo>
                <a:cubicBezTo>
                  <a:pt x="744" y="2560"/>
                  <a:pt x="729" y="2563"/>
                  <a:pt x="713" y="2575"/>
                </a:cubicBezTo>
                <a:cubicBezTo>
                  <a:pt x="697" y="2587"/>
                  <a:pt x="692" y="2610"/>
                  <a:pt x="665" y="2623"/>
                </a:cubicBezTo>
                <a:cubicBezTo>
                  <a:pt x="638" y="2636"/>
                  <a:pt x="575" y="2636"/>
                  <a:pt x="551" y="2652"/>
                </a:cubicBezTo>
                <a:cubicBezTo>
                  <a:pt x="527" y="2668"/>
                  <a:pt x="517" y="2692"/>
                  <a:pt x="520" y="2719"/>
                </a:cubicBezTo>
                <a:cubicBezTo>
                  <a:pt x="523" y="2746"/>
                  <a:pt x="577" y="2783"/>
                  <a:pt x="569" y="2815"/>
                </a:cubicBezTo>
                <a:cubicBezTo>
                  <a:pt x="561" y="2847"/>
                  <a:pt x="495" y="2889"/>
                  <a:pt x="472" y="2911"/>
                </a:cubicBezTo>
                <a:cubicBezTo>
                  <a:pt x="449" y="2933"/>
                  <a:pt x="435" y="2927"/>
                  <a:pt x="431" y="2946"/>
                </a:cubicBezTo>
                <a:cubicBezTo>
                  <a:pt x="427" y="2965"/>
                  <a:pt x="453" y="2997"/>
                  <a:pt x="449" y="3024"/>
                </a:cubicBezTo>
                <a:cubicBezTo>
                  <a:pt x="445" y="3051"/>
                  <a:pt x="408" y="3085"/>
                  <a:pt x="407" y="3108"/>
                </a:cubicBezTo>
                <a:cubicBezTo>
                  <a:pt x="406" y="3131"/>
                  <a:pt x="429" y="3149"/>
                  <a:pt x="443" y="3162"/>
                </a:cubicBezTo>
                <a:cubicBezTo>
                  <a:pt x="457" y="3175"/>
                  <a:pt x="478" y="3180"/>
                  <a:pt x="491" y="3186"/>
                </a:cubicBezTo>
                <a:cubicBezTo>
                  <a:pt x="504" y="3192"/>
                  <a:pt x="499" y="3190"/>
                  <a:pt x="520" y="3200"/>
                </a:cubicBezTo>
                <a:cubicBezTo>
                  <a:pt x="541" y="3210"/>
                  <a:pt x="593" y="3240"/>
                  <a:pt x="617" y="3248"/>
                </a:cubicBezTo>
                <a:cubicBezTo>
                  <a:pt x="641" y="3256"/>
                  <a:pt x="653" y="3252"/>
                  <a:pt x="665" y="3248"/>
                </a:cubicBezTo>
              </a:path>
            </a:pathLst>
          </a:custGeom>
          <a:noFill/>
          <a:ln w="25400">
            <a:solidFill>
              <a:srgbClr val="3366FF"/>
            </a:solidFill>
            <a:round/>
            <a:headEnd/>
            <a:tailEnd/>
          </a:ln>
          <a:effectLst/>
        </p:spPr>
        <p:txBody>
          <a:bodyPr/>
          <a:lstStyle/>
          <a:p>
            <a:endParaRPr lang="en-US"/>
          </a:p>
        </p:txBody>
      </p:sp>
      <p:sp>
        <p:nvSpPr>
          <p:cNvPr id="20490" name="Freeform 10"/>
          <p:cNvSpPr>
            <a:spLocks/>
          </p:cNvSpPr>
          <p:nvPr/>
        </p:nvSpPr>
        <p:spPr bwMode="auto">
          <a:xfrm>
            <a:off x="3656013" y="1519238"/>
            <a:ext cx="3433762" cy="874712"/>
          </a:xfrm>
          <a:custGeom>
            <a:avLst/>
            <a:gdLst/>
            <a:ahLst/>
            <a:cxnLst>
              <a:cxn ang="0">
                <a:pos x="0" y="50"/>
              </a:cxn>
              <a:cxn ang="0">
                <a:pos x="66" y="64"/>
              </a:cxn>
              <a:cxn ang="0">
                <a:pos x="96" y="1"/>
              </a:cxn>
              <a:cxn ang="0">
                <a:pos x="132" y="70"/>
              </a:cxn>
              <a:cxn ang="0">
                <a:pos x="228" y="76"/>
              </a:cxn>
              <a:cxn ang="0">
                <a:pos x="276" y="40"/>
              </a:cxn>
              <a:cxn ang="0">
                <a:pos x="366" y="46"/>
              </a:cxn>
              <a:cxn ang="0">
                <a:pos x="414" y="154"/>
              </a:cxn>
              <a:cxn ang="0">
                <a:pos x="456" y="100"/>
              </a:cxn>
              <a:cxn ang="0">
                <a:pos x="456" y="280"/>
              </a:cxn>
              <a:cxn ang="0">
                <a:pos x="600" y="352"/>
              </a:cxn>
              <a:cxn ang="0">
                <a:pos x="684" y="382"/>
              </a:cxn>
              <a:cxn ang="0">
                <a:pos x="769" y="386"/>
              </a:cxn>
              <a:cxn ang="0">
                <a:pos x="865" y="386"/>
              </a:cxn>
              <a:cxn ang="0">
                <a:pos x="900" y="454"/>
              </a:cxn>
              <a:cxn ang="0">
                <a:pos x="924" y="442"/>
              </a:cxn>
              <a:cxn ang="0">
                <a:pos x="948" y="472"/>
              </a:cxn>
              <a:cxn ang="0">
                <a:pos x="1050" y="454"/>
              </a:cxn>
              <a:cxn ang="0">
                <a:pos x="1218" y="382"/>
              </a:cxn>
              <a:cxn ang="0">
                <a:pos x="1278" y="418"/>
              </a:cxn>
              <a:cxn ang="0">
                <a:pos x="1338" y="394"/>
              </a:cxn>
              <a:cxn ang="0">
                <a:pos x="1374" y="460"/>
              </a:cxn>
              <a:cxn ang="0">
                <a:pos x="1442" y="434"/>
              </a:cxn>
              <a:cxn ang="0">
                <a:pos x="1542" y="430"/>
              </a:cxn>
              <a:cxn ang="0">
                <a:pos x="1634" y="386"/>
              </a:cxn>
              <a:cxn ang="0">
                <a:pos x="1730" y="434"/>
              </a:cxn>
              <a:cxn ang="0">
                <a:pos x="1682" y="482"/>
              </a:cxn>
              <a:cxn ang="0">
                <a:pos x="1752" y="502"/>
              </a:cxn>
              <a:cxn ang="0">
                <a:pos x="1806" y="550"/>
              </a:cxn>
              <a:cxn ang="0">
                <a:pos x="1908" y="508"/>
              </a:cxn>
              <a:cxn ang="0">
                <a:pos x="1998" y="502"/>
              </a:cxn>
              <a:cxn ang="0">
                <a:pos x="2163" y="386"/>
              </a:cxn>
            </a:cxnLst>
            <a:rect l="0" t="0" r="r" b="b"/>
            <a:pathLst>
              <a:path w="2163" h="551">
                <a:moveTo>
                  <a:pt x="0" y="50"/>
                </a:moveTo>
                <a:cubicBezTo>
                  <a:pt x="11" y="52"/>
                  <a:pt x="50" y="72"/>
                  <a:pt x="66" y="64"/>
                </a:cubicBezTo>
                <a:cubicBezTo>
                  <a:pt x="82" y="56"/>
                  <a:pt x="85" y="0"/>
                  <a:pt x="96" y="1"/>
                </a:cubicBezTo>
                <a:cubicBezTo>
                  <a:pt x="107" y="2"/>
                  <a:pt x="110" y="58"/>
                  <a:pt x="132" y="70"/>
                </a:cubicBezTo>
                <a:cubicBezTo>
                  <a:pt x="154" y="82"/>
                  <a:pt x="204" y="81"/>
                  <a:pt x="228" y="76"/>
                </a:cubicBezTo>
                <a:cubicBezTo>
                  <a:pt x="252" y="71"/>
                  <a:pt x="253" y="45"/>
                  <a:pt x="276" y="40"/>
                </a:cubicBezTo>
                <a:cubicBezTo>
                  <a:pt x="299" y="35"/>
                  <a:pt x="343" y="27"/>
                  <a:pt x="366" y="46"/>
                </a:cubicBezTo>
                <a:cubicBezTo>
                  <a:pt x="389" y="65"/>
                  <a:pt x="399" y="145"/>
                  <a:pt x="414" y="154"/>
                </a:cubicBezTo>
                <a:cubicBezTo>
                  <a:pt x="429" y="163"/>
                  <a:pt x="449" y="79"/>
                  <a:pt x="456" y="100"/>
                </a:cubicBezTo>
                <a:cubicBezTo>
                  <a:pt x="463" y="121"/>
                  <a:pt x="432" y="238"/>
                  <a:pt x="456" y="280"/>
                </a:cubicBezTo>
                <a:cubicBezTo>
                  <a:pt x="480" y="322"/>
                  <a:pt x="562" y="335"/>
                  <a:pt x="600" y="352"/>
                </a:cubicBezTo>
                <a:cubicBezTo>
                  <a:pt x="638" y="369"/>
                  <a:pt x="656" y="376"/>
                  <a:pt x="684" y="382"/>
                </a:cubicBezTo>
                <a:cubicBezTo>
                  <a:pt x="712" y="388"/>
                  <a:pt x="739" y="385"/>
                  <a:pt x="769" y="386"/>
                </a:cubicBezTo>
                <a:cubicBezTo>
                  <a:pt x="799" y="387"/>
                  <a:pt x="843" y="375"/>
                  <a:pt x="865" y="386"/>
                </a:cubicBezTo>
                <a:cubicBezTo>
                  <a:pt x="887" y="397"/>
                  <a:pt x="890" y="445"/>
                  <a:pt x="900" y="454"/>
                </a:cubicBezTo>
                <a:cubicBezTo>
                  <a:pt x="910" y="463"/>
                  <a:pt x="916" y="439"/>
                  <a:pt x="924" y="442"/>
                </a:cubicBezTo>
                <a:cubicBezTo>
                  <a:pt x="932" y="445"/>
                  <a:pt x="927" y="470"/>
                  <a:pt x="948" y="472"/>
                </a:cubicBezTo>
                <a:cubicBezTo>
                  <a:pt x="969" y="474"/>
                  <a:pt x="1005" y="469"/>
                  <a:pt x="1050" y="454"/>
                </a:cubicBezTo>
                <a:cubicBezTo>
                  <a:pt x="1095" y="439"/>
                  <a:pt x="1180" y="388"/>
                  <a:pt x="1218" y="382"/>
                </a:cubicBezTo>
                <a:cubicBezTo>
                  <a:pt x="1256" y="376"/>
                  <a:pt x="1258" y="416"/>
                  <a:pt x="1278" y="418"/>
                </a:cubicBezTo>
                <a:cubicBezTo>
                  <a:pt x="1298" y="420"/>
                  <a:pt x="1322" y="387"/>
                  <a:pt x="1338" y="394"/>
                </a:cubicBezTo>
                <a:cubicBezTo>
                  <a:pt x="1354" y="401"/>
                  <a:pt x="1357" y="453"/>
                  <a:pt x="1374" y="460"/>
                </a:cubicBezTo>
                <a:cubicBezTo>
                  <a:pt x="1391" y="467"/>
                  <a:pt x="1414" y="439"/>
                  <a:pt x="1442" y="434"/>
                </a:cubicBezTo>
                <a:cubicBezTo>
                  <a:pt x="1470" y="429"/>
                  <a:pt x="1510" y="438"/>
                  <a:pt x="1542" y="430"/>
                </a:cubicBezTo>
                <a:cubicBezTo>
                  <a:pt x="1574" y="422"/>
                  <a:pt x="1603" y="385"/>
                  <a:pt x="1634" y="386"/>
                </a:cubicBezTo>
                <a:cubicBezTo>
                  <a:pt x="1665" y="387"/>
                  <a:pt x="1722" y="418"/>
                  <a:pt x="1730" y="434"/>
                </a:cubicBezTo>
                <a:cubicBezTo>
                  <a:pt x="1738" y="450"/>
                  <a:pt x="1678" y="471"/>
                  <a:pt x="1682" y="482"/>
                </a:cubicBezTo>
                <a:cubicBezTo>
                  <a:pt x="1686" y="493"/>
                  <a:pt x="1731" y="491"/>
                  <a:pt x="1752" y="502"/>
                </a:cubicBezTo>
                <a:cubicBezTo>
                  <a:pt x="1773" y="513"/>
                  <a:pt x="1780" y="549"/>
                  <a:pt x="1806" y="550"/>
                </a:cubicBezTo>
                <a:cubicBezTo>
                  <a:pt x="1832" y="551"/>
                  <a:pt x="1876" y="516"/>
                  <a:pt x="1908" y="508"/>
                </a:cubicBezTo>
                <a:cubicBezTo>
                  <a:pt x="1940" y="500"/>
                  <a:pt x="1956" y="522"/>
                  <a:pt x="1998" y="502"/>
                </a:cubicBezTo>
                <a:cubicBezTo>
                  <a:pt x="2040" y="482"/>
                  <a:pt x="2129" y="410"/>
                  <a:pt x="2163" y="386"/>
                </a:cubicBezTo>
              </a:path>
            </a:pathLst>
          </a:custGeom>
          <a:noFill/>
          <a:ln w="25400">
            <a:solidFill>
              <a:srgbClr val="3366FF"/>
            </a:solidFill>
            <a:round/>
            <a:headEnd/>
            <a:tailEnd/>
          </a:ln>
          <a:effectLst/>
        </p:spPr>
        <p:txBody>
          <a:bodyPr/>
          <a:lstStyle/>
          <a:p>
            <a:endParaRPr lang="en-US"/>
          </a:p>
        </p:txBody>
      </p:sp>
      <p:sp>
        <p:nvSpPr>
          <p:cNvPr id="20491" name="Freeform 11"/>
          <p:cNvSpPr>
            <a:spLocks/>
          </p:cNvSpPr>
          <p:nvPr/>
        </p:nvSpPr>
        <p:spPr bwMode="auto">
          <a:xfrm>
            <a:off x="4341813" y="3840163"/>
            <a:ext cx="1190625" cy="504825"/>
          </a:xfrm>
          <a:custGeom>
            <a:avLst/>
            <a:gdLst/>
            <a:ahLst/>
            <a:cxnLst>
              <a:cxn ang="0">
                <a:pos x="0" y="270"/>
              </a:cxn>
              <a:cxn ang="0">
                <a:pos x="48" y="318"/>
              </a:cxn>
              <a:cxn ang="0">
                <a:pos x="144" y="270"/>
              </a:cxn>
              <a:cxn ang="0">
                <a:pos x="234" y="300"/>
              </a:cxn>
              <a:cxn ang="0">
                <a:pos x="337" y="270"/>
              </a:cxn>
              <a:cxn ang="0">
                <a:pos x="408" y="234"/>
              </a:cxn>
              <a:cxn ang="0">
                <a:pos x="432" y="162"/>
              </a:cxn>
              <a:cxn ang="0">
                <a:pos x="552" y="102"/>
              </a:cxn>
              <a:cxn ang="0">
                <a:pos x="660" y="96"/>
              </a:cxn>
              <a:cxn ang="0">
                <a:pos x="750" y="0"/>
              </a:cxn>
            </a:cxnLst>
            <a:rect l="0" t="0" r="r" b="b"/>
            <a:pathLst>
              <a:path w="750" h="318">
                <a:moveTo>
                  <a:pt x="0" y="270"/>
                </a:moveTo>
                <a:cubicBezTo>
                  <a:pt x="12" y="294"/>
                  <a:pt x="24" y="318"/>
                  <a:pt x="48" y="318"/>
                </a:cubicBezTo>
                <a:cubicBezTo>
                  <a:pt x="72" y="318"/>
                  <a:pt x="113" y="273"/>
                  <a:pt x="144" y="270"/>
                </a:cubicBezTo>
                <a:cubicBezTo>
                  <a:pt x="175" y="267"/>
                  <a:pt x="202" y="300"/>
                  <a:pt x="234" y="300"/>
                </a:cubicBezTo>
                <a:cubicBezTo>
                  <a:pt x="266" y="300"/>
                  <a:pt x="308" y="281"/>
                  <a:pt x="337" y="270"/>
                </a:cubicBezTo>
                <a:cubicBezTo>
                  <a:pt x="366" y="259"/>
                  <a:pt x="392" y="252"/>
                  <a:pt x="408" y="234"/>
                </a:cubicBezTo>
                <a:cubicBezTo>
                  <a:pt x="424" y="216"/>
                  <a:pt x="408" y="184"/>
                  <a:pt x="432" y="162"/>
                </a:cubicBezTo>
                <a:cubicBezTo>
                  <a:pt x="456" y="140"/>
                  <a:pt x="514" y="113"/>
                  <a:pt x="552" y="102"/>
                </a:cubicBezTo>
                <a:cubicBezTo>
                  <a:pt x="590" y="91"/>
                  <a:pt x="627" y="113"/>
                  <a:pt x="660" y="96"/>
                </a:cubicBezTo>
                <a:cubicBezTo>
                  <a:pt x="693" y="79"/>
                  <a:pt x="731" y="20"/>
                  <a:pt x="750" y="0"/>
                </a:cubicBezTo>
              </a:path>
            </a:pathLst>
          </a:custGeom>
          <a:noFill/>
          <a:ln w="25400">
            <a:solidFill>
              <a:srgbClr val="3366FF"/>
            </a:solidFill>
            <a:round/>
            <a:headEnd/>
            <a:tailEnd/>
          </a:ln>
          <a:effectLst/>
        </p:spPr>
        <p:txBody>
          <a:bodyPr/>
          <a:lstStyle/>
          <a:p>
            <a:endParaRPr lang="en-US"/>
          </a:p>
        </p:txBody>
      </p:sp>
      <p:sp>
        <p:nvSpPr>
          <p:cNvPr id="20492" name="Freeform 12"/>
          <p:cNvSpPr>
            <a:spLocks/>
          </p:cNvSpPr>
          <p:nvPr/>
        </p:nvSpPr>
        <p:spPr bwMode="auto">
          <a:xfrm>
            <a:off x="5486400" y="1514475"/>
            <a:ext cx="2414588" cy="5202238"/>
          </a:xfrm>
          <a:custGeom>
            <a:avLst/>
            <a:gdLst/>
            <a:ahLst/>
            <a:cxnLst>
              <a:cxn ang="0">
                <a:pos x="0" y="389"/>
              </a:cxn>
              <a:cxn ang="0">
                <a:pos x="97" y="293"/>
              </a:cxn>
              <a:cxn ang="0">
                <a:pos x="241" y="101"/>
              </a:cxn>
              <a:cxn ang="0">
                <a:pos x="311" y="67"/>
              </a:cxn>
              <a:cxn ang="0">
                <a:pos x="385" y="4"/>
              </a:cxn>
              <a:cxn ang="0">
                <a:pos x="455" y="43"/>
              </a:cxn>
              <a:cxn ang="0">
                <a:pos x="529" y="53"/>
              </a:cxn>
              <a:cxn ang="0">
                <a:pos x="577" y="53"/>
              </a:cxn>
              <a:cxn ang="0">
                <a:pos x="647" y="37"/>
              </a:cxn>
              <a:cxn ang="0">
                <a:pos x="689" y="73"/>
              </a:cxn>
              <a:cxn ang="0">
                <a:pos x="722" y="53"/>
              </a:cxn>
              <a:cxn ang="0">
                <a:pos x="737" y="73"/>
              </a:cxn>
              <a:cxn ang="0">
                <a:pos x="914" y="149"/>
              </a:cxn>
              <a:cxn ang="0">
                <a:pos x="1010" y="245"/>
              </a:cxn>
              <a:cxn ang="0">
                <a:pos x="1106" y="293"/>
              </a:cxn>
              <a:cxn ang="0">
                <a:pos x="1251" y="389"/>
              </a:cxn>
              <a:cxn ang="0">
                <a:pos x="1347" y="485"/>
              </a:cxn>
              <a:cxn ang="0">
                <a:pos x="1301" y="601"/>
              </a:cxn>
              <a:cxn ang="0">
                <a:pos x="1299" y="630"/>
              </a:cxn>
              <a:cxn ang="0">
                <a:pos x="1181" y="667"/>
              </a:cxn>
              <a:cxn ang="0">
                <a:pos x="1085" y="703"/>
              </a:cxn>
              <a:cxn ang="0">
                <a:pos x="1067" y="793"/>
              </a:cxn>
              <a:cxn ang="0">
                <a:pos x="917" y="907"/>
              </a:cxn>
              <a:cxn ang="0">
                <a:pos x="866" y="1062"/>
              </a:cxn>
              <a:cxn ang="0">
                <a:pos x="770" y="1110"/>
              </a:cxn>
              <a:cxn ang="0">
                <a:pos x="770" y="1207"/>
              </a:cxn>
              <a:cxn ang="0">
                <a:pos x="749" y="1327"/>
              </a:cxn>
              <a:cxn ang="0">
                <a:pos x="725" y="1387"/>
              </a:cxn>
              <a:cxn ang="0">
                <a:pos x="722" y="1543"/>
              </a:cxn>
              <a:cxn ang="0">
                <a:pos x="701" y="1663"/>
              </a:cxn>
              <a:cxn ang="0">
                <a:pos x="707" y="1771"/>
              </a:cxn>
              <a:cxn ang="0">
                <a:pos x="674" y="1880"/>
              </a:cxn>
              <a:cxn ang="0">
                <a:pos x="722" y="1928"/>
              </a:cxn>
              <a:cxn ang="0">
                <a:pos x="674" y="1928"/>
              </a:cxn>
              <a:cxn ang="0">
                <a:pos x="722" y="2024"/>
              </a:cxn>
              <a:cxn ang="0">
                <a:pos x="737" y="2089"/>
              </a:cxn>
              <a:cxn ang="0">
                <a:pos x="767" y="2149"/>
              </a:cxn>
              <a:cxn ang="0">
                <a:pos x="815" y="2245"/>
              </a:cxn>
              <a:cxn ang="0">
                <a:pos x="851" y="2287"/>
              </a:cxn>
              <a:cxn ang="0">
                <a:pos x="962" y="2457"/>
              </a:cxn>
              <a:cxn ang="0">
                <a:pos x="1019" y="2467"/>
              </a:cxn>
              <a:cxn ang="0">
                <a:pos x="1109" y="2533"/>
              </a:cxn>
              <a:cxn ang="0">
                <a:pos x="1169" y="2695"/>
              </a:cxn>
              <a:cxn ang="0">
                <a:pos x="1251" y="2793"/>
              </a:cxn>
              <a:cxn ang="0">
                <a:pos x="1421" y="2833"/>
              </a:cxn>
              <a:cxn ang="0">
                <a:pos x="1481" y="2905"/>
              </a:cxn>
              <a:cxn ang="0">
                <a:pos x="1517" y="2947"/>
              </a:cxn>
              <a:cxn ang="0">
                <a:pos x="1505" y="3115"/>
              </a:cxn>
              <a:cxn ang="0">
                <a:pos x="1493" y="3229"/>
              </a:cxn>
              <a:cxn ang="0">
                <a:pos x="1457" y="3277"/>
              </a:cxn>
            </a:cxnLst>
            <a:rect l="0" t="0" r="r" b="b"/>
            <a:pathLst>
              <a:path w="1521" h="3277">
                <a:moveTo>
                  <a:pt x="0" y="389"/>
                </a:moveTo>
                <a:cubicBezTo>
                  <a:pt x="28" y="365"/>
                  <a:pt x="57" y="341"/>
                  <a:pt x="97" y="293"/>
                </a:cubicBezTo>
                <a:cubicBezTo>
                  <a:pt x="137" y="245"/>
                  <a:pt x="205" y="139"/>
                  <a:pt x="241" y="101"/>
                </a:cubicBezTo>
                <a:cubicBezTo>
                  <a:pt x="277" y="63"/>
                  <a:pt x="287" y="83"/>
                  <a:pt x="311" y="67"/>
                </a:cubicBezTo>
                <a:cubicBezTo>
                  <a:pt x="335" y="51"/>
                  <a:pt x="361" y="8"/>
                  <a:pt x="385" y="4"/>
                </a:cubicBezTo>
                <a:cubicBezTo>
                  <a:pt x="409" y="0"/>
                  <a:pt x="431" y="35"/>
                  <a:pt x="455" y="43"/>
                </a:cubicBezTo>
                <a:cubicBezTo>
                  <a:pt x="479" y="51"/>
                  <a:pt x="509" y="51"/>
                  <a:pt x="529" y="53"/>
                </a:cubicBezTo>
                <a:cubicBezTo>
                  <a:pt x="549" y="55"/>
                  <a:pt x="557" y="56"/>
                  <a:pt x="577" y="53"/>
                </a:cubicBezTo>
                <a:cubicBezTo>
                  <a:pt x="597" y="50"/>
                  <a:pt x="628" y="34"/>
                  <a:pt x="647" y="37"/>
                </a:cubicBezTo>
                <a:cubicBezTo>
                  <a:pt x="666" y="40"/>
                  <a:pt x="677" y="70"/>
                  <a:pt x="689" y="73"/>
                </a:cubicBezTo>
                <a:cubicBezTo>
                  <a:pt x="701" y="76"/>
                  <a:pt x="714" y="53"/>
                  <a:pt x="722" y="53"/>
                </a:cubicBezTo>
                <a:cubicBezTo>
                  <a:pt x="730" y="53"/>
                  <a:pt x="705" y="57"/>
                  <a:pt x="737" y="73"/>
                </a:cubicBezTo>
                <a:cubicBezTo>
                  <a:pt x="769" y="89"/>
                  <a:pt x="869" y="120"/>
                  <a:pt x="914" y="149"/>
                </a:cubicBezTo>
                <a:cubicBezTo>
                  <a:pt x="959" y="178"/>
                  <a:pt x="978" y="221"/>
                  <a:pt x="1010" y="245"/>
                </a:cubicBezTo>
                <a:cubicBezTo>
                  <a:pt x="1042" y="269"/>
                  <a:pt x="1066" y="269"/>
                  <a:pt x="1106" y="293"/>
                </a:cubicBezTo>
                <a:cubicBezTo>
                  <a:pt x="1146" y="317"/>
                  <a:pt x="1211" y="357"/>
                  <a:pt x="1251" y="389"/>
                </a:cubicBezTo>
                <a:cubicBezTo>
                  <a:pt x="1291" y="421"/>
                  <a:pt x="1339" y="450"/>
                  <a:pt x="1347" y="485"/>
                </a:cubicBezTo>
                <a:cubicBezTo>
                  <a:pt x="1355" y="520"/>
                  <a:pt x="1309" y="577"/>
                  <a:pt x="1301" y="601"/>
                </a:cubicBezTo>
                <a:cubicBezTo>
                  <a:pt x="1293" y="625"/>
                  <a:pt x="1319" y="619"/>
                  <a:pt x="1299" y="630"/>
                </a:cubicBezTo>
                <a:cubicBezTo>
                  <a:pt x="1279" y="641"/>
                  <a:pt x="1217" y="655"/>
                  <a:pt x="1181" y="667"/>
                </a:cubicBezTo>
                <a:cubicBezTo>
                  <a:pt x="1145" y="679"/>
                  <a:pt x="1104" y="682"/>
                  <a:pt x="1085" y="703"/>
                </a:cubicBezTo>
                <a:cubicBezTo>
                  <a:pt x="1066" y="724"/>
                  <a:pt x="1095" y="759"/>
                  <a:pt x="1067" y="793"/>
                </a:cubicBezTo>
                <a:cubicBezTo>
                  <a:pt x="1039" y="827"/>
                  <a:pt x="950" y="862"/>
                  <a:pt x="917" y="907"/>
                </a:cubicBezTo>
                <a:cubicBezTo>
                  <a:pt x="884" y="952"/>
                  <a:pt x="890" y="1028"/>
                  <a:pt x="866" y="1062"/>
                </a:cubicBezTo>
                <a:cubicBezTo>
                  <a:pt x="842" y="1096"/>
                  <a:pt x="786" y="1086"/>
                  <a:pt x="770" y="1110"/>
                </a:cubicBezTo>
                <a:cubicBezTo>
                  <a:pt x="754" y="1134"/>
                  <a:pt x="773" y="1171"/>
                  <a:pt x="770" y="1207"/>
                </a:cubicBezTo>
                <a:cubicBezTo>
                  <a:pt x="767" y="1243"/>
                  <a:pt x="756" y="1297"/>
                  <a:pt x="749" y="1327"/>
                </a:cubicBezTo>
                <a:cubicBezTo>
                  <a:pt x="742" y="1357"/>
                  <a:pt x="729" y="1351"/>
                  <a:pt x="725" y="1387"/>
                </a:cubicBezTo>
                <a:cubicBezTo>
                  <a:pt x="721" y="1423"/>
                  <a:pt x="726" y="1497"/>
                  <a:pt x="722" y="1543"/>
                </a:cubicBezTo>
                <a:cubicBezTo>
                  <a:pt x="718" y="1589"/>
                  <a:pt x="703" y="1625"/>
                  <a:pt x="701" y="1663"/>
                </a:cubicBezTo>
                <a:cubicBezTo>
                  <a:pt x="699" y="1701"/>
                  <a:pt x="711" y="1735"/>
                  <a:pt x="707" y="1771"/>
                </a:cubicBezTo>
                <a:cubicBezTo>
                  <a:pt x="703" y="1807"/>
                  <a:pt x="672" y="1854"/>
                  <a:pt x="674" y="1880"/>
                </a:cubicBezTo>
                <a:cubicBezTo>
                  <a:pt x="676" y="1906"/>
                  <a:pt x="722" y="1920"/>
                  <a:pt x="722" y="1928"/>
                </a:cubicBezTo>
                <a:cubicBezTo>
                  <a:pt x="722" y="1936"/>
                  <a:pt x="674" y="1912"/>
                  <a:pt x="674" y="1928"/>
                </a:cubicBezTo>
                <a:cubicBezTo>
                  <a:pt x="674" y="1944"/>
                  <a:pt x="712" y="1997"/>
                  <a:pt x="722" y="2024"/>
                </a:cubicBezTo>
                <a:cubicBezTo>
                  <a:pt x="732" y="2051"/>
                  <a:pt x="730" y="2068"/>
                  <a:pt x="737" y="2089"/>
                </a:cubicBezTo>
                <a:cubicBezTo>
                  <a:pt x="744" y="2110"/>
                  <a:pt x="754" y="2123"/>
                  <a:pt x="767" y="2149"/>
                </a:cubicBezTo>
                <a:cubicBezTo>
                  <a:pt x="780" y="2175"/>
                  <a:pt x="801" y="2222"/>
                  <a:pt x="815" y="2245"/>
                </a:cubicBezTo>
                <a:cubicBezTo>
                  <a:pt x="829" y="2268"/>
                  <a:pt x="827" y="2252"/>
                  <a:pt x="851" y="2287"/>
                </a:cubicBezTo>
                <a:cubicBezTo>
                  <a:pt x="875" y="2322"/>
                  <a:pt x="934" y="2427"/>
                  <a:pt x="962" y="2457"/>
                </a:cubicBezTo>
                <a:cubicBezTo>
                  <a:pt x="990" y="2487"/>
                  <a:pt x="995" y="2454"/>
                  <a:pt x="1019" y="2467"/>
                </a:cubicBezTo>
                <a:cubicBezTo>
                  <a:pt x="1043" y="2480"/>
                  <a:pt x="1084" y="2495"/>
                  <a:pt x="1109" y="2533"/>
                </a:cubicBezTo>
                <a:cubicBezTo>
                  <a:pt x="1134" y="2571"/>
                  <a:pt x="1145" y="2652"/>
                  <a:pt x="1169" y="2695"/>
                </a:cubicBezTo>
                <a:cubicBezTo>
                  <a:pt x="1193" y="2738"/>
                  <a:pt x="1209" y="2770"/>
                  <a:pt x="1251" y="2793"/>
                </a:cubicBezTo>
                <a:cubicBezTo>
                  <a:pt x="1293" y="2816"/>
                  <a:pt x="1383" y="2814"/>
                  <a:pt x="1421" y="2833"/>
                </a:cubicBezTo>
                <a:cubicBezTo>
                  <a:pt x="1459" y="2852"/>
                  <a:pt x="1465" y="2886"/>
                  <a:pt x="1481" y="2905"/>
                </a:cubicBezTo>
                <a:cubicBezTo>
                  <a:pt x="1497" y="2924"/>
                  <a:pt x="1513" y="2912"/>
                  <a:pt x="1517" y="2947"/>
                </a:cubicBezTo>
                <a:cubicBezTo>
                  <a:pt x="1521" y="2982"/>
                  <a:pt x="1509" y="3068"/>
                  <a:pt x="1505" y="3115"/>
                </a:cubicBezTo>
                <a:cubicBezTo>
                  <a:pt x="1501" y="3162"/>
                  <a:pt x="1501" y="3202"/>
                  <a:pt x="1493" y="3229"/>
                </a:cubicBezTo>
                <a:cubicBezTo>
                  <a:pt x="1485" y="3256"/>
                  <a:pt x="1464" y="3267"/>
                  <a:pt x="1457" y="3277"/>
                </a:cubicBezTo>
              </a:path>
            </a:pathLst>
          </a:custGeom>
          <a:noFill/>
          <a:ln w="25400">
            <a:solidFill>
              <a:srgbClr val="3366FF"/>
            </a:solidFill>
            <a:round/>
            <a:headEnd/>
            <a:tailEnd/>
          </a:ln>
          <a:effectLst/>
        </p:spPr>
        <p:txBody>
          <a:bodyPr/>
          <a:lstStyle/>
          <a:p>
            <a:endParaRPr lang="en-US"/>
          </a:p>
        </p:txBody>
      </p:sp>
      <p:sp>
        <p:nvSpPr>
          <p:cNvPr id="20493" name="Freeform 13"/>
          <p:cNvSpPr>
            <a:spLocks/>
          </p:cNvSpPr>
          <p:nvPr/>
        </p:nvSpPr>
        <p:spPr bwMode="auto">
          <a:xfrm>
            <a:off x="7999413" y="1773238"/>
            <a:ext cx="1074737" cy="741362"/>
          </a:xfrm>
          <a:custGeom>
            <a:avLst/>
            <a:gdLst/>
            <a:ahLst/>
            <a:cxnLst>
              <a:cxn ang="0">
                <a:pos x="30" y="0"/>
              </a:cxn>
              <a:cxn ang="0">
                <a:pos x="30" y="96"/>
              </a:cxn>
              <a:cxn ang="0">
                <a:pos x="4" y="130"/>
              </a:cxn>
              <a:cxn ang="0">
                <a:pos x="52" y="226"/>
              </a:cxn>
              <a:cxn ang="0">
                <a:pos x="180" y="216"/>
              </a:cxn>
              <a:cxn ang="0">
                <a:pos x="245" y="226"/>
              </a:cxn>
              <a:cxn ang="0">
                <a:pos x="396" y="240"/>
              </a:cxn>
              <a:cxn ang="0">
                <a:pos x="474" y="282"/>
              </a:cxn>
              <a:cxn ang="0">
                <a:pos x="533" y="370"/>
              </a:cxn>
              <a:cxn ang="0">
                <a:pos x="677" y="467"/>
              </a:cxn>
            </a:cxnLst>
            <a:rect l="0" t="0" r="r" b="b"/>
            <a:pathLst>
              <a:path w="677" h="467">
                <a:moveTo>
                  <a:pt x="30" y="0"/>
                </a:moveTo>
                <a:cubicBezTo>
                  <a:pt x="30" y="16"/>
                  <a:pt x="34" y="74"/>
                  <a:pt x="30" y="96"/>
                </a:cubicBezTo>
                <a:cubicBezTo>
                  <a:pt x="26" y="118"/>
                  <a:pt x="0" y="108"/>
                  <a:pt x="4" y="130"/>
                </a:cubicBezTo>
                <a:cubicBezTo>
                  <a:pt x="8" y="152"/>
                  <a:pt x="23" y="212"/>
                  <a:pt x="52" y="226"/>
                </a:cubicBezTo>
                <a:cubicBezTo>
                  <a:pt x="81" y="240"/>
                  <a:pt x="148" y="216"/>
                  <a:pt x="180" y="216"/>
                </a:cubicBezTo>
                <a:cubicBezTo>
                  <a:pt x="212" y="216"/>
                  <a:pt x="209" y="222"/>
                  <a:pt x="245" y="226"/>
                </a:cubicBezTo>
                <a:cubicBezTo>
                  <a:pt x="281" y="230"/>
                  <a:pt x="358" y="231"/>
                  <a:pt x="396" y="240"/>
                </a:cubicBezTo>
                <a:cubicBezTo>
                  <a:pt x="434" y="249"/>
                  <a:pt x="451" y="260"/>
                  <a:pt x="474" y="282"/>
                </a:cubicBezTo>
                <a:cubicBezTo>
                  <a:pt x="497" y="304"/>
                  <a:pt x="499" y="339"/>
                  <a:pt x="533" y="370"/>
                </a:cubicBezTo>
                <a:cubicBezTo>
                  <a:pt x="567" y="401"/>
                  <a:pt x="625" y="438"/>
                  <a:pt x="677" y="467"/>
                </a:cubicBezTo>
              </a:path>
            </a:pathLst>
          </a:custGeom>
          <a:noFill/>
          <a:ln w="25400">
            <a:solidFill>
              <a:srgbClr val="3366FF"/>
            </a:solidFill>
            <a:round/>
            <a:headEnd/>
            <a:tailEnd/>
          </a:ln>
          <a:effectLst/>
        </p:spPr>
        <p:txBody>
          <a:bodyPr/>
          <a:lstStyle/>
          <a:p>
            <a:endParaRPr lang="en-US"/>
          </a:p>
        </p:txBody>
      </p:sp>
      <p:sp>
        <p:nvSpPr>
          <p:cNvPr id="20494" name="Freeform 14"/>
          <p:cNvSpPr>
            <a:spLocks/>
          </p:cNvSpPr>
          <p:nvPr/>
        </p:nvSpPr>
        <p:spPr bwMode="auto">
          <a:xfrm>
            <a:off x="7621588" y="2554288"/>
            <a:ext cx="1052512" cy="3590925"/>
          </a:xfrm>
          <a:custGeom>
            <a:avLst/>
            <a:gdLst/>
            <a:ahLst/>
            <a:cxnLst>
              <a:cxn ang="0">
                <a:pos x="232" y="0"/>
              </a:cxn>
              <a:cxn ang="0">
                <a:pos x="290" y="119"/>
              </a:cxn>
              <a:cxn ang="0">
                <a:pos x="322" y="162"/>
              </a:cxn>
              <a:cxn ang="0">
                <a:pos x="328" y="228"/>
              </a:cxn>
              <a:cxn ang="0">
                <a:pos x="322" y="312"/>
              </a:cxn>
              <a:cxn ang="0">
                <a:pos x="292" y="402"/>
              </a:cxn>
              <a:cxn ang="0">
                <a:pos x="244" y="492"/>
              </a:cxn>
              <a:cxn ang="0">
                <a:pos x="196" y="576"/>
              </a:cxn>
              <a:cxn ang="0">
                <a:pos x="112" y="576"/>
              </a:cxn>
              <a:cxn ang="0">
                <a:pos x="22" y="678"/>
              </a:cxn>
              <a:cxn ang="0">
                <a:pos x="2" y="840"/>
              </a:cxn>
              <a:cxn ang="0">
                <a:pos x="34" y="894"/>
              </a:cxn>
              <a:cxn ang="0">
                <a:pos x="50" y="1032"/>
              </a:cxn>
              <a:cxn ang="0">
                <a:pos x="100" y="1074"/>
              </a:cxn>
              <a:cxn ang="0">
                <a:pos x="190" y="1140"/>
              </a:cxn>
              <a:cxn ang="0">
                <a:pos x="214" y="1104"/>
              </a:cxn>
              <a:cxn ang="0">
                <a:pos x="256" y="1122"/>
              </a:cxn>
              <a:cxn ang="0">
                <a:pos x="280" y="1170"/>
              </a:cxn>
              <a:cxn ang="0">
                <a:pos x="304" y="1200"/>
              </a:cxn>
              <a:cxn ang="0">
                <a:pos x="358" y="1206"/>
              </a:cxn>
              <a:cxn ang="0">
                <a:pos x="334" y="1296"/>
              </a:cxn>
              <a:cxn ang="0">
                <a:pos x="386" y="1369"/>
              </a:cxn>
              <a:cxn ang="0">
                <a:pos x="424" y="1374"/>
              </a:cxn>
              <a:cxn ang="0">
                <a:pos x="430" y="1434"/>
              </a:cxn>
              <a:cxn ang="0">
                <a:pos x="478" y="1446"/>
              </a:cxn>
              <a:cxn ang="0">
                <a:pos x="435" y="1513"/>
              </a:cxn>
              <a:cxn ang="0">
                <a:pos x="386" y="1657"/>
              </a:cxn>
              <a:cxn ang="0">
                <a:pos x="338" y="1802"/>
              </a:cxn>
              <a:cxn ang="0">
                <a:pos x="386" y="1850"/>
              </a:cxn>
              <a:cxn ang="0">
                <a:pos x="394" y="1902"/>
              </a:cxn>
              <a:cxn ang="0">
                <a:pos x="436" y="1920"/>
              </a:cxn>
              <a:cxn ang="0">
                <a:pos x="435" y="2042"/>
              </a:cxn>
              <a:cxn ang="0">
                <a:pos x="472" y="2082"/>
              </a:cxn>
              <a:cxn ang="0">
                <a:pos x="556" y="2208"/>
              </a:cxn>
              <a:cxn ang="0">
                <a:pos x="646" y="2214"/>
              </a:cxn>
              <a:cxn ang="0">
                <a:pos x="658" y="2262"/>
              </a:cxn>
            </a:cxnLst>
            <a:rect l="0" t="0" r="r" b="b"/>
            <a:pathLst>
              <a:path w="663" h="2262">
                <a:moveTo>
                  <a:pt x="232" y="0"/>
                </a:moveTo>
                <a:cubicBezTo>
                  <a:pt x="241" y="19"/>
                  <a:pt x="275" y="92"/>
                  <a:pt x="290" y="119"/>
                </a:cubicBezTo>
                <a:cubicBezTo>
                  <a:pt x="305" y="146"/>
                  <a:pt x="316" y="144"/>
                  <a:pt x="322" y="162"/>
                </a:cubicBezTo>
                <a:cubicBezTo>
                  <a:pt x="328" y="180"/>
                  <a:pt x="328" y="203"/>
                  <a:pt x="328" y="228"/>
                </a:cubicBezTo>
                <a:cubicBezTo>
                  <a:pt x="328" y="253"/>
                  <a:pt x="328" y="283"/>
                  <a:pt x="322" y="312"/>
                </a:cubicBezTo>
                <a:cubicBezTo>
                  <a:pt x="316" y="341"/>
                  <a:pt x="305" y="372"/>
                  <a:pt x="292" y="402"/>
                </a:cubicBezTo>
                <a:cubicBezTo>
                  <a:pt x="279" y="432"/>
                  <a:pt x="260" y="463"/>
                  <a:pt x="244" y="492"/>
                </a:cubicBezTo>
                <a:cubicBezTo>
                  <a:pt x="228" y="521"/>
                  <a:pt x="218" y="562"/>
                  <a:pt x="196" y="576"/>
                </a:cubicBezTo>
                <a:cubicBezTo>
                  <a:pt x="174" y="590"/>
                  <a:pt x="141" y="559"/>
                  <a:pt x="112" y="576"/>
                </a:cubicBezTo>
                <a:cubicBezTo>
                  <a:pt x="83" y="593"/>
                  <a:pt x="40" y="634"/>
                  <a:pt x="22" y="678"/>
                </a:cubicBezTo>
                <a:cubicBezTo>
                  <a:pt x="4" y="722"/>
                  <a:pt x="0" y="804"/>
                  <a:pt x="2" y="840"/>
                </a:cubicBezTo>
                <a:cubicBezTo>
                  <a:pt x="4" y="876"/>
                  <a:pt x="26" y="862"/>
                  <a:pt x="34" y="894"/>
                </a:cubicBezTo>
                <a:cubicBezTo>
                  <a:pt x="42" y="926"/>
                  <a:pt x="39" y="1002"/>
                  <a:pt x="50" y="1032"/>
                </a:cubicBezTo>
                <a:cubicBezTo>
                  <a:pt x="61" y="1062"/>
                  <a:pt x="77" y="1056"/>
                  <a:pt x="100" y="1074"/>
                </a:cubicBezTo>
                <a:cubicBezTo>
                  <a:pt x="123" y="1092"/>
                  <a:pt x="171" y="1135"/>
                  <a:pt x="190" y="1140"/>
                </a:cubicBezTo>
                <a:cubicBezTo>
                  <a:pt x="209" y="1145"/>
                  <a:pt x="203" y="1107"/>
                  <a:pt x="214" y="1104"/>
                </a:cubicBezTo>
                <a:cubicBezTo>
                  <a:pt x="225" y="1101"/>
                  <a:pt x="245" y="1111"/>
                  <a:pt x="256" y="1122"/>
                </a:cubicBezTo>
                <a:cubicBezTo>
                  <a:pt x="267" y="1133"/>
                  <a:pt x="272" y="1157"/>
                  <a:pt x="280" y="1170"/>
                </a:cubicBezTo>
                <a:cubicBezTo>
                  <a:pt x="288" y="1183"/>
                  <a:pt x="291" y="1194"/>
                  <a:pt x="304" y="1200"/>
                </a:cubicBezTo>
                <a:cubicBezTo>
                  <a:pt x="317" y="1206"/>
                  <a:pt x="353" y="1190"/>
                  <a:pt x="358" y="1206"/>
                </a:cubicBezTo>
                <a:cubicBezTo>
                  <a:pt x="363" y="1222"/>
                  <a:pt x="329" y="1269"/>
                  <a:pt x="334" y="1296"/>
                </a:cubicBezTo>
                <a:cubicBezTo>
                  <a:pt x="339" y="1323"/>
                  <a:pt x="371" y="1356"/>
                  <a:pt x="386" y="1369"/>
                </a:cubicBezTo>
                <a:cubicBezTo>
                  <a:pt x="401" y="1382"/>
                  <a:pt x="417" y="1363"/>
                  <a:pt x="424" y="1374"/>
                </a:cubicBezTo>
                <a:cubicBezTo>
                  <a:pt x="431" y="1385"/>
                  <a:pt x="421" y="1422"/>
                  <a:pt x="430" y="1434"/>
                </a:cubicBezTo>
                <a:cubicBezTo>
                  <a:pt x="439" y="1446"/>
                  <a:pt x="477" y="1433"/>
                  <a:pt x="478" y="1446"/>
                </a:cubicBezTo>
                <a:cubicBezTo>
                  <a:pt x="479" y="1459"/>
                  <a:pt x="450" y="1478"/>
                  <a:pt x="435" y="1513"/>
                </a:cubicBezTo>
                <a:cubicBezTo>
                  <a:pt x="420" y="1548"/>
                  <a:pt x="402" y="1609"/>
                  <a:pt x="386" y="1657"/>
                </a:cubicBezTo>
                <a:cubicBezTo>
                  <a:pt x="370" y="1705"/>
                  <a:pt x="338" y="1770"/>
                  <a:pt x="338" y="1802"/>
                </a:cubicBezTo>
                <a:cubicBezTo>
                  <a:pt x="338" y="1834"/>
                  <a:pt x="377" y="1833"/>
                  <a:pt x="386" y="1850"/>
                </a:cubicBezTo>
                <a:cubicBezTo>
                  <a:pt x="395" y="1867"/>
                  <a:pt x="386" y="1890"/>
                  <a:pt x="394" y="1902"/>
                </a:cubicBezTo>
                <a:cubicBezTo>
                  <a:pt x="402" y="1914"/>
                  <a:pt x="429" y="1897"/>
                  <a:pt x="436" y="1920"/>
                </a:cubicBezTo>
                <a:cubicBezTo>
                  <a:pt x="443" y="1943"/>
                  <a:pt x="429" y="2015"/>
                  <a:pt x="435" y="2042"/>
                </a:cubicBezTo>
                <a:cubicBezTo>
                  <a:pt x="441" y="2069"/>
                  <a:pt x="452" y="2054"/>
                  <a:pt x="472" y="2082"/>
                </a:cubicBezTo>
                <a:cubicBezTo>
                  <a:pt x="492" y="2110"/>
                  <a:pt x="527" y="2186"/>
                  <a:pt x="556" y="2208"/>
                </a:cubicBezTo>
                <a:cubicBezTo>
                  <a:pt x="585" y="2230"/>
                  <a:pt x="629" y="2205"/>
                  <a:pt x="646" y="2214"/>
                </a:cubicBezTo>
                <a:cubicBezTo>
                  <a:pt x="663" y="2223"/>
                  <a:pt x="655" y="2252"/>
                  <a:pt x="658" y="2262"/>
                </a:cubicBezTo>
              </a:path>
            </a:pathLst>
          </a:custGeom>
          <a:noFill/>
          <a:ln w="25400">
            <a:solidFill>
              <a:srgbClr val="3366FF"/>
            </a:solidFill>
            <a:round/>
            <a:headEnd/>
            <a:tailEnd/>
          </a:ln>
          <a:effectLst/>
        </p:spPr>
        <p:txBody>
          <a:bodyPr/>
          <a:lstStyle/>
          <a:p>
            <a:endParaRPr lang="en-US"/>
          </a:p>
        </p:txBody>
      </p:sp>
      <p:sp>
        <p:nvSpPr>
          <p:cNvPr id="20495" name="Freeform 15"/>
          <p:cNvSpPr>
            <a:spLocks/>
          </p:cNvSpPr>
          <p:nvPr/>
        </p:nvSpPr>
        <p:spPr bwMode="auto">
          <a:xfrm>
            <a:off x="6075363" y="4249738"/>
            <a:ext cx="938212" cy="3378200"/>
          </a:xfrm>
          <a:custGeom>
            <a:avLst/>
            <a:gdLst/>
            <a:ahLst/>
            <a:cxnLst>
              <a:cxn ang="0">
                <a:pos x="591" y="2128"/>
              </a:cxn>
              <a:cxn ang="0">
                <a:pos x="495" y="1840"/>
              </a:cxn>
              <a:cxn ang="0">
                <a:pos x="480" y="1740"/>
              </a:cxn>
              <a:cxn ang="0">
                <a:pos x="474" y="1656"/>
              </a:cxn>
              <a:cxn ang="0">
                <a:pos x="486" y="1614"/>
              </a:cxn>
              <a:cxn ang="0">
                <a:pos x="462" y="1554"/>
              </a:cxn>
              <a:cxn ang="0">
                <a:pos x="486" y="1518"/>
              </a:cxn>
              <a:cxn ang="0">
                <a:pos x="468" y="1488"/>
              </a:cxn>
              <a:cxn ang="0">
                <a:pos x="402" y="1482"/>
              </a:cxn>
              <a:cxn ang="0">
                <a:pos x="351" y="1359"/>
              </a:cxn>
              <a:cxn ang="0">
                <a:pos x="420" y="1266"/>
              </a:cxn>
              <a:cxn ang="0">
                <a:pos x="408" y="1038"/>
              </a:cxn>
              <a:cxn ang="0">
                <a:pos x="351" y="1118"/>
              </a:cxn>
              <a:cxn ang="0">
                <a:pos x="303" y="1022"/>
              </a:cxn>
              <a:cxn ang="0">
                <a:pos x="255" y="926"/>
              </a:cxn>
              <a:cxn ang="0">
                <a:pos x="206" y="974"/>
              </a:cxn>
              <a:cxn ang="0">
                <a:pos x="158" y="926"/>
              </a:cxn>
              <a:cxn ang="0">
                <a:pos x="150" y="870"/>
              </a:cxn>
              <a:cxn ang="0">
                <a:pos x="120" y="792"/>
              </a:cxn>
              <a:cxn ang="0">
                <a:pos x="110" y="734"/>
              </a:cxn>
              <a:cxn ang="0">
                <a:pos x="14" y="589"/>
              </a:cxn>
              <a:cxn ang="0">
                <a:pos x="14" y="493"/>
              </a:cxn>
              <a:cxn ang="0">
                <a:pos x="0" y="414"/>
              </a:cxn>
              <a:cxn ang="0">
                <a:pos x="62" y="301"/>
              </a:cxn>
              <a:cxn ang="0">
                <a:pos x="14" y="205"/>
              </a:cxn>
              <a:cxn ang="0">
                <a:pos x="62" y="60"/>
              </a:cxn>
              <a:cxn ang="0">
                <a:pos x="78" y="0"/>
              </a:cxn>
            </a:cxnLst>
            <a:rect l="0" t="0" r="r" b="b"/>
            <a:pathLst>
              <a:path w="591" h="2128">
                <a:moveTo>
                  <a:pt x="591" y="2128"/>
                </a:moveTo>
                <a:lnTo>
                  <a:pt x="495" y="1840"/>
                </a:lnTo>
                <a:lnTo>
                  <a:pt x="480" y="1740"/>
                </a:lnTo>
                <a:lnTo>
                  <a:pt x="474" y="1656"/>
                </a:lnTo>
                <a:lnTo>
                  <a:pt x="486" y="1614"/>
                </a:lnTo>
                <a:lnTo>
                  <a:pt x="462" y="1554"/>
                </a:lnTo>
                <a:lnTo>
                  <a:pt x="486" y="1518"/>
                </a:lnTo>
                <a:lnTo>
                  <a:pt x="468" y="1488"/>
                </a:lnTo>
                <a:lnTo>
                  <a:pt x="402" y="1482"/>
                </a:lnTo>
                <a:lnTo>
                  <a:pt x="351" y="1359"/>
                </a:lnTo>
                <a:lnTo>
                  <a:pt x="420" y="1266"/>
                </a:lnTo>
                <a:lnTo>
                  <a:pt x="408" y="1038"/>
                </a:lnTo>
                <a:lnTo>
                  <a:pt x="351" y="1118"/>
                </a:lnTo>
                <a:lnTo>
                  <a:pt x="303" y="1022"/>
                </a:lnTo>
                <a:lnTo>
                  <a:pt x="255" y="926"/>
                </a:lnTo>
                <a:lnTo>
                  <a:pt x="206" y="974"/>
                </a:lnTo>
                <a:lnTo>
                  <a:pt x="158" y="926"/>
                </a:lnTo>
                <a:lnTo>
                  <a:pt x="150" y="870"/>
                </a:lnTo>
                <a:lnTo>
                  <a:pt x="120" y="792"/>
                </a:lnTo>
                <a:lnTo>
                  <a:pt x="110" y="734"/>
                </a:lnTo>
                <a:lnTo>
                  <a:pt x="14" y="589"/>
                </a:lnTo>
                <a:lnTo>
                  <a:pt x="14" y="493"/>
                </a:lnTo>
                <a:lnTo>
                  <a:pt x="0" y="414"/>
                </a:lnTo>
                <a:lnTo>
                  <a:pt x="62" y="301"/>
                </a:lnTo>
                <a:lnTo>
                  <a:pt x="14" y="205"/>
                </a:lnTo>
                <a:lnTo>
                  <a:pt x="62" y="60"/>
                </a:lnTo>
                <a:lnTo>
                  <a:pt x="78" y="0"/>
                </a:lnTo>
              </a:path>
            </a:pathLst>
          </a:custGeom>
          <a:noFill/>
          <a:ln w="25400">
            <a:solidFill>
              <a:srgbClr val="3366FF"/>
            </a:solidFill>
            <a:round/>
            <a:headEnd/>
            <a:tailEnd/>
          </a:ln>
          <a:effectLst/>
        </p:spPr>
        <p:txBody>
          <a:bodyPr/>
          <a:lstStyle/>
          <a:p>
            <a:endParaRPr lang="en-US"/>
          </a:p>
        </p:txBody>
      </p:sp>
      <p:sp>
        <p:nvSpPr>
          <p:cNvPr id="20496" name="Freeform 16"/>
          <p:cNvSpPr>
            <a:spLocks/>
          </p:cNvSpPr>
          <p:nvPr/>
        </p:nvSpPr>
        <p:spPr bwMode="auto">
          <a:xfrm>
            <a:off x="7913688" y="6110288"/>
            <a:ext cx="996950" cy="871537"/>
          </a:xfrm>
          <a:custGeom>
            <a:avLst/>
            <a:gdLst/>
            <a:ahLst/>
            <a:cxnLst>
              <a:cxn ang="0">
                <a:pos x="0" y="40"/>
              </a:cxn>
              <a:cxn ang="0">
                <a:pos x="48" y="10"/>
              </a:cxn>
              <a:cxn ang="0">
                <a:pos x="216" y="100"/>
              </a:cxn>
              <a:cxn ang="0">
                <a:pos x="342" y="130"/>
              </a:cxn>
              <a:cxn ang="0">
                <a:pos x="427" y="141"/>
              </a:cxn>
              <a:cxn ang="0">
                <a:pos x="601" y="243"/>
              </a:cxn>
              <a:cxn ang="0">
                <a:pos x="589" y="549"/>
              </a:cxn>
            </a:cxnLst>
            <a:rect l="0" t="0" r="r" b="b"/>
            <a:pathLst>
              <a:path w="628" h="549">
                <a:moveTo>
                  <a:pt x="0" y="40"/>
                </a:moveTo>
                <a:cubicBezTo>
                  <a:pt x="8" y="35"/>
                  <a:pt x="12" y="0"/>
                  <a:pt x="48" y="10"/>
                </a:cubicBezTo>
                <a:cubicBezTo>
                  <a:pt x="84" y="20"/>
                  <a:pt x="167" y="80"/>
                  <a:pt x="216" y="100"/>
                </a:cubicBezTo>
                <a:cubicBezTo>
                  <a:pt x="265" y="120"/>
                  <a:pt x="307" y="123"/>
                  <a:pt x="342" y="130"/>
                </a:cubicBezTo>
                <a:cubicBezTo>
                  <a:pt x="377" y="137"/>
                  <a:pt x="384" y="122"/>
                  <a:pt x="427" y="141"/>
                </a:cubicBezTo>
                <a:cubicBezTo>
                  <a:pt x="470" y="160"/>
                  <a:pt x="574" y="175"/>
                  <a:pt x="601" y="243"/>
                </a:cubicBezTo>
                <a:cubicBezTo>
                  <a:pt x="628" y="311"/>
                  <a:pt x="591" y="485"/>
                  <a:pt x="589" y="549"/>
                </a:cubicBezTo>
              </a:path>
            </a:pathLst>
          </a:custGeom>
          <a:noFill/>
          <a:ln w="25400">
            <a:solidFill>
              <a:srgbClr val="3366FF"/>
            </a:solidFill>
            <a:round/>
            <a:headEnd/>
            <a:tailEnd/>
          </a:ln>
          <a:effectLst/>
        </p:spPr>
        <p:txBody>
          <a:bodyPr/>
          <a:lstStyle/>
          <a:p>
            <a:endParaRPr lang="en-US"/>
          </a:p>
        </p:txBody>
      </p:sp>
      <p:sp>
        <p:nvSpPr>
          <p:cNvPr id="20497" name="Freeform 17"/>
          <p:cNvSpPr>
            <a:spLocks/>
          </p:cNvSpPr>
          <p:nvPr/>
        </p:nvSpPr>
        <p:spPr bwMode="auto">
          <a:xfrm>
            <a:off x="4456113" y="5716588"/>
            <a:ext cx="1857375" cy="809625"/>
          </a:xfrm>
          <a:custGeom>
            <a:avLst/>
            <a:gdLst/>
            <a:ahLst/>
            <a:cxnLst>
              <a:cxn ang="0">
                <a:pos x="1170" y="0"/>
              </a:cxn>
              <a:cxn ang="0">
                <a:pos x="1152" y="36"/>
              </a:cxn>
              <a:cxn ang="0">
                <a:pos x="1086" y="48"/>
              </a:cxn>
              <a:cxn ang="0">
                <a:pos x="1062" y="78"/>
              </a:cxn>
              <a:cxn ang="0">
                <a:pos x="1020" y="84"/>
              </a:cxn>
              <a:cxn ang="0">
                <a:pos x="966" y="162"/>
              </a:cxn>
              <a:cxn ang="0">
                <a:pos x="852" y="132"/>
              </a:cxn>
              <a:cxn ang="0">
                <a:pos x="810" y="156"/>
              </a:cxn>
              <a:cxn ang="0">
                <a:pos x="750" y="120"/>
              </a:cxn>
              <a:cxn ang="0">
                <a:pos x="698" y="146"/>
              </a:cxn>
              <a:cxn ang="0">
                <a:pos x="576" y="240"/>
              </a:cxn>
              <a:cxn ang="0">
                <a:pos x="576" y="312"/>
              </a:cxn>
              <a:cxn ang="0">
                <a:pos x="546" y="378"/>
              </a:cxn>
              <a:cxn ang="0">
                <a:pos x="504" y="396"/>
              </a:cxn>
              <a:cxn ang="0">
                <a:pos x="444" y="318"/>
              </a:cxn>
              <a:cxn ang="0">
                <a:pos x="420" y="306"/>
              </a:cxn>
              <a:cxn ang="0">
                <a:pos x="348" y="372"/>
              </a:cxn>
              <a:cxn ang="0">
                <a:pos x="288" y="384"/>
              </a:cxn>
              <a:cxn ang="0">
                <a:pos x="180" y="474"/>
              </a:cxn>
              <a:cxn ang="0">
                <a:pos x="0" y="510"/>
              </a:cxn>
            </a:cxnLst>
            <a:rect l="0" t="0" r="r" b="b"/>
            <a:pathLst>
              <a:path w="1170" h="510">
                <a:moveTo>
                  <a:pt x="1170" y="0"/>
                </a:moveTo>
                <a:cubicBezTo>
                  <a:pt x="1167" y="6"/>
                  <a:pt x="1166" y="28"/>
                  <a:pt x="1152" y="36"/>
                </a:cubicBezTo>
                <a:cubicBezTo>
                  <a:pt x="1138" y="44"/>
                  <a:pt x="1101" y="41"/>
                  <a:pt x="1086" y="48"/>
                </a:cubicBezTo>
                <a:cubicBezTo>
                  <a:pt x="1071" y="55"/>
                  <a:pt x="1073" y="72"/>
                  <a:pt x="1062" y="78"/>
                </a:cubicBezTo>
                <a:cubicBezTo>
                  <a:pt x="1051" y="84"/>
                  <a:pt x="1036" y="70"/>
                  <a:pt x="1020" y="84"/>
                </a:cubicBezTo>
                <a:cubicBezTo>
                  <a:pt x="1004" y="98"/>
                  <a:pt x="994" y="154"/>
                  <a:pt x="966" y="162"/>
                </a:cubicBezTo>
                <a:cubicBezTo>
                  <a:pt x="938" y="170"/>
                  <a:pt x="878" y="133"/>
                  <a:pt x="852" y="132"/>
                </a:cubicBezTo>
                <a:cubicBezTo>
                  <a:pt x="826" y="131"/>
                  <a:pt x="827" y="158"/>
                  <a:pt x="810" y="156"/>
                </a:cubicBezTo>
                <a:cubicBezTo>
                  <a:pt x="793" y="154"/>
                  <a:pt x="769" y="122"/>
                  <a:pt x="750" y="120"/>
                </a:cubicBezTo>
                <a:cubicBezTo>
                  <a:pt x="731" y="118"/>
                  <a:pt x="727" y="126"/>
                  <a:pt x="698" y="146"/>
                </a:cubicBezTo>
                <a:cubicBezTo>
                  <a:pt x="669" y="166"/>
                  <a:pt x="596" y="212"/>
                  <a:pt x="576" y="240"/>
                </a:cubicBezTo>
                <a:cubicBezTo>
                  <a:pt x="556" y="268"/>
                  <a:pt x="581" y="289"/>
                  <a:pt x="576" y="312"/>
                </a:cubicBezTo>
                <a:cubicBezTo>
                  <a:pt x="571" y="335"/>
                  <a:pt x="558" y="364"/>
                  <a:pt x="546" y="378"/>
                </a:cubicBezTo>
                <a:cubicBezTo>
                  <a:pt x="534" y="392"/>
                  <a:pt x="521" y="406"/>
                  <a:pt x="504" y="396"/>
                </a:cubicBezTo>
                <a:cubicBezTo>
                  <a:pt x="487" y="386"/>
                  <a:pt x="458" y="333"/>
                  <a:pt x="444" y="318"/>
                </a:cubicBezTo>
                <a:cubicBezTo>
                  <a:pt x="430" y="303"/>
                  <a:pt x="436" y="297"/>
                  <a:pt x="420" y="306"/>
                </a:cubicBezTo>
                <a:cubicBezTo>
                  <a:pt x="404" y="315"/>
                  <a:pt x="370" y="359"/>
                  <a:pt x="348" y="372"/>
                </a:cubicBezTo>
                <a:cubicBezTo>
                  <a:pt x="326" y="385"/>
                  <a:pt x="316" y="367"/>
                  <a:pt x="288" y="384"/>
                </a:cubicBezTo>
                <a:cubicBezTo>
                  <a:pt x="260" y="401"/>
                  <a:pt x="228" y="453"/>
                  <a:pt x="180" y="474"/>
                </a:cubicBezTo>
                <a:cubicBezTo>
                  <a:pt x="132" y="495"/>
                  <a:pt x="37" y="503"/>
                  <a:pt x="0" y="510"/>
                </a:cubicBezTo>
              </a:path>
            </a:pathLst>
          </a:custGeom>
          <a:noFill/>
          <a:ln w="25400">
            <a:solidFill>
              <a:srgbClr val="3366FF"/>
            </a:solidFill>
            <a:round/>
            <a:headEnd/>
            <a:tailEnd/>
          </a:ln>
          <a:effectLst/>
        </p:spPr>
        <p:txBody>
          <a:bodyPr/>
          <a:lstStyle/>
          <a:p>
            <a:endParaRPr lang="en-US"/>
          </a:p>
        </p:txBody>
      </p:sp>
      <p:sp>
        <p:nvSpPr>
          <p:cNvPr id="20498" name="Freeform 18"/>
          <p:cNvSpPr>
            <a:spLocks/>
          </p:cNvSpPr>
          <p:nvPr/>
        </p:nvSpPr>
        <p:spPr bwMode="auto">
          <a:xfrm>
            <a:off x="5289550" y="5108575"/>
            <a:ext cx="976313" cy="461963"/>
          </a:xfrm>
          <a:custGeom>
            <a:avLst/>
            <a:gdLst/>
            <a:ahLst/>
            <a:cxnLst>
              <a:cxn ang="0">
                <a:pos x="615" y="251"/>
              </a:cxn>
              <a:cxn ang="0">
                <a:pos x="509" y="289"/>
              </a:cxn>
              <a:cxn ang="0">
                <a:pos x="509" y="241"/>
              </a:cxn>
              <a:cxn ang="0">
                <a:pos x="453" y="269"/>
              </a:cxn>
              <a:cxn ang="0">
                <a:pos x="365" y="241"/>
              </a:cxn>
              <a:cxn ang="0">
                <a:pos x="269" y="241"/>
              </a:cxn>
              <a:cxn ang="0">
                <a:pos x="225" y="263"/>
              </a:cxn>
              <a:cxn ang="0">
                <a:pos x="124" y="241"/>
              </a:cxn>
              <a:cxn ang="0">
                <a:pos x="76" y="241"/>
              </a:cxn>
              <a:cxn ang="0">
                <a:pos x="45" y="137"/>
              </a:cxn>
              <a:cxn ang="0">
                <a:pos x="3" y="83"/>
              </a:cxn>
              <a:cxn ang="0">
                <a:pos x="28" y="0"/>
              </a:cxn>
            </a:cxnLst>
            <a:rect l="0" t="0" r="r" b="b"/>
            <a:pathLst>
              <a:path w="615" h="291">
                <a:moveTo>
                  <a:pt x="615" y="251"/>
                </a:moveTo>
                <a:cubicBezTo>
                  <a:pt x="599" y="257"/>
                  <a:pt x="527" y="291"/>
                  <a:pt x="509" y="289"/>
                </a:cubicBezTo>
                <a:cubicBezTo>
                  <a:pt x="491" y="287"/>
                  <a:pt x="518" y="244"/>
                  <a:pt x="509" y="241"/>
                </a:cubicBezTo>
                <a:cubicBezTo>
                  <a:pt x="500" y="238"/>
                  <a:pt x="477" y="269"/>
                  <a:pt x="453" y="269"/>
                </a:cubicBezTo>
                <a:cubicBezTo>
                  <a:pt x="429" y="269"/>
                  <a:pt x="396" y="246"/>
                  <a:pt x="365" y="241"/>
                </a:cubicBezTo>
                <a:cubicBezTo>
                  <a:pt x="334" y="236"/>
                  <a:pt x="292" y="237"/>
                  <a:pt x="269" y="241"/>
                </a:cubicBezTo>
                <a:cubicBezTo>
                  <a:pt x="246" y="245"/>
                  <a:pt x="249" y="263"/>
                  <a:pt x="225" y="263"/>
                </a:cubicBezTo>
                <a:cubicBezTo>
                  <a:pt x="201" y="263"/>
                  <a:pt x="149" y="245"/>
                  <a:pt x="124" y="241"/>
                </a:cubicBezTo>
                <a:cubicBezTo>
                  <a:pt x="99" y="237"/>
                  <a:pt x="89" y="258"/>
                  <a:pt x="76" y="241"/>
                </a:cubicBezTo>
                <a:cubicBezTo>
                  <a:pt x="63" y="224"/>
                  <a:pt x="57" y="163"/>
                  <a:pt x="45" y="137"/>
                </a:cubicBezTo>
                <a:cubicBezTo>
                  <a:pt x="33" y="111"/>
                  <a:pt x="6" y="106"/>
                  <a:pt x="3" y="83"/>
                </a:cubicBezTo>
                <a:cubicBezTo>
                  <a:pt x="0" y="60"/>
                  <a:pt x="23" y="17"/>
                  <a:pt x="28" y="0"/>
                </a:cubicBezTo>
              </a:path>
            </a:pathLst>
          </a:custGeom>
          <a:noFill/>
          <a:ln w="25400">
            <a:solidFill>
              <a:srgbClr val="3366FF"/>
            </a:solidFill>
            <a:round/>
            <a:headEnd/>
            <a:tailEnd/>
          </a:ln>
          <a:effectLst/>
        </p:spPr>
        <p:txBody>
          <a:bodyPr/>
          <a:lstStyle/>
          <a:p>
            <a:endParaRPr lang="en-US"/>
          </a:p>
        </p:txBody>
      </p:sp>
      <p:sp>
        <p:nvSpPr>
          <p:cNvPr id="20499" name="Freeform 19"/>
          <p:cNvSpPr>
            <a:spLocks/>
          </p:cNvSpPr>
          <p:nvPr/>
        </p:nvSpPr>
        <p:spPr bwMode="auto">
          <a:xfrm>
            <a:off x="-623888" y="563563"/>
            <a:ext cx="4041776" cy="1482725"/>
          </a:xfrm>
          <a:custGeom>
            <a:avLst/>
            <a:gdLst/>
            <a:ahLst/>
            <a:cxnLst>
              <a:cxn ang="0">
                <a:pos x="2546" y="0"/>
              </a:cxn>
              <a:cxn ang="0">
                <a:pos x="2462" y="60"/>
              </a:cxn>
              <a:cxn ang="0">
                <a:pos x="2384" y="18"/>
              </a:cxn>
              <a:cxn ang="0">
                <a:pos x="2228" y="144"/>
              </a:cxn>
              <a:cxn ang="0">
                <a:pos x="2168" y="162"/>
              </a:cxn>
              <a:cxn ang="0">
                <a:pos x="2084" y="210"/>
              </a:cxn>
              <a:cxn ang="0">
                <a:pos x="1968" y="294"/>
              </a:cxn>
              <a:cxn ang="0">
                <a:pos x="1856" y="398"/>
              </a:cxn>
              <a:cxn ang="0">
                <a:pos x="1778" y="462"/>
              </a:cxn>
              <a:cxn ang="0">
                <a:pos x="1712" y="478"/>
              </a:cxn>
              <a:cxn ang="0">
                <a:pos x="1580" y="576"/>
              </a:cxn>
              <a:cxn ang="0">
                <a:pos x="1478" y="534"/>
              </a:cxn>
              <a:cxn ang="0">
                <a:pos x="1430" y="618"/>
              </a:cxn>
              <a:cxn ang="0">
                <a:pos x="1340" y="636"/>
              </a:cxn>
              <a:cxn ang="0">
                <a:pos x="1280" y="672"/>
              </a:cxn>
              <a:cxn ang="0">
                <a:pos x="1136" y="654"/>
              </a:cxn>
              <a:cxn ang="0">
                <a:pos x="1008" y="662"/>
              </a:cxn>
              <a:cxn ang="0">
                <a:pos x="896" y="726"/>
              </a:cxn>
              <a:cxn ang="0">
                <a:pos x="808" y="694"/>
              </a:cxn>
              <a:cxn ang="0">
                <a:pos x="676" y="707"/>
              </a:cxn>
              <a:cxn ang="0">
                <a:pos x="616" y="782"/>
              </a:cxn>
              <a:cxn ang="0">
                <a:pos x="488" y="814"/>
              </a:cxn>
              <a:cxn ang="0">
                <a:pos x="408" y="798"/>
              </a:cxn>
              <a:cxn ang="0">
                <a:pos x="344" y="862"/>
              </a:cxn>
              <a:cxn ang="0">
                <a:pos x="264" y="862"/>
              </a:cxn>
              <a:cxn ang="0">
                <a:pos x="152" y="870"/>
              </a:cxn>
              <a:cxn ang="0">
                <a:pos x="0" y="934"/>
              </a:cxn>
            </a:cxnLst>
            <a:rect l="0" t="0" r="r" b="b"/>
            <a:pathLst>
              <a:path w="2546" h="934">
                <a:moveTo>
                  <a:pt x="2546" y="0"/>
                </a:moveTo>
                <a:cubicBezTo>
                  <a:pt x="2532" y="9"/>
                  <a:pt x="2489" y="57"/>
                  <a:pt x="2462" y="60"/>
                </a:cubicBezTo>
                <a:cubicBezTo>
                  <a:pt x="2435" y="63"/>
                  <a:pt x="2423" y="4"/>
                  <a:pt x="2384" y="18"/>
                </a:cubicBezTo>
                <a:cubicBezTo>
                  <a:pt x="2345" y="32"/>
                  <a:pt x="2264" y="120"/>
                  <a:pt x="2228" y="144"/>
                </a:cubicBezTo>
                <a:cubicBezTo>
                  <a:pt x="2192" y="168"/>
                  <a:pt x="2192" y="151"/>
                  <a:pt x="2168" y="162"/>
                </a:cubicBezTo>
                <a:cubicBezTo>
                  <a:pt x="2144" y="173"/>
                  <a:pt x="2117" y="188"/>
                  <a:pt x="2084" y="210"/>
                </a:cubicBezTo>
                <a:cubicBezTo>
                  <a:pt x="2051" y="232"/>
                  <a:pt x="2006" y="263"/>
                  <a:pt x="1968" y="294"/>
                </a:cubicBezTo>
                <a:cubicBezTo>
                  <a:pt x="1930" y="325"/>
                  <a:pt x="1888" y="370"/>
                  <a:pt x="1856" y="398"/>
                </a:cubicBezTo>
                <a:cubicBezTo>
                  <a:pt x="1824" y="426"/>
                  <a:pt x="1802" y="449"/>
                  <a:pt x="1778" y="462"/>
                </a:cubicBezTo>
                <a:cubicBezTo>
                  <a:pt x="1754" y="475"/>
                  <a:pt x="1745" y="459"/>
                  <a:pt x="1712" y="478"/>
                </a:cubicBezTo>
                <a:cubicBezTo>
                  <a:pt x="1679" y="497"/>
                  <a:pt x="1619" y="567"/>
                  <a:pt x="1580" y="576"/>
                </a:cubicBezTo>
                <a:cubicBezTo>
                  <a:pt x="1541" y="585"/>
                  <a:pt x="1503" y="527"/>
                  <a:pt x="1478" y="534"/>
                </a:cubicBezTo>
                <a:cubicBezTo>
                  <a:pt x="1453" y="541"/>
                  <a:pt x="1453" y="601"/>
                  <a:pt x="1430" y="618"/>
                </a:cubicBezTo>
                <a:cubicBezTo>
                  <a:pt x="1407" y="635"/>
                  <a:pt x="1365" y="627"/>
                  <a:pt x="1340" y="636"/>
                </a:cubicBezTo>
                <a:cubicBezTo>
                  <a:pt x="1315" y="645"/>
                  <a:pt x="1314" y="669"/>
                  <a:pt x="1280" y="672"/>
                </a:cubicBezTo>
                <a:cubicBezTo>
                  <a:pt x="1246" y="675"/>
                  <a:pt x="1181" y="656"/>
                  <a:pt x="1136" y="654"/>
                </a:cubicBezTo>
                <a:cubicBezTo>
                  <a:pt x="1091" y="652"/>
                  <a:pt x="1048" y="650"/>
                  <a:pt x="1008" y="662"/>
                </a:cubicBezTo>
                <a:cubicBezTo>
                  <a:pt x="968" y="674"/>
                  <a:pt x="929" y="721"/>
                  <a:pt x="896" y="726"/>
                </a:cubicBezTo>
                <a:cubicBezTo>
                  <a:pt x="863" y="731"/>
                  <a:pt x="845" y="697"/>
                  <a:pt x="808" y="694"/>
                </a:cubicBezTo>
                <a:cubicBezTo>
                  <a:pt x="771" y="691"/>
                  <a:pt x="708" y="692"/>
                  <a:pt x="676" y="707"/>
                </a:cubicBezTo>
                <a:cubicBezTo>
                  <a:pt x="644" y="722"/>
                  <a:pt x="647" y="764"/>
                  <a:pt x="616" y="782"/>
                </a:cubicBezTo>
                <a:cubicBezTo>
                  <a:pt x="585" y="800"/>
                  <a:pt x="523" y="811"/>
                  <a:pt x="488" y="814"/>
                </a:cubicBezTo>
                <a:cubicBezTo>
                  <a:pt x="453" y="817"/>
                  <a:pt x="432" y="790"/>
                  <a:pt x="408" y="798"/>
                </a:cubicBezTo>
                <a:cubicBezTo>
                  <a:pt x="384" y="806"/>
                  <a:pt x="368" y="851"/>
                  <a:pt x="344" y="862"/>
                </a:cubicBezTo>
                <a:cubicBezTo>
                  <a:pt x="320" y="873"/>
                  <a:pt x="296" y="861"/>
                  <a:pt x="264" y="862"/>
                </a:cubicBezTo>
                <a:cubicBezTo>
                  <a:pt x="232" y="863"/>
                  <a:pt x="196" y="858"/>
                  <a:pt x="152" y="870"/>
                </a:cubicBezTo>
                <a:cubicBezTo>
                  <a:pt x="108" y="882"/>
                  <a:pt x="32" y="921"/>
                  <a:pt x="0" y="934"/>
                </a:cubicBezTo>
              </a:path>
            </a:pathLst>
          </a:custGeom>
          <a:noFill/>
          <a:ln w="25400">
            <a:solidFill>
              <a:srgbClr val="3366FF"/>
            </a:solidFill>
            <a:round/>
            <a:headEnd/>
            <a:tailEnd/>
          </a:ln>
          <a:effectLst/>
        </p:spPr>
        <p:txBody>
          <a:bodyPr/>
          <a:lstStyle/>
          <a:p>
            <a:endParaRPr lang="en-US"/>
          </a:p>
        </p:txBody>
      </p:sp>
      <p:sp>
        <p:nvSpPr>
          <p:cNvPr id="20500" name="Freeform 20"/>
          <p:cNvSpPr>
            <a:spLocks/>
          </p:cNvSpPr>
          <p:nvPr/>
        </p:nvSpPr>
        <p:spPr bwMode="auto">
          <a:xfrm>
            <a:off x="-85725" y="1849438"/>
            <a:ext cx="466725" cy="5638800"/>
          </a:xfrm>
          <a:custGeom>
            <a:avLst/>
            <a:gdLst/>
            <a:ahLst/>
            <a:cxnLst>
              <a:cxn ang="0">
                <a:pos x="155" y="0"/>
              </a:cxn>
              <a:cxn ang="0">
                <a:pos x="193" y="130"/>
              </a:cxn>
              <a:cxn ang="0">
                <a:pos x="144" y="178"/>
              </a:cxn>
              <a:cxn ang="0">
                <a:pos x="144" y="322"/>
              </a:cxn>
              <a:cxn ang="0">
                <a:pos x="48" y="322"/>
              </a:cxn>
              <a:cxn ang="0">
                <a:pos x="96" y="419"/>
              </a:cxn>
              <a:cxn ang="0">
                <a:pos x="144" y="515"/>
              </a:cxn>
              <a:cxn ang="0">
                <a:pos x="193" y="563"/>
              </a:cxn>
              <a:cxn ang="0">
                <a:pos x="277" y="652"/>
              </a:cxn>
              <a:cxn ang="0">
                <a:pos x="245" y="788"/>
              </a:cxn>
              <a:cxn ang="0">
                <a:pos x="285" y="948"/>
              </a:cxn>
              <a:cxn ang="0">
                <a:pos x="193" y="947"/>
              </a:cxn>
              <a:cxn ang="0">
                <a:pos x="193" y="1044"/>
              </a:cxn>
              <a:cxn ang="0">
                <a:pos x="96" y="1044"/>
              </a:cxn>
              <a:cxn ang="0">
                <a:pos x="96" y="1236"/>
              </a:cxn>
              <a:cxn ang="0">
                <a:pos x="89" y="1452"/>
              </a:cxn>
              <a:cxn ang="0">
                <a:pos x="144" y="1572"/>
              </a:cxn>
              <a:cxn ang="0">
                <a:pos x="48" y="1717"/>
              </a:cxn>
              <a:cxn ang="0">
                <a:pos x="48" y="1861"/>
              </a:cxn>
              <a:cxn ang="0">
                <a:pos x="0" y="2053"/>
              </a:cxn>
              <a:cxn ang="0">
                <a:pos x="48" y="2198"/>
              </a:cxn>
              <a:cxn ang="0">
                <a:pos x="48" y="2342"/>
              </a:cxn>
              <a:cxn ang="0">
                <a:pos x="48" y="2438"/>
              </a:cxn>
              <a:cxn ang="0">
                <a:pos x="144" y="2534"/>
              </a:cxn>
              <a:cxn ang="0">
                <a:pos x="144" y="2678"/>
              </a:cxn>
              <a:cxn ang="0">
                <a:pos x="96" y="2871"/>
              </a:cxn>
              <a:cxn ang="0">
                <a:pos x="193" y="2823"/>
              </a:cxn>
              <a:cxn ang="0">
                <a:pos x="96" y="3015"/>
              </a:cxn>
              <a:cxn ang="0">
                <a:pos x="241" y="3015"/>
              </a:cxn>
              <a:cxn ang="0">
                <a:pos x="193" y="3159"/>
              </a:cxn>
              <a:cxn ang="0">
                <a:pos x="96" y="3159"/>
              </a:cxn>
              <a:cxn ang="0">
                <a:pos x="144" y="3207"/>
              </a:cxn>
              <a:cxn ang="0">
                <a:pos x="96" y="3255"/>
              </a:cxn>
              <a:cxn ang="0">
                <a:pos x="144" y="3544"/>
              </a:cxn>
            </a:cxnLst>
            <a:rect l="0" t="0" r="r" b="b"/>
            <a:pathLst>
              <a:path w="294" h="3552">
                <a:moveTo>
                  <a:pt x="155" y="0"/>
                </a:moveTo>
                <a:cubicBezTo>
                  <a:pt x="162" y="23"/>
                  <a:pt x="195" y="100"/>
                  <a:pt x="193" y="130"/>
                </a:cubicBezTo>
                <a:cubicBezTo>
                  <a:pt x="191" y="160"/>
                  <a:pt x="152" y="146"/>
                  <a:pt x="144" y="178"/>
                </a:cubicBezTo>
                <a:cubicBezTo>
                  <a:pt x="136" y="210"/>
                  <a:pt x="160" y="298"/>
                  <a:pt x="144" y="322"/>
                </a:cubicBezTo>
                <a:cubicBezTo>
                  <a:pt x="128" y="346"/>
                  <a:pt x="56" y="306"/>
                  <a:pt x="48" y="322"/>
                </a:cubicBezTo>
                <a:cubicBezTo>
                  <a:pt x="40" y="338"/>
                  <a:pt x="80" y="387"/>
                  <a:pt x="96" y="419"/>
                </a:cubicBezTo>
                <a:cubicBezTo>
                  <a:pt x="112" y="451"/>
                  <a:pt x="128" y="491"/>
                  <a:pt x="144" y="515"/>
                </a:cubicBezTo>
                <a:cubicBezTo>
                  <a:pt x="160" y="539"/>
                  <a:pt x="171" y="540"/>
                  <a:pt x="193" y="563"/>
                </a:cubicBezTo>
                <a:cubicBezTo>
                  <a:pt x="215" y="586"/>
                  <a:pt x="268" y="615"/>
                  <a:pt x="277" y="652"/>
                </a:cubicBezTo>
                <a:cubicBezTo>
                  <a:pt x="286" y="689"/>
                  <a:pt x="244" y="739"/>
                  <a:pt x="245" y="788"/>
                </a:cubicBezTo>
                <a:cubicBezTo>
                  <a:pt x="246" y="837"/>
                  <a:pt x="294" y="922"/>
                  <a:pt x="285" y="948"/>
                </a:cubicBezTo>
                <a:cubicBezTo>
                  <a:pt x="276" y="974"/>
                  <a:pt x="208" y="931"/>
                  <a:pt x="193" y="947"/>
                </a:cubicBezTo>
                <a:cubicBezTo>
                  <a:pt x="178" y="963"/>
                  <a:pt x="209" y="1028"/>
                  <a:pt x="193" y="1044"/>
                </a:cubicBezTo>
                <a:cubicBezTo>
                  <a:pt x="177" y="1060"/>
                  <a:pt x="112" y="1012"/>
                  <a:pt x="96" y="1044"/>
                </a:cubicBezTo>
                <a:cubicBezTo>
                  <a:pt x="80" y="1076"/>
                  <a:pt x="97" y="1168"/>
                  <a:pt x="96" y="1236"/>
                </a:cubicBezTo>
                <a:cubicBezTo>
                  <a:pt x="95" y="1304"/>
                  <a:pt x="81" y="1396"/>
                  <a:pt x="89" y="1452"/>
                </a:cubicBezTo>
                <a:cubicBezTo>
                  <a:pt x="97" y="1508"/>
                  <a:pt x="151" y="1528"/>
                  <a:pt x="144" y="1572"/>
                </a:cubicBezTo>
                <a:cubicBezTo>
                  <a:pt x="137" y="1616"/>
                  <a:pt x="64" y="1669"/>
                  <a:pt x="48" y="1717"/>
                </a:cubicBezTo>
                <a:cubicBezTo>
                  <a:pt x="32" y="1765"/>
                  <a:pt x="56" y="1805"/>
                  <a:pt x="48" y="1861"/>
                </a:cubicBezTo>
                <a:cubicBezTo>
                  <a:pt x="40" y="1917"/>
                  <a:pt x="0" y="1997"/>
                  <a:pt x="0" y="2053"/>
                </a:cubicBezTo>
                <a:cubicBezTo>
                  <a:pt x="0" y="2109"/>
                  <a:pt x="40" y="2150"/>
                  <a:pt x="48" y="2198"/>
                </a:cubicBezTo>
                <a:cubicBezTo>
                  <a:pt x="56" y="2246"/>
                  <a:pt x="48" y="2302"/>
                  <a:pt x="48" y="2342"/>
                </a:cubicBezTo>
                <a:cubicBezTo>
                  <a:pt x="48" y="2382"/>
                  <a:pt x="32" y="2406"/>
                  <a:pt x="48" y="2438"/>
                </a:cubicBezTo>
                <a:cubicBezTo>
                  <a:pt x="64" y="2470"/>
                  <a:pt x="128" y="2494"/>
                  <a:pt x="144" y="2534"/>
                </a:cubicBezTo>
                <a:cubicBezTo>
                  <a:pt x="160" y="2574"/>
                  <a:pt x="152" y="2622"/>
                  <a:pt x="144" y="2678"/>
                </a:cubicBezTo>
                <a:cubicBezTo>
                  <a:pt x="136" y="2734"/>
                  <a:pt x="88" y="2847"/>
                  <a:pt x="96" y="2871"/>
                </a:cubicBezTo>
                <a:cubicBezTo>
                  <a:pt x="104" y="2895"/>
                  <a:pt x="193" y="2799"/>
                  <a:pt x="193" y="2823"/>
                </a:cubicBezTo>
                <a:cubicBezTo>
                  <a:pt x="193" y="2847"/>
                  <a:pt x="88" y="2983"/>
                  <a:pt x="96" y="3015"/>
                </a:cubicBezTo>
                <a:cubicBezTo>
                  <a:pt x="104" y="3047"/>
                  <a:pt x="225" y="2991"/>
                  <a:pt x="241" y="3015"/>
                </a:cubicBezTo>
                <a:cubicBezTo>
                  <a:pt x="257" y="3039"/>
                  <a:pt x="217" y="3135"/>
                  <a:pt x="193" y="3159"/>
                </a:cubicBezTo>
                <a:cubicBezTo>
                  <a:pt x="169" y="3183"/>
                  <a:pt x="104" y="3151"/>
                  <a:pt x="96" y="3159"/>
                </a:cubicBezTo>
                <a:cubicBezTo>
                  <a:pt x="88" y="3167"/>
                  <a:pt x="144" y="3191"/>
                  <a:pt x="144" y="3207"/>
                </a:cubicBezTo>
                <a:cubicBezTo>
                  <a:pt x="144" y="3223"/>
                  <a:pt x="96" y="3199"/>
                  <a:pt x="96" y="3255"/>
                </a:cubicBezTo>
                <a:cubicBezTo>
                  <a:pt x="96" y="3311"/>
                  <a:pt x="96" y="3552"/>
                  <a:pt x="144" y="3544"/>
                </a:cubicBezTo>
              </a:path>
            </a:pathLst>
          </a:custGeom>
          <a:noFill/>
          <a:ln w="25400">
            <a:solidFill>
              <a:srgbClr val="3366FF"/>
            </a:solidFill>
            <a:round/>
            <a:headEnd/>
            <a:tailEnd/>
          </a:ln>
          <a:effectLst/>
        </p:spPr>
        <p:txBody>
          <a:bodyPr/>
          <a:lstStyle/>
          <a:p>
            <a:endParaRPr lang="en-US"/>
          </a:p>
        </p:txBody>
      </p:sp>
      <p:sp>
        <p:nvSpPr>
          <p:cNvPr id="20501" name="Freeform 21"/>
          <p:cNvSpPr>
            <a:spLocks/>
          </p:cNvSpPr>
          <p:nvPr/>
        </p:nvSpPr>
        <p:spPr bwMode="auto">
          <a:xfrm>
            <a:off x="255588" y="6669088"/>
            <a:ext cx="1490662" cy="730250"/>
          </a:xfrm>
          <a:custGeom>
            <a:avLst/>
            <a:gdLst/>
            <a:ahLst/>
            <a:cxnLst>
              <a:cxn ang="0">
                <a:pos x="939" y="460"/>
              </a:cxn>
              <a:cxn ang="0">
                <a:pos x="864" y="402"/>
              </a:cxn>
              <a:cxn ang="0">
                <a:pos x="843" y="316"/>
              </a:cxn>
              <a:cxn ang="0">
                <a:pos x="798" y="354"/>
              </a:cxn>
              <a:cxn ang="0">
                <a:pos x="756" y="324"/>
              </a:cxn>
              <a:cxn ang="0">
                <a:pos x="750" y="252"/>
              </a:cxn>
              <a:cxn ang="0">
                <a:pos x="603" y="316"/>
              </a:cxn>
              <a:cxn ang="0">
                <a:pos x="651" y="219"/>
              </a:cxn>
              <a:cxn ang="0">
                <a:pos x="555" y="267"/>
              </a:cxn>
              <a:cxn ang="0">
                <a:pos x="507" y="171"/>
              </a:cxn>
              <a:cxn ang="0">
                <a:pos x="411" y="267"/>
              </a:cxn>
              <a:cxn ang="0">
                <a:pos x="362" y="123"/>
              </a:cxn>
              <a:cxn ang="0">
                <a:pos x="266" y="171"/>
              </a:cxn>
              <a:cxn ang="0">
                <a:pos x="266" y="75"/>
              </a:cxn>
              <a:cxn ang="0">
                <a:pos x="170" y="27"/>
              </a:cxn>
              <a:cxn ang="0">
                <a:pos x="122" y="123"/>
              </a:cxn>
              <a:cxn ang="0">
                <a:pos x="60" y="6"/>
              </a:cxn>
              <a:cxn ang="0">
                <a:pos x="0" y="90"/>
              </a:cxn>
            </a:cxnLst>
            <a:rect l="0" t="0" r="r" b="b"/>
            <a:pathLst>
              <a:path w="939" h="460">
                <a:moveTo>
                  <a:pt x="939" y="460"/>
                </a:moveTo>
                <a:cubicBezTo>
                  <a:pt x="926" y="450"/>
                  <a:pt x="880" y="426"/>
                  <a:pt x="864" y="402"/>
                </a:cubicBezTo>
                <a:cubicBezTo>
                  <a:pt x="848" y="378"/>
                  <a:pt x="854" y="324"/>
                  <a:pt x="843" y="316"/>
                </a:cubicBezTo>
                <a:cubicBezTo>
                  <a:pt x="832" y="308"/>
                  <a:pt x="812" y="353"/>
                  <a:pt x="798" y="354"/>
                </a:cubicBezTo>
                <a:cubicBezTo>
                  <a:pt x="784" y="355"/>
                  <a:pt x="764" y="341"/>
                  <a:pt x="756" y="324"/>
                </a:cubicBezTo>
                <a:cubicBezTo>
                  <a:pt x="748" y="307"/>
                  <a:pt x="775" y="253"/>
                  <a:pt x="750" y="252"/>
                </a:cubicBezTo>
                <a:cubicBezTo>
                  <a:pt x="725" y="251"/>
                  <a:pt x="619" y="321"/>
                  <a:pt x="603" y="316"/>
                </a:cubicBezTo>
                <a:cubicBezTo>
                  <a:pt x="587" y="311"/>
                  <a:pt x="659" y="227"/>
                  <a:pt x="651" y="219"/>
                </a:cubicBezTo>
                <a:cubicBezTo>
                  <a:pt x="643" y="211"/>
                  <a:pt x="579" y="275"/>
                  <a:pt x="555" y="267"/>
                </a:cubicBezTo>
                <a:cubicBezTo>
                  <a:pt x="531" y="259"/>
                  <a:pt x="531" y="171"/>
                  <a:pt x="507" y="171"/>
                </a:cubicBezTo>
                <a:cubicBezTo>
                  <a:pt x="483" y="171"/>
                  <a:pt x="435" y="275"/>
                  <a:pt x="411" y="267"/>
                </a:cubicBezTo>
                <a:cubicBezTo>
                  <a:pt x="387" y="259"/>
                  <a:pt x="386" y="139"/>
                  <a:pt x="362" y="123"/>
                </a:cubicBezTo>
                <a:cubicBezTo>
                  <a:pt x="338" y="107"/>
                  <a:pt x="282" y="179"/>
                  <a:pt x="266" y="171"/>
                </a:cubicBezTo>
                <a:cubicBezTo>
                  <a:pt x="250" y="163"/>
                  <a:pt x="282" y="99"/>
                  <a:pt x="266" y="75"/>
                </a:cubicBezTo>
                <a:cubicBezTo>
                  <a:pt x="250" y="51"/>
                  <a:pt x="194" y="19"/>
                  <a:pt x="170" y="27"/>
                </a:cubicBezTo>
                <a:cubicBezTo>
                  <a:pt x="146" y="35"/>
                  <a:pt x="140" y="126"/>
                  <a:pt x="122" y="123"/>
                </a:cubicBezTo>
                <a:cubicBezTo>
                  <a:pt x="104" y="120"/>
                  <a:pt x="80" y="12"/>
                  <a:pt x="60" y="6"/>
                </a:cubicBezTo>
                <a:cubicBezTo>
                  <a:pt x="40" y="0"/>
                  <a:pt x="12" y="73"/>
                  <a:pt x="0" y="90"/>
                </a:cubicBezTo>
              </a:path>
            </a:pathLst>
          </a:custGeom>
          <a:noFill/>
          <a:ln w="25400">
            <a:solidFill>
              <a:srgbClr val="3366FF"/>
            </a:solidFill>
            <a:round/>
            <a:headEnd/>
            <a:tailEnd/>
          </a:ln>
          <a:effectLst/>
        </p:spPr>
        <p:txBody>
          <a:bodyPr/>
          <a:lstStyle/>
          <a:p>
            <a:endParaRPr lang="en-US"/>
          </a:p>
        </p:txBody>
      </p:sp>
      <p:sp>
        <p:nvSpPr>
          <p:cNvPr id="20502" name="Freeform 22"/>
          <p:cNvSpPr>
            <a:spLocks/>
          </p:cNvSpPr>
          <p:nvPr/>
        </p:nvSpPr>
        <p:spPr bwMode="auto">
          <a:xfrm>
            <a:off x="68263" y="4179888"/>
            <a:ext cx="2339975" cy="852487"/>
          </a:xfrm>
          <a:custGeom>
            <a:avLst/>
            <a:gdLst/>
            <a:ahLst/>
            <a:cxnLst>
              <a:cxn ang="0">
                <a:pos x="1442" y="537"/>
              </a:cxn>
              <a:cxn ang="0">
                <a:pos x="1474" y="398"/>
              </a:cxn>
              <a:cxn ang="0">
                <a:pos x="1442" y="345"/>
              </a:cxn>
              <a:cxn ang="0">
                <a:pos x="1468" y="290"/>
              </a:cxn>
              <a:cxn ang="0">
                <a:pos x="1442" y="201"/>
              </a:cxn>
              <a:cxn ang="0">
                <a:pos x="1306" y="146"/>
              </a:cxn>
              <a:cxn ang="0">
                <a:pos x="1204" y="92"/>
              </a:cxn>
              <a:cxn ang="0">
                <a:pos x="1106" y="201"/>
              </a:cxn>
              <a:cxn ang="0">
                <a:pos x="1009" y="201"/>
              </a:cxn>
              <a:cxn ang="0">
                <a:pos x="862" y="134"/>
              </a:cxn>
              <a:cxn ang="0">
                <a:pos x="769" y="201"/>
              </a:cxn>
              <a:cxn ang="0">
                <a:pos x="673" y="153"/>
              </a:cxn>
              <a:cxn ang="0">
                <a:pos x="625" y="201"/>
              </a:cxn>
              <a:cxn ang="0">
                <a:pos x="577" y="153"/>
              </a:cxn>
              <a:cxn ang="0">
                <a:pos x="577" y="104"/>
              </a:cxn>
              <a:cxn ang="0">
                <a:pos x="529" y="104"/>
              </a:cxn>
              <a:cxn ang="0">
                <a:pos x="480" y="153"/>
              </a:cxn>
              <a:cxn ang="0">
                <a:pos x="432" y="104"/>
              </a:cxn>
              <a:cxn ang="0">
                <a:pos x="384" y="104"/>
              </a:cxn>
              <a:cxn ang="0">
                <a:pos x="336" y="56"/>
              </a:cxn>
              <a:cxn ang="0">
                <a:pos x="288" y="104"/>
              </a:cxn>
              <a:cxn ang="0">
                <a:pos x="240" y="104"/>
              </a:cxn>
              <a:cxn ang="0">
                <a:pos x="240" y="56"/>
              </a:cxn>
              <a:cxn ang="0">
                <a:pos x="240" y="8"/>
              </a:cxn>
              <a:cxn ang="0">
                <a:pos x="144" y="8"/>
              </a:cxn>
              <a:cxn ang="0">
                <a:pos x="144" y="56"/>
              </a:cxn>
              <a:cxn ang="0">
                <a:pos x="96" y="56"/>
              </a:cxn>
              <a:cxn ang="0">
                <a:pos x="0" y="8"/>
              </a:cxn>
            </a:cxnLst>
            <a:rect l="0" t="0" r="r" b="b"/>
            <a:pathLst>
              <a:path w="1474" h="537">
                <a:moveTo>
                  <a:pt x="1442" y="537"/>
                </a:moveTo>
                <a:cubicBezTo>
                  <a:pt x="1447" y="514"/>
                  <a:pt x="1474" y="430"/>
                  <a:pt x="1474" y="398"/>
                </a:cubicBezTo>
                <a:cubicBezTo>
                  <a:pt x="1474" y="366"/>
                  <a:pt x="1443" y="363"/>
                  <a:pt x="1442" y="345"/>
                </a:cubicBezTo>
                <a:cubicBezTo>
                  <a:pt x="1441" y="327"/>
                  <a:pt x="1468" y="314"/>
                  <a:pt x="1468" y="290"/>
                </a:cubicBezTo>
                <a:cubicBezTo>
                  <a:pt x="1468" y="266"/>
                  <a:pt x="1469" y="225"/>
                  <a:pt x="1442" y="201"/>
                </a:cubicBezTo>
                <a:cubicBezTo>
                  <a:pt x="1415" y="177"/>
                  <a:pt x="1345" y="164"/>
                  <a:pt x="1306" y="146"/>
                </a:cubicBezTo>
                <a:cubicBezTo>
                  <a:pt x="1267" y="128"/>
                  <a:pt x="1237" y="83"/>
                  <a:pt x="1204" y="92"/>
                </a:cubicBezTo>
                <a:cubicBezTo>
                  <a:pt x="1171" y="101"/>
                  <a:pt x="1139" y="183"/>
                  <a:pt x="1106" y="201"/>
                </a:cubicBezTo>
                <a:cubicBezTo>
                  <a:pt x="1073" y="219"/>
                  <a:pt x="1050" y="212"/>
                  <a:pt x="1009" y="201"/>
                </a:cubicBezTo>
                <a:cubicBezTo>
                  <a:pt x="968" y="190"/>
                  <a:pt x="902" y="134"/>
                  <a:pt x="862" y="134"/>
                </a:cubicBezTo>
                <a:cubicBezTo>
                  <a:pt x="822" y="134"/>
                  <a:pt x="800" y="198"/>
                  <a:pt x="769" y="201"/>
                </a:cubicBezTo>
                <a:cubicBezTo>
                  <a:pt x="738" y="204"/>
                  <a:pt x="697" y="153"/>
                  <a:pt x="673" y="153"/>
                </a:cubicBezTo>
                <a:cubicBezTo>
                  <a:pt x="649" y="153"/>
                  <a:pt x="641" y="201"/>
                  <a:pt x="625" y="201"/>
                </a:cubicBezTo>
                <a:cubicBezTo>
                  <a:pt x="609" y="201"/>
                  <a:pt x="585" y="169"/>
                  <a:pt x="577" y="153"/>
                </a:cubicBezTo>
                <a:cubicBezTo>
                  <a:pt x="569" y="137"/>
                  <a:pt x="585" y="112"/>
                  <a:pt x="577" y="104"/>
                </a:cubicBezTo>
                <a:cubicBezTo>
                  <a:pt x="569" y="96"/>
                  <a:pt x="545" y="96"/>
                  <a:pt x="529" y="104"/>
                </a:cubicBezTo>
                <a:cubicBezTo>
                  <a:pt x="513" y="112"/>
                  <a:pt x="496" y="153"/>
                  <a:pt x="480" y="153"/>
                </a:cubicBezTo>
                <a:cubicBezTo>
                  <a:pt x="464" y="153"/>
                  <a:pt x="448" y="112"/>
                  <a:pt x="432" y="104"/>
                </a:cubicBezTo>
                <a:cubicBezTo>
                  <a:pt x="416" y="96"/>
                  <a:pt x="400" y="112"/>
                  <a:pt x="384" y="104"/>
                </a:cubicBezTo>
                <a:cubicBezTo>
                  <a:pt x="368" y="96"/>
                  <a:pt x="352" y="56"/>
                  <a:pt x="336" y="56"/>
                </a:cubicBezTo>
                <a:cubicBezTo>
                  <a:pt x="320" y="56"/>
                  <a:pt x="304" y="96"/>
                  <a:pt x="288" y="104"/>
                </a:cubicBezTo>
                <a:cubicBezTo>
                  <a:pt x="272" y="112"/>
                  <a:pt x="248" y="112"/>
                  <a:pt x="240" y="104"/>
                </a:cubicBezTo>
                <a:cubicBezTo>
                  <a:pt x="232" y="96"/>
                  <a:pt x="240" y="72"/>
                  <a:pt x="240" y="56"/>
                </a:cubicBezTo>
                <a:cubicBezTo>
                  <a:pt x="240" y="40"/>
                  <a:pt x="256" y="16"/>
                  <a:pt x="240" y="8"/>
                </a:cubicBezTo>
                <a:cubicBezTo>
                  <a:pt x="224" y="0"/>
                  <a:pt x="160" y="0"/>
                  <a:pt x="144" y="8"/>
                </a:cubicBezTo>
                <a:cubicBezTo>
                  <a:pt x="128" y="16"/>
                  <a:pt x="152" y="48"/>
                  <a:pt x="144" y="56"/>
                </a:cubicBezTo>
                <a:cubicBezTo>
                  <a:pt x="136" y="64"/>
                  <a:pt x="120" y="64"/>
                  <a:pt x="96" y="56"/>
                </a:cubicBezTo>
                <a:cubicBezTo>
                  <a:pt x="72" y="48"/>
                  <a:pt x="36" y="28"/>
                  <a:pt x="0" y="8"/>
                </a:cubicBezTo>
              </a:path>
            </a:pathLst>
          </a:custGeom>
          <a:noFill/>
          <a:ln w="25400">
            <a:solidFill>
              <a:srgbClr val="3366FF"/>
            </a:solidFill>
            <a:round/>
            <a:headEnd/>
            <a:tailEnd/>
          </a:ln>
          <a:effectLst/>
        </p:spPr>
        <p:txBody>
          <a:bodyPr/>
          <a:lstStyle/>
          <a:p>
            <a:endParaRPr lang="en-US"/>
          </a:p>
        </p:txBody>
      </p:sp>
      <p:sp>
        <p:nvSpPr>
          <p:cNvPr id="20503" name="Freeform 23"/>
          <p:cNvSpPr>
            <a:spLocks/>
          </p:cNvSpPr>
          <p:nvPr/>
        </p:nvSpPr>
        <p:spPr bwMode="auto">
          <a:xfrm>
            <a:off x="6742113" y="5992813"/>
            <a:ext cx="895350" cy="290512"/>
          </a:xfrm>
          <a:custGeom>
            <a:avLst/>
            <a:gdLst/>
            <a:ahLst/>
            <a:cxnLst>
              <a:cxn ang="0">
                <a:pos x="0" y="180"/>
              </a:cxn>
              <a:cxn ang="0">
                <a:pos x="75" y="165"/>
              </a:cxn>
              <a:cxn ang="0">
                <a:pos x="192" y="72"/>
              </a:cxn>
              <a:cxn ang="0">
                <a:pos x="312" y="42"/>
              </a:cxn>
              <a:cxn ang="0">
                <a:pos x="363" y="20"/>
              </a:cxn>
              <a:cxn ang="0">
                <a:pos x="420" y="60"/>
              </a:cxn>
              <a:cxn ang="0">
                <a:pos x="474" y="18"/>
              </a:cxn>
              <a:cxn ang="0">
                <a:pos x="564" y="0"/>
              </a:cxn>
            </a:cxnLst>
            <a:rect l="0" t="0" r="r" b="b"/>
            <a:pathLst>
              <a:path w="564" h="183">
                <a:moveTo>
                  <a:pt x="0" y="180"/>
                </a:moveTo>
                <a:cubicBezTo>
                  <a:pt x="12" y="177"/>
                  <a:pt x="43" y="183"/>
                  <a:pt x="75" y="165"/>
                </a:cubicBezTo>
                <a:cubicBezTo>
                  <a:pt x="107" y="147"/>
                  <a:pt x="152" y="92"/>
                  <a:pt x="192" y="72"/>
                </a:cubicBezTo>
                <a:cubicBezTo>
                  <a:pt x="232" y="52"/>
                  <a:pt x="284" y="51"/>
                  <a:pt x="312" y="42"/>
                </a:cubicBezTo>
                <a:cubicBezTo>
                  <a:pt x="340" y="33"/>
                  <a:pt x="345" y="17"/>
                  <a:pt x="363" y="20"/>
                </a:cubicBezTo>
                <a:cubicBezTo>
                  <a:pt x="381" y="23"/>
                  <a:pt x="402" y="60"/>
                  <a:pt x="420" y="60"/>
                </a:cubicBezTo>
                <a:cubicBezTo>
                  <a:pt x="438" y="60"/>
                  <a:pt x="450" y="28"/>
                  <a:pt x="474" y="18"/>
                </a:cubicBezTo>
                <a:cubicBezTo>
                  <a:pt x="498" y="8"/>
                  <a:pt x="545" y="4"/>
                  <a:pt x="564" y="0"/>
                </a:cubicBezTo>
              </a:path>
            </a:pathLst>
          </a:custGeom>
          <a:noFill/>
          <a:ln w="25400">
            <a:solidFill>
              <a:srgbClr val="3366FF"/>
            </a:solidFill>
            <a:round/>
            <a:headEnd/>
            <a:tailEnd/>
          </a:ln>
          <a:effectLst/>
        </p:spPr>
        <p:txBody>
          <a:bodyPr/>
          <a:lstStyle/>
          <a:p>
            <a:endParaRPr lang="en-US"/>
          </a:p>
        </p:txBody>
      </p:sp>
      <p:sp>
        <p:nvSpPr>
          <p:cNvPr id="20504" name="Oval 24" descr="75%"/>
          <p:cNvSpPr>
            <a:spLocks noChangeArrowheads="1"/>
          </p:cNvSpPr>
          <p:nvPr/>
        </p:nvSpPr>
        <p:spPr bwMode="auto">
          <a:xfrm>
            <a:off x="4552950" y="5251450"/>
            <a:ext cx="90488"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0505" name="Oval 25" descr="75%"/>
          <p:cNvSpPr>
            <a:spLocks noChangeArrowheads="1"/>
          </p:cNvSpPr>
          <p:nvPr/>
        </p:nvSpPr>
        <p:spPr bwMode="auto">
          <a:xfrm>
            <a:off x="6861175" y="6100763"/>
            <a:ext cx="90488"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0506" name="Oval 26" descr="75%"/>
          <p:cNvSpPr>
            <a:spLocks noChangeArrowheads="1"/>
          </p:cNvSpPr>
          <p:nvPr/>
        </p:nvSpPr>
        <p:spPr bwMode="auto">
          <a:xfrm>
            <a:off x="5792788" y="1827213"/>
            <a:ext cx="90487"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0507" name="Oval 27" descr="75%"/>
          <p:cNvSpPr>
            <a:spLocks noChangeArrowheads="1"/>
          </p:cNvSpPr>
          <p:nvPr/>
        </p:nvSpPr>
        <p:spPr bwMode="auto">
          <a:xfrm>
            <a:off x="4953000" y="4268788"/>
            <a:ext cx="90488"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0508" name="Oval 28" descr="75%"/>
          <p:cNvSpPr>
            <a:spLocks noChangeArrowheads="1"/>
          </p:cNvSpPr>
          <p:nvPr/>
        </p:nvSpPr>
        <p:spPr bwMode="auto">
          <a:xfrm>
            <a:off x="3349625" y="458788"/>
            <a:ext cx="90488"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0509" name="Oval 29" descr="75%"/>
          <p:cNvSpPr>
            <a:spLocks noChangeArrowheads="1"/>
          </p:cNvSpPr>
          <p:nvPr/>
        </p:nvSpPr>
        <p:spPr bwMode="auto">
          <a:xfrm>
            <a:off x="6938963" y="681038"/>
            <a:ext cx="90487"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0510" name="Oval 30" descr="75%"/>
          <p:cNvSpPr>
            <a:spLocks noChangeArrowheads="1"/>
          </p:cNvSpPr>
          <p:nvPr/>
        </p:nvSpPr>
        <p:spPr bwMode="auto">
          <a:xfrm>
            <a:off x="6421438" y="2916238"/>
            <a:ext cx="90487"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0511" name="Oval 31" descr="75%"/>
          <p:cNvSpPr>
            <a:spLocks noChangeArrowheads="1"/>
          </p:cNvSpPr>
          <p:nvPr/>
        </p:nvSpPr>
        <p:spPr bwMode="auto">
          <a:xfrm>
            <a:off x="8234363" y="6483350"/>
            <a:ext cx="90487"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0512" name="Oval 32" descr="75%"/>
          <p:cNvSpPr>
            <a:spLocks noChangeArrowheads="1"/>
          </p:cNvSpPr>
          <p:nvPr/>
        </p:nvSpPr>
        <p:spPr bwMode="auto">
          <a:xfrm>
            <a:off x="373063" y="3048000"/>
            <a:ext cx="90487"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0513" name="Oval 33" descr="75%"/>
          <p:cNvSpPr>
            <a:spLocks noChangeArrowheads="1"/>
          </p:cNvSpPr>
          <p:nvPr/>
        </p:nvSpPr>
        <p:spPr bwMode="auto">
          <a:xfrm>
            <a:off x="5010150" y="604838"/>
            <a:ext cx="90488"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0514" name="Oval 34" descr="75%"/>
          <p:cNvSpPr>
            <a:spLocks noChangeArrowheads="1"/>
          </p:cNvSpPr>
          <p:nvPr/>
        </p:nvSpPr>
        <p:spPr bwMode="auto">
          <a:xfrm>
            <a:off x="68263" y="1827213"/>
            <a:ext cx="90487"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0515" name="Oval 35" descr="75%"/>
          <p:cNvSpPr>
            <a:spLocks noChangeArrowheads="1"/>
          </p:cNvSpPr>
          <p:nvPr/>
        </p:nvSpPr>
        <p:spPr bwMode="auto">
          <a:xfrm>
            <a:off x="7089775" y="5567363"/>
            <a:ext cx="90488"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0516" name="Oval 36" descr="75%"/>
          <p:cNvSpPr>
            <a:spLocks noChangeArrowheads="1"/>
          </p:cNvSpPr>
          <p:nvPr/>
        </p:nvSpPr>
        <p:spPr bwMode="auto">
          <a:xfrm>
            <a:off x="6173788" y="4727575"/>
            <a:ext cx="90487"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0517" name="Oval 37" descr="75%"/>
          <p:cNvSpPr>
            <a:spLocks noChangeArrowheads="1"/>
          </p:cNvSpPr>
          <p:nvPr/>
        </p:nvSpPr>
        <p:spPr bwMode="auto">
          <a:xfrm>
            <a:off x="3808413" y="3963988"/>
            <a:ext cx="90487"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0518" name="Oval 38" descr="75%"/>
          <p:cNvSpPr>
            <a:spLocks noChangeArrowheads="1"/>
          </p:cNvSpPr>
          <p:nvPr/>
        </p:nvSpPr>
        <p:spPr bwMode="auto">
          <a:xfrm>
            <a:off x="2816225" y="5260975"/>
            <a:ext cx="90488"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0519" name="Oval 39" descr="75%"/>
          <p:cNvSpPr>
            <a:spLocks noChangeArrowheads="1"/>
          </p:cNvSpPr>
          <p:nvPr/>
        </p:nvSpPr>
        <p:spPr bwMode="auto">
          <a:xfrm>
            <a:off x="3656013" y="6407150"/>
            <a:ext cx="90487"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0520" name="Oval 40" descr="75%"/>
          <p:cNvSpPr>
            <a:spLocks noChangeArrowheads="1"/>
          </p:cNvSpPr>
          <p:nvPr/>
        </p:nvSpPr>
        <p:spPr bwMode="auto">
          <a:xfrm>
            <a:off x="5716588" y="7016750"/>
            <a:ext cx="90487"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0522" name="Oval 42" descr="75%"/>
          <p:cNvSpPr>
            <a:spLocks noChangeArrowheads="1"/>
          </p:cNvSpPr>
          <p:nvPr/>
        </p:nvSpPr>
        <p:spPr bwMode="auto">
          <a:xfrm>
            <a:off x="68263" y="4498975"/>
            <a:ext cx="90487"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0523" name="Oval 43" descr="75%"/>
          <p:cNvSpPr>
            <a:spLocks noChangeArrowheads="1"/>
          </p:cNvSpPr>
          <p:nvPr/>
        </p:nvSpPr>
        <p:spPr bwMode="auto">
          <a:xfrm>
            <a:off x="5410200" y="2055813"/>
            <a:ext cx="90488"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0524" name="Oval 44" descr="75%"/>
          <p:cNvSpPr>
            <a:spLocks noChangeArrowheads="1"/>
          </p:cNvSpPr>
          <p:nvPr/>
        </p:nvSpPr>
        <p:spPr bwMode="auto">
          <a:xfrm>
            <a:off x="2662238" y="3735388"/>
            <a:ext cx="90487"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0525" name="Oval 45" descr="75%"/>
          <p:cNvSpPr>
            <a:spLocks noChangeArrowheads="1"/>
          </p:cNvSpPr>
          <p:nvPr/>
        </p:nvSpPr>
        <p:spPr bwMode="auto">
          <a:xfrm>
            <a:off x="5410200" y="2971800"/>
            <a:ext cx="90488"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0526" name="Oval 46" descr="75%"/>
          <p:cNvSpPr>
            <a:spLocks noChangeArrowheads="1"/>
          </p:cNvSpPr>
          <p:nvPr/>
        </p:nvSpPr>
        <p:spPr bwMode="auto">
          <a:xfrm>
            <a:off x="5029200" y="1444625"/>
            <a:ext cx="90488"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0527" name="Oval 47" descr="75%"/>
          <p:cNvSpPr>
            <a:spLocks noChangeArrowheads="1"/>
          </p:cNvSpPr>
          <p:nvPr/>
        </p:nvSpPr>
        <p:spPr bwMode="auto">
          <a:xfrm>
            <a:off x="1976438" y="1444625"/>
            <a:ext cx="90487"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0528" name="Freeform 48"/>
          <p:cNvSpPr>
            <a:spLocks/>
          </p:cNvSpPr>
          <p:nvPr/>
        </p:nvSpPr>
        <p:spPr bwMode="auto">
          <a:xfrm>
            <a:off x="150813" y="-314325"/>
            <a:ext cx="9958387" cy="5627688"/>
          </a:xfrm>
          <a:custGeom>
            <a:avLst/>
            <a:gdLst/>
            <a:ahLst/>
            <a:cxnLst>
              <a:cxn ang="0">
                <a:pos x="0" y="1375"/>
              </a:cxn>
              <a:cxn ang="0">
                <a:pos x="132" y="1525"/>
              </a:cxn>
              <a:cxn ang="0">
                <a:pos x="372" y="1651"/>
              </a:cxn>
              <a:cxn ang="0">
                <a:pos x="459" y="1787"/>
              </a:cxn>
              <a:cxn ang="0">
                <a:pos x="635" y="1857"/>
              </a:cxn>
              <a:cxn ang="0">
                <a:pos x="813" y="1974"/>
              </a:cxn>
              <a:cxn ang="0">
                <a:pos x="909" y="2118"/>
              </a:cxn>
              <a:cxn ang="0">
                <a:pos x="1054" y="2118"/>
              </a:cxn>
              <a:cxn ang="0">
                <a:pos x="1140" y="2208"/>
              </a:cxn>
              <a:cxn ang="0">
                <a:pos x="1294" y="2310"/>
              </a:cxn>
              <a:cxn ang="0">
                <a:pos x="1449" y="2412"/>
              </a:cxn>
              <a:cxn ang="0">
                <a:pos x="1527" y="2672"/>
              </a:cxn>
              <a:cxn ang="0">
                <a:pos x="1727" y="2743"/>
              </a:cxn>
              <a:cxn ang="0">
                <a:pos x="1871" y="2984"/>
              </a:cxn>
              <a:cxn ang="0">
                <a:pos x="2096" y="3114"/>
              </a:cxn>
              <a:cxn ang="0">
                <a:pos x="2159" y="3272"/>
              </a:cxn>
              <a:cxn ang="0">
                <a:pos x="2400" y="3416"/>
              </a:cxn>
              <a:cxn ang="0">
                <a:pos x="2780" y="3531"/>
              </a:cxn>
              <a:cxn ang="0">
                <a:pos x="2976" y="3499"/>
              </a:cxn>
              <a:cxn ang="0">
                <a:pos x="3052" y="3403"/>
              </a:cxn>
              <a:cxn ang="0">
                <a:pos x="3172" y="3347"/>
              </a:cxn>
              <a:cxn ang="0">
                <a:pos x="3325" y="3234"/>
              </a:cxn>
              <a:cxn ang="0">
                <a:pos x="3410" y="3176"/>
              </a:cxn>
              <a:cxn ang="0">
                <a:pos x="3698" y="3224"/>
              </a:cxn>
              <a:cxn ang="0">
                <a:pos x="3987" y="3224"/>
              </a:cxn>
              <a:cxn ang="0">
                <a:pos x="4275" y="3176"/>
              </a:cxn>
              <a:cxn ang="0">
                <a:pos x="4323" y="3080"/>
              </a:cxn>
              <a:cxn ang="0">
                <a:pos x="4612" y="2984"/>
              </a:cxn>
              <a:cxn ang="0">
                <a:pos x="4667" y="2833"/>
              </a:cxn>
              <a:cxn ang="0">
                <a:pos x="4804" y="2743"/>
              </a:cxn>
              <a:cxn ang="0">
                <a:pos x="4804" y="2599"/>
              </a:cxn>
              <a:cxn ang="0">
                <a:pos x="4962" y="2443"/>
              </a:cxn>
              <a:cxn ang="0">
                <a:pos x="5116" y="2166"/>
              </a:cxn>
              <a:cxn ang="0">
                <a:pos x="5124" y="1813"/>
              </a:cxn>
              <a:cxn ang="0">
                <a:pos x="5178" y="1579"/>
              </a:cxn>
              <a:cxn ang="0">
                <a:pos x="5562" y="1423"/>
              </a:cxn>
              <a:cxn ang="0">
                <a:pos x="5692" y="1323"/>
              </a:cxn>
              <a:cxn ang="0">
                <a:pos x="6022" y="1133"/>
              </a:cxn>
              <a:cxn ang="0">
                <a:pos x="6071" y="951"/>
              </a:cxn>
              <a:cxn ang="0">
                <a:pos x="6198" y="868"/>
              </a:cxn>
              <a:cxn ang="0">
                <a:pos x="6205" y="44"/>
              </a:cxn>
              <a:cxn ang="0">
                <a:pos x="5790" y="601"/>
              </a:cxn>
              <a:cxn ang="0">
                <a:pos x="5454" y="739"/>
              </a:cxn>
              <a:cxn ang="0">
                <a:pos x="5076" y="901"/>
              </a:cxn>
              <a:cxn ang="0">
                <a:pos x="4890" y="919"/>
              </a:cxn>
              <a:cxn ang="0">
                <a:pos x="4764" y="943"/>
              </a:cxn>
              <a:cxn ang="0">
                <a:pos x="4692" y="931"/>
              </a:cxn>
              <a:cxn ang="0">
                <a:pos x="4518" y="847"/>
              </a:cxn>
              <a:cxn ang="0">
                <a:pos x="4404" y="721"/>
              </a:cxn>
              <a:cxn ang="0">
                <a:pos x="4275" y="676"/>
              </a:cxn>
              <a:cxn ang="0">
                <a:pos x="3999" y="473"/>
              </a:cxn>
              <a:cxn ang="0">
                <a:pos x="3845" y="438"/>
              </a:cxn>
              <a:cxn ang="0">
                <a:pos x="3788" y="354"/>
              </a:cxn>
              <a:cxn ang="0">
                <a:pos x="3746" y="311"/>
              </a:cxn>
            </a:cxnLst>
            <a:rect l="0" t="0" r="r" b="b"/>
            <a:pathLst>
              <a:path w="6273" h="3545">
                <a:moveTo>
                  <a:pt x="0" y="1375"/>
                </a:moveTo>
                <a:cubicBezTo>
                  <a:pt x="22" y="1401"/>
                  <a:pt x="70" y="1479"/>
                  <a:pt x="132" y="1525"/>
                </a:cubicBezTo>
                <a:cubicBezTo>
                  <a:pt x="194" y="1571"/>
                  <a:pt x="318" y="1607"/>
                  <a:pt x="372" y="1651"/>
                </a:cubicBezTo>
                <a:cubicBezTo>
                  <a:pt x="426" y="1695"/>
                  <a:pt x="415" y="1753"/>
                  <a:pt x="459" y="1787"/>
                </a:cubicBezTo>
                <a:cubicBezTo>
                  <a:pt x="503" y="1821"/>
                  <a:pt x="576" y="1826"/>
                  <a:pt x="635" y="1857"/>
                </a:cubicBezTo>
                <a:cubicBezTo>
                  <a:pt x="694" y="1888"/>
                  <a:pt x="767" y="1931"/>
                  <a:pt x="813" y="1974"/>
                </a:cubicBezTo>
                <a:cubicBezTo>
                  <a:pt x="859" y="2017"/>
                  <a:pt x="869" y="2094"/>
                  <a:pt x="909" y="2118"/>
                </a:cubicBezTo>
                <a:cubicBezTo>
                  <a:pt x="949" y="2142"/>
                  <a:pt x="1016" y="2103"/>
                  <a:pt x="1054" y="2118"/>
                </a:cubicBezTo>
                <a:cubicBezTo>
                  <a:pt x="1092" y="2133"/>
                  <a:pt x="1100" y="2176"/>
                  <a:pt x="1140" y="2208"/>
                </a:cubicBezTo>
                <a:cubicBezTo>
                  <a:pt x="1180" y="2240"/>
                  <a:pt x="1243" y="2276"/>
                  <a:pt x="1294" y="2310"/>
                </a:cubicBezTo>
                <a:cubicBezTo>
                  <a:pt x="1345" y="2344"/>
                  <a:pt x="1410" y="2352"/>
                  <a:pt x="1449" y="2412"/>
                </a:cubicBezTo>
                <a:cubicBezTo>
                  <a:pt x="1488" y="2472"/>
                  <a:pt x="1481" y="2617"/>
                  <a:pt x="1527" y="2672"/>
                </a:cubicBezTo>
                <a:cubicBezTo>
                  <a:pt x="1573" y="2727"/>
                  <a:pt x="1670" y="2691"/>
                  <a:pt x="1727" y="2743"/>
                </a:cubicBezTo>
                <a:cubicBezTo>
                  <a:pt x="1784" y="2795"/>
                  <a:pt x="1810" y="2922"/>
                  <a:pt x="1871" y="2984"/>
                </a:cubicBezTo>
                <a:cubicBezTo>
                  <a:pt x="1932" y="3046"/>
                  <a:pt x="2048" y="3066"/>
                  <a:pt x="2096" y="3114"/>
                </a:cubicBezTo>
                <a:cubicBezTo>
                  <a:pt x="2144" y="3162"/>
                  <a:pt x="2108" y="3222"/>
                  <a:pt x="2159" y="3272"/>
                </a:cubicBezTo>
                <a:cubicBezTo>
                  <a:pt x="2210" y="3322"/>
                  <a:pt x="2296" y="3373"/>
                  <a:pt x="2400" y="3416"/>
                </a:cubicBezTo>
                <a:cubicBezTo>
                  <a:pt x="2504" y="3459"/>
                  <a:pt x="2684" y="3517"/>
                  <a:pt x="2780" y="3531"/>
                </a:cubicBezTo>
                <a:cubicBezTo>
                  <a:pt x="2876" y="3545"/>
                  <a:pt x="2931" y="3520"/>
                  <a:pt x="2976" y="3499"/>
                </a:cubicBezTo>
                <a:cubicBezTo>
                  <a:pt x="3021" y="3478"/>
                  <a:pt x="3019" y="3428"/>
                  <a:pt x="3052" y="3403"/>
                </a:cubicBezTo>
                <a:cubicBezTo>
                  <a:pt x="3085" y="3378"/>
                  <a:pt x="3126" y="3375"/>
                  <a:pt x="3172" y="3347"/>
                </a:cubicBezTo>
                <a:cubicBezTo>
                  <a:pt x="3218" y="3319"/>
                  <a:pt x="3285" y="3262"/>
                  <a:pt x="3325" y="3234"/>
                </a:cubicBezTo>
                <a:cubicBezTo>
                  <a:pt x="3365" y="3206"/>
                  <a:pt x="3348" y="3178"/>
                  <a:pt x="3410" y="3176"/>
                </a:cubicBezTo>
                <a:cubicBezTo>
                  <a:pt x="3472" y="3174"/>
                  <a:pt x="3602" y="3216"/>
                  <a:pt x="3698" y="3224"/>
                </a:cubicBezTo>
                <a:cubicBezTo>
                  <a:pt x="3794" y="3232"/>
                  <a:pt x="3891" y="3232"/>
                  <a:pt x="3987" y="3224"/>
                </a:cubicBezTo>
                <a:cubicBezTo>
                  <a:pt x="4083" y="3216"/>
                  <a:pt x="4219" y="3200"/>
                  <a:pt x="4275" y="3176"/>
                </a:cubicBezTo>
                <a:cubicBezTo>
                  <a:pt x="4331" y="3152"/>
                  <a:pt x="4267" y="3112"/>
                  <a:pt x="4323" y="3080"/>
                </a:cubicBezTo>
                <a:cubicBezTo>
                  <a:pt x="4379" y="3048"/>
                  <a:pt x="4555" y="3025"/>
                  <a:pt x="4612" y="2984"/>
                </a:cubicBezTo>
                <a:cubicBezTo>
                  <a:pt x="4669" y="2943"/>
                  <a:pt x="4635" y="2873"/>
                  <a:pt x="4667" y="2833"/>
                </a:cubicBezTo>
                <a:cubicBezTo>
                  <a:pt x="4699" y="2793"/>
                  <a:pt x="4781" y="2782"/>
                  <a:pt x="4804" y="2743"/>
                </a:cubicBezTo>
                <a:cubicBezTo>
                  <a:pt x="4827" y="2704"/>
                  <a:pt x="4778" y="2649"/>
                  <a:pt x="4804" y="2599"/>
                </a:cubicBezTo>
                <a:cubicBezTo>
                  <a:pt x="4830" y="2549"/>
                  <a:pt x="4910" y="2515"/>
                  <a:pt x="4962" y="2443"/>
                </a:cubicBezTo>
                <a:cubicBezTo>
                  <a:pt x="5014" y="2371"/>
                  <a:pt x="5089" y="2271"/>
                  <a:pt x="5116" y="2166"/>
                </a:cubicBezTo>
                <a:cubicBezTo>
                  <a:pt x="5143" y="2061"/>
                  <a:pt x="5114" y="1911"/>
                  <a:pt x="5124" y="1813"/>
                </a:cubicBezTo>
                <a:cubicBezTo>
                  <a:pt x="5134" y="1715"/>
                  <a:pt x="5105" y="1644"/>
                  <a:pt x="5178" y="1579"/>
                </a:cubicBezTo>
                <a:cubicBezTo>
                  <a:pt x="5251" y="1514"/>
                  <a:pt x="5476" y="1466"/>
                  <a:pt x="5562" y="1423"/>
                </a:cubicBezTo>
                <a:cubicBezTo>
                  <a:pt x="5648" y="1380"/>
                  <a:pt x="5615" y="1371"/>
                  <a:pt x="5692" y="1323"/>
                </a:cubicBezTo>
                <a:cubicBezTo>
                  <a:pt x="5769" y="1275"/>
                  <a:pt x="5959" y="1195"/>
                  <a:pt x="6022" y="1133"/>
                </a:cubicBezTo>
                <a:cubicBezTo>
                  <a:pt x="6085" y="1071"/>
                  <a:pt x="6042" y="995"/>
                  <a:pt x="6071" y="951"/>
                </a:cubicBezTo>
                <a:cubicBezTo>
                  <a:pt x="6100" y="907"/>
                  <a:pt x="6176" y="1019"/>
                  <a:pt x="6198" y="868"/>
                </a:cubicBezTo>
                <a:cubicBezTo>
                  <a:pt x="6220" y="717"/>
                  <a:pt x="6273" y="88"/>
                  <a:pt x="6205" y="44"/>
                </a:cubicBezTo>
                <a:cubicBezTo>
                  <a:pt x="6137" y="0"/>
                  <a:pt x="5915" y="485"/>
                  <a:pt x="5790" y="601"/>
                </a:cubicBezTo>
                <a:cubicBezTo>
                  <a:pt x="5665" y="717"/>
                  <a:pt x="5573" y="689"/>
                  <a:pt x="5454" y="739"/>
                </a:cubicBezTo>
                <a:cubicBezTo>
                  <a:pt x="5335" y="789"/>
                  <a:pt x="5170" y="871"/>
                  <a:pt x="5076" y="901"/>
                </a:cubicBezTo>
                <a:cubicBezTo>
                  <a:pt x="4982" y="931"/>
                  <a:pt x="4942" y="912"/>
                  <a:pt x="4890" y="919"/>
                </a:cubicBezTo>
                <a:cubicBezTo>
                  <a:pt x="4838" y="926"/>
                  <a:pt x="4797" y="941"/>
                  <a:pt x="4764" y="943"/>
                </a:cubicBezTo>
                <a:cubicBezTo>
                  <a:pt x="4731" y="945"/>
                  <a:pt x="4733" y="947"/>
                  <a:pt x="4692" y="931"/>
                </a:cubicBezTo>
                <a:cubicBezTo>
                  <a:pt x="4651" y="915"/>
                  <a:pt x="4566" y="882"/>
                  <a:pt x="4518" y="847"/>
                </a:cubicBezTo>
                <a:cubicBezTo>
                  <a:pt x="4470" y="812"/>
                  <a:pt x="4444" y="749"/>
                  <a:pt x="4404" y="721"/>
                </a:cubicBezTo>
                <a:cubicBezTo>
                  <a:pt x="4364" y="693"/>
                  <a:pt x="4342" y="717"/>
                  <a:pt x="4275" y="676"/>
                </a:cubicBezTo>
                <a:cubicBezTo>
                  <a:pt x="4208" y="635"/>
                  <a:pt x="4071" y="513"/>
                  <a:pt x="3999" y="473"/>
                </a:cubicBezTo>
                <a:cubicBezTo>
                  <a:pt x="3927" y="433"/>
                  <a:pt x="3880" y="458"/>
                  <a:pt x="3845" y="438"/>
                </a:cubicBezTo>
                <a:cubicBezTo>
                  <a:pt x="3810" y="418"/>
                  <a:pt x="3805" y="375"/>
                  <a:pt x="3788" y="354"/>
                </a:cubicBezTo>
                <a:cubicBezTo>
                  <a:pt x="3771" y="333"/>
                  <a:pt x="3753" y="318"/>
                  <a:pt x="3746" y="311"/>
                </a:cubicBezTo>
              </a:path>
            </a:pathLst>
          </a:custGeom>
          <a:noFill/>
          <a:ln w="12700">
            <a:solidFill>
              <a:schemeClr val="tx1"/>
            </a:solidFill>
            <a:round/>
            <a:headEnd/>
            <a:tailEnd/>
          </a:ln>
          <a:effectLst/>
        </p:spPr>
        <p:txBody>
          <a:bodyPr/>
          <a:lstStyle/>
          <a:p>
            <a:endParaRPr lang="en-US"/>
          </a:p>
        </p:txBody>
      </p:sp>
      <p:sp>
        <p:nvSpPr>
          <p:cNvPr id="20529" name="Freeform 49"/>
          <p:cNvSpPr>
            <a:spLocks/>
          </p:cNvSpPr>
          <p:nvPr/>
        </p:nvSpPr>
        <p:spPr bwMode="auto">
          <a:xfrm>
            <a:off x="-582613" y="1362075"/>
            <a:ext cx="8886826" cy="6342063"/>
          </a:xfrm>
          <a:custGeom>
            <a:avLst/>
            <a:gdLst/>
            <a:ahLst/>
            <a:cxnLst>
              <a:cxn ang="0">
                <a:pos x="834" y="2077"/>
              </a:cxn>
              <a:cxn ang="0">
                <a:pos x="1223" y="2234"/>
              </a:cxn>
              <a:cxn ang="0">
                <a:pos x="1539" y="2444"/>
              </a:cxn>
              <a:cxn ang="0">
                <a:pos x="1948" y="2889"/>
              </a:cxn>
              <a:cxn ang="0">
                <a:pos x="2199" y="3238"/>
              </a:cxn>
              <a:cxn ang="0">
                <a:pos x="2466" y="3428"/>
              </a:cxn>
              <a:cxn ang="0">
                <a:pos x="2796" y="3639"/>
              </a:cxn>
              <a:cxn ang="0">
                <a:pos x="3102" y="3899"/>
              </a:cxn>
              <a:cxn ang="0">
                <a:pos x="3343" y="3659"/>
              </a:cxn>
              <a:cxn ang="0">
                <a:pos x="3246" y="3322"/>
              </a:cxn>
              <a:cxn ang="0">
                <a:pos x="3113" y="2915"/>
              </a:cxn>
              <a:cxn ang="0">
                <a:pos x="2970" y="2483"/>
              </a:cxn>
              <a:cxn ang="0">
                <a:pos x="2853" y="2501"/>
              </a:cxn>
              <a:cxn ang="0">
                <a:pos x="2621" y="2487"/>
              </a:cxn>
              <a:cxn ang="0">
                <a:pos x="2396" y="2459"/>
              </a:cxn>
              <a:cxn ang="0">
                <a:pos x="1948" y="2312"/>
              </a:cxn>
              <a:cxn ang="0">
                <a:pos x="1804" y="2168"/>
              </a:cxn>
              <a:cxn ang="0">
                <a:pos x="1660" y="2024"/>
              </a:cxn>
              <a:cxn ang="0">
                <a:pos x="1490" y="1770"/>
              </a:cxn>
              <a:cxn ang="0">
                <a:pos x="1279" y="1616"/>
              </a:cxn>
              <a:cxn ang="0">
                <a:pos x="1005" y="1573"/>
              </a:cxn>
              <a:cxn ang="0">
                <a:pos x="907" y="1440"/>
              </a:cxn>
              <a:cxn ang="0">
                <a:pos x="814" y="1271"/>
              </a:cxn>
              <a:cxn ang="0">
                <a:pos x="622" y="1223"/>
              </a:cxn>
              <a:cxn ang="0">
                <a:pos x="678" y="1063"/>
              </a:cxn>
              <a:cxn ang="0">
                <a:pos x="949" y="1054"/>
              </a:cxn>
              <a:cxn ang="0">
                <a:pos x="1265" y="738"/>
              </a:cxn>
              <a:cxn ang="0">
                <a:pos x="1564" y="389"/>
              </a:cxn>
              <a:cxn ang="0">
                <a:pos x="1687" y="140"/>
              </a:cxn>
              <a:cxn ang="0">
                <a:pos x="1692" y="1"/>
              </a:cxn>
              <a:cxn ang="0">
                <a:pos x="1926" y="139"/>
              </a:cxn>
              <a:cxn ang="0">
                <a:pos x="2256" y="225"/>
              </a:cxn>
              <a:cxn ang="0">
                <a:pos x="2501" y="253"/>
              </a:cxn>
              <a:cxn ang="0">
                <a:pos x="2670" y="293"/>
              </a:cxn>
              <a:cxn ang="0">
                <a:pos x="2766" y="341"/>
              </a:cxn>
              <a:cxn ang="0">
                <a:pos x="2862" y="389"/>
              </a:cxn>
              <a:cxn ang="0">
                <a:pos x="3102" y="533"/>
              </a:cxn>
              <a:cxn ang="0">
                <a:pos x="3343" y="581"/>
              </a:cxn>
              <a:cxn ang="0">
                <a:pos x="3775" y="485"/>
              </a:cxn>
              <a:cxn ang="0">
                <a:pos x="4075" y="358"/>
              </a:cxn>
              <a:cxn ang="0">
                <a:pos x="4377" y="302"/>
              </a:cxn>
              <a:cxn ang="0">
                <a:pos x="4641" y="341"/>
              </a:cxn>
              <a:cxn ang="0">
                <a:pos x="4929" y="389"/>
              </a:cxn>
              <a:cxn ang="0">
                <a:pos x="5314" y="533"/>
              </a:cxn>
            </a:cxnLst>
            <a:rect l="0" t="0" r="r" b="b"/>
            <a:pathLst>
              <a:path w="5598" h="3995">
                <a:moveTo>
                  <a:pt x="0" y="1861"/>
                </a:moveTo>
                <a:cubicBezTo>
                  <a:pt x="138" y="1897"/>
                  <a:pt x="651" y="2030"/>
                  <a:pt x="834" y="2077"/>
                </a:cubicBezTo>
                <a:cubicBezTo>
                  <a:pt x="1017" y="2124"/>
                  <a:pt x="1033" y="2117"/>
                  <a:pt x="1098" y="2143"/>
                </a:cubicBezTo>
                <a:cubicBezTo>
                  <a:pt x="1163" y="2169"/>
                  <a:pt x="1185" y="2193"/>
                  <a:pt x="1223" y="2234"/>
                </a:cubicBezTo>
                <a:cubicBezTo>
                  <a:pt x="1261" y="2275"/>
                  <a:pt x="1275" y="2353"/>
                  <a:pt x="1328" y="2388"/>
                </a:cubicBezTo>
                <a:cubicBezTo>
                  <a:pt x="1381" y="2423"/>
                  <a:pt x="1460" y="2369"/>
                  <a:pt x="1539" y="2444"/>
                </a:cubicBezTo>
                <a:cubicBezTo>
                  <a:pt x="1618" y="2519"/>
                  <a:pt x="1736" y="2767"/>
                  <a:pt x="1804" y="2841"/>
                </a:cubicBezTo>
                <a:cubicBezTo>
                  <a:pt x="1872" y="2915"/>
                  <a:pt x="1893" y="2844"/>
                  <a:pt x="1948" y="2889"/>
                </a:cubicBezTo>
                <a:cubicBezTo>
                  <a:pt x="2003" y="2934"/>
                  <a:pt x="2094" y="3054"/>
                  <a:pt x="2136" y="3112"/>
                </a:cubicBezTo>
                <a:cubicBezTo>
                  <a:pt x="2178" y="3170"/>
                  <a:pt x="2166" y="3211"/>
                  <a:pt x="2199" y="3238"/>
                </a:cubicBezTo>
                <a:cubicBezTo>
                  <a:pt x="2232" y="3265"/>
                  <a:pt x="2289" y="3242"/>
                  <a:pt x="2333" y="3274"/>
                </a:cubicBezTo>
                <a:cubicBezTo>
                  <a:pt x="2377" y="3306"/>
                  <a:pt x="2418" y="3389"/>
                  <a:pt x="2466" y="3428"/>
                </a:cubicBezTo>
                <a:cubicBezTo>
                  <a:pt x="2514" y="3467"/>
                  <a:pt x="2566" y="3470"/>
                  <a:pt x="2621" y="3505"/>
                </a:cubicBezTo>
                <a:cubicBezTo>
                  <a:pt x="2676" y="3540"/>
                  <a:pt x="2748" y="3573"/>
                  <a:pt x="2796" y="3639"/>
                </a:cubicBezTo>
                <a:cubicBezTo>
                  <a:pt x="2844" y="3705"/>
                  <a:pt x="2859" y="3856"/>
                  <a:pt x="2910" y="3899"/>
                </a:cubicBezTo>
                <a:cubicBezTo>
                  <a:pt x="2961" y="3942"/>
                  <a:pt x="3012" y="3890"/>
                  <a:pt x="3102" y="3899"/>
                </a:cubicBezTo>
                <a:cubicBezTo>
                  <a:pt x="3192" y="3908"/>
                  <a:pt x="3410" y="3995"/>
                  <a:pt x="3450" y="3955"/>
                </a:cubicBezTo>
                <a:cubicBezTo>
                  <a:pt x="3490" y="3915"/>
                  <a:pt x="3373" y="3723"/>
                  <a:pt x="3343" y="3659"/>
                </a:cubicBezTo>
                <a:cubicBezTo>
                  <a:pt x="3313" y="3595"/>
                  <a:pt x="3283" y="3624"/>
                  <a:pt x="3267" y="3568"/>
                </a:cubicBezTo>
                <a:cubicBezTo>
                  <a:pt x="3251" y="3512"/>
                  <a:pt x="3267" y="3406"/>
                  <a:pt x="3246" y="3322"/>
                </a:cubicBezTo>
                <a:cubicBezTo>
                  <a:pt x="3225" y="3238"/>
                  <a:pt x="3163" y="3131"/>
                  <a:pt x="3141" y="3063"/>
                </a:cubicBezTo>
                <a:cubicBezTo>
                  <a:pt x="3119" y="2995"/>
                  <a:pt x="3095" y="3010"/>
                  <a:pt x="3113" y="2915"/>
                </a:cubicBezTo>
                <a:cubicBezTo>
                  <a:pt x="3131" y="2820"/>
                  <a:pt x="3274" y="2567"/>
                  <a:pt x="3250" y="2495"/>
                </a:cubicBezTo>
                <a:cubicBezTo>
                  <a:pt x="3226" y="2423"/>
                  <a:pt x="3016" y="2485"/>
                  <a:pt x="2970" y="2483"/>
                </a:cubicBezTo>
                <a:cubicBezTo>
                  <a:pt x="2924" y="2481"/>
                  <a:pt x="2991" y="2477"/>
                  <a:pt x="2972" y="2480"/>
                </a:cubicBezTo>
                <a:cubicBezTo>
                  <a:pt x="2953" y="2483"/>
                  <a:pt x="2894" y="2501"/>
                  <a:pt x="2853" y="2501"/>
                </a:cubicBezTo>
                <a:cubicBezTo>
                  <a:pt x="2812" y="2501"/>
                  <a:pt x="2765" y="2482"/>
                  <a:pt x="2726" y="2480"/>
                </a:cubicBezTo>
                <a:cubicBezTo>
                  <a:pt x="2687" y="2478"/>
                  <a:pt x="2650" y="2487"/>
                  <a:pt x="2621" y="2487"/>
                </a:cubicBezTo>
                <a:cubicBezTo>
                  <a:pt x="2592" y="2487"/>
                  <a:pt x="2588" y="2485"/>
                  <a:pt x="2551" y="2480"/>
                </a:cubicBezTo>
                <a:cubicBezTo>
                  <a:pt x="2514" y="2475"/>
                  <a:pt x="2444" y="2477"/>
                  <a:pt x="2396" y="2459"/>
                </a:cubicBezTo>
                <a:cubicBezTo>
                  <a:pt x="2348" y="2441"/>
                  <a:pt x="2338" y="2398"/>
                  <a:pt x="2263" y="2374"/>
                </a:cubicBezTo>
                <a:cubicBezTo>
                  <a:pt x="2188" y="2350"/>
                  <a:pt x="2015" y="2331"/>
                  <a:pt x="1948" y="2312"/>
                </a:cubicBezTo>
                <a:cubicBezTo>
                  <a:pt x="1881" y="2293"/>
                  <a:pt x="1886" y="2286"/>
                  <a:pt x="1862" y="2262"/>
                </a:cubicBezTo>
                <a:cubicBezTo>
                  <a:pt x="1838" y="2238"/>
                  <a:pt x="1826" y="2188"/>
                  <a:pt x="1804" y="2168"/>
                </a:cubicBezTo>
                <a:cubicBezTo>
                  <a:pt x="1782" y="2148"/>
                  <a:pt x="1753" y="2166"/>
                  <a:pt x="1729" y="2142"/>
                </a:cubicBezTo>
                <a:cubicBezTo>
                  <a:pt x="1705" y="2118"/>
                  <a:pt x="1683" y="2068"/>
                  <a:pt x="1660" y="2024"/>
                </a:cubicBezTo>
                <a:cubicBezTo>
                  <a:pt x="1637" y="1980"/>
                  <a:pt x="1616" y="1917"/>
                  <a:pt x="1588" y="1875"/>
                </a:cubicBezTo>
                <a:cubicBezTo>
                  <a:pt x="1560" y="1833"/>
                  <a:pt x="1513" y="1813"/>
                  <a:pt x="1490" y="1770"/>
                </a:cubicBezTo>
                <a:cubicBezTo>
                  <a:pt x="1467" y="1727"/>
                  <a:pt x="1483" y="1642"/>
                  <a:pt x="1448" y="1616"/>
                </a:cubicBezTo>
                <a:cubicBezTo>
                  <a:pt x="1413" y="1590"/>
                  <a:pt x="1326" y="1623"/>
                  <a:pt x="1279" y="1616"/>
                </a:cubicBezTo>
                <a:cubicBezTo>
                  <a:pt x="1232" y="1609"/>
                  <a:pt x="1213" y="1580"/>
                  <a:pt x="1167" y="1573"/>
                </a:cubicBezTo>
                <a:cubicBezTo>
                  <a:pt x="1121" y="1566"/>
                  <a:pt x="1051" y="1586"/>
                  <a:pt x="1005" y="1573"/>
                </a:cubicBezTo>
                <a:cubicBezTo>
                  <a:pt x="959" y="1560"/>
                  <a:pt x="906" y="1517"/>
                  <a:pt x="890" y="1495"/>
                </a:cubicBezTo>
                <a:cubicBezTo>
                  <a:pt x="874" y="1473"/>
                  <a:pt x="915" y="1455"/>
                  <a:pt x="907" y="1440"/>
                </a:cubicBezTo>
                <a:cubicBezTo>
                  <a:pt x="899" y="1425"/>
                  <a:pt x="859" y="1433"/>
                  <a:pt x="844" y="1405"/>
                </a:cubicBezTo>
                <a:cubicBezTo>
                  <a:pt x="829" y="1377"/>
                  <a:pt x="834" y="1297"/>
                  <a:pt x="814" y="1271"/>
                </a:cubicBezTo>
                <a:cubicBezTo>
                  <a:pt x="794" y="1245"/>
                  <a:pt x="758" y="1255"/>
                  <a:pt x="726" y="1247"/>
                </a:cubicBezTo>
                <a:cubicBezTo>
                  <a:pt x="694" y="1239"/>
                  <a:pt x="641" y="1250"/>
                  <a:pt x="622" y="1223"/>
                </a:cubicBezTo>
                <a:cubicBezTo>
                  <a:pt x="603" y="1196"/>
                  <a:pt x="605" y="1114"/>
                  <a:pt x="614" y="1087"/>
                </a:cubicBezTo>
                <a:cubicBezTo>
                  <a:pt x="623" y="1060"/>
                  <a:pt x="641" y="1056"/>
                  <a:pt x="678" y="1063"/>
                </a:cubicBezTo>
                <a:cubicBezTo>
                  <a:pt x="715" y="1070"/>
                  <a:pt x="793" y="1128"/>
                  <a:pt x="838" y="1127"/>
                </a:cubicBezTo>
                <a:cubicBezTo>
                  <a:pt x="883" y="1126"/>
                  <a:pt x="893" y="1099"/>
                  <a:pt x="949" y="1054"/>
                </a:cubicBezTo>
                <a:cubicBezTo>
                  <a:pt x="1005" y="1009"/>
                  <a:pt x="1121" y="910"/>
                  <a:pt x="1174" y="857"/>
                </a:cubicBezTo>
                <a:cubicBezTo>
                  <a:pt x="1227" y="804"/>
                  <a:pt x="1237" y="778"/>
                  <a:pt x="1265" y="738"/>
                </a:cubicBezTo>
                <a:cubicBezTo>
                  <a:pt x="1293" y="698"/>
                  <a:pt x="1292" y="676"/>
                  <a:pt x="1342" y="618"/>
                </a:cubicBezTo>
                <a:cubicBezTo>
                  <a:pt x="1392" y="560"/>
                  <a:pt x="1501" y="454"/>
                  <a:pt x="1564" y="389"/>
                </a:cubicBezTo>
                <a:cubicBezTo>
                  <a:pt x="1627" y="324"/>
                  <a:pt x="1702" y="270"/>
                  <a:pt x="1722" y="229"/>
                </a:cubicBezTo>
                <a:cubicBezTo>
                  <a:pt x="1742" y="188"/>
                  <a:pt x="1704" y="168"/>
                  <a:pt x="1687" y="140"/>
                </a:cubicBezTo>
                <a:cubicBezTo>
                  <a:pt x="1670" y="112"/>
                  <a:pt x="1619" y="84"/>
                  <a:pt x="1620" y="61"/>
                </a:cubicBezTo>
                <a:cubicBezTo>
                  <a:pt x="1621" y="38"/>
                  <a:pt x="1666" y="2"/>
                  <a:pt x="1692" y="1"/>
                </a:cubicBezTo>
                <a:cubicBezTo>
                  <a:pt x="1718" y="0"/>
                  <a:pt x="1737" y="32"/>
                  <a:pt x="1776" y="55"/>
                </a:cubicBezTo>
                <a:cubicBezTo>
                  <a:pt x="1815" y="78"/>
                  <a:pt x="1870" y="125"/>
                  <a:pt x="1926" y="139"/>
                </a:cubicBezTo>
                <a:cubicBezTo>
                  <a:pt x="1982" y="153"/>
                  <a:pt x="2060" y="126"/>
                  <a:pt x="2115" y="140"/>
                </a:cubicBezTo>
                <a:cubicBezTo>
                  <a:pt x="2170" y="154"/>
                  <a:pt x="2211" y="206"/>
                  <a:pt x="2256" y="225"/>
                </a:cubicBezTo>
                <a:cubicBezTo>
                  <a:pt x="2301" y="244"/>
                  <a:pt x="2348" y="248"/>
                  <a:pt x="2389" y="253"/>
                </a:cubicBezTo>
                <a:cubicBezTo>
                  <a:pt x="2430" y="258"/>
                  <a:pt x="2470" y="238"/>
                  <a:pt x="2501" y="253"/>
                </a:cubicBezTo>
                <a:cubicBezTo>
                  <a:pt x="2532" y="268"/>
                  <a:pt x="2545" y="334"/>
                  <a:pt x="2573" y="341"/>
                </a:cubicBezTo>
                <a:cubicBezTo>
                  <a:pt x="2601" y="348"/>
                  <a:pt x="2654" y="285"/>
                  <a:pt x="2670" y="293"/>
                </a:cubicBezTo>
                <a:cubicBezTo>
                  <a:pt x="2686" y="301"/>
                  <a:pt x="2654" y="381"/>
                  <a:pt x="2670" y="389"/>
                </a:cubicBezTo>
                <a:cubicBezTo>
                  <a:pt x="2686" y="397"/>
                  <a:pt x="2750" y="333"/>
                  <a:pt x="2766" y="341"/>
                </a:cubicBezTo>
                <a:cubicBezTo>
                  <a:pt x="2782" y="349"/>
                  <a:pt x="2750" y="429"/>
                  <a:pt x="2766" y="437"/>
                </a:cubicBezTo>
                <a:cubicBezTo>
                  <a:pt x="2782" y="445"/>
                  <a:pt x="2838" y="381"/>
                  <a:pt x="2862" y="389"/>
                </a:cubicBezTo>
                <a:cubicBezTo>
                  <a:pt x="2886" y="397"/>
                  <a:pt x="2870" y="461"/>
                  <a:pt x="2910" y="485"/>
                </a:cubicBezTo>
                <a:cubicBezTo>
                  <a:pt x="2950" y="509"/>
                  <a:pt x="3062" y="517"/>
                  <a:pt x="3102" y="533"/>
                </a:cubicBezTo>
                <a:cubicBezTo>
                  <a:pt x="3142" y="549"/>
                  <a:pt x="3110" y="573"/>
                  <a:pt x="3150" y="581"/>
                </a:cubicBezTo>
                <a:cubicBezTo>
                  <a:pt x="3190" y="589"/>
                  <a:pt x="3274" y="578"/>
                  <a:pt x="3343" y="581"/>
                </a:cubicBezTo>
                <a:cubicBezTo>
                  <a:pt x="3412" y="584"/>
                  <a:pt x="3490" y="613"/>
                  <a:pt x="3562" y="597"/>
                </a:cubicBezTo>
                <a:cubicBezTo>
                  <a:pt x="3634" y="581"/>
                  <a:pt x="3707" y="520"/>
                  <a:pt x="3775" y="485"/>
                </a:cubicBezTo>
                <a:cubicBezTo>
                  <a:pt x="3843" y="450"/>
                  <a:pt x="3918" y="410"/>
                  <a:pt x="3968" y="389"/>
                </a:cubicBezTo>
                <a:cubicBezTo>
                  <a:pt x="4018" y="368"/>
                  <a:pt x="4037" y="375"/>
                  <a:pt x="4075" y="358"/>
                </a:cubicBezTo>
                <a:cubicBezTo>
                  <a:pt x="4113" y="341"/>
                  <a:pt x="4144" y="297"/>
                  <a:pt x="4194" y="288"/>
                </a:cubicBezTo>
                <a:cubicBezTo>
                  <a:pt x="4244" y="279"/>
                  <a:pt x="4327" y="301"/>
                  <a:pt x="4377" y="302"/>
                </a:cubicBezTo>
                <a:cubicBezTo>
                  <a:pt x="4427" y="303"/>
                  <a:pt x="4453" y="287"/>
                  <a:pt x="4497" y="293"/>
                </a:cubicBezTo>
                <a:cubicBezTo>
                  <a:pt x="4541" y="299"/>
                  <a:pt x="4586" y="343"/>
                  <a:pt x="4641" y="341"/>
                </a:cubicBezTo>
                <a:cubicBezTo>
                  <a:pt x="4696" y="339"/>
                  <a:pt x="4777" y="274"/>
                  <a:pt x="4825" y="282"/>
                </a:cubicBezTo>
                <a:cubicBezTo>
                  <a:pt x="4873" y="290"/>
                  <a:pt x="4886" y="364"/>
                  <a:pt x="4929" y="389"/>
                </a:cubicBezTo>
                <a:cubicBezTo>
                  <a:pt x="4972" y="414"/>
                  <a:pt x="5022" y="411"/>
                  <a:pt x="5086" y="435"/>
                </a:cubicBezTo>
                <a:cubicBezTo>
                  <a:pt x="5150" y="459"/>
                  <a:pt x="5229" y="502"/>
                  <a:pt x="5314" y="533"/>
                </a:cubicBezTo>
                <a:cubicBezTo>
                  <a:pt x="5399" y="564"/>
                  <a:pt x="5539" y="601"/>
                  <a:pt x="5598" y="619"/>
                </a:cubicBezTo>
              </a:path>
            </a:pathLst>
          </a:custGeom>
          <a:noFill/>
          <a:ln w="12700">
            <a:solidFill>
              <a:schemeClr val="tx1"/>
            </a:solidFill>
            <a:round/>
            <a:headEnd/>
            <a:tailEnd/>
          </a:ln>
          <a:effectLst/>
        </p:spPr>
        <p:txBody>
          <a:bodyPr/>
          <a:lstStyle/>
          <a:p>
            <a:endParaRPr lang="en-US"/>
          </a:p>
        </p:txBody>
      </p:sp>
      <p:sp>
        <p:nvSpPr>
          <p:cNvPr id="20530" name="Freeform 50"/>
          <p:cNvSpPr>
            <a:spLocks/>
          </p:cNvSpPr>
          <p:nvPr/>
        </p:nvSpPr>
        <p:spPr bwMode="auto">
          <a:xfrm>
            <a:off x="2362200" y="568325"/>
            <a:ext cx="4829175" cy="2879725"/>
          </a:xfrm>
          <a:custGeom>
            <a:avLst/>
            <a:gdLst/>
            <a:ahLst/>
            <a:cxnLst>
              <a:cxn ang="0">
                <a:pos x="0" y="1814"/>
              </a:cxn>
              <a:cxn ang="0">
                <a:pos x="45" y="1562"/>
              </a:cxn>
              <a:cxn ang="0">
                <a:pos x="21" y="1336"/>
              </a:cxn>
              <a:cxn ang="0">
                <a:pos x="113" y="1245"/>
              </a:cxn>
              <a:cxn ang="0">
                <a:pos x="42" y="1146"/>
              </a:cxn>
              <a:cxn ang="0">
                <a:pos x="45" y="745"/>
              </a:cxn>
              <a:cxn ang="0">
                <a:pos x="113" y="542"/>
              </a:cxn>
              <a:cxn ang="0">
                <a:pos x="162" y="388"/>
              </a:cxn>
              <a:cxn ang="0">
                <a:pos x="334" y="264"/>
              </a:cxn>
              <a:cxn ang="0">
                <a:pos x="443" y="135"/>
              </a:cxn>
              <a:cxn ang="0">
                <a:pos x="622" y="72"/>
              </a:cxn>
              <a:cxn ang="0">
                <a:pos x="665" y="15"/>
              </a:cxn>
              <a:cxn ang="0">
                <a:pos x="827" y="165"/>
              </a:cxn>
              <a:cxn ang="0">
                <a:pos x="863" y="249"/>
              </a:cxn>
              <a:cxn ang="0">
                <a:pos x="1007" y="489"/>
              </a:cxn>
              <a:cxn ang="0">
                <a:pos x="1103" y="649"/>
              </a:cxn>
              <a:cxn ang="0">
                <a:pos x="1151" y="793"/>
              </a:cxn>
              <a:cxn ang="0">
                <a:pos x="1180" y="978"/>
              </a:cxn>
              <a:cxn ang="0">
                <a:pos x="1151" y="1129"/>
              </a:cxn>
              <a:cxn ang="0">
                <a:pos x="1173" y="1216"/>
              </a:cxn>
              <a:cxn ang="0">
                <a:pos x="1152" y="1315"/>
              </a:cxn>
              <a:cxn ang="0">
                <a:pos x="1151" y="1466"/>
              </a:cxn>
              <a:cxn ang="0">
                <a:pos x="1247" y="1610"/>
              </a:cxn>
              <a:cxn ang="0">
                <a:pos x="1335" y="1631"/>
              </a:cxn>
              <a:cxn ang="0">
                <a:pos x="1426" y="1694"/>
              </a:cxn>
              <a:cxn ang="0">
                <a:pos x="1581" y="1694"/>
              </a:cxn>
              <a:cxn ang="0">
                <a:pos x="1651" y="1659"/>
              </a:cxn>
              <a:cxn ang="0">
                <a:pos x="1707" y="1617"/>
              </a:cxn>
              <a:cxn ang="0">
                <a:pos x="1872" y="1610"/>
              </a:cxn>
              <a:cxn ang="0">
                <a:pos x="2017" y="1466"/>
              </a:cxn>
              <a:cxn ang="0">
                <a:pos x="2257" y="1370"/>
              </a:cxn>
              <a:cxn ang="0">
                <a:pos x="2445" y="1469"/>
              </a:cxn>
              <a:cxn ang="0">
                <a:pos x="2545" y="1514"/>
              </a:cxn>
              <a:cxn ang="0">
                <a:pos x="2594" y="1514"/>
              </a:cxn>
              <a:cxn ang="0">
                <a:pos x="2655" y="1434"/>
              </a:cxn>
              <a:cxn ang="0">
                <a:pos x="2738" y="1226"/>
              </a:cxn>
              <a:cxn ang="0">
                <a:pos x="2882" y="1081"/>
              </a:cxn>
              <a:cxn ang="0">
                <a:pos x="2979" y="992"/>
              </a:cxn>
              <a:cxn ang="0">
                <a:pos x="3042" y="872"/>
              </a:cxn>
            </a:cxnLst>
            <a:rect l="0" t="0" r="r" b="b"/>
            <a:pathLst>
              <a:path w="3042" h="1814">
                <a:moveTo>
                  <a:pt x="0" y="1814"/>
                </a:moveTo>
                <a:cubicBezTo>
                  <a:pt x="7" y="1772"/>
                  <a:pt x="41" y="1642"/>
                  <a:pt x="45" y="1562"/>
                </a:cubicBezTo>
                <a:cubicBezTo>
                  <a:pt x="49" y="1482"/>
                  <a:pt x="10" y="1389"/>
                  <a:pt x="21" y="1336"/>
                </a:cubicBezTo>
                <a:cubicBezTo>
                  <a:pt x="32" y="1283"/>
                  <a:pt x="110" y="1277"/>
                  <a:pt x="113" y="1245"/>
                </a:cubicBezTo>
                <a:cubicBezTo>
                  <a:pt x="116" y="1213"/>
                  <a:pt x="53" y="1229"/>
                  <a:pt x="42" y="1146"/>
                </a:cubicBezTo>
                <a:cubicBezTo>
                  <a:pt x="31" y="1063"/>
                  <a:pt x="33" y="846"/>
                  <a:pt x="45" y="745"/>
                </a:cubicBezTo>
                <a:cubicBezTo>
                  <a:pt x="57" y="644"/>
                  <a:pt x="94" y="601"/>
                  <a:pt x="113" y="542"/>
                </a:cubicBezTo>
                <a:cubicBezTo>
                  <a:pt x="132" y="483"/>
                  <a:pt x="125" y="434"/>
                  <a:pt x="162" y="388"/>
                </a:cubicBezTo>
                <a:cubicBezTo>
                  <a:pt x="199" y="342"/>
                  <a:pt x="287" y="306"/>
                  <a:pt x="334" y="264"/>
                </a:cubicBezTo>
                <a:cubicBezTo>
                  <a:pt x="381" y="222"/>
                  <a:pt x="395" y="167"/>
                  <a:pt x="443" y="135"/>
                </a:cubicBezTo>
                <a:cubicBezTo>
                  <a:pt x="491" y="103"/>
                  <a:pt x="585" y="92"/>
                  <a:pt x="622" y="72"/>
                </a:cubicBezTo>
                <a:cubicBezTo>
                  <a:pt x="659" y="52"/>
                  <a:pt x="631" y="0"/>
                  <a:pt x="665" y="15"/>
                </a:cubicBezTo>
                <a:cubicBezTo>
                  <a:pt x="699" y="30"/>
                  <a:pt x="794" y="126"/>
                  <a:pt x="827" y="165"/>
                </a:cubicBezTo>
                <a:cubicBezTo>
                  <a:pt x="860" y="204"/>
                  <a:pt x="833" y="195"/>
                  <a:pt x="863" y="249"/>
                </a:cubicBezTo>
                <a:cubicBezTo>
                  <a:pt x="893" y="303"/>
                  <a:pt x="967" y="422"/>
                  <a:pt x="1007" y="489"/>
                </a:cubicBezTo>
                <a:cubicBezTo>
                  <a:pt x="1047" y="556"/>
                  <a:pt x="1079" y="598"/>
                  <a:pt x="1103" y="649"/>
                </a:cubicBezTo>
                <a:cubicBezTo>
                  <a:pt x="1127" y="700"/>
                  <a:pt x="1138" y="738"/>
                  <a:pt x="1151" y="793"/>
                </a:cubicBezTo>
                <a:cubicBezTo>
                  <a:pt x="1164" y="848"/>
                  <a:pt x="1180" y="922"/>
                  <a:pt x="1180" y="978"/>
                </a:cubicBezTo>
                <a:cubicBezTo>
                  <a:pt x="1180" y="1034"/>
                  <a:pt x="1152" y="1089"/>
                  <a:pt x="1151" y="1129"/>
                </a:cubicBezTo>
                <a:cubicBezTo>
                  <a:pt x="1150" y="1169"/>
                  <a:pt x="1173" y="1185"/>
                  <a:pt x="1173" y="1216"/>
                </a:cubicBezTo>
                <a:cubicBezTo>
                  <a:pt x="1173" y="1247"/>
                  <a:pt x="1156" y="1273"/>
                  <a:pt x="1152" y="1315"/>
                </a:cubicBezTo>
                <a:cubicBezTo>
                  <a:pt x="1148" y="1357"/>
                  <a:pt x="1135" y="1417"/>
                  <a:pt x="1151" y="1466"/>
                </a:cubicBezTo>
                <a:cubicBezTo>
                  <a:pt x="1167" y="1515"/>
                  <a:pt x="1216" y="1583"/>
                  <a:pt x="1247" y="1610"/>
                </a:cubicBezTo>
                <a:cubicBezTo>
                  <a:pt x="1278" y="1637"/>
                  <a:pt x="1305" y="1617"/>
                  <a:pt x="1335" y="1631"/>
                </a:cubicBezTo>
                <a:cubicBezTo>
                  <a:pt x="1365" y="1645"/>
                  <a:pt x="1385" y="1683"/>
                  <a:pt x="1426" y="1694"/>
                </a:cubicBezTo>
                <a:cubicBezTo>
                  <a:pt x="1467" y="1705"/>
                  <a:pt x="1544" y="1700"/>
                  <a:pt x="1581" y="1694"/>
                </a:cubicBezTo>
                <a:cubicBezTo>
                  <a:pt x="1618" y="1688"/>
                  <a:pt x="1630" y="1672"/>
                  <a:pt x="1651" y="1659"/>
                </a:cubicBezTo>
                <a:cubicBezTo>
                  <a:pt x="1672" y="1646"/>
                  <a:pt x="1670" y="1625"/>
                  <a:pt x="1707" y="1617"/>
                </a:cubicBezTo>
                <a:cubicBezTo>
                  <a:pt x="1744" y="1609"/>
                  <a:pt x="1820" y="1635"/>
                  <a:pt x="1872" y="1610"/>
                </a:cubicBezTo>
                <a:cubicBezTo>
                  <a:pt x="1924" y="1585"/>
                  <a:pt x="1953" y="1506"/>
                  <a:pt x="2017" y="1466"/>
                </a:cubicBezTo>
                <a:cubicBezTo>
                  <a:pt x="2081" y="1426"/>
                  <a:pt x="2186" y="1369"/>
                  <a:pt x="2257" y="1370"/>
                </a:cubicBezTo>
                <a:cubicBezTo>
                  <a:pt x="2328" y="1371"/>
                  <a:pt x="2397" y="1445"/>
                  <a:pt x="2445" y="1469"/>
                </a:cubicBezTo>
                <a:cubicBezTo>
                  <a:pt x="2493" y="1493"/>
                  <a:pt x="2520" y="1507"/>
                  <a:pt x="2545" y="1514"/>
                </a:cubicBezTo>
                <a:cubicBezTo>
                  <a:pt x="2570" y="1521"/>
                  <a:pt x="2576" y="1527"/>
                  <a:pt x="2594" y="1514"/>
                </a:cubicBezTo>
                <a:cubicBezTo>
                  <a:pt x="2612" y="1501"/>
                  <a:pt x="2631" y="1482"/>
                  <a:pt x="2655" y="1434"/>
                </a:cubicBezTo>
                <a:cubicBezTo>
                  <a:pt x="2679" y="1386"/>
                  <a:pt x="2700" y="1285"/>
                  <a:pt x="2738" y="1226"/>
                </a:cubicBezTo>
                <a:cubicBezTo>
                  <a:pt x="2776" y="1167"/>
                  <a:pt x="2842" y="1120"/>
                  <a:pt x="2882" y="1081"/>
                </a:cubicBezTo>
                <a:cubicBezTo>
                  <a:pt x="2922" y="1042"/>
                  <a:pt x="2952" y="1027"/>
                  <a:pt x="2979" y="992"/>
                </a:cubicBezTo>
                <a:cubicBezTo>
                  <a:pt x="3006" y="957"/>
                  <a:pt x="3029" y="897"/>
                  <a:pt x="3042" y="872"/>
                </a:cubicBezTo>
              </a:path>
            </a:pathLst>
          </a:custGeom>
          <a:noFill/>
          <a:ln w="12700">
            <a:solidFill>
              <a:schemeClr val="tx2"/>
            </a:solidFill>
            <a:round/>
            <a:headEnd/>
            <a:tailEnd/>
          </a:ln>
          <a:effectLst/>
        </p:spPr>
        <p:txBody>
          <a:bodyPr/>
          <a:lstStyle/>
          <a:p>
            <a:endParaRPr lang="en-US"/>
          </a:p>
        </p:txBody>
      </p:sp>
      <p:sp>
        <p:nvSpPr>
          <p:cNvPr id="20531" name="Freeform 51"/>
          <p:cNvSpPr>
            <a:spLocks/>
          </p:cNvSpPr>
          <p:nvPr/>
        </p:nvSpPr>
        <p:spPr bwMode="auto">
          <a:xfrm>
            <a:off x="3427413" y="179388"/>
            <a:ext cx="3073400" cy="3173412"/>
          </a:xfrm>
          <a:custGeom>
            <a:avLst/>
            <a:gdLst/>
            <a:ahLst/>
            <a:cxnLst>
              <a:cxn ang="0">
                <a:pos x="0" y="248"/>
              </a:cxn>
              <a:cxn ang="0">
                <a:pos x="162" y="332"/>
              </a:cxn>
              <a:cxn ang="0">
                <a:pos x="402" y="452"/>
              </a:cxn>
              <a:cxn ang="0">
                <a:pos x="540" y="452"/>
              </a:cxn>
              <a:cxn ang="0">
                <a:pos x="684" y="446"/>
              </a:cxn>
              <a:cxn ang="0">
                <a:pos x="828" y="416"/>
              </a:cxn>
              <a:cxn ang="0">
                <a:pos x="966" y="314"/>
              </a:cxn>
              <a:cxn ang="0">
                <a:pos x="1242" y="188"/>
              </a:cxn>
              <a:cxn ang="0">
                <a:pos x="1470" y="80"/>
              </a:cxn>
              <a:cxn ang="0">
                <a:pos x="1675" y="0"/>
              </a:cxn>
              <a:cxn ang="0">
                <a:pos x="1661" y="78"/>
              </a:cxn>
              <a:cxn ang="0">
                <a:pos x="1689" y="155"/>
              </a:cxn>
              <a:cxn ang="0">
                <a:pos x="1682" y="268"/>
              </a:cxn>
              <a:cxn ang="0">
                <a:pos x="1730" y="413"/>
              </a:cxn>
              <a:cxn ang="0">
                <a:pos x="1730" y="557"/>
              </a:cxn>
              <a:cxn ang="0">
                <a:pos x="1778" y="605"/>
              </a:cxn>
              <a:cxn ang="0">
                <a:pos x="1760" y="710"/>
              </a:cxn>
              <a:cxn ang="0">
                <a:pos x="1753" y="857"/>
              </a:cxn>
              <a:cxn ang="0">
                <a:pos x="1675" y="991"/>
              </a:cxn>
              <a:cxn ang="0">
                <a:pos x="1717" y="1082"/>
              </a:cxn>
              <a:cxn ang="0">
                <a:pos x="1778" y="1134"/>
              </a:cxn>
              <a:cxn ang="0">
                <a:pos x="1778" y="1230"/>
              </a:cxn>
              <a:cxn ang="0">
                <a:pos x="1730" y="1278"/>
              </a:cxn>
              <a:cxn ang="0">
                <a:pos x="1746" y="1384"/>
              </a:cxn>
              <a:cxn ang="0">
                <a:pos x="1826" y="1471"/>
              </a:cxn>
              <a:cxn ang="0">
                <a:pos x="1858" y="1595"/>
              </a:cxn>
              <a:cxn ang="0">
                <a:pos x="1921" y="1686"/>
              </a:cxn>
              <a:cxn ang="0">
                <a:pos x="1923" y="1759"/>
              </a:cxn>
              <a:cxn ang="0">
                <a:pos x="1928" y="1869"/>
              </a:cxn>
              <a:cxn ang="0">
                <a:pos x="1874" y="1999"/>
              </a:cxn>
            </a:cxnLst>
            <a:rect l="0" t="0" r="r" b="b"/>
            <a:pathLst>
              <a:path w="1936" h="1999">
                <a:moveTo>
                  <a:pt x="0" y="248"/>
                </a:moveTo>
                <a:cubicBezTo>
                  <a:pt x="27" y="262"/>
                  <a:pt x="95" y="298"/>
                  <a:pt x="162" y="332"/>
                </a:cubicBezTo>
                <a:cubicBezTo>
                  <a:pt x="229" y="366"/>
                  <a:pt x="339" y="432"/>
                  <a:pt x="402" y="452"/>
                </a:cubicBezTo>
                <a:cubicBezTo>
                  <a:pt x="465" y="472"/>
                  <a:pt x="493" y="453"/>
                  <a:pt x="540" y="452"/>
                </a:cubicBezTo>
                <a:cubicBezTo>
                  <a:pt x="587" y="451"/>
                  <a:pt x="636" y="452"/>
                  <a:pt x="684" y="446"/>
                </a:cubicBezTo>
                <a:cubicBezTo>
                  <a:pt x="732" y="440"/>
                  <a:pt x="781" y="438"/>
                  <a:pt x="828" y="416"/>
                </a:cubicBezTo>
                <a:cubicBezTo>
                  <a:pt x="875" y="394"/>
                  <a:pt x="897" y="352"/>
                  <a:pt x="966" y="314"/>
                </a:cubicBezTo>
                <a:cubicBezTo>
                  <a:pt x="1035" y="276"/>
                  <a:pt x="1158" y="227"/>
                  <a:pt x="1242" y="188"/>
                </a:cubicBezTo>
                <a:cubicBezTo>
                  <a:pt x="1326" y="149"/>
                  <a:pt x="1398" y="111"/>
                  <a:pt x="1470" y="80"/>
                </a:cubicBezTo>
                <a:cubicBezTo>
                  <a:pt x="1542" y="49"/>
                  <a:pt x="1643" y="0"/>
                  <a:pt x="1675" y="0"/>
                </a:cubicBezTo>
                <a:cubicBezTo>
                  <a:pt x="1707" y="0"/>
                  <a:pt x="1659" y="52"/>
                  <a:pt x="1661" y="78"/>
                </a:cubicBezTo>
                <a:cubicBezTo>
                  <a:pt x="1663" y="104"/>
                  <a:pt x="1686" y="123"/>
                  <a:pt x="1689" y="155"/>
                </a:cubicBezTo>
                <a:cubicBezTo>
                  <a:pt x="1692" y="187"/>
                  <a:pt x="1675" y="225"/>
                  <a:pt x="1682" y="268"/>
                </a:cubicBezTo>
                <a:cubicBezTo>
                  <a:pt x="1689" y="311"/>
                  <a:pt x="1722" y="365"/>
                  <a:pt x="1730" y="413"/>
                </a:cubicBezTo>
                <a:cubicBezTo>
                  <a:pt x="1738" y="461"/>
                  <a:pt x="1722" y="525"/>
                  <a:pt x="1730" y="557"/>
                </a:cubicBezTo>
                <a:cubicBezTo>
                  <a:pt x="1738" y="589"/>
                  <a:pt x="1773" y="580"/>
                  <a:pt x="1778" y="605"/>
                </a:cubicBezTo>
                <a:cubicBezTo>
                  <a:pt x="1783" y="630"/>
                  <a:pt x="1764" y="668"/>
                  <a:pt x="1760" y="710"/>
                </a:cubicBezTo>
                <a:cubicBezTo>
                  <a:pt x="1756" y="752"/>
                  <a:pt x="1767" y="810"/>
                  <a:pt x="1753" y="857"/>
                </a:cubicBezTo>
                <a:cubicBezTo>
                  <a:pt x="1739" y="904"/>
                  <a:pt x="1681" y="954"/>
                  <a:pt x="1675" y="991"/>
                </a:cubicBezTo>
                <a:cubicBezTo>
                  <a:pt x="1669" y="1028"/>
                  <a:pt x="1700" y="1058"/>
                  <a:pt x="1717" y="1082"/>
                </a:cubicBezTo>
                <a:cubicBezTo>
                  <a:pt x="1734" y="1106"/>
                  <a:pt x="1768" y="1109"/>
                  <a:pt x="1778" y="1134"/>
                </a:cubicBezTo>
                <a:cubicBezTo>
                  <a:pt x="1788" y="1159"/>
                  <a:pt x="1786" y="1206"/>
                  <a:pt x="1778" y="1230"/>
                </a:cubicBezTo>
                <a:cubicBezTo>
                  <a:pt x="1770" y="1254"/>
                  <a:pt x="1735" y="1252"/>
                  <a:pt x="1730" y="1278"/>
                </a:cubicBezTo>
                <a:cubicBezTo>
                  <a:pt x="1725" y="1304"/>
                  <a:pt x="1730" y="1352"/>
                  <a:pt x="1746" y="1384"/>
                </a:cubicBezTo>
                <a:cubicBezTo>
                  <a:pt x="1762" y="1416"/>
                  <a:pt x="1807" y="1436"/>
                  <a:pt x="1826" y="1471"/>
                </a:cubicBezTo>
                <a:cubicBezTo>
                  <a:pt x="1845" y="1506"/>
                  <a:pt x="1842" y="1559"/>
                  <a:pt x="1858" y="1595"/>
                </a:cubicBezTo>
                <a:cubicBezTo>
                  <a:pt x="1874" y="1631"/>
                  <a:pt x="1910" y="1659"/>
                  <a:pt x="1921" y="1686"/>
                </a:cubicBezTo>
                <a:cubicBezTo>
                  <a:pt x="1932" y="1713"/>
                  <a:pt x="1922" y="1729"/>
                  <a:pt x="1923" y="1759"/>
                </a:cubicBezTo>
                <a:cubicBezTo>
                  <a:pt x="1924" y="1789"/>
                  <a:pt x="1936" y="1829"/>
                  <a:pt x="1928" y="1869"/>
                </a:cubicBezTo>
                <a:cubicBezTo>
                  <a:pt x="1920" y="1909"/>
                  <a:pt x="1885" y="1972"/>
                  <a:pt x="1874" y="1999"/>
                </a:cubicBezTo>
              </a:path>
            </a:pathLst>
          </a:custGeom>
          <a:noFill/>
          <a:ln w="12700">
            <a:solidFill>
              <a:schemeClr val="tx1"/>
            </a:solidFill>
            <a:round/>
            <a:headEnd/>
            <a:tailEnd/>
          </a:ln>
          <a:effectLst/>
        </p:spPr>
        <p:txBody>
          <a:bodyPr/>
          <a:lstStyle/>
          <a:p>
            <a:endParaRPr lang="en-US"/>
          </a:p>
        </p:txBody>
      </p:sp>
      <p:pic>
        <p:nvPicPr>
          <p:cNvPr id="20533" name="Picture 53" descr="cca us 9th armoured division"/>
          <p:cNvPicPr>
            <a:picLocks noChangeAspect="1" noChangeArrowheads="1"/>
          </p:cNvPicPr>
          <p:nvPr/>
        </p:nvPicPr>
        <p:blipFill>
          <a:blip r:embed="rId7"/>
          <a:srcRect/>
          <a:stretch>
            <a:fillRect/>
          </a:stretch>
        </p:blipFill>
        <p:spPr bwMode="auto">
          <a:xfrm>
            <a:off x="7243763" y="6557963"/>
            <a:ext cx="336550" cy="217487"/>
          </a:xfrm>
          <a:prstGeom prst="rect">
            <a:avLst/>
          </a:prstGeom>
          <a:noFill/>
        </p:spPr>
      </p:pic>
      <p:pic>
        <p:nvPicPr>
          <p:cNvPr id="20534" name="Picture 54" descr="ccr us 9th armoured division"/>
          <p:cNvPicPr>
            <a:picLocks noChangeAspect="1" noChangeArrowheads="1"/>
          </p:cNvPicPr>
          <p:nvPr/>
        </p:nvPicPr>
        <p:blipFill>
          <a:blip r:embed="rId8"/>
          <a:srcRect/>
          <a:stretch>
            <a:fillRect/>
          </a:stretch>
        </p:blipFill>
        <p:spPr bwMode="auto">
          <a:xfrm>
            <a:off x="4191000" y="5032375"/>
            <a:ext cx="336550" cy="217488"/>
          </a:xfrm>
          <a:prstGeom prst="rect">
            <a:avLst/>
          </a:prstGeom>
          <a:noFill/>
        </p:spPr>
      </p:pic>
      <p:pic>
        <p:nvPicPr>
          <p:cNvPr id="20535" name="Picture 55" descr="us 28th division"/>
          <p:cNvPicPr>
            <a:picLocks noChangeAspect="1" noChangeArrowheads="1"/>
          </p:cNvPicPr>
          <p:nvPr/>
        </p:nvPicPr>
        <p:blipFill>
          <a:blip r:embed="rId9"/>
          <a:srcRect/>
          <a:stretch>
            <a:fillRect/>
          </a:stretch>
        </p:blipFill>
        <p:spPr bwMode="auto">
          <a:xfrm>
            <a:off x="2816225" y="6176963"/>
            <a:ext cx="444500" cy="287337"/>
          </a:xfrm>
          <a:prstGeom prst="rect">
            <a:avLst/>
          </a:prstGeom>
          <a:noFill/>
          <a:ln w="9525">
            <a:noFill/>
            <a:miter lim="800000"/>
            <a:headEnd/>
            <a:tailEnd/>
          </a:ln>
        </p:spPr>
      </p:pic>
      <p:pic>
        <p:nvPicPr>
          <p:cNvPr id="20536" name="Picture 56" descr="us 78th division"/>
          <p:cNvPicPr>
            <a:picLocks noChangeAspect="1" noChangeArrowheads="1"/>
          </p:cNvPicPr>
          <p:nvPr/>
        </p:nvPicPr>
        <p:blipFill>
          <a:blip r:embed="rId10"/>
          <a:srcRect/>
          <a:stretch>
            <a:fillRect/>
          </a:stretch>
        </p:blipFill>
        <p:spPr bwMode="auto">
          <a:xfrm>
            <a:off x="6556375" y="452438"/>
            <a:ext cx="444500" cy="287337"/>
          </a:xfrm>
          <a:prstGeom prst="rect">
            <a:avLst/>
          </a:prstGeom>
          <a:noFill/>
          <a:ln w="9525">
            <a:noFill/>
            <a:miter lim="800000"/>
            <a:headEnd/>
            <a:tailEnd/>
          </a:ln>
        </p:spPr>
      </p:pic>
      <p:pic>
        <p:nvPicPr>
          <p:cNvPr id="20537" name="Picture 57" descr="us 99th division"/>
          <p:cNvPicPr>
            <a:picLocks noChangeAspect="1" noChangeArrowheads="1"/>
          </p:cNvPicPr>
          <p:nvPr/>
        </p:nvPicPr>
        <p:blipFill>
          <a:blip r:embed="rId11"/>
          <a:srcRect/>
          <a:stretch>
            <a:fillRect/>
          </a:stretch>
        </p:blipFill>
        <p:spPr bwMode="auto">
          <a:xfrm>
            <a:off x="6621463" y="1216025"/>
            <a:ext cx="444500" cy="287338"/>
          </a:xfrm>
          <a:prstGeom prst="rect">
            <a:avLst/>
          </a:prstGeom>
          <a:noFill/>
          <a:ln w="9525">
            <a:noFill/>
            <a:miter lim="800000"/>
            <a:headEnd/>
            <a:tailEnd/>
          </a:ln>
        </p:spPr>
      </p:pic>
      <p:pic>
        <p:nvPicPr>
          <p:cNvPr id="20538" name="Picture 58" descr="us 4th division"/>
          <p:cNvPicPr>
            <a:picLocks noChangeAspect="1" noChangeArrowheads="1"/>
          </p:cNvPicPr>
          <p:nvPr/>
        </p:nvPicPr>
        <p:blipFill>
          <a:blip r:embed="rId12"/>
          <a:srcRect/>
          <a:stretch>
            <a:fillRect/>
          </a:stretch>
        </p:blipFill>
        <p:spPr bwMode="auto">
          <a:xfrm>
            <a:off x="8061325" y="6672263"/>
            <a:ext cx="444500" cy="287337"/>
          </a:xfrm>
          <a:prstGeom prst="rect">
            <a:avLst/>
          </a:prstGeom>
          <a:noFill/>
          <a:ln w="9525">
            <a:noFill/>
            <a:miter lim="800000"/>
            <a:headEnd/>
            <a:tailEnd/>
          </a:ln>
        </p:spPr>
      </p:pic>
      <p:pic>
        <p:nvPicPr>
          <p:cNvPr id="20540" name="Picture 60" descr="german 2nd ss panzer division"/>
          <p:cNvPicPr>
            <a:picLocks noChangeAspect="1" noChangeArrowheads="1"/>
          </p:cNvPicPr>
          <p:nvPr/>
        </p:nvPicPr>
        <p:blipFill>
          <a:blip r:embed="rId13"/>
          <a:srcRect/>
          <a:stretch>
            <a:fillRect/>
          </a:stretch>
        </p:blipFill>
        <p:spPr bwMode="auto">
          <a:xfrm>
            <a:off x="1136650" y="3810000"/>
            <a:ext cx="444500" cy="287338"/>
          </a:xfrm>
          <a:prstGeom prst="rect">
            <a:avLst/>
          </a:prstGeom>
          <a:noFill/>
          <a:ln w="9525">
            <a:noFill/>
            <a:miter lim="800000"/>
            <a:headEnd/>
            <a:tailEnd/>
          </a:ln>
        </p:spPr>
      </p:pic>
      <p:pic>
        <p:nvPicPr>
          <p:cNvPr id="20541" name="Picture 61" descr="german 3rd fj division"/>
          <p:cNvPicPr>
            <a:picLocks noChangeAspect="1" noChangeArrowheads="1"/>
          </p:cNvPicPr>
          <p:nvPr/>
        </p:nvPicPr>
        <p:blipFill>
          <a:blip r:embed="rId14"/>
          <a:srcRect/>
          <a:stretch>
            <a:fillRect/>
          </a:stretch>
        </p:blipFill>
        <p:spPr bwMode="auto">
          <a:xfrm>
            <a:off x="6251575" y="2055813"/>
            <a:ext cx="439738" cy="287337"/>
          </a:xfrm>
          <a:prstGeom prst="rect">
            <a:avLst/>
          </a:prstGeom>
          <a:noFill/>
          <a:ln w="9525">
            <a:noFill/>
            <a:miter lim="800000"/>
            <a:headEnd/>
            <a:tailEnd/>
          </a:ln>
        </p:spPr>
      </p:pic>
      <p:pic>
        <p:nvPicPr>
          <p:cNvPr id="20543" name="Picture 63" descr="german 12th division"/>
          <p:cNvPicPr>
            <a:picLocks noChangeAspect="1" noChangeArrowheads="1"/>
          </p:cNvPicPr>
          <p:nvPr/>
        </p:nvPicPr>
        <p:blipFill>
          <a:blip r:embed="rId15"/>
          <a:srcRect/>
          <a:stretch>
            <a:fillRect/>
          </a:stretch>
        </p:blipFill>
        <p:spPr bwMode="auto">
          <a:xfrm>
            <a:off x="6784975" y="1901825"/>
            <a:ext cx="447675" cy="287338"/>
          </a:xfrm>
          <a:prstGeom prst="rect">
            <a:avLst/>
          </a:prstGeom>
          <a:noFill/>
          <a:ln w="9525">
            <a:noFill/>
            <a:miter lim="800000"/>
            <a:headEnd/>
            <a:tailEnd/>
          </a:ln>
        </p:spPr>
      </p:pic>
      <p:pic>
        <p:nvPicPr>
          <p:cNvPr id="20544" name="Picture 64" descr="german 18th division"/>
          <p:cNvPicPr>
            <a:picLocks noChangeAspect="1" noChangeArrowheads="1"/>
          </p:cNvPicPr>
          <p:nvPr/>
        </p:nvPicPr>
        <p:blipFill>
          <a:blip r:embed="rId16"/>
          <a:srcRect/>
          <a:stretch>
            <a:fillRect/>
          </a:stretch>
        </p:blipFill>
        <p:spPr bwMode="auto">
          <a:xfrm>
            <a:off x="5335588" y="3048000"/>
            <a:ext cx="447675" cy="287338"/>
          </a:xfrm>
          <a:prstGeom prst="rect">
            <a:avLst/>
          </a:prstGeom>
          <a:noFill/>
          <a:ln w="9525">
            <a:noFill/>
            <a:miter lim="800000"/>
            <a:headEnd/>
            <a:tailEnd/>
          </a:ln>
        </p:spPr>
      </p:pic>
      <p:pic>
        <p:nvPicPr>
          <p:cNvPr id="20546" name="Picture 66" descr="german 62nd division"/>
          <p:cNvPicPr>
            <a:picLocks noChangeAspect="1" noChangeArrowheads="1"/>
          </p:cNvPicPr>
          <p:nvPr/>
        </p:nvPicPr>
        <p:blipFill>
          <a:blip r:embed="rId17"/>
          <a:srcRect/>
          <a:stretch>
            <a:fillRect/>
          </a:stretch>
        </p:blipFill>
        <p:spPr bwMode="auto">
          <a:xfrm>
            <a:off x="4800600" y="3429000"/>
            <a:ext cx="485775" cy="287338"/>
          </a:xfrm>
          <a:prstGeom prst="rect">
            <a:avLst/>
          </a:prstGeom>
          <a:noFill/>
          <a:ln w="9525">
            <a:noFill/>
            <a:miter lim="800000"/>
            <a:headEnd/>
            <a:tailEnd/>
          </a:ln>
        </p:spPr>
      </p:pic>
      <p:pic>
        <p:nvPicPr>
          <p:cNvPr id="20547" name="Picture 67" descr="german 116th panzer division"/>
          <p:cNvPicPr>
            <a:picLocks noChangeAspect="1" noChangeArrowheads="1"/>
          </p:cNvPicPr>
          <p:nvPr/>
        </p:nvPicPr>
        <p:blipFill>
          <a:blip r:embed="rId18"/>
          <a:srcRect/>
          <a:stretch>
            <a:fillRect/>
          </a:stretch>
        </p:blipFill>
        <p:spPr bwMode="auto">
          <a:xfrm>
            <a:off x="2816225" y="3733800"/>
            <a:ext cx="444500" cy="287338"/>
          </a:xfrm>
          <a:prstGeom prst="rect">
            <a:avLst/>
          </a:prstGeom>
          <a:noFill/>
          <a:ln w="9525">
            <a:noFill/>
            <a:miter lim="800000"/>
            <a:headEnd/>
            <a:tailEnd/>
          </a:ln>
        </p:spPr>
      </p:pic>
      <p:pic>
        <p:nvPicPr>
          <p:cNvPr id="20548" name="Picture 68" descr="german 150th panzer brigade"/>
          <p:cNvPicPr>
            <a:picLocks noChangeAspect="1" noChangeArrowheads="1"/>
          </p:cNvPicPr>
          <p:nvPr/>
        </p:nvPicPr>
        <p:blipFill>
          <a:blip r:embed="rId19"/>
          <a:srcRect/>
          <a:stretch>
            <a:fillRect/>
          </a:stretch>
        </p:blipFill>
        <p:spPr bwMode="auto">
          <a:xfrm>
            <a:off x="5716588" y="2132013"/>
            <a:ext cx="334962" cy="217487"/>
          </a:xfrm>
          <a:prstGeom prst="rect">
            <a:avLst/>
          </a:prstGeom>
          <a:noFill/>
        </p:spPr>
      </p:pic>
      <p:pic>
        <p:nvPicPr>
          <p:cNvPr id="20549" name="Picture 69" descr="german 212th division"/>
          <p:cNvPicPr>
            <a:picLocks noChangeAspect="1" noChangeArrowheads="1"/>
          </p:cNvPicPr>
          <p:nvPr/>
        </p:nvPicPr>
        <p:blipFill>
          <a:blip r:embed="rId20"/>
          <a:srcRect/>
          <a:stretch>
            <a:fillRect/>
          </a:stretch>
        </p:blipFill>
        <p:spPr bwMode="auto">
          <a:xfrm>
            <a:off x="8007350" y="6329363"/>
            <a:ext cx="484188" cy="287337"/>
          </a:xfrm>
          <a:prstGeom prst="rect">
            <a:avLst/>
          </a:prstGeom>
          <a:noFill/>
          <a:ln w="9525">
            <a:noFill/>
            <a:miter lim="800000"/>
            <a:headEnd/>
            <a:tailEnd/>
          </a:ln>
        </p:spPr>
      </p:pic>
      <p:pic>
        <p:nvPicPr>
          <p:cNvPr id="20550" name="Picture 70" descr="german 272nd division"/>
          <p:cNvPicPr>
            <a:picLocks noChangeAspect="1" noChangeArrowheads="1"/>
          </p:cNvPicPr>
          <p:nvPr/>
        </p:nvPicPr>
        <p:blipFill>
          <a:blip r:embed="rId21"/>
          <a:srcRect/>
          <a:stretch>
            <a:fillRect/>
          </a:stretch>
        </p:blipFill>
        <p:spPr bwMode="auto">
          <a:xfrm>
            <a:off x="7091363" y="452438"/>
            <a:ext cx="536575" cy="287337"/>
          </a:xfrm>
          <a:prstGeom prst="rect">
            <a:avLst/>
          </a:prstGeom>
          <a:noFill/>
          <a:ln w="9525">
            <a:noFill/>
            <a:miter lim="800000"/>
            <a:headEnd/>
            <a:tailEnd/>
          </a:ln>
        </p:spPr>
      </p:pic>
      <p:pic>
        <p:nvPicPr>
          <p:cNvPr id="20551" name="Picture 71" descr="german 276th division"/>
          <p:cNvPicPr>
            <a:picLocks noChangeAspect="1" noChangeArrowheads="1"/>
          </p:cNvPicPr>
          <p:nvPr/>
        </p:nvPicPr>
        <p:blipFill>
          <a:blip r:embed="rId22"/>
          <a:srcRect/>
          <a:stretch>
            <a:fillRect/>
          </a:stretch>
        </p:blipFill>
        <p:spPr bwMode="auto">
          <a:xfrm>
            <a:off x="7243763" y="6176963"/>
            <a:ext cx="484187" cy="287337"/>
          </a:xfrm>
          <a:prstGeom prst="rect">
            <a:avLst/>
          </a:prstGeom>
          <a:noFill/>
          <a:ln w="9525">
            <a:noFill/>
            <a:miter lim="800000"/>
            <a:headEnd/>
            <a:tailEnd/>
          </a:ln>
        </p:spPr>
      </p:pic>
      <p:pic>
        <p:nvPicPr>
          <p:cNvPr id="20552" name="Picture 72" descr="german 277th division"/>
          <p:cNvPicPr>
            <a:picLocks noChangeAspect="1" noChangeArrowheads="1"/>
          </p:cNvPicPr>
          <p:nvPr/>
        </p:nvPicPr>
        <p:blipFill>
          <a:blip r:embed="rId23"/>
          <a:srcRect/>
          <a:stretch>
            <a:fillRect/>
          </a:stretch>
        </p:blipFill>
        <p:spPr bwMode="auto">
          <a:xfrm>
            <a:off x="7091363" y="1216025"/>
            <a:ext cx="484187" cy="287338"/>
          </a:xfrm>
          <a:prstGeom prst="rect">
            <a:avLst/>
          </a:prstGeom>
          <a:noFill/>
          <a:ln w="9525">
            <a:noFill/>
            <a:miter lim="800000"/>
            <a:headEnd/>
            <a:tailEnd/>
          </a:ln>
        </p:spPr>
      </p:pic>
      <p:pic>
        <p:nvPicPr>
          <p:cNvPr id="20553" name="Picture 73" descr="german 326th division"/>
          <p:cNvPicPr>
            <a:picLocks noChangeAspect="1" noChangeArrowheads="1"/>
          </p:cNvPicPr>
          <p:nvPr/>
        </p:nvPicPr>
        <p:blipFill>
          <a:blip r:embed="rId24"/>
          <a:srcRect/>
          <a:stretch>
            <a:fillRect/>
          </a:stretch>
        </p:blipFill>
        <p:spPr bwMode="auto">
          <a:xfrm>
            <a:off x="7091363" y="757238"/>
            <a:ext cx="484187" cy="287337"/>
          </a:xfrm>
          <a:prstGeom prst="rect">
            <a:avLst/>
          </a:prstGeom>
          <a:noFill/>
          <a:ln w="9525">
            <a:noFill/>
            <a:miter lim="800000"/>
            <a:headEnd/>
            <a:tailEnd/>
          </a:ln>
        </p:spPr>
      </p:pic>
      <p:pic>
        <p:nvPicPr>
          <p:cNvPr id="20554" name="Picture 74" descr="german 352nd division"/>
          <p:cNvPicPr>
            <a:picLocks noChangeAspect="1" noChangeArrowheads="1"/>
          </p:cNvPicPr>
          <p:nvPr/>
        </p:nvPicPr>
        <p:blipFill>
          <a:blip r:embed="rId25"/>
          <a:srcRect/>
          <a:stretch>
            <a:fillRect/>
          </a:stretch>
        </p:blipFill>
        <p:spPr bwMode="auto">
          <a:xfrm>
            <a:off x="6480175" y="6088063"/>
            <a:ext cx="536575" cy="287337"/>
          </a:xfrm>
          <a:prstGeom prst="rect">
            <a:avLst/>
          </a:prstGeom>
          <a:noFill/>
          <a:ln w="9525">
            <a:noFill/>
            <a:miter lim="800000"/>
            <a:headEnd/>
            <a:tailEnd/>
          </a:ln>
        </p:spPr>
      </p:pic>
      <p:pic>
        <p:nvPicPr>
          <p:cNvPr id="20555" name="Picture 75" descr="german 560th division"/>
          <p:cNvPicPr>
            <a:picLocks noChangeAspect="1" noChangeArrowheads="1"/>
          </p:cNvPicPr>
          <p:nvPr/>
        </p:nvPicPr>
        <p:blipFill>
          <a:blip r:embed="rId26"/>
          <a:srcRect/>
          <a:stretch>
            <a:fillRect/>
          </a:stretch>
        </p:blipFill>
        <p:spPr bwMode="auto">
          <a:xfrm>
            <a:off x="3351213" y="3352800"/>
            <a:ext cx="484187" cy="287338"/>
          </a:xfrm>
          <a:prstGeom prst="rect">
            <a:avLst/>
          </a:prstGeom>
          <a:noFill/>
          <a:ln w="9525">
            <a:noFill/>
            <a:miter lim="800000"/>
            <a:headEnd/>
            <a:tailEnd/>
          </a:ln>
        </p:spPr>
      </p:pic>
      <p:pic>
        <p:nvPicPr>
          <p:cNvPr id="20556" name="Picture 76" descr="german 12th ss panzer division"/>
          <p:cNvPicPr>
            <a:picLocks noChangeAspect="1" noChangeArrowheads="1"/>
          </p:cNvPicPr>
          <p:nvPr/>
        </p:nvPicPr>
        <p:blipFill>
          <a:blip r:embed="rId27"/>
          <a:srcRect/>
          <a:stretch>
            <a:fillRect/>
          </a:stretch>
        </p:blipFill>
        <p:spPr bwMode="auto">
          <a:xfrm>
            <a:off x="6480175" y="2513013"/>
            <a:ext cx="444500" cy="287337"/>
          </a:xfrm>
          <a:prstGeom prst="rect">
            <a:avLst/>
          </a:prstGeom>
          <a:noFill/>
          <a:ln w="9525">
            <a:noFill/>
            <a:miter lim="800000"/>
            <a:headEnd/>
            <a:tailEnd/>
          </a:ln>
        </p:spPr>
      </p:pic>
      <p:pic>
        <p:nvPicPr>
          <p:cNvPr id="20558" name="Picture 78" descr="german lehr panzer division"/>
          <p:cNvPicPr>
            <a:picLocks noChangeAspect="1" noChangeArrowheads="1"/>
          </p:cNvPicPr>
          <p:nvPr/>
        </p:nvPicPr>
        <p:blipFill>
          <a:blip r:embed="rId28"/>
          <a:srcRect/>
          <a:stretch>
            <a:fillRect/>
          </a:stretch>
        </p:blipFill>
        <p:spPr bwMode="auto">
          <a:xfrm>
            <a:off x="1900238" y="4268788"/>
            <a:ext cx="444500" cy="287337"/>
          </a:xfrm>
          <a:prstGeom prst="rect">
            <a:avLst/>
          </a:prstGeom>
          <a:noFill/>
          <a:ln w="9525">
            <a:noFill/>
            <a:miter lim="800000"/>
            <a:headEnd/>
            <a:tailEnd/>
          </a:ln>
        </p:spPr>
      </p:pic>
      <p:pic>
        <p:nvPicPr>
          <p:cNvPr id="20569" name="Picture 89" descr="german 26th division"/>
          <p:cNvPicPr>
            <a:picLocks noChangeAspect="1" noChangeArrowheads="1"/>
          </p:cNvPicPr>
          <p:nvPr/>
        </p:nvPicPr>
        <p:blipFill>
          <a:blip r:embed="rId29"/>
          <a:srcRect/>
          <a:stretch>
            <a:fillRect/>
          </a:stretch>
        </p:blipFill>
        <p:spPr bwMode="auto">
          <a:xfrm>
            <a:off x="3951288" y="4692650"/>
            <a:ext cx="447675" cy="287338"/>
          </a:xfrm>
          <a:prstGeom prst="rect">
            <a:avLst/>
          </a:prstGeom>
          <a:noFill/>
          <a:ln w="9525">
            <a:noFill/>
            <a:miter lim="800000"/>
            <a:headEnd/>
            <a:tailEnd/>
          </a:ln>
        </p:spPr>
      </p:pic>
      <p:pic>
        <p:nvPicPr>
          <p:cNvPr id="20580" name="Picture 100" descr="us 2nd division"/>
          <p:cNvPicPr>
            <a:picLocks noChangeAspect="1" noChangeArrowheads="1"/>
          </p:cNvPicPr>
          <p:nvPr/>
        </p:nvPicPr>
        <p:blipFill>
          <a:blip r:embed="rId30"/>
          <a:srcRect/>
          <a:stretch>
            <a:fillRect/>
          </a:stretch>
        </p:blipFill>
        <p:spPr bwMode="auto">
          <a:xfrm>
            <a:off x="6505575" y="1503363"/>
            <a:ext cx="444500" cy="287337"/>
          </a:xfrm>
          <a:prstGeom prst="rect">
            <a:avLst/>
          </a:prstGeom>
          <a:noFill/>
          <a:ln w="9525">
            <a:noFill/>
            <a:miter lim="800000"/>
            <a:headEnd/>
            <a:tailEnd/>
          </a:ln>
        </p:spPr>
      </p:pic>
      <p:pic>
        <p:nvPicPr>
          <p:cNvPr id="20581" name="Picture 101" descr="german kampgruppe peiper"/>
          <p:cNvPicPr>
            <a:picLocks noChangeAspect="1" noChangeArrowheads="1"/>
          </p:cNvPicPr>
          <p:nvPr/>
        </p:nvPicPr>
        <p:blipFill>
          <a:blip r:embed="rId31"/>
          <a:srcRect/>
          <a:stretch>
            <a:fillRect/>
          </a:stretch>
        </p:blipFill>
        <p:spPr bwMode="auto">
          <a:xfrm>
            <a:off x="4613275" y="1960563"/>
            <a:ext cx="334963" cy="217487"/>
          </a:xfrm>
          <a:prstGeom prst="rect">
            <a:avLst/>
          </a:prstGeom>
          <a:noFill/>
          <a:ln w="9525">
            <a:noFill/>
            <a:miter lim="800000"/>
            <a:headEnd/>
            <a:tailEnd/>
          </a:ln>
        </p:spPr>
      </p:pic>
      <p:pic>
        <p:nvPicPr>
          <p:cNvPr id="20582" name="Picture 102" descr="german 3rd panzergrenadier division"/>
          <p:cNvPicPr>
            <a:picLocks noChangeAspect="1" noChangeArrowheads="1"/>
          </p:cNvPicPr>
          <p:nvPr/>
        </p:nvPicPr>
        <p:blipFill>
          <a:blip r:embed="rId32"/>
          <a:srcRect/>
          <a:stretch>
            <a:fillRect/>
          </a:stretch>
        </p:blipFill>
        <p:spPr bwMode="auto">
          <a:xfrm>
            <a:off x="7091363" y="1597025"/>
            <a:ext cx="442912" cy="288925"/>
          </a:xfrm>
          <a:prstGeom prst="rect">
            <a:avLst/>
          </a:prstGeom>
          <a:noFill/>
        </p:spPr>
      </p:pic>
      <p:pic>
        <p:nvPicPr>
          <p:cNvPr id="20583" name="Picture 103" descr="german 9th ss panzer division"/>
          <p:cNvPicPr>
            <a:picLocks noChangeAspect="1" noChangeArrowheads="1"/>
          </p:cNvPicPr>
          <p:nvPr/>
        </p:nvPicPr>
        <p:blipFill>
          <a:blip r:embed="rId33"/>
          <a:srcRect/>
          <a:stretch>
            <a:fillRect/>
          </a:stretch>
        </p:blipFill>
        <p:spPr bwMode="auto">
          <a:xfrm>
            <a:off x="5335588" y="2633663"/>
            <a:ext cx="444500" cy="287337"/>
          </a:xfrm>
          <a:prstGeom prst="rect">
            <a:avLst/>
          </a:prstGeom>
          <a:noFill/>
          <a:ln w="9525">
            <a:noFill/>
            <a:miter lim="800000"/>
            <a:headEnd/>
            <a:tailEnd/>
          </a:ln>
        </p:spPr>
      </p:pic>
      <p:pic>
        <p:nvPicPr>
          <p:cNvPr id="20587" name="Picture 107" descr="us 1st division"/>
          <p:cNvPicPr>
            <a:picLocks noChangeAspect="1" noChangeArrowheads="1"/>
          </p:cNvPicPr>
          <p:nvPr/>
        </p:nvPicPr>
        <p:blipFill>
          <a:blip r:embed="rId34"/>
          <a:srcRect/>
          <a:stretch>
            <a:fillRect/>
          </a:stretch>
        </p:blipFill>
        <p:spPr bwMode="auto">
          <a:xfrm>
            <a:off x="6022975" y="1597025"/>
            <a:ext cx="446088" cy="287338"/>
          </a:xfrm>
          <a:prstGeom prst="rect">
            <a:avLst/>
          </a:prstGeom>
          <a:noFill/>
          <a:ln w="9525">
            <a:noFill/>
            <a:miter lim="800000"/>
            <a:headEnd/>
            <a:tailEnd/>
          </a:ln>
        </p:spPr>
      </p:pic>
      <p:pic>
        <p:nvPicPr>
          <p:cNvPr id="20588" name="Picture 108" descr="us 30th division"/>
          <p:cNvPicPr>
            <a:picLocks noChangeAspect="1" noChangeArrowheads="1"/>
          </p:cNvPicPr>
          <p:nvPr/>
        </p:nvPicPr>
        <p:blipFill>
          <a:blip r:embed="rId35"/>
          <a:srcRect/>
          <a:stretch>
            <a:fillRect/>
          </a:stretch>
        </p:blipFill>
        <p:spPr bwMode="auto">
          <a:xfrm>
            <a:off x="4114800" y="1749425"/>
            <a:ext cx="446088" cy="287338"/>
          </a:xfrm>
          <a:prstGeom prst="rect">
            <a:avLst/>
          </a:prstGeom>
          <a:noFill/>
          <a:ln w="9525">
            <a:noFill/>
            <a:miter lim="800000"/>
            <a:headEnd/>
            <a:tailEnd/>
          </a:ln>
        </p:spPr>
      </p:pic>
      <p:pic>
        <p:nvPicPr>
          <p:cNvPr id="20589" name="Picture 109" descr="us 82nd airborne division"/>
          <p:cNvPicPr>
            <a:picLocks noChangeAspect="1" noChangeArrowheads="1"/>
          </p:cNvPicPr>
          <p:nvPr/>
        </p:nvPicPr>
        <p:blipFill>
          <a:blip r:embed="rId36"/>
          <a:srcRect/>
          <a:stretch>
            <a:fillRect/>
          </a:stretch>
        </p:blipFill>
        <p:spPr bwMode="auto">
          <a:xfrm>
            <a:off x="4800600" y="2665413"/>
            <a:ext cx="477838" cy="287337"/>
          </a:xfrm>
          <a:prstGeom prst="rect">
            <a:avLst/>
          </a:prstGeom>
          <a:noFill/>
          <a:ln w="9525">
            <a:noFill/>
            <a:miter lim="800000"/>
            <a:headEnd/>
            <a:tailEnd/>
          </a:ln>
        </p:spPr>
      </p:pic>
      <p:pic>
        <p:nvPicPr>
          <p:cNvPr id="20591" name="Picture 111" descr="us 7th armoured division"/>
          <p:cNvPicPr>
            <a:picLocks noChangeAspect="1" noChangeArrowheads="1"/>
          </p:cNvPicPr>
          <p:nvPr/>
        </p:nvPicPr>
        <p:blipFill>
          <a:blip r:embed="rId37"/>
          <a:srcRect/>
          <a:stretch>
            <a:fillRect/>
          </a:stretch>
        </p:blipFill>
        <p:spPr bwMode="auto">
          <a:xfrm>
            <a:off x="4037013" y="2705100"/>
            <a:ext cx="444500" cy="287338"/>
          </a:xfrm>
          <a:prstGeom prst="rect">
            <a:avLst/>
          </a:prstGeom>
          <a:noFill/>
          <a:ln w="9525">
            <a:noFill/>
            <a:miter lim="800000"/>
            <a:headEnd/>
            <a:tailEnd/>
          </a:ln>
        </p:spPr>
      </p:pic>
      <p:pic>
        <p:nvPicPr>
          <p:cNvPr id="20592" name="Picture 112" descr="german fuhrer belgeit brigade"/>
          <p:cNvPicPr>
            <a:picLocks noChangeAspect="1" noChangeArrowheads="1"/>
          </p:cNvPicPr>
          <p:nvPr/>
        </p:nvPicPr>
        <p:blipFill>
          <a:blip r:embed="rId38"/>
          <a:srcRect/>
          <a:stretch>
            <a:fillRect/>
          </a:stretch>
        </p:blipFill>
        <p:spPr bwMode="auto">
          <a:xfrm>
            <a:off x="4648200" y="3733800"/>
            <a:ext cx="334963" cy="217488"/>
          </a:xfrm>
          <a:prstGeom prst="rect">
            <a:avLst/>
          </a:prstGeom>
          <a:noFill/>
        </p:spPr>
      </p:pic>
      <p:pic>
        <p:nvPicPr>
          <p:cNvPr id="20609" name="Picture 129" descr="german fuhrer grenadier brigade"/>
          <p:cNvPicPr>
            <a:picLocks noChangeAspect="1" noChangeArrowheads="1"/>
          </p:cNvPicPr>
          <p:nvPr/>
        </p:nvPicPr>
        <p:blipFill>
          <a:blip r:embed="rId39"/>
          <a:srcRect/>
          <a:stretch>
            <a:fillRect/>
          </a:stretch>
        </p:blipFill>
        <p:spPr bwMode="auto">
          <a:xfrm>
            <a:off x="5640388" y="5872163"/>
            <a:ext cx="331787" cy="215900"/>
          </a:xfrm>
          <a:prstGeom prst="rect">
            <a:avLst/>
          </a:prstGeom>
          <a:noFill/>
        </p:spPr>
      </p:pic>
      <p:pic>
        <p:nvPicPr>
          <p:cNvPr id="20610" name="Picture 130" descr="us 101st airborne division"/>
          <p:cNvPicPr>
            <a:picLocks noChangeAspect="1" noChangeArrowheads="1"/>
          </p:cNvPicPr>
          <p:nvPr/>
        </p:nvPicPr>
        <p:blipFill>
          <a:blip r:embed="rId40"/>
          <a:srcRect/>
          <a:stretch>
            <a:fillRect/>
          </a:stretch>
        </p:blipFill>
        <p:spPr bwMode="auto">
          <a:xfrm>
            <a:off x="4468813" y="5110163"/>
            <a:ext cx="477837" cy="287337"/>
          </a:xfrm>
          <a:prstGeom prst="rect">
            <a:avLst/>
          </a:prstGeom>
          <a:noFill/>
          <a:ln w="9525">
            <a:noFill/>
            <a:miter lim="800000"/>
            <a:headEnd/>
            <a:tailEnd/>
          </a:ln>
        </p:spPr>
      </p:pic>
      <p:pic>
        <p:nvPicPr>
          <p:cNvPr id="20612" name="Picture 132" descr="ccr us 3rd armoured division"/>
          <p:cNvPicPr>
            <a:picLocks noChangeAspect="1" noChangeArrowheads="1"/>
          </p:cNvPicPr>
          <p:nvPr/>
        </p:nvPicPr>
        <p:blipFill>
          <a:blip r:embed="rId41"/>
          <a:srcRect/>
          <a:stretch>
            <a:fillRect/>
          </a:stretch>
        </p:blipFill>
        <p:spPr bwMode="auto">
          <a:xfrm>
            <a:off x="3656013" y="2817813"/>
            <a:ext cx="349250" cy="225425"/>
          </a:xfrm>
          <a:prstGeom prst="rect">
            <a:avLst/>
          </a:prstGeom>
          <a:noFill/>
        </p:spPr>
      </p:pic>
      <p:pic>
        <p:nvPicPr>
          <p:cNvPr id="20613" name="Picture 133" descr="ccb us 3rd armoured division"/>
          <p:cNvPicPr>
            <a:picLocks noChangeAspect="1" noChangeArrowheads="1"/>
          </p:cNvPicPr>
          <p:nvPr/>
        </p:nvPicPr>
        <p:blipFill>
          <a:blip r:embed="rId42"/>
          <a:srcRect/>
          <a:stretch>
            <a:fillRect/>
          </a:stretch>
        </p:blipFill>
        <p:spPr bwMode="auto">
          <a:xfrm>
            <a:off x="4648200" y="1597025"/>
            <a:ext cx="334963" cy="217488"/>
          </a:xfrm>
          <a:prstGeom prst="rect">
            <a:avLst/>
          </a:prstGeom>
          <a:noFill/>
        </p:spPr>
      </p:pic>
      <p:pic>
        <p:nvPicPr>
          <p:cNvPr id="20614" name="Picture 134" descr="german 2nd ss panzer division"/>
          <p:cNvPicPr>
            <a:picLocks noChangeAspect="1" noChangeArrowheads="1"/>
          </p:cNvPicPr>
          <p:nvPr/>
        </p:nvPicPr>
        <p:blipFill>
          <a:blip r:embed="rId43"/>
          <a:srcRect/>
          <a:stretch>
            <a:fillRect/>
          </a:stretch>
        </p:blipFill>
        <p:spPr bwMode="auto">
          <a:xfrm>
            <a:off x="3884613" y="3200400"/>
            <a:ext cx="444500" cy="287338"/>
          </a:xfrm>
          <a:prstGeom prst="rect">
            <a:avLst/>
          </a:prstGeom>
          <a:noFill/>
          <a:ln w="9525">
            <a:noFill/>
            <a:miter lim="800000"/>
            <a:headEnd/>
            <a:tailEnd/>
          </a:ln>
        </p:spPr>
      </p:pic>
      <p:pic>
        <p:nvPicPr>
          <p:cNvPr id="20615" name="Picture 135" descr="cca us 3rd armoured division"/>
          <p:cNvPicPr>
            <a:picLocks noChangeAspect="1" noChangeArrowheads="1"/>
          </p:cNvPicPr>
          <p:nvPr/>
        </p:nvPicPr>
        <p:blipFill>
          <a:blip r:embed="rId44"/>
          <a:srcRect/>
          <a:stretch>
            <a:fillRect/>
          </a:stretch>
        </p:blipFill>
        <p:spPr bwMode="auto">
          <a:xfrm>
            <a:off x="2052638" y="3581400"/>
            <a:ext cx="338137" cy="219075"/>
          </a:xfrm>
          <a:prstGeom prst="rect">
            <a:avLst/>
          </a:prstGeom>
          <a:noFill/>
        </p:spPr>
      </p:pic>
      <p:sp>
        <p:nvSpPr>
          <p:cNvPr id="20631" name="Line 151"/>
          <p:cNvSpPr>
            <a:spLocks noChangeShapeType="1"/>
          </p:cNvSpPr>
          <p:nvPr/>
        </p:nvSpPr>
        <p:spPr bwMode="auto">
          <a:xfrm>
            <a:off x="9539288" y="450850"/>
            <a:ext cx="0" cy="3663950"/>
          </a:xfrm>
          <a:prstGeom prst="line">
            <a:avLst/>
          </a:prstGeom>
          <a:noFill/>
          <a:ln w="9525">
            <a:solidFill>
              <a:schemeClr val="tx1"/>
            </a:solidFill>
            <a:round/>
            <a:headEnd/>
            <a:tailEnd/>
          </a:ln>
          <a:effectLst/>
        </p:spPr>
        <p:txBody>
          <a:bodyPr/>
          <a:lstStyle/>
          <a:p>
            <a:endParaRPr lang="en-US"/>
          </a:p>
        </p:txBody>
      </p:sp>
      <p:pic>
        <p:nvPicPr>
          <p:cNvPr id="20633" name="Picture 153" descr="us 26th division"/>
          <p:cNvPicPr>
            <a:picLocks noChangeAspect="1" noChangeArrowheads="1"/>
          </p:cNvPicPr>
          <p:nvPr/>
        </p:nvPicPr>
        <p:blipFill>
          <a:blip r:embed="rId45"/>
          <a:srcRect/>
          <a:stretch>
            <a:fillRect/>
          </a:stretch>
        </p:blipFill>
        <p:spPr bwMode="auto">
          <a:xfrm>
            <a:off x="5487988" y="6176963"/>
            <a:ext cx="447675" cy="287337"/>
          </a:xfrm>
          <a:prstGeom prst="rect">
            <a:avLst/>
          </a:prstGeom>
          <a:noFill/>
          <a:ln w="9525">
            <a:noFill/>
            <a:miter lim="800000"/>
            <a:headEnd/>
            <a:tailEnd/>
          </a:ln>
        </p:spPr>
      </p:pic>
      <p:pic>
        <p:nvPicPr>
          <p:cNvPr id="20634" name="Picture 154" descr="us 80th division"/>
          <p:cNvPicPr>
            <a:picLocks noChangeAspect="1" noChangeArrowheads="1"/>
          </p:cNvPicPr>
          <p:nvPr/>
        </p:nvPicPr>
        <p:blipFill>
          <a:blip r:embed="rId46"/>
          <a:srcRect/>
          <a:stretch>
            <a:fillRect/>
          </a:stretch>
        </p:blipFill>
        <p:spPr bwMode="auto">
          <a:xfrm>
            <a:off x="6099175" y="6405563"/>
            <a:ext cx="482600" cy="287337"/>
          </a:xfrm>
          <a:prstGeom prst="rect">
            <a:avLst/>
          </a:prstGeom>
          <a:noFill/>
          <a:ln w="9525">
            <a:noFill/>
            <a:miter lim="800000"/>
            <a:headEnd/>
            <a:tailEnd/>
          </a:ln>
        </p:spPr>
      </p:pic>
      <p:pic>
        <p:nvPicPr>
          <p:cNvPr id="20635" name="Picture 155" descr="german 79th division"/>
          <p:cNvPicPr>
            <a:picLocks noChangeAspect="1" noChangeArrowheads="1"/>
          </p:cNvPicPr>
          <p:nvPr/>
        </p:nvPicPr>
        <p:blipFill>
          <a:blip r:embed="rId47"/>
          <a:srcRect/>
          <a:stretch>
            <a:fillRect/>
          </a:stretch>
        </p:blipFill>
        <p:spPr bwMode="auto">
          <a:xfrm>
            <a:off x="6022975" y="5872163"/>
            <a:ext cx="444500" cy="287337"/>
          </a:xfrm>
          <a:prstGeom prst="rect">
            <a:avLst/>
          </a:prstGeom>
          <a:noFill/>
          <a:ln w="9525">
            <a:noFill/>
            <a:miter lim="800000"/>
            <a:headEnd/>
            <a:tailEnd/>
          </a:ln>
        </p:spPr>
      </p:pic>
      <p:pic>
        <p:nvPicPr>
          <p:cNvPr id="20636" name="Picture 156" descr="us 4th armoured division"/>
          <p:cNvPicPr>
            <a:picLocks noChangeAspect="1" noChangeArrowheads="1"/>
          </p:cNvPicPr>
          <p:nvPr/>
        </p:nvPicPr>
        <p:blipFill>
          <a:blip r:embed="rId48"/>
          <a:srcRect/>
          <a:stretch>
            <a:fillRect/>
          </a:stretch>
        </p:blipFill>
        <p:spPr bwMode="auto">
          <a:xfrm>
            <a:off x="4343400" y="6253163"/>
            <a:ext cx="444500" cy="287337"/>
          </a:xfrm>
          <a:prstGeom prst="rect">
            <a:avLst/>
          </a:prstGeom>
          <a:noFill/>
          <a:ln w="9525">
            <a:noFill/>
            <a:miter lim="800000"/>
            <a:headEnd/>
            <a:tailEnd/>
          </a:ln>
        </p:spPr>
      </p:pic>
      <p:pic>
        <p:nvPicPr>
          <p:cNvPr id="20637" name="Picture 157" descr="german 11th panzer division"/>
          <p:cNvPicPr>
            <a:picLocks noChangeAspect="1" noChangeArrowheads="1"/>
          </p:cNvPicPr>
          <p:nvPr/>
        </p:nvPicPr>
        <p:blipFill>
          <a:blip r:embed="rId49"/>
          <a:srcRect/>
          <a:stretch>
            <a:fillRect/>
          </a:stretch>
        </p:blipFill>
        <p:spPr bwMode="auto">
          <a:xfrm>
            <a:off x="8159750" y="5032375"/>
            <a:ext cx="446088" cy="287338"/>
          </a:xfrm>
          <a:prstGeom prst="rect">
            <a:avLst/>
          </a:prstGeom>
          <a:noFill/>
          <a:ln w="9525">
            <a:noFill/>
            <a:miter lim="800000"/>
            <a:headEnd/>
            <a:tailEnd/>
          </a:ln>
        </p:spPr>
      </p:pic>
      <p:pic>
        <p:nvPicPr>
          <p:cNvPr id="20638" name="Picture 158" descr="british 29th armoured brigade"/>
          <p:cNvPicPr>
            <a:picLocks noChangeAspect="1" noChangeArrowheads="1"/>
          </p:cNvPicPr>
          <p:nvPr/>
        </p:nvPicPr>
        <p:blipFill>
          <a:blip r:embed="rId50"/>
          <a:srcRect/>
          <a:stretch>
            <a:fillRect/>
          </a:stretch>
        </p:blipFill>
        <p:spPr bwMode="auto">
          <a:xfrm>
            <a:off x="0" y="3124200"/>
            <a:ext cx="334963" cy="215900"/>
          </a:xfrm>
          <a:prstGeom prst="rect">
            <a:avLst/>
          </a:prstGeom>
          <a:noFill/>
        </p:spPr>
      </p:pic>
      <p:pic>
        <p:nvPicPr>
          <p:cNvPr id="20639" name="Picture 159" descr="british 84th division"/>
          <p:cNvPicPr>
            <a:picLocks noChangeAspect="1" noChangeArrowheads="1"/>
          </p:cNvPicPr>
          <p:nvPr/>
        </p:nvPicPr>
        <p:blipFill>
          <a:blip r:embed="rId51"/>
          <a:srcRect/>
          <a:stretch>
            <a:fillRect/>
          </a:stretch>
        </p:blipFill>
        <p:spPr bwMode="auto">
          <a:xfrm>
            <a:off x="2395538" y="3309938"/>
            <a:ext cx="446087" cy="287337"/>
          </a:xfrm>
          <a:prstGeom prst="rect">
            <a:avLst/>
          </a:prstGeom>
          <a:noFill/>
          <a:ln w="9525">
            <a:noFill/>
            <a:miter lim="800000"/>
            <a:headEnd/>
            <a:tailEnd/>
          </a:ln>
        </p:spPr>
      </p:pic>
      <p:pic>
        <p:nvPicPr>
          <p:cNvPr id="20640" name="Picture 160" descr="german 9th panzer division"/>
          <p:cNvPicPr>
            <a:picLocks noChangeAspect="1" noChangeArrowheads="1"/>
          </p:cNvPicPr>
          <p:nvPr/>
        </p:nvPicPr>
        <p:blipFill>
          <a:blip r:embed="rId52"/>
          <a:srcRect/>
          <a:stretch>
            <a:fillRect/>
          </a:stretch>
        </p:blipFill>
        <p:spPr bwMode="auto">
          <a:xfrm>
            <a:off x="5183188" y="4421188"/>
            <a:ext cx="444500" cy="287337"/>
          </a:xfrm>
          <a:prstGeom prst="rect">
            <a:avLst/>
          </a:prstGeom>
          <a:noFill/>
          <a:ln w="9525">
            <a:noFill/>
            <a:miter lim="800000"/>
            <a:headEnd/>
            <a:tailEnd/>
          </a:ln>
        </p:spPr>
      </p:pic>
      <p:pic>
        <p:nvPicPr>
          <p:cNvPr id="20641" name="Picture 161" descr="us 9th division"/>
          <p:cNvPicPr>
            <a:picLocks noChangeAspect="1" noChangeArrowheads="1"/>
          </p:cNvPicPr>
          <p:nvPr/>
        </p:nvPicPr>
        <p:blipFill>
          <a:blip r:embed="rId53"/>
          <a:srcRect/>
          <a:stretch>
            <a:fillRect/>
          </a:stretch>
        </p:blipFill>
        <p:spPr bwMode="auto">
          <a:xfrm>
            <a:off x="6556375" y="909638"/>
            <a:ext cx="482600" cy="287337"/>
          </a:xfrm>
          <a:prstGeom prst="rect">
            <a:avLst/>
          </a:prstGeom>
          <a:noFill/>
          <a:ln w="9525">
            <a:noFill/>
            <a:miter lim="800000"/>
            <a:headEnd/>
            <a:tailEnd/>
          </a:ln>
        </p:spPr>
      </p:pic>
      <p:pic>
        <p:nvPicPr>
          <p:cNvPr id="20642" name="Picture 162" descr="german 15th panzergrenadier division"/>
          <p:cNvPicPr>
            <a:picLocks noChangeAspect="1" noChangeArrowheads="1"/>
          </p:cNvPicPr>
          <p:nvPr/>
        </p:nvPicPr>
        <p:blipFill>
          <a:blip r:embed="rId54"/>
          <a:srcRect/>
          <a:stretch>
            <a:fillRect/>
          </a:stretch>
        </p:blipFill>
        <p:spPr bwMode="auto">
          <a:xfrm>
            <a:off x="5106988" y="5565775"/>
            <a:ext cx="449262" cy="287338"/>
          </a:xfrm>
          <a:prstGeom prst="rect">
            <a:avLst/>
          </a:prstGeom>
          <a:noFill/>
        </p:spPr>
      </p:pic>
      <p:pic>
        <p:nvPicPr>
          <p:cNvPr id="20643" name="Picture 163" descr="british 34th armoured brigade"/>
          <p:cNvPicPr>
            <a:picLocks noChangeAspect="1" noChangeArrowheads="1"/>
          </p:cNvPicPr>
          <p:nvPr/>
        </p:nvPicPr>
        <p:blipFill>
          <a:blip r:embed="rId55"/>
          <a:srcRect/>
          <a:stretch>
            <a:fillRect/>
          </a:stretch>
        </p:blipFill>
        <p:spPr bwMode="auto">
          <a:xfrm>
            <a:off x="2511425" y="604838"/>
            <a:ext cx="334963" cy="215900"/>
          </a:xfrm>
          <a:prstGeom prst="rect">
            <a:avLst/>
          </a:prstGeom>
          <a:noFill/>
        </p:spPr>
      </p:pic>
      <p:pic>
        <p:nvPicPr>
          <p:cNvPr id="20644" name="Picture 164" descr="british 43rd division"/>
          <p:cNvPicPr>
            <a:picLocks noChangeAspect="1" noChangeArrowheads="1"/>
          </p:cNvPicPr>
          <p:nvPr/>
        </p:nvPicPr>
        <p:blipFill>
          <a:blip r:embed="rId56"/>
          <a:srcRect/>
          <a:stretch>
            <a:fillRect/>
          </a:stretch>
        </p:blipFill>
        <p:spPr bwMode="auto">
          <a:xfrm>
            <a:off x="1900238" y="833438"/>
            <a:ext cx="536575" cy="287337"/>
          </a:xfrm>
          <a:prstGeom prst="rect">
            <a:avLst/>
          </a:prstGeom>
          <a:noFill/>
          <a:ln w="9525">
            <a:noFill/>
            <a:miter lim="800000"/>
            <a:headEnd/>
            <a:tailEnd/>
          </a:ln>
        </p:spPr>
      </p:pic>
      <p:pic>
        <p:nvPicPr>
          <p:cNvPr id="20645" name="Picture 165" descr="british 53rd division"/>
          <p:cNvPicPr>
            <a:picLocks noChangeAspect="1" noChangeArrowheads="1"/>
          </p:cNvPicPr>
          <p:nvPr/>
        </p:nvPicPr>
        <p:blipFill>
          <a:blip r:embed="rId57"/>
          <a:srcRect/>
          <a:stretch>
            <a:fillRect/>
          </a:stretch>
        </p:blipFill>
        <p:spPr bwMode="auto">
          <a:xfrm>
            <a:off x="0" y="1520825"/>
            <a:ext cx="536575" cy="287338"/>
          </a:xfrm>
          <a:prstGeom prst="rect">
            <a:avLst/>
          </a:prstGeom>
          <a:noFill/>
          <a:ln w="9525">
            <a:noFill/>
            <a:miter lim="800000"/>
            <a:headEnd/>
            <a:tailEnd/>
          </a:ln>
        </p:spPr>
      </p:pic>
      <p:sp>
        <p:nvSpPr>
          <p:cNvPr id="20647" name="Freeform 167"/>
          <p:cNvSpPr>
            <a:spLocks/>
          </p:cNvSpPr>
          <p:nvPr/>
        </p:nvSpPr>
        <p:spPr bwMode="auto">
          <a:xfrm>
            <a:off x="4143375" y="4953000"/>
            <a:ext cx="819150" cy="635000"/>
          </a:xfrm>
          <a:custGeom>
            <a:avLst/>
            <a:gdLst/>
            <a:ahLst/>
            <a:cxnLst>
              <a:cxn ang="0">
                <a:pos x="45" y="51"/>
              </a:cxn>
              <a:cxn ang="0">
                <a:pos x="194" y="2"/>
              </a:cxn>
              <a:cxn ang="0">
                <a:pos x="411" y="42"/>
              </a:cxn>
              <a:cxn ang="0">
                <a:pos x="510" y="252"/>
              </a:cxn>
              <a:cxn ang="0">
                <a:pos x="374" y="383"/>
              </a:cxn>
              <a:cxn ang="0">
                <a:pos x="84" y="357"/>
              </a:cxn>
              <a:cxn ang="0">
                <a:pos x="6" y="222"/>
              </a:cxn>
              <a:cxn ang="0">
                <a:pos x="45" y="51"/>
              </a:cxn>
            </a:cxnLst>
            <a:rect l="0" t="0" r="r" b="b"/>
            <a:pathLst>
              <a:path w="516" h="400">
                <a:moveTo>
                  <a:pt x="45" y="51"/>
                </a:moveTo>
                <a:cubicBezTo>
                  <a:pt x="76" y="14"/>
                  <a:pt x="133" y="4"/>
                  <a:pt x="194" y="2"/>
                </a:cubicBezTo>
                <a:cubicBezTo>
                  <a:pt x="255" y="0"/>
                  <a:pt x="358" y="0"/>
                  <a:pt x="411" y="42"/>
                </a:cubicBezTo>
                <a:cubicBezTo>
                  <a:pt x="464" y="84"/>
                  <a:pt x="516" y="195"/>
                  <a:pt x="510" y="252"/>
                </a:cubicBezTo>
                <a:cubicBezTo>
                  <a:pt x="504" y="309"/>
                  <a:pt x="445" y="366"/>
                  <a:pt x="374" y="383"/>
                </a:cubicBezTo>
                <a:cubicBezTo>
                  <a:pt x="303" y="400"/>
                  <a:pt x="145" y="384"/>
                  <a:pt x="84" y="357"/>
                </a:cubicBezTo>
                <a:cubicBezTo>
                  <a:pt x="23" y="330"/>
                  <a:pt x="12" y="273"/>
                  <a:pt x="6" y="222"/>
                </a:cubicBezTo>
                <a:cubicBezTo>
                  <a:pt x="0" y="171"/>
                  <a:pt x="14" y="88"/>
                  <a:pt x="45" y="51"/>
                </a:cubicBezTo>
                <a:close/>
              </a:path>
            </a:pathLst>
          </a:custGeom>
          <a:noFill/>
          <a:ln w="38100">
            <a:solidFill>
              <a:srgbClr val="FF0000"/>
            </a:solidFill>
            <a:round/>
            <a:headEnd/>
            <a:tailEnd/>
          </a:ln>
          <a:effectLst/>
        </p:spPr>
        <p:txBody>
          <a:bodyPr/>
          <a:lstStyle/>
          <a:p>
            <a:endParaRPr lang="en-US"/>
          </a:p>
        </p:txBody>
      </p:sp>
      <p:sp>
        <p:nvSpPr>
          <p:cNvPr id="20648" name="Oval 168"/>
          <p:cNvSpPr>
            <a:spLocks noChangeArrowheads="1"/>
          </p:cNvSpPr>
          <p:nvPr/>
        </p:nvSpPr>
        <p:spPr bwMode="auto">
          <a:xfrm>
            <a:off x="4548188" y="1920875"/>
            <a:ext cx="457200" cy="306388"/>
          </a:xfrm>
          <a:prstGeom prst="ellipse">
            <a:avLst/>
          </a:prstGeom>
          <a:noFill/>
          <a:ln w="38100">
            <a:solidFill>
              <a:srgbClr val="FF0000"/>
            </a:solidFill>
            <a:round/>
            <a:headEnd/>
            <a:tailEnd/>
          </a:ln>
          <a:effectLst/>
        </p:spPr>
        <p:txBody>
          <a:bodyPr wrap="none" anchor="ctr"/>
          <a:lstStyle/>
          <a:p>
            <a:endParaRPr lang="en-US"/>
          </a:p>
        </p:txBody>
      </p:sp>
      <p:pic>
        <p:nvPicPr>
          <p:cNvPr id="20664" name="Picture 184" descr="us 5th division"/>
          <p:cNvPicPr>
            <a:picLocks noChangeAspect="1" noChangeArrowheads="1"/>
          </p:cNvPicPr>
          <p:nvPr/>
        </p:nvPicPr>
        <p:blipFill>
          <a:blip r:embed="rId58"/>
          <a:srcRect/>
          <a:stretch>
            <a:fillRect/>
          </a:stretch>
        </p:blipFill>
        <p:spPr bwMode="auto">
          <a:xfrm>
            <a:off x="7624763" y="6602413"/>
            <a:ext cx="446087" cy="287337"/>
          </a:xfrm>
          <a:prstGeom prst="rect">
            <a:avLst/>
          </a:prstGeom>
          <a:noFill/>
          <a:ln w="9525">
            <a:noFill/>
            <a:miter lim="800000"/>
            <a:headEnd/>
            <a:tailEnd/>
          </a:ln>
        </p:spPr>
      </p:pic>
      <p:pic>
        <p:nvPicPr>
          <p:cNvPr id="20665" name="Picture 185" descr="us 10th armoured division"/>
          <p:cNvPicPr>
            <a:picLocks noChangeAspect="1" noChangeArrowheads="1"/>
          </p:cNvPicPr>
          <p:nvPr/>
        </p:nvPicPr>
        <p:blipFill>
          <a:blip r:embed="rId59"/>
          <a:srcRect/>
          <a:stretch>
            <a:fillRect/>
          </a:stretch>
        </p:blipFill>
        <p:spPr bwMode="auto">
          <a:xfrm>
            <a:off x="6784975" y="6481763"/>
            <a:ext cx="442913" cy="287337"/>
          </a:xfrm>
          <a:prstGeom prst="rect">
            <a:avLst/>
          </a:prstGeom>
          <a:noFill/>
          <a:ln w="9525">
            <a:noFill/>
            <a:miter lim="800000"/>
            <a:headEnd/>
            <a:tailEnd/>
          </a:ln>
        </p:spPr>
      </p:pic>
      <p:pic>
        <p:nvPicPr>
          <p:cNvPr id="20666" name="Picture 186" descr="british 75th division"/>
          <p:cNvPicPr>
            <a:picLocks noChangeAspect="1" noChangeArrowheads="1"/>
          </p:cNvPicPr>
          <p:nvPr/>
        </p:nvPicPr>
        <p:blipFill>
          <a:blip r:embed="rId60"/>
          <a:srcRect/>
          <a:stretch>
            <a:fillRect/>
          </a:stretch>
        </p:blipFill>
        <p:spPr bwMode="auto">
          <a:xfrm>
            <a:off x="3187700" y="2894013"/>
            <a:ext cx="447675" cy="287337"/>
          </a:xfrm>
          <a:prstGeom prst="rect">
            <a:avLst/>
          </a:prstGeom>
          <a:noFill/>
          <a:ln w="9525">
            <a:noFill/>
            <a:miter lim="800000"/>
            <a:headEnd/>
            <a:tailEnd/>
          </a:ln>
        </p:spPr>
      </p:pic>
      <p:pic>
        <p:nvPicPr>
          <p:cNvPr id="20667" name="Picture 187" descr="us 2nd armoured division"/>
          <p:cNvPicPr>
            <a:picLocks noChangeAspect="1" noChangeArrowheads="1"/>
          </p:cNvPicPr>
          <p:nvPr/>
        </p:nvPicPr>
        <p:blipFill>
          <a:blip r:embed="rId61"/>
          <a:srcRect/>
          <a:stretch>
            <a:fillRect/>
          </a:stretch>
        </p:blipFill>
        <p:spPr bwMode="auto">
          <a:xfrm>
            <a:off x="1824038" y="2741613"/>
            <a:ext cx="444500" cy="287337"/>
          </a:xfrm>
          <a:prstGeom prst="rect">
            <a:avLst/>
          </a:prstGeom>
          <a:noFill/>
          <a:ln w="9525">
            <a:noFill/>
            <a:miter lim="800000"/>
            <a:headEnd/>
            <a:tailEnd/>
          </a:ln>
        </p:spPr>
      </p:pic>
      <p:pic>
        <p:nvPicPr>
          <p:cNvPr id="20668" name="Picture 188" descr="german 167th division"/>
          <p:cNvPicPr>
            <a:picLocks noChangeAspect="1" noChangeArrowheads="1"/>
          </p:cNvPicPr>
          <p:nvPr/>
        </p:nvPicPr>
        <p:blipFill>
          <a:blip r:embed="rId62"/>
          <a:srcRect/>
          <a:stretch>
            <a:fillRect/>
          </a:stretch>
        </p:blipFill>
        <p:spPr bwMode="auto">
          <a:xfrm>
            <a:off x="5868988" y="4344988"/>
            <a:ext cx="482600" cy="287337"/>
          </a:xfrm>
          <a:prstGeom prst="rect">
            <a:avLst/>
          </a:prstGeom>
          <a:noFill/>
          <a:ln w="9525">
            <a:noFill/>
            <a:miter lim="800000"/>
            <a:headEnd/>
            <a:tailEnd/>
          </a:ln>
        </p:spPr>
      </p:pic>
      <p:pic>
        <p:nvPicPr>
          <p:cNvPr id="20669" name="Picture 189" descr="german 9th division"/>
          <p:cNvPicPr>
            <a:picLocks noChangeAspect="1" noChangeArrowheads="1"/>
          </p:cNvPicPr>
          <p:nvPr/>
        </p:nvPicPr>
        <p:blipFill>
          <a:blip r:embed="rId63"/>
          <a:srcRect/>
          <a:stretch>
            <a:fillRect/>
          </a:stretch>
        </p:blipFill>
        <p:spPr bwMode="auto">
          <a:xfrm>
            <a:off x="6632575" y="5565775"/>
            <a:ext cx="446088" cy="287338"/>
          </a:xfrm>
          <a:prstGeom prst="rect">
            <a:avLst/>
          </a:prstGeom>
          <a:noFill/>
          <a:ln w="9525">
            <a:noFill/>
            <a:miter lim="800000"/>
            <a:headEnd/>
            <a:tailEnd/>
          </a:ln>
        </p:spPr>
      </p:pic>
      <p:pic>
        <p:nvPicPr>
          <p:cNvPr id="20670" name="Picture 190" descr="ccb us 9th armoured division"/>
          <p:cNvPicPr>
            <a:picLocks noChangeAspect="1" noChangeArrowheads="1"/>
          </p:cNvPicPr>
          <p:nvPr/>
        </p:nvPicPr>
        <p:blipFill>
          <a:blip r:embed="rId64"/>
          <a:srcRect/>
          <a:stretch>
            <a:fillRect/>
          </a:stretch>
        </p:blipFill>
        <p:spPr bwMode="auto">
          <a:xfrm>
            <a:off x="4648200" y="3048000"/>
            <a:ext cx="336550" cy="217488"/>
          </a:xfrm>
          <a:prstGeom prst="rect">
            <a:avLst/>
          </a:prstGeom>
          <a:noFill/>
        </p:spPr>
      </p:pic>
      <p:sp>
        <p:nvSpPr>
          <p:cNvPr id="20671" name="Freeform 191"/>
          <p:cNvSpPr>
            <a:spLocks/>
          </p:cNvSpPr>
          <p:nvPr/>
        </p:nvSpPr>
        <p:spPr bwMode="auto">
          <a:xfrm>
            <a:off x="436563" y="-307975"/>
            <a:ext cx="8191500" cy="7913688"/>
          </a:xfrm>
          <a:custGeom>
            <a:avLst/>
            <a:gdLst/>
            <a:ahLst/>
            <a:cxnLst>
              <a:cxn ang="0">
                <a:pos x="5136" y="4649"/>
              </a:cxn>
              <a:cxn ang="0">
                <a:pos x="4870" y="4361"/>
              </a:cxn>
              <a:cxn ang="0">
                <a:pos x="4633" y="4316"/>
              </a:cxn>
              <a:cxn ang="0">
                <a:pos x="4381" y="4298"/>
              </a:cxn>
              <a:cxn ang="0">
                <a:pos x="4150" y="4214"/>
              </a:cxn>
              <a:cxn ang="0">
                <a:pos x="3976" y="4208"/>
              </a:cxn>
              <a:cxn ang="0">
                <a:pos x="3763" y="4184"/>
              </a:cxn>
              <a:cxn ang="0">
                <a:pos x="3664" y="4103"/>
              </a:cxn>
              <a:cxn ang="0">
                <a:pos x="3364" y="4076"/>
              </a:cxn>
              <a:cxn ang="0">
                <a:pos x="3112" y="3995"/>
              </a:cxn>
              <a:cxn ang="0">
                <a:pos x="2989" y="4184"/>
              </a:cxn>
              <a:cxn ang="0">
                <a:pos x="2605" y="4067"/>
              </a:cxn>
              <a:cxn ang="0">
                <a:pos x="2359" y="4022"/>
              </a:cxn>
              <a:cxn ang="0">
                <a:pos x="2209" y="3968"/>
              </a:cxn>
              <a:cxn ang="0">
                <a:pos x="2002" y="3854"/>
              </a:cxn>
              <a:cxn ang="0">
                <a:pos x="1723" y="3713"/>
              </a:cxn>
              <a:cxn ang="0">
                <a:pos x="1525" y="3581"/>
              </a:cxn>
              <a:cxn ang="0">
                <a:pos x="1300" y="3380"/>
              </a:cxn>
              <a:cxn ang="0">
                <a:pos x="1144" y="3302"/>
              </a:cxn>
              <a:cxn ang="0">
                <a:pos x="634" y="2936"/>
              </a:cxn>
              <a:cxn ang="0">
                <a:pos x="70" y="2642"/>
              </a:cxn>
              <a:cxn ang="0">
                <a:pos x="421" y="2471"/>
              </a:cxn>
              <a:cxn ang="0">
                <a:pos x="1093" y="2612"/>
              </a:cxn>
              <a:cxn ang="0">
                <a:pos x="1435" y="2561"/>
              </a:cxn>
              <a:cxn ang="0">
                <a:pos x="1654" y="2315"/>
              </a:cxn>
              <a:cxn ang="0">
                <a:pos x="1822" y="2234"/>
              </a:cxn>
              <a:cxn ang="0">
                <a:pos x="2122" y="2165"/>
              </a:cxn>
              <a:cxn ang="0">
                <a:pos x="2347" y="2111"/>
              </a:cxn>
              <a:cxn ang="0">
                <a:pos x="2443" y="2219"/>
              </a:cxn>
              <a:cxn ang="0">
                <a:pos x="2842" y="2300"/>
              </a:cxn>
              <a:cxn ang="0">
                <a:pos x="3054" y="2123"/>
              </a:cxn>
              <a:cxn ang="0">
                <a:pos x="3043" y="1847"/>
              </a:cxn>
              <a:cxn ang="0">
                <a:pos x="2967" y="1589"/>
              </a:cxn>
              <a:cxn ang="0">
                <a:pos x="3172" y="1505"/>
              </a:cxn>
              <a:cxn ang="0">
                <a:pos x="3402" y="1406"/>
              </a:cxn>
              <a:cxn ang="0">
                <a:pos x="3589" y="1433"/>
              </a:cxn>
              <a:cxn ang="0">
                <a:pos x="3820" y="1454"/>
              </a:cxn>
              <a:cxn ang="0">
                <a:pos x="3981" y="1409"/>
              </a:cxn>
              <a:cxn ang="0">
                <a:pos x="4111" y="1298"/>
              </a:cxn>
              <a:cxn ang="0">
                <a:pos x="4183" y="1040"/>
              </a:cxn>
              <a:cxn ang="0">
                <a:pos x="4143" y="803"/>
              </a:cxn>
              <a:cxn ang="0">
                <a:pos x="4300" y="131"/>
              </a:cxn>
            </a:cxnLst>
            <a:rect l="0" t="0" r="r" b="b"/>
            <a:pathLst>
              <a:path w="5160" h="4985">
                <a:moveTo>
                  <a:pt x="4930" y="4985"/>
                </a:moveTo>
                <a:cubicBezTo>
                  <a:pt x="4964" y="4930"/>
                  <a:pt x="5112" y="4747"/>
                  <a:pt x="5136" y="4649"/>
                </a:cubicBezTo>
                <a:cubicBezTo>
                  <a:pt x="5160" y="4551"/>
                  <a:pt x="5117" y="4445"/>
                  <a:pt x="5073" y="4397"/>
                </a:cubicBezTo>
                <a:cubicBezTo>
                  <a:pt x="5029" y="4349"/>
                  <a:pt x="4927" y="4368"/>
                  <a:pt x="4870" y="4361"/>
                </a:cubicBezTo>
                <a:cubicBezTo>
                  <a:pt x="4813" y="4354"/>
                  <a:pt x="4768" y="4359"/>
                  <a:pt x="4729" y="4352"/>
                </a:cubicBezTo>
                <a:cubicBezTo>
                  <a:pt x="4690" y="4345"/>
                  <a:pt x="4667" y="4326"/>
                  <a:pt x="4633" y="4316"/>
                </a:cubicBezTo>
                <a:cubicBezTo>
                  <a:pt x="4599" y="4306"/>
                  <a:pt x="4567" y="4292"/>
                  <a:pt x="4525" y="4289"/>
                </a:cubicBezTo>
                <a:cubicBezTo>
                  <a:pt x="4483" y="4286"/>
                  <a:pt x="4426" y="4300"/>
                  <a:pt x="4381" y="4298"/>
                </a:cubicBezTo>
                <a:cubicBezTo>
                  <a:pt x="4336" y="4296"/>
                  <a:pt x="4293" y="4291"/>
                  <a:pt x="4255" y="4277"/>
                </a:cubicBezTo>
                <a:cubicBezTo>
                  <a:pt x="4217" y="4263"/>
                  <a:pt x="4185" y="4224"/>
                  <a:pt x="4150" y="4214"/>
                </a:cubicBezTo>
                <a:cubicBezTo>
                  <a:pt x="4115" y="4204"/>
                  <a:pt x="4076" y="4215"/>
                  <a:pt x="4047" y="4214"/>
                </a:cubicBezTo>
                <a:cubicBezTo>
                  <a:pt x="4018" y="4213"/>
                  <a:pt x="4004" y="4208"/>
                  <a:pt x="3976" y="4208"/>
                </a:cubicBezTo>
                <a:cubicBezTo>
                  <a:pt x="3948" y="4208"/>
                  <a:pt x="3911" y="4218"/>
                  <a:pt x="3876" y="4214"/>
                </a:cubicBezTo>
                <a:cubicBezTo>
                  <a:pt x="3841" y="4210"/>
                  <a:pt x="3785" y="4196"/>
                  <a:pt x="3763" y="4184"/>
                </a:cubicBezTo>
                <a:cubicBezTo>
                  <a:pt x="3741" y="4172"/>
                  <a:pt x="3761" y="4152"/>
                  <a:pt x="3745" y="4139"/>
                </a:cubicBezTo>
                <a:cubicBezTo>
                  <a:pt x="3729" y="4126"/>
                  <a:pt x="3699" y="4116"/>
                  <a:pt x="3664" y="4103"/>
                </a:cubicBezTo>
                <a:cubicBezTo>
                  <a:pt x="3629" y="4090"/>
                  <a:pt x="3585" y="4065"/>
                  <a:pt x="3535" y="4061"/>
                </a:cubicBezTo>
                <a:cubicBezTo>
                  <a:pt x="3485" y="4057"/>
                  <a:pt x="3408" y="4085"/>
                  <a:pt x="3364" y="4076"/>
                </a:cubicBezTo>
                <a:cubicBezTo>
                  <a:pt x="3320" y="4067"/>
                  <a:pt x="3310" y="4017"/>
                  <a:pt x="3268" y="4004"/>
                </a:cubicBezTo>
                <a:cubicBezTo>
                  <a:pt x="3226" y="3991"/>
                  <a:pt x="3152" y="3980"/>
                  <a:pt x="3112" y="3995"/>
                </a:cubicBezTo>
                <a:cubicBezTo>
                  <a:pt x="3072" y="4010"/>
                  <a:pt x="3048" y="4063"/>
                  <a:pt x="3028" y="4094"/>
                </a:cubicBezTo>
                <a:cubicBezTo>
                  <a:pt x="3008" y="4125"/>
                  <a:pt x="3036" y="4177"/>
                  <a:pt x="2989" y="4184"/>
                </a:cubicBezTo>
                <a:cubicBezTo>
                  <a:pt x="2942" y="4191"/>
                  <a:pt x="2807" y="4156"/>
                  <a:pt x="2743" y="4136"/>
                </a:cubicBezTo>
                <a:cubicBezTo>
                  <a:pt x="2679" y="4116"/>
                  <a:pt x="2658" y="4078"/>
                  <a:pt x="2605" y="4067"/>
                </a:cubicBezTo>
                <a:cubicBezTo>
                  <a:pt x="2552" y="4056"/>
                  <a:pt x="2463" y="4074"/>
                  <a:pt x="2422" y="4067"/>
                </a:cubicBezTo>
                <a:cubicBezTo>
                  <a:pt x="2381" y="4060"/>
                  <a:pt x="2384" y="4028"/>
                  <a:pt x="2359" y="4022"/>
                </a:cubicBezTo>
                <a:cubicBezTo>
                  <a:pt x="2334" y="4016"/>
                  <a:pt x="2297" y="4037"/>
                  <a:pt x="2272" y="4028"/>
                </a:cubicBezTo>
                <a:cubicBezTo>
                  <a:pt x="2247" y="4019"/>
                  <a:pt x="2237" y="3983"/>
                  <a:pt x="2209" y="3968"/>
                </a:cubicBezTo>
                <a:cubicBezTo>
                  <a:pt x="2181" y="3953"/>
                  <a:pt x="2141" y="3957"/>
                  <a:pt x="2107" y="3938"/>
                </a:cubicBezTo>
                <a:cubicBezTo>
                  <a:pt x="2073" y="3919"/>
                  <a:pt x="2051" y="3882"/>
                  <a:pt x="2002" y="3854"/>
                </a:cubicBezTo>
                <a:cubicBezTo>
                  <a:pt x="1953" y="3826"/>
                  <a:pt x="1863" y="3794"/>
                  <a:pt x="1816" y="3770"/>
                </a:cubicBezTo>
                <a:cubicBezTo>
                  <a:pt x="1769" y="3746"/>
                  <a:pt x="1751" y="3735"/>
                  <a:pt x="1723" y="3713"/>
                </a:cubicBezTo>
                <a:cubicBezTo>
                  <a:pt x="1695" y="3691"/>
                  <a:pt x="1678" y="3660"/>
                  <a:pt x="1645" y="3638"/>
                </a:cubicBezTo>
                <a:cubicBezTo>
                  <a:pt x="1612" y="3616"/>
                  <a:pt x="1563" y="3608"/>
                  <a:pt x="1525" y="3581"/>
                </a:cubicBezTo>
                <a:cubicBezTo>
                  <a:pt x="1487" y="3554"/>
                  <a:pt x="1457" y="3509"/>
                  <a:pt x="1420" y="3476"/>
                </a:cubicBezTo>
                <a:cubicBezTo>
                  <a:pt x="1383" y="3443"/>
                  <a:pt x="1328" y="3406"/>
                  <a:pt x="1300" y="3380"/>
                </a:cubicBezTo>
                <a:cubicBezTo>
                  <a:pt x="1272" y="3354"/>
                  <a:pt x="1275" y="3333"/>
                  <a:pt x="1249" y="3320"/>
                </a:cubicBezTo>
                <a:cubicBezTo>
                  <a:pt x="1223" y="3307"/>
                  <a:pt x="1187" y="3324"/>
                  <a:pt x="1144" y="3302"/>
                </a:cubicBezTo>
                <a:cubicBezTo>
                  <a:pt x="1101" y="3280"/>
                  <a:pt x="1076" y="3249"/>
                  <a:pt x="991" y="3188"/>
                </a:cubicBezTo>
                <a:cubicBezTo>
                  <a:pt x="906" y="3127"/>
                  <a:pt x="732" y="3004"/>
                  <a:pt x="634" y="2936"/>
                </a:cubicBezTo>
                <a:cubicBezTo>
                  <a:pt x="536" y="2868"/>
                  <a:pt x="497" y="2826"/>
                  <a:pt x="403" y="2777"/>
                </a:cubicBezTo>
                <a:cubicBezTo>
                  <a:pt x="309" y="2728"/>
                  <a:pt x="127" y="2710"/>
                  <a:pt x="70" y="2642"/>
                </a:cubicBezTo>
                <a:cubicBezTo>
                  <a:pt x="13" y="2574"/>
                  <a:pt x="0" y="2397"/>
                  <a:pt x="58" y="2369"/>
                </a:cubicBezTo>
                <a:cubicBezTo>
                  <a:pt x="116" y="2341"/>
                  <a:pt x="319" y="2443"/>
                  <a:pt x="421" y="2471"/>
                </a:cubicBezTo>
                <a:cubicBezTo>
                  <a:pt x="523" y="2499"/>
                  <a:pt x="561" y="2514"/>
                  <a:pt x="673" y="2537"/>
                </a:cubicBezTo>
                <a:cubicBezTo>
                  <a:pt x="785" y="2560"/>
                  <a:pt x="975" y="2602"/>
                  <a:pt x="1093" y="2612"/>
                </a:cubicBezTo>
                <a:cubicBezTo>
                  <a:pt x="1211" y="2622"/>
                  <a:pt x="1324" y="2609"/>
                  <a:pt x="1381" y="2600"/>
                </a:cubicBezTo>
                <a:cubicBezTo>
                  <a:pt x="1438" y="2591"/>
                  <a:pt x="1409" y="2592"/>
                  <a:pt x="1435" y="2561"/>
                </a:cubicBezTo>
                <a:cubicBezTo>
                  <a:pt x="1461" y="2530"/>
                  <a:pt x="1501" y="2455"/>
                  <a:pt x="1537" y="2414"/>
                </a:cubicBezTo>
                <a:cubicBezTo>
                  <a:pt x="1573" y="2373"/>
                  <a:pt x="1623" y="2334"/>
                  <a:pt x="1654" y="2315"/>
                </a:cubicBezTo>
                <a:cubicBezTo>
                  <a:pt x="1685" y="2296"/>
                  <a:pt x="1695" y="2310"/>
                  <a:pt x="1723" y="2297"/>
                </a:cubicBezTo>
                <a:cubicBezTo>
                  <a:pt x="1751" y="2284"/>
                  <a:pt x="1788" y="2248"/>
                  <a:pt x="1822" y="2234"/>
                </a:cubicBezTo>
                <a:cubicBezTo>
                  <a:pt x="1856" y="2220"/>
                  <a:pt x="1876" y="2224"/>
                  <a:pt x="1926" y="2213"/>
                </a:cubicBezTo>
                <a:cubicBezTo>
                  <a:pt x="1976" y="2202"/>
                  <a:pt x="2075" y="2172"/>
                  <a:pt x="2122" y="2165"/>
                </a:cubicBezTo>
                <a:cubicBezTo>
                  <a:pt x="2169" y="2158"/>
                  <a:pt x="2169" y="2183"/>
                  <a:pt x="2206" y="2174"/>
                </a:cubicBezTo>
                <a:cubicBezTo>
                  <a:pt x="2243" y="2165"/>
                  <a:pt x="2318" y="2122"/>
                  <a:pt x="2347" y="2111"/>
                </a:cubicBezTo>
                <a:cubicBezTo>
                  <a:pt x="2376" y="2100"/>
                  <a:pt x="2361" y="2090"/>
                  <a:pt x="2377" y="2108"/>
                </a:cubicBezTo>
                <a:cubicBezTo>
                  <a:pt x="2393" y="2126"/>
                  <a:pt x="2394" y="2184"/>
                  <a:pt x="2443" y="2219"/>
                </a:cubicBezTo>
                <a:cubicBezTo>
                  <a:pt x="2492" y="2254"/>
                  <a:pt x="2608" y="2305"/>
                  <a:pt x="2674" y="2318"/>
                </a:cubicBezTo>
                <a:cubicBezTo>
                  <a:pt x="2740" y="2331"/>
                  <a:pt x="2796" y="2316"/>
                  <a:pt x="2842" y="2300"/>
                </a:cubicBezTo>
                <a:cubicBezTo>
                  <a:pt x="2888" y="2284"/>
                  <a:pt x="2915" y="2254"/>
                  <a:pt x="2950" y="2225"/>
                </a:cubicBezTo>
                <a:cubicBezTo>
                  <a:pt x="2985" y="2196"/>
                  <a:pt x="3043" y="2181"/>
                  <a:pt x="3054" y="2123"/>
                </a:cubicBezTo>
                <a:cubicBezTo>
                  <a:pt x="3065" y="2065"/>
                  <a:pt x="3017" y="1923"/>
                  <a:pt x="3015" y="1877"/>
                </a:cubicBezTo>
                <a:cubicBezTo>
                  <a:pt x="3013" y="1831"/>
                  <a:pt x="3049" y="1876"/>
                  <a:pt x="3043" y="1847"/>
                </a:cubicBezTo>
                <a:cubicBezTo>
                  <a:pt x="3037" y="1818"/>
                  <a:pt x="2992" y="1743"/>
                  <a:pt x="2979" y="1700"/>
                </a:cubicBezTo>
                <a:cubicBezTo>
                  <a:pt x="2966" y="1657"/>
                  <a:pt x="2949" y="1622"/>
                  <a:pt x="2967" y="1589"/>
                </a:cubicBezTo>
                <a:cubicBezTo>
                  <a:pt x="2985" y="1556"/>
                  <a:pt x="3056" y="1518"/>
                  <a:pt x="3090" y="1504"/>
                </a:cubicBezTo>
                <a:cubicBezTo>
                  <a:pt x="3124" y="1490"/>
                  <a:pt x="3142" y="1518"/>
                  <a:pt x="3172" y="1505"/>
                </a:cubicBezTo>
                <a:cubicBezTo>
                  <a:pt x="3202" y="1492"/>
                  <a:pt x="3235" y="1440"/>
                  <a:pt x="3273" y="1424"/>
                </a:cubicBezTo>
                <a:cubicBezTo>
                  <a:pt x="3311" y="1408"/>
                  <a:pt x="3364" y="1408"/>
                  <a:pt x="3402" y="1406"/>
                </a:cubicBezTo>
                <a:cubicBezTo>
                  <a:pt x="3440" y="1404"/>
                  <a:pt x="3473" y="1405"/>
                  <a:pt x="3504" y="1409"/>
                </a:cubicBezTo>
                <a:cubicBezTo>
                  <a:pt x="3535" y="1413"/>
                  <a:pt x="3558" y="1428"/>
                  <a:pt x="3589" y="1433"/>
                </a:cubicBezTo>
                <a:cubicBezTo>
                  <a:pt x="3620" y="1438"/>
                  <a:pt x="3650" y="1439"/>
                  <a:pt x="3688" y="1442"/>
                </a:cubicBezTo>
                <a:cubicBezTo>
                  <a:pt x="3726" y="1445"/>
                  <a:pt x="3783" y="1458"/>
                  <a:pt x="3820" y="1454"/>
                </a:cubicBezTo>
                <a:cubicBezTo>
                  <a:pt x="3857" y="1450"/>
                  <a:pt x="3885" y="1425"/>
                  <a:pt x="3912" y="1418"/>
                </a:cubicBezTo>
                <a:cubicBezTo>
                  <a:pt x="3939" y="1411"/>
                  <a:pt x="3961" y="1420"/>
                  <a:pt x="3981" y="1409"/>
                </a:cubicBezTo>
                <a:cubicBezTo>
                  <a:pt x="4001" y="1398"/>
                  <a:pt x="4013" y="1370"/>
                  <a:pt x="4035" y="1352"/>
                </a:cubicBezTo>
                <a:cubicBezTo>
                  <a:pt x="4057" y="1334"/>
                  <a:pt x="4088" y="1323"/>
                  <a:pt x="4111" y="1298"/>
                </a:cubicBezTo>
                <a:cubicBezTo>
                  <a:pt x="4134" y="1273"/>
                  <a:pt x="4159" y="1245"/>
                  <a:pt x="4171" y="1202"/>
                </a:cubicBezTo>
                <a:cubicBezTo>
                  <a:pt x="4183" y="1159"/>
                  <a:pt x="4184" y="1082"/>
                  <a:pt x="4183" y="1040"/>
                </a:cubicBezTo>
                <a:cubicBezTo>
                  <a:pt x="4182" y="998"/>
                  <a:pt x="4172" y="989"/>
                  <a:pt x="4165" y="950"/>
                </a:cubicBezTo>
                <a:cubicBezTo>
                  <a:pt x="4158" y="911"/>
                  <a:pt x="4146" y="893"/>
                  <a:pt x="4143" y="803"/>
                </a:cubicBezTo>
                <a:cubicBezTo>
                  <a:pt x="4140" y="713"/>
                  <a:pt x="4123" y="519"/>
                  <a:pt x="4149" y="407"/>
                </a:cubicBezTo>
                <a:cubicBezTo>
                  <a:pt x="4175" y="295"/>
                  <a:pt x="4314" y="199"/>
                  <a:pt x="4300" y="131"/>
                </a:cubicBezTo>
                <a:cubicBezTo>
                  <a:pt x="4286" y="63"/>
                  <a:pt x="4113" y="27"/>
                  <a:pt x="4064" y="0"/>
                </a:cubicBezTo>
              </a:path>
            </a:pathLst>
          </a:custGeom>
          <a:noFill/>
          <a:ln w="25400">
            <a:solidFill>
              <a:srgbClr val="FF0000"/>
            </a:solidFill>
            <a:round/>
            <a:headEnd/>
            <a:tailEnd/>
          </a:ln>
          <a:effectLst/>
        </p:spPr>
        <p:txBody>
          <a:bodyPr/>
          <a:lstStyle/>
          <a:p>
            <a:endParaRPr lang="en-US"/>
          </a:p>
        </p:txBody>
      </p:sp>
      <p:pic>
        <p:nvPicPr>
          <p:cNvPr id="20684" name="Picture 204" descr="ccb us 10th armoured division"/>
          <p:cNvPicPr>
            <a:picLocks noChangeAspect="1" noChangeArrowheads="1"/>
          </p:cNvPicPr>
          <p:nvPr/>
        </p:nvPicPr>
        <p:blipFill>
          <a:blip r:embed="rId65"/>
          <a:srcRect/>
          <a:stretch>
            <a:fillRect/>
          </a:stretch>
        </p:blipFill>
        <p:spPr bwMode="auto">
          <a:xfrm>
            <a:off x="4191000" y="5260975"/>
            <a:ext cx="334963" cy="217488"/>
          </a:xfrm>
          <a:prstGeom prst="rect">
            <a:avLst/>
          </a:prstGeom>
          <a:noFill/>
        </p:spPr>
      </p:pic>
      <p:pic>
        <p:nvPicPr>
          <p:cNvPr id="20686" name="Picture 206" descr="german 246th division"/>
          <p:cNvPicPr>
            <a:picLocks noChangeAspect="1" noChangeArrowheads="1"/>
          </p:cNvPicPr>
          <p:nvPr/>
        </p:nvPicPr>
        <p:blipFill>
          <a:blip r:embed="rId66"/>
          <a:srcRect/>
          <a:stretch>
            <a:fillRect/>
          </a:stretch>
        </p:blipFill>
        <p:spPr bwMode="auto">
          <a:xfrm>
            <a:off x="7548563" y="833438"/>
            <a:ext cx="482600" cy="287337"/>
          </a:xfrm>
          <a:prstGeom prst="rect">
            <a:avLst/>
          </a:prstGeom>
          <a:noFill/>
          <a:ln w="9525">
            <a:noFill/>
            <a:miter lim="800000"/>
            <a:headEnd/>
            <a:tailEnd/>
          </a:ln>
        </p:spPr>
      </p:pic>
      <p:pic>
        <p:nvPicPr>
          <p:cNvPr id="20689" name="Picture 209" descr="us 5th armoured division"/>
          <p:cNvPicPr>
            <a:picLocks noChangeAspect="1" noChangeArrowheads="1"/>
          </p:cNvPicPr>
          <p:nvPr/>
        </p:nvPicPr>
        <p:blipFill>
          <a:blip r:embed="rId67"/>
          <a:srcRect/>
          <a:stretch>
            <a:fillRect/>
          </a:stretch>
        </p:blipFill>
        <p:spPr bwMode="auto">
          <a:xfrm>
            <a:off x="5259388" y="376238"/>
            <a:ext cx="444500" cy="287337"/>
          </a:xfrm>
          <a:prstGeom prst="rect">
            <a:avLst/>
          </a:prstGeom>
          <a:noFill/>
          <a:ln w="9525">
            <a:noFill/>
            <a:miter lim="800000"/>
            <a:headEnd/>
            <a:tailEnd/>
          </a:ln>
        </p:spPr>
      </p:pic>
      <p:pic>
        <p:nvPicPr>
          <p:cNvPr id="20690" name="Picture 210" descr="british guards armoured division"/>
          <p:cNvPicPr>
            <a:picLocks noChangeAspect="1" noChangeArrowheads="1"/>
          </p:cNvPicPr>
          <p:nvPr/>
        </p:nvPicPr>
        <p:blipFill>
          <a:blip r:embed="rId68"/>
          <a:srcRect/>
          <a:stretch>
            <a:fillRect/>
          </a:stretch>
        </p:blipFill>
        <p:spPr bwMode="auto">
          <a:xfrm>
            <a:off x="831850" y="1292225"/>
            <a:ext cx="446088" cy="287338"/>
          </a:xfrm>
          <a:prstGeom prst="rect">
            <a:avLst/>
          </a:prstGeom>
          <a:noFill/>
          <a:ln w="9525">
            <a:noFill/>
            <a:miter lim="800000"/>
            <a:headEnd/>
            <a:tailEnd/>
          </a:ln>
        </p:spPr>
      </p:pic>
      <p:pic>
        <p:nvPicPr>
          <p:cNvPr id="20691" name="Picture 211" descr="british 6th airborne division"/>
          <p:cNvPicPr>
            <a:picLocks noChangeAspect="1" noChangeArrowheads="1"/>
          </p:cNvPicPr>
          <p:nvPr/>
        </p:nvPicPr>
        <p:blipFill>
          <a:blip r:embed="rId69"/>
          <a:srcRect/>
          <a:stretch>
            <a:fillRect/>
          </a:stretch>
        </p:blipFill>
        <p:spPr bwMode="auto">
          <a:xfrm>
            <a:off x="0" y="4116388"/>
            <a:ext cx="444500" cy="287337"/>
          </a:xfrm>
          <a:prstGeom prst="rect">
            <a:avLst/>
          </a:prstGeom>
          <a:noFill/>
          <a:ln w="9525">
            <a:noFill/>
            <a:miter lim="800000"/>
            <a:headEnd/>
            <a:tailEnd/>
          </a:ln>
        </p:spPr>
      </p:pic>
      <p:pic>
        <p:nvPicPr>
          <p:cNvPr id="20692" name="Picture 212" descr="british 11th armoured division"/>
          <p:cNvPicPr>
            <a:picLocks noChangeAspect="1" noChangeArrowheads="1"/>
          </p:cNvPicPr>
          <p:nvPr/>
        </p:nvPicPr>
        <p:blipFill>
          <a:blip r:embed="rId70"/>
          <a:srcRect/>
          <a:stretch>
            <a:fillRect/>
          </a:stretch>
        </p:blipFill>
        <p:spPr bwMode="auto">
          <a:xfrm>
            <a:off x="0" y="4725988"/>
            <a:ext cx="446088" cy="287337"/>
          </a:xfrm>
          <a:prstGeom prst="rect">
            <a:avLst/>
          </a:prstGeom>
          <a:noFill/>
          <a:ln w="9525">
            <a:noFill/>
            <a:miter lim="800000"/>
            <a:headEnd/>
            <a:tailEnd/>
          </a:ln>
        </p:spPr>
      </p:pic>
      <p:pic>
        <p:nvPicPr>
          <p:cNvPr id="20693" name="Picture 213" descr="british 33rd armoured brigade"/>
          <p:cNvPicPr>
            <a:picLocks noChangeAspect="1" noChangeArrowheads="1"/>
          </p:cNvPicPr>
          <p:nvPr/>
        </p:nvPicPr>
        <p:blipFill>
          <a:blip r:embed="rId71"/>
          <a:srcRect/>
          <a:stretch>
            <a:fillRect/>
          </a:stretch>
        </p:blipFill>
        <p:spPr bwMode="auto">
          <a:xfrm>
            <a:off x="3121025" y="223838"/>
            <a:ext cx="334963" cy="215900"/>
          </a:xfrm>
          <a:prstGeom prst="rect">
            <a:avLst/>
          </a:prstGeom>
          <a:noFill/>
        </p:spPr>
      </p:pic>
      <p:pic>
        <p:nvPicPr>
          <p:cNvPr id="20694" name="Picture 214" descr="british 51st division"/>
          <p:cNvPicPr>
            <a:picLocks noChangeAspect="1" noChangeArrowheads="1"/>
          </p:cNvPicPr>
          <p:nvPr/>
        </p:nvPicPr>
        <p:blipFill>
          <a:blip r:embed="rId72"/>
          <a:srcRect/>
          <a:stretch>
            <a:fillRect/>
          </a:stretch>
        </p:blipFill>
        <p:spPr bwMode="auto">
          <a:xfrm>
            <a:off x="2968625" y="452438"/>
            <a:ext cx="446088" cy="287337"/>
          </a:xfrm>
          <a:prstGeom prst="rect">
            <a:avLst/>
          </a:prstGeom>
          <a:noFill/>
          <a:ln w="9525">
            <a:noFill/>
            <a:miter lim="800000"/>
            <a:headEnd/>
            <a:tailEnd/>
          </a:ln>
        </p:spPr>
      </p:pic>
      <p:pic>
        <p:nvPicPr>
          <p:cNvPr id="20695" name="Picture 215" descr="us 3rd armoured division"/>
          <p:cNvPicPr>
            <a:picLocks noChangeAspect="1" noChangeArrowheads="1"/>
          </p:cNvPicPr>
          <p:nvPr/>
        </p:nvPicPr>
        <p:blipFill>
          <a:blip r:embed="rId73"/>
          <a:srcRect/>
          <a:stretch>
            <a:fillRect/>
          </a:stretch>
        </p:blipFill>
        <p:spPr bwMode="auto">
          <a:xfrm>
            <a:off x="3605213" y="2817813"/>
            <a:ext cx="444500" cy="287337"/>
          </a:xfrm>
          <a:prstGeom prst="rect">
            <a:avLst/>
          </a:prstGeom>
          <a:noFill/>
          <a:ln w="9525">
            <a:noFill/>
            <a:miter lim="800000"/>
            <a:headEnd/>
            <a:tailEnd/>
          </a:ln>
        </p:spPr>
      </p:pic>
      <p:sp>
        <p:nvSpPr>
          <p:cNvPr id="20696" name="AutoShape 216"/>
          <p:cNvSpPr>
            <a:spLocks noChangeArrowheads="1"/>
          </p:cNvSpPr>
          <p:nvPr/>
        </p:nvSpPr>
        <p:spPr bwMode="auto">
          <a:xfrm rot="11860566">
            <a:off x="144463" y="3733800"/>
            <a:ext cx="419100" cy="306388"/>
          </a:xfrm>
          <a:prstGeom prst="leftArrow">
            <a:avLst>
              <a:gd name="adj1" fmla="val 50000"/>
              <a:gd name="adj2" fmla="val 34197"/>
            </a:avLst>
          </a:prstGeom>
          <a:noFill/>
          <a:ln w="38100">
            <a:solidFill>
              <a:srgbClr val="0000FF"/>
            </a:solidFill>
            <a:miter lim="800000"/>
            <a:headEnd/>
            <a:tailEnd/>
          </a:ln>
          <a:effectLst/>
        </p:spPr>
        <p:txBody>
          <a:bodyPr wrap="none" anchor="ctr"/>
          <a:lstStyle/>
          <a:p>
            <a:endParaRPr lang="en-US"/>
          </a:p>
        </p:txBody>
      </p:sp>
      <p:sp>
        <p:nvSpPr>
          <p:cNvPr id="20697" name="AutoShape 217"/>
          <p:cNvSpPr>
            <a:spLocks noChangeArrowheads="1"/>
          </p:cNvSpPr>
          <p:nvPr/>
        </p:nvSpPr>
        <p:spPr bwMode="auto">
          <a:xfrm rot="1612587">
            <a:off x="5122863" y="2668588"/>
            <a:ext cx="382587" cy="839787"/>
          </a:xfrm>
          <a:prstGeom prst="leftArrow">
            <a:avLst>
              <a:gd name="adj1" fmla="val 50000"/>
              <a:gd name="adj2" fmla="val 25000"/>
            </a:avLst>
          </a:prstGeom>
          <a:noFill/>
          <a:ln w="38100">
            <a:solidFill>
              <a:srgbClr val="FF0000"/>
            </a:solidFill>
            <a:miter lim="800000"/>
            <a:headEnd/>
            <a:tailEnd/>
          </a:ln>
          <a:effectLst/>
        </p:spPr>
        <p:txBody>
          <a:bodyPr wrap="none" anchor="ctr"/>
          <a:lstStyle/>
          <a:p>
            <a:endParaRPr lang="en-US"/>
          </a:p>
        </p:txBody>
      </p:sp>
      <p:pic>
        <p:nvPicPr>
          <p:cNvPr id="20698" name="Picture 218" descr="red uh oh movement"/>
          <p:cNvPicPr>
            <a:picLocks noChangeAspect="1" noChangeArrowheads="1"/>
          </p:cNvPicPr>
          <p:nvPr/>
        </p:nvPicPr>
        <p:blipFill>
          <a:blip r:embed="rId74"/>
          <a:srcRect/>
          <a:stretch>
            <a:fillRect/>
          </a:stretch>
        </p:blipFill>
        <p:spPr bwMode="auto">
          <a:xfrm rot="-25725505">
            <a:off x="2317750" y="4159251"/>
            <a:ext cx="917575" cy="685800"/>
          </a:xfrm>
          <a:prstGeom prst="rect">
            <a:avLst/>
          </a:prstGeom>
          <a:noFill/>
        </p:spPr>
      </p:pic>
      <p:sp>
        <p:nvSpPr>
          <p:cNvPr id="20699" name="AutoShape 219"/>
          <p:cNvSpPr>
            <a:spLocks noChangeArrowheads="1"/>
          </p:cNvSpPr>
          <p:nvPr/>
        </p:nvSpPr>
        <p:spPr bwMode="auto">
          <a:xfrm rot="5400000" flipV="1">
            <a:off x="5872957" y="5791994"/>
            <a:ext cx="681037" cy="1908175"/>
          </a:xfrm>
          <a:prstGeom prst="leftArrow">
            <a:avLst>
              <a:gd name="adj1" fmla="val 50000"/>
              <a:gd name="adj2" fmla="val 25000"/>
            </a:avLst>
          </a:prstGeom>
          <a:noFill/>
          <a:ln w="38100">
            <a:solidFill>
              <a:srgbClr val="0000FF"/>
            </a:solidFill>
            <a:miter lim="800000"/>
            <a:headEnd/>
            <a:tailEnd/>
          </a:ln>
          <a:effectLst/>
        </p:spPr>
        <p:txBody>
          <a:bodyPr wrap="none" anchor="ctr"/>
          <a:lstStyle/>
          <a:p>
            <a:endParaRPr lang="en-US"/>
          </a:p>
        </p:txBody>
      </p:sp>
      <p:sp>
        <p:nvSpPr>
          <p:cNvPr id="20700" name="AutoShape 220"/>
          <p:cNvSpPr>
            <a:spLocks noChangeArrowheads="1"/>
          </p:cNvSpPr>
          <p:nvPr/>
        </p:nvSpPr>
        <p:spPr bwMode="auto">
          <a:xfrm rot="5400000" flipV="1">
            <a:off x="4155281" y="6060282"/>
            <a:ext cx="681037" cy="457200"/>
          </a:xfrm>
          <a:prstGeom prst="leftArrow">
            <a:avLst>
              <a:gd name="adj1" fmla="val 50000"/>
              <a:gd name="adj2" fmla="val 37240"/>
            </a:avLst>
          </a:prstGeom>
          <a:noFill/>
          <a:ln w="38100">
            <a:solidFill>
              <a:srgbClr val="0000FF"/>
            </a:solidFill>
            <a:miter lim="800000"/>
            <a:headEnd/>
            <a:tailEnd/>
          </a:ln>
          <a:effectLst/>
        </p:spPr>
        <p:txBody>
          <a:bodyPr wrap="none" anchor="ctr"/>
          <a:lstStyle/>
          <a:p>
            <a:endParaRPr lang="en-US"/>
          </a:p>
        </p:txBody>
      </p:sp>
      <p:pic>
        <p:nvPicPr>
          <p:cNvPr id="20702" name="Picture 222" descr="red uh oh movement"/>
          <p:cNvPicPr>
            <a:picLocks noChangeAspect="1" noChangeArrowheads="1"/>
          </p:cNvPicPr>
          <p:nvPr/>
        </p:nvPicPr>
        <p:blipFill>
          <a:blip r:embed="rId74"/>
          <a:srcRect/>
          <a:stretch>
            <a:fillRect/>
          </a:stretch>
        </p:blipFill>
        <p:spPr bwMode="auto">
          <a:xfrm rot="19227448" flipV="1">
            <a:off x="3656013" y="4192588"/>
            <a:ext cx="446087" cy="519112"/>
          </a:xfrm>
          <a:prstGeom prst="rect">
            <a:avLst/>
          </a:prstGeom>
          <a:noFill/>
        </p:spPr>
      </p:pic>
      <p:pic>
        <p:nvPicPr>
          <p:cNvPr id="20703" name="Picture 223" descr="red uh oh movement"/>
          <p:cNvPicPr>
            <a:picLocks noChangeAspect="1" noChangeArrowheads="1"/>
          </p:cNvPicPr>
          <p:nvPr/>
        </p:nvPicPr>
        <p:blipFill>
          <a:blip r:embed="rId74"/>
          <a:srcRect/>
          <a:stretch>
            <a:fillRect/>
          </a:stretch>
        </p:blipFill>
        <p:spPr bwMode="auto">
          <a:xfrm rot="2988523" flipV="1">
            <a:off x="5065713" y="5148262"/>
            <a:ext cx="446088" cy="519113"/>
          </a:xfrm>
          <a:prstGeom prst="rect">
            <a:avLst/>
          </a:prstGeom>
          <a:noFill/>
        </p:spPr>
      </p:pic>
      <p:sp>
        <p:nvSpPr>
          <p:cNvPr id="20704" name="AutoShape 224"/>
          <p:cNvSpPr>
            <a:spLocks noChangeArrowheads="1"/>
          </p:cNvSpPr>
          <p:nvPr/>
        </p:nvSpPr>
        <p:spPr bwMode="auto">
          <a:xfrm rot="2137221">
            <a:off x="3808413" y="1901825"/>
            <a:ext cx="419100" cy="915988"/>
          </a:xfrm>
          <a:prstGeom prst="leftArrow">
            <a:avLst>
              <a:gd name="adj1" fmla="val 50000"/>
              <a:gd name="adj2" fmla="val 25000"/>
            </a:avLst>
          </a:prstGeom>
          <a:noFill/>
          <a:ln w="38100">
            <a:solidFill>
              <a:srgbClr val="0000FF"/>
            </a:solidFill>
            <a:prstDash val="dash"/>
            <a:miter lim="800000"/>
            <a:headEnd/>
            <a:tailEnd/>
          </a:ln>
          <a:effectLst/>
        </p:spPr>
        <p:txBody>
          <a:bodyPr wrap="none" anchor="ctr"/>
          <a:lstStyle/>
          <a:p>
            <a:endParaRPr lang="en-US"/>
          </a:p>
        </p:txBody>
      </p:sp>
      <p:sp>
        <p:nvSpPr>
          <p:cNvPr id="20705" name="AutoShape 225"/>
          <p:cNvSpPr>
            <a:spLocks noChangeArrowheads="1"/>
          </p:cNvSpPr>
          <p:nvPr/>
        </p:nvSpPr>
        <p:spPr bwMode="auto">
          <a:xfrm rot="12278500">
            <a:off x="4419600" y="1749425"/>
            <a:ext cx="419100" cy="382588"/>
          </a:xfrm>
          <a:prstGeom prst="leftArrow">
            <a:avLst>
              <a:gd name="adj1" fmla="val 50000"/>
              <a:gd name="adj2" fmla="val 27386"/>
            </a:avLst>
          </a:prstGeom>
          <a:noFill/>
          <a:ln w="38100">
            <a:solidFill>
              <a:srgbClr val="0000FF"/>
            </a:solidFill>
            <a:miter lim="800000"/>
            <a:headEnd/>
            <a:tailEnd/>
          </a:ln>
          <a:effectLst/>
        </p:spPr>
        <p:txBody>
          <a:bodyPr wrap="none" anchor="ctr"/>
          <a:lstStyle/>
          <a:p>
            <a:endParaRPr lang="en-US"/>
          </a:p>
        </p:txBody>
      </p:sp>
      <p:pic>
        <p:nvPicPr>
          <p:cNvPr id="20706" name="Picture 226" descr="red uh oh movement"/>
          <p:cNvPicPr>
            <a:picLocks noChangeAspect="1" noChangeArrowheads="1"/>
          </p:cNvPicPr>
          <p:nvPr/>
        </p:nvPicPr>
        <p:blipFill>
          <a:blip r:embed="rId74"/>
          <a:srcRect/>
          <a:stretch>
            <a:fillRect/>
          </a:stretch>
        </p:blipFill>
        <p:spPr bwMode="auto">
          <a:xfrm rot="-21713093" flipH="1" flipV="1">
            <a:off x="6099175" y="4956175"/>
            <a:ext cx="446088" cy="519113"/>
          </a:xfrm>
          <a:prstGeom prst="rect">
            <a:avLst/>
          </a:prstGeom>
          <a:noFill/>
        </p:spPr>
      </p:pic>
      <p:pic>
        <p:nvPicPr>
          <p:cNvPr id="20707" name="Picture 227" descr="red uh oh movement"/>
          <p:cNvPicPr>
            <a:picLocks noChangeAspect="1" noChangeArrowheads="1"/>
          </p:cNvPicPr>
          <p:nvPr/>
        </p:nvPicPr>
        <p:blipFill>
          <a:blip r:embed="rId75"/>
          <a:srcRect/>
          <a:stretch>
            <a:fillRect/>
          </a:stretch>
        </p:blipFill>
        <p:spPr bwMode="auto">
          <a:xfrm rot="19227448" flipV="1">
            <a:off x="2816225" y="2360613"/>
            <a:ext cx="534988" cy="519112"/>
          </a:xfrm>
          <a:prstGeom prst="rect">
            <a:avLst/>
          </a:prstGeom>
          <a:noFill/>
        </p:spPr>
      </p:pic>
      <p:pic>
        <p:nvPicPr>
          <p:cNvPr id="20708" name="Picture 228" descr="red uh oh movement"/>
          <p:cNvPicPr>
            <a:picLocks noChangeAspect="1" noChangeArrowheads="1"/>
          </p:cNvPicPr>
          <p:nvPr/>
        </p:nvPicPr>
        <p:blipFill>
          <a:blip r:embed="rId74"/>
          <a:srcRect/>
          <a:stretch>
            <a:fillRect/>
          </a:stretch>
        </p:blipFill>
        <p:spPr bwMode="auto">
          <a:xfrm rot="8083513" flipV="1">
            <a:off x="4303713" y="3316287"/>
            <a:ext cx="446088" cy="519113"/>
          </a:xfrm>
          <a:prstGeom prst="rect">
            <a:avLst/>
          </a:prstGeom>
          <a:noFill/>
        </p:spPr>
      </p:pic>
      <p:sp>
        <p:nvSpPr>
          <p:cNvPr id="20709" name="AutoShape 229"/>
          <p:cNvSpPr>
            <a:spLocks noChangeArrowheads="1"/>
          </p:cNvSpPr>
          <p:nvPr/>
        </p:nvSpPr>
        <p:spPr bwMode="auto">
          <a:xfrm rot="-2166368">
            <a:off x="4778375" y="3362325"/>
            <a:ext cx="1831975" cy="719138"/>
          </a:xfrm>
          <a:prstGeom prst="leftArrow">
            <a:avLst>
              <a:gd name="adj1" fmla="val 50000"/>
              <a:gd name="adj2" fmla="val 63686"/>
            </a:avLst>
          </a:prstGeom>
          <a:noFill/>
          <a:ln w="38100">
            <a:solidFill>
              <a:srgbClr val="FF0000"/>
            </a:solidFill>
            <a:prstDash val="dash"/>
            <a:miter lim="800000"/>
            <a:headEnd/>
            <a:tailEnd/>
          </a:ln>
          <a:effectLst/>
        </p:spPr>
        <p:txBody>
          <a:bodyPr wrap="none" anchor="ctr"/>
          <a:lstStyle/>
          <a:p>
            <a:endParaRPr lang="en-US"/>
          </a:p>
        </p:txBody>
      </p:sp>
      <p:sp>
        <p:nvSpPr>
          <p:cNvPr id="20714" name="Freeform 234"/>
          <p:cNvSpPr>
            <a:spLocks/>
          </p:cNvSpPr>
          <p:nvPr/>
        </p:nvSpPr>
        <p:spPr bwMode="auto">
          <a:xfrm>
            <a:off x="1012825" y="-311150"/>
            <a:ext cx="7516813" cy="7913688"/>
          </a:xfrm>
          <a:custGeom>
            <a:avLst/>
            <a:gdLst/>
            <a:ahLst/>
            <a:cxnLst>
              <a:cxn ang="0">
                <a:pos x="4710" y="4644"/>
              </a:cxn>
              <a:cxn ang="0">
                <a:pos x="4497" y="4361"/>
              </a:cxn>
              <a:cxn ang="0">
                <a:pos x="4322" y="4256"/>
              </a:cxn>
              <a:cxn ang="0">
                <a:pos x="4038" y="4240"/>
              </a:cxn>
              <a:cxn ang="0">
                <a:pos x="3858" y="4080"/>
              </a:cxn>
              <a:cxn ang="0">
                <a:pos x="3594" y="4152"/>
              </a:cxn>
              <a:cxn ang="0">
                <a:pos x="3406" y="3920"/>
              </a:cxn>
              <a:cxn ang="0">
                <a:pos x="3133" y="3973"/>
              </a:cxn>
              <a:cxn ang="0">
                <a:pos x="2902" y="4028"/>
              </a:cxn>
              <a:cxn ang="0">
                <a:pos x="2754" y="4172"/>
              </a:cxn>
              <a:cxn ang="0">
                <a:pos x="2616" y="4184"/>
              </a:cxn>
              <a:cxn ang="0">
                <a:pos x="2458" y="3920"/>
              </a:cxn>
              <a:cxn ang="0">
                <a:pos x="2322" y="3748"/>
              </a:cxn>
              <a:cxn ang="0">
                <a:pos x="2478" y="3612"/>
              </a:cxn>
              <a:cxn ang="0">
                <a:pos x="2326" y="3368"/>
              </a:cxn>
              <a:cxn ang="0">
                <a:pos x="1990" y="3608"/>
              </a:cxn>
              <a:cxn ang="0">
                <a:pos x="2046" y="3796"/>
              </a:cxn>
              <a:cxn ang="0">
                <a:pos x="1742" y="3832"/>
              </a:cxn>
              <a:cxn ang="0">
                <a:pos x="1443" y="3770"/>
              </a:cxn>
              <a:cxn ang="0">
                <a:pos x="1302" y="3616"/>
              </a:cxn>
              <a:cxn ang="0">
                <a:pos x="1038" y="3528"/>
              </a:cxn>
              <a:cxn ang="0">
                <a:pos x="838" y="3372"/>
              </a:cxn>
              <a:cxn ang="0">
                <a:pos x="690" y="3084"/>
              </a:cxn>
              <a:cxn ang="0">
                <a:pos x="238" y="3024"/>
              </a:cxn>
              <a:cxn ang="0">
                <a:pos x="66" y="2708"/>
              </a:cxn>
              <a:cxn ang="0">
                <a:pos x="750" y="2700"/>
              </a:cxn>
              <a:cxn ang="0">
                <a:pos x="1081" y="2558"/>
              </a:cxn>
              <a:cxn ang="0">
                <a:pos x="1241" y="2390"/>
              </a:cxn>
              <a:cxn ang="0">
                <a:pos x="1485" y="2274"/>
              </a:cxn>
              <a:cxn ang="0">
                <a:pos x="1725" y="2190"/>
              </a:cxn>
              <a:cxn ang="0">
                <a:pos x="1974" y="2111"/>
              </a:cxn>
              <a:cxn ang="0">
                <a:pos x="2077" y="2090"/>
              </a:cxn>
              <a:cxn ang="0">
                <a:pos x="2353" y="1934"/>
              </a:cxn>
              <a:cxn ang="0">
                <a:pos x="2373" y="1794"/>
              </a:cxn>
              <a:cxn ang="0">
                <a:pos x="2625" y="1662"/>
              </a:cxn>
              <a:cxn ang="0">
                <a:pos x="2799" y="1505"/>
              </a:cxn>
              <a:cxn ang="0">
                <a:pos x="3029" y="1406"/>
              </a:cxn>
              <a:cxn ang="0">
                <a:pos x="3216" y="1433"/>
              </a:cxn>
              <a:cxn ang="0">
                <a:pos x="3447" y="1454"/>
              </a:cxn>
              <a:cxn ang="0">
                <a:pos x="3608" y="1409"/>
              </a:cxn>
              <a:cxn ang="0">
                <a:pos x="3738" y="1298"/>
              </a:cxn>
              <a:cxn ang="0">
                <a:pos x="3810" y="1040"/>
              </a:cxn>
              <a:cxn ang="0">
                <a:pos x="3789" y="726"/>
              </a:cxn>
              <a:cxn ang="0">
                <a:pos x="3946" y="145"/>
              </a:cxn>
            </a:cxnLst>
            <a:rect l="0" t="0" r="r" b="b"/>
            <a:pathLst>
              <a:path w="4735" h="4985">
                <a:moveTo>
                  <a:pt x="4557" y="4985"/>
                </a:moveTo>
                <a:cubicBezTo>
                  <a:pt x="4582" y="4928"/>
                  <a:pt x="4686" y="4742"/>
                  <a:pt x="4710" y="4644"/>
                </a:cubicBezTo>
                <a:cubicBezTo>
                  <a:pt x="4734" y="4546"/>
                  <a:pt x="4735" y="4444"/>
                  <a:pt x="4700" y="4397"/>
                </a:cubicBezTo>
                <a:cubicBezTo>
                  <a:pt x="4665" y="4350"/>
                  <a:pt x="4541" y="4379"/>
                  <a:pt x="4497" y="4361"/>
                </a:cubicBezTo>
                <a:cubicBezTo>
                  <a:pt x="4453" y="4343"/>
                  <a:pt x="4464" y="4305"/>
                  <a:pt x="4435" y="4288"/>
                </a:cubicBezTo>
                <a:cubicBezTo>
                  <a:pt x="4406" y="4271"/>
                  <a:pt x="4357" y="4260"/>
                  <a:pt x="4322" y="4256"/>
                </a:cubicBezTo>
                <a:cubicBezTo>
                  <a:pt x="4287" y="4252"/>
                  <a:pt x="4273" y="4267"/>
                  <a:pt x="4226" y="4264"/>
                </a:cubicBezTo>
                <a:cubicBezTo>
                  <a:pt x="4179" y="4261"/>
                  <a:pt x="4077" y="4265"/>
                  <a:pt x="4038" y="4240"/>
                </a:cubicBezTo>
                <a:cubicBezTo>
                  <a:pt x="3999" y="4215"/>
                  <a:pt x="4020" y="4139"/>
                  <a:pt x="3990" y="4112"/>
                </a:cubicBezTo>
                <a:cubicBezTo>
                  <a:pt x="3960" y="4085"/>
                  <a:pt x="3900" y="4075"/>
                  <a:pt x="3858" y="4080"/>
                </a:cubicBezTo>
                <a:cubicBezTo>
                  <a:pt x="3816" y="4085"/>
                  <a:pt x="3782" y="4128"/>
                  <a:pt x="3738" y="4140"/>
                </a:cubicBezTo>
                <a:cubicBezTo>
                  <a:pt x="3694" y="4152"/>
                  <a:pt x="3629" y="4177"/>
                  <a:pt x="3594" y="4152"/>
                </a:cubicBezTo>
                <a:cubicBezTo>
                  <a:pt x="3559" y="4127"/>
                  <a:pt x="3561" y="4027"/>
                  <a:pt x="3530" y="3988"/>
                </a:cubicBezTo>
                <a:cubicBezTo>
                  <a:pt x="3499" y="3949"/>
                  <a:pt x="3447" y="3931"/>
                  <a:pt x="3406" y="3920"/>
                </a:cubicBezTo>
                <a:cubicBezTo>
                  <a:pt x="3365" y="3909"/>
                  <a:pt x="3327" y="3911"/>
                  <a:pt x="3282" y="3920"/>
                </a:cubicBezTo>
                <a:cubicBezTo>
                  <a:pt x="3237" y="3929"/>
                  <a:pt x="3176" y="3962"/>
                  <a:pt x="3133" y="3973"/>
                </a:cubicBezTo>
                <a:cubicBezTo>
                  <a:pt x="3090" y="3984"/>
                  <a:pt x="3060" y="3976"/>
                  <a:pt x="3022" y="3985"/>
                </a:cubicBezTo>
                <a:cubicBezTo>
                  <a:pt x="2984" y="3994"/>
                  <a:pt x="2942" y="4010"/>
                  <a:pt x="2902" y="4028"/>
                </a:cubicBezTo>
                <a:cubicBezTo>
                  <a:pt x="2862" y="4046"/>
                  <a:pt x="2807" y="4068"/>
                  <a:pt x="2782" y="4092"/>
                </a:cubicBezTo>
                <a:cubicBezTo>
                  <a:pt x="2757" y="4116"/>
                  <a:pt x="2772" y="4150"/>
                  <a:pt x="2754" y="4172"/>
                </a:cubicBezTo>
                <a:cubicBezTo>
                  <a:pt x="2736" y="4194"/>
                  <a:pt x="2697" y="4222"/>
                  <a:pt x="2674" y="4224"/>
                </a:cubicBezTo>
                <a:cubicBezTo>
                  <a:pt x="2651" y="4226"/>
                  <a:pt x="2639" y="4204"/>
                  <a:pt x="2616" y="4184"/>
                </a:cubicBezTo>
                <a:cubicBezTo>
                  <a:pt x="2593" y="4164"/>
                  <a:pt x="2564" y="4148"/>
                  <a:pt x="2538" y="4104"/>
                </a:cubicBezTo>
                <a:cubicBezTo>
                  <a:pt x="2512" y="4060"/>
                  <a:pt x="2492" y="3955"/>
                  <a:pt x="2458" y="3920"/>
                </a:cubicBezTo>
                <a:cubicBezTo>
                  <a:pt x="2424" y="3885"/>
                  <a:pt x="2357" y="3925"/>
                  <a:pt x="2334" y="3896"/>
                </a:cubicBezTo>
                <a:cubicBezTo>
                  <a:pt x="2311" y="3867"/>
                  <a:pt x="2311" y="3783"/>
                  <a:pt x="2322" y="3748"/>
                </a:cubicBezTo>
                <a:cubicBezTo>
                  <a:pt x="2333" y="3713"/>
                  <a:pt x="2372" y="3711"/>
                  <a:pt x="2398" y="3688"/>
                </a:cubicBezTo>
                <a:cubicBezTo>
                  <a:pt x="2424" y="3665"/>
                  <a:pt x="2468" y="3655"/>
                  <a:pt x="2478" y="3612"/>
                </a:cubicBezTo>
                <a:cubicBezTo>
                  <a:pt x="2488" y="3569"/>
                  <a:pt x="2486" y="3471"/>
                  <a:pt x="2461" y="3430"/>
                </a:cubicBezTo>
                <a:cubicBezTo>
                  <a:pt x="2436" y="3389"/>
                  <a:pt x="2399" y="3380"/>
                  <a:pt x="2326" y="3368"/>
                </a:cubicBezTo>
                <a:cubicBezTo>
                  <a:pt x="2253" y="3356"/>
                  <a:pt x="2078" y="3320"/>
                  <a:pt x="2022" y="3360"/>
                </a:cubicBezTo>
                <a:cubicBezTo>
                  <a:pt x="1966" y="3400"/>
                  <a:pt x="1980" y="3552"/>
                  <a:pt x="1990" y="3608"/>
                </a:cubicBezTo>
                <a:cubicBezTo>
                  <a:pt x="2000" y="3664"/>
                  <a:pt x="2073" y="3665"/>
                  <a:pt x="2082" y="3696"/>
                </a:cubicBezTo>
                <a:cubicBezTo>
                  <a:pt x="2091" y="3727"/>
                  <a:pt x="2090" y="3765"/>
                  <a:pt x="2046" y="3796"/>
                </a:cubicBezTo>
                <a:cubicBezTo>
                  <a:pt x="2002" y="3827"/>
                  <a:pt x="1869" y="3878"/>
                  <a:pt x="1818" y="3884"/>
                </a:cubicBezTo>
                <a:cubicBezTo>
                  <a:pt x="1767" y="3890"/>
                  <a:pt x="1777" y="3837"/>
                  <a:pt x="1742" y="3832"/>
                </a:cubicBezTo>
                <a:cubicBezTo>
                  <a:pt x="1707" y="3827"/>
                  <a:pt x="1656" y="3866"/>
                  <a:pt x="1606" y="3856"/>
                </a:cubicBezTo>
                <a:cubicBezTo>
                  <a:pt x="1556" y="3846"/>
                  <a:pt x="1478" y="3804"/>
                  <a:pt x="1443" y="3770"/>
                </a:cubicBezTo>
                <a:cubicBezTo>
                  <a:pt x="1408" y="3736"/>
                  <a:pt x="1421" y="3678"/>
                  <a:pt x="1398" y="3652"/>
                </a:cubicBezTo>
                <a:cubicBezTo>
                  <a:pt x="1375" y="3626"/>
                  <a:pt x="1344" y="3627"/>
                  <a:pt x="1302" y="3616"/>
                </a:cubicBezTo>
                <a:cubicBezTo>
                  <a:pt x="1260" y="3605"/>
                  <a:pt x="1190" y="3599"/>
                  <a:pt x="1146" y="3584"/>
                </a:cubicBezTo>
                <a:cubicBezTo>
                  <a:pt x="1102" y="3569"/>
                  <a:pt x="1069" y="3551"/>
                  <a:pt x="1038" y="3528"/>
                </a:cubicBezTo>
                <a:cubicBezTo>
                  <a:pt x="1007" y="3505"/>
                  <a:pt x="991" y="3474"/>
                  <a:pt x="958" y="3448"/>
                </a:cubicBezTo>
                <a:cubicBezTo>
                  <a:pt x="925" y="3422"/>
                  <a:pt x="869" y="3396"/>
                  <a:pt x="838" y="3372"/>
                </a:cubicBezTo>
                <a:cubicBezTo>
                  <a:pt x="807" y="3348"/>
                  <a:pt x="796" y="3350"/>
                  <a:pt x="771" y="3302"/>
                </a:cubicBezTo>
                <a:cubicBezTo>
                  <a:pt x="746" y="3254"/>
                  <a:pt x="737" y="3122"/>
                  <a:pt x="690" y="3084"/>
                </a:cubicBezTo>
                <a:cubicBezTo>
                  <a:pt x="643" y="3046"/>
                  <a:pt x="561" y="3086"/>
                  <a:pt x="486" y="3076"/>
                </a:cubicBezTo>
                <a:cubicBezTo>
                  <a:pt x="411" y="3066"/>
                  <a:pt x="314" y="3051"/>
                  <a:pt x="238" y="3024"/>
                </a:cubicBezTo>
                <a:cubicBezTo>
                  <a:pt x="162" y="2997"/>
                  <a:pt x="59" y="2969"/>
                  <a:pt x="30" y="2916"/>
                </a:cubicBezTo>
                <a:cubicBezTo>
                  <a:pt x="1" y="2863"/>
                  <a:pt x="0" y="2717"/>
                  <a:pt x="66" y="2708"/>
                </a:cubicBezTo>
                <a:cubicBezTo>
                  <a:pt x="132" y="2699"/>
                  <a:pt x="315" y="2863"/>
                  <a:pt x="429" y="2862"/>
                </a:cubicBezTo>
                <a:cubicBezTo>
                  <a:pt x="543" y="2861"/>
                  <a:pt x="649" y="2739"/>
                  <a:pt x="750" y="2700"/>
                </a:cubicBezTo>
                <a:cubicBezTo>
                  <a:pt x="851" y="2661"/>
                  <a:pt x="978" y="2650"/>
                  <a:pt x="1033" y="2626"/>
                </a:cubicBezTo>
                <a:cubicBezTo>
                  <a:pt x="1088" y="2602"/>
                  <a:pt x="1072" y="2589"/>
                  <a:pt x="1081" y="2558"/>
                </a:cubicBezTo>
                <a:cubicBezTo>
                  <a:pt x="1090" y="2527"/>
                  <a:pt x="1062" y="2470"/>
                  <a:pt x="1089" y="2442"/>
                </a:cubicBezTo>
                <a:cubicBezTo>
                  <a:pt x="1116" y="2414"/>
                  <a:pt x="1184" y="2416"/>
                  <a:pt x="1241" y="2390"/>
                </a:cubicBezTo>
                <a:cubicBezTo>
                  <a:pt x="1298" y="2364"/>
                  <a:pt x="1392" y="2305"/>
                  <a:pt x="1433" y="2286"/>
                </a:cubicBezTo>
                <a:cubicBezTo>
                  <a:pt x="1474" y="2267"/>
                  <a:pt x="1466" y="2278"/>
                  <a:pt x="1485" y="2274"/>
                </a:cubicBezTo>
                <a:cubicBezTo>
                  <a:pt x="1504" y="2270"/>
                  <a:pt x="1509" y="2276"/>
                  <a:pt x="1549" y="2262"/>
                </a:cubicBezTo>
                <a:cubicBezTo>
                  <a:pt x="1589" y="2248"/>
                  <a:pt x="1675" y="2208"/>
                  <a:pt x="1725" y="2190"/>
                </a:cubicBezTo>
                <a:cubicBezTo>
                  <a:pt x="1775" y="2172"/>
                  <a:pt x="1807" y="2167"/>
                  <a:pt x="1849" y="2154"/>
                </a:cubicBezTo>
                <a:cubicBezTo>
                  <a:pt x="1891" y="2141"/>
                  <a:pt x="1948" y="2119"/>
                  <a:pt x="1974" y="2111"/>
                </a:cubicBezTo>
                <a:cubicBezTo>
                  <a:pt x="2000" y="2103"/>
                  <a:pt x="1987" y="2111"/>
                  <a:pt x="2004" y="2108"/>
                </a:cubicBezTo>
                <a:cubicBezTo>
                  <a:pt x="2021" y="2105"/>
                  <a:pt x="2044" y="2099"/>
                  <a:pt x="2077" y="2090"/>
                </a:cubicBezTo>
                <a:cubicBezTo>
                  <a:pt x="2110" y="2081"/>
                  <a:pt x="2157" y="2080"/>
                  <a:pt x="2203" y="2054"/>
                </a:cubicBezTo>
                <a:cubicBezTo>
                  <a:pt x="2249" y="2028"/>
                  <a:pt x="2329" y="1967"/>
                  <a:pt x="2353" y="1934"/>
                </a:cubicBezTo>
                <a:cubicBezTo>
                  <a:pt x="2377" y="1901"/>
                  <a:pt x="2342" y="1877"/>
                  <a:pt x="2345" y="1854"/>
                </a:cubicBezTo>
                <a:cubicBezTo>
                  <a:pt x="2348" y="1831"/>
                  <a:pt x="2344" y="1819"/>
                  <a:pt x="2373" y="1794"/>
                </a:cubicBezTo>
                <a:cubicBezTo>
                  <a:pt x="2402" y="1769"/>
                  <a:pt x="2475" y="1724"/>
                  <a:pt x="2517" y="1702"/>
                </a:cubicBezTo>
                <a:cubicBezTo>
                  <a:pt x="2559" y="1680"/>
                  <a:pt x="2603" y="1676"/>
                  <a:pt x="2625" y="1662"/>
                </a:cubicBezTo>
                <a:cubicBezTo>
                  <a:pt x="2647" y="1648"/>
                  <a:pt x="2620" y="1644"/>
                  <a:pt x="2649" y="1618"/>
                </a:cubicBezTo>
                <a:cubicBezTo>
                  <a:pt x="2678" y="1592"/>
                  <a:pt x="2755" y="1532"/>
                  <a:pt x="2799" y="1505"/>
                </a:cubicBezTo>
                <a:cubicBezTo>
                  <a:pt x="2843" y="1478"/>
                  <a:pt x="2875" y="1474"/>
                  <a:pt x="2913" y="1458"/>
                </a:cubicBezTo>
                <a:cubicBezTo>
                  <a:pt x="2951" y="1442"/>
                  <a:pt x="2993" y="1414"/>
                  <a:pt x="3029" y="1406"/>
                </a:cubicBezTo>
                <a:cubicBezTo>
                  <a:pt x="3065" y="1398"/>
                  <a:pt x="3100" y="1405"/>
                  <a:pt x="3131" y="1409"/>
                </a:cubicBezTo>
                <a:cubicBezTo>
                  <a:pt x="3162" y="1413"/>
                  <a:pt x="3185" y="1428"/>
                  <a:pt x="3216" y="1433"/>
                </a:cubicBezTo>
                <a:cubicBezTo>
                  <a:pt x="3247" y="1438"/>
                  <a:pt x="3277" y="1439"/>
                  <a:pt x="3315" y="1442"/>
                </a:cubicBezTo>
                <a:cubicBezTo>
                  <a:pt x="3353" y="1445"/>
                  <a:pt x="3410" y="1458"/>
                  <a:pt x="3447" y="1454"/>
                </a:cubicBezTo>
                <a:cubicBezTo>
                  <a:pt x="3484" y="1450"/>
                  <a:pt x="3512" y="1425"/>
                  <a:pt x="3539" y="1418"/>
                </a:cubicBezTo>
                <a:cubicBezTo>
                  <a:pt x="3566" y="1411"/>
                  <a:pt x="3588" y="1420"/>
                  <a:pt x="3608" y="1409"/>
                </a:cubicBezTo>
                <a:cubicBezTo>
                  <a:pt x="3628" y="1398"/>
                  <a:pt x="3640" y="1370"/>
                  <a:pt x="3662" y="1352"/>
                </a:cubicBezTo>
                <a:cubicBezTo>
                  <a:pt x="3684" y="1334"/>
                  <a:pt x="3715" y="1323"/>
                  <a:pt x="3738" y="1298"/>
                </a:cubicBezTo>
                <a:cubicBezTo>
                  <a:pt x="3761" y="1273"/>
                  <a:pt x="3786" y="1245"/>
                  <a:pt x="3798" y="1202"/>
                </a:cubicBezTo>
                <a:cubicBezTo>
                  <a:pt x="3810" y="1159"/>
                  <a:pt x="3811" y="1082"/>
                  <a:pt x="3810" y="1040"/>
                </a:cubicBezTo>
                <a:cubicBezTo>
                  <a:pt x="3809" y="998"/>
                  <a:pt x="3795" y="1002"/>
                  <a:pt x="3792" y="950"/>
                </a:cubicBezTo>
                <a:cubicBezTo>
                  <a:pt x="3789" y="898"/>
                  <a:pt x="3791" y="815"/>
                  <a:pt x="3789" y="726"/>
                </a:cubicBezTo>
                <a:cubicBezTo>
                  <a:pt x="3787" y="637"/>
                  <a:pt x="3751" y="511"/>
                  <a:pt x="3777" y="414"/>
                </a:cubicBezTo>
                <a:cubicBezTo>
                  <a:pt x="3803" y="317"/>
                  <a:pt x="3960" y="214"/>
                  <a:pt x="3946" y="145"/>
                </a:cubicBezTo>
                <a:cubicBezTo>
                  <a:pt x="3932" y="76"/>
                  <a:pt x="3744" y="30"/>
                  <a:pt x="3691" y="0"/>
                </a:cubicBezTo>
              </a:path>
            </a:pathLst>
          </a:custGeom>
          <a:noFill/>
          <a:ln w="25400">
            <a:solidFill>
              <a:srgbClr val="FF0000"/>
            </a:solidFill>
            <a:round/>
            <a:headEnd/>
            <a:tailEnd/>
          </a:ln>
          <a:effectLst/>
        </p:spPr>
        <p:txBody>
          <a:bodyPr/>
          <a:lstStyle/>
          <a:p>
            <a:endParaRPr lang="en-US"/>
          </a:p>
        </p:txBody>
      </p:sp>
      <p:pic>
        <p:nvPicPr>
          <p:cNvPr id="20716" name="Picture 236" descr="us 17th airborne division"/>
          <p:cNvPicPr>
            <a:picLocks noChangeAspect="1" noChangeArrowheads="1"/>
          </p:cNvPicPr>
          <p:nvPr/>
        </p:nvPicPr>
        <p:blipFill>
          <a:blip r:embed="rId76"/>
          <a:srcRect/>
          <a:stretch>
            <a:fillRect/>
          </a:stretch>
        </p:blipFill>
        <p:spPr bwMode="auto">
          <a:xfrm>
            <a:off x="0" y="4802188"/>
            <a:ext cx="441325" cy="287337"/>
          </a:xfrm>
          <a:prstGeom prst="rect">
            <a:avLst/>
          </a:prstGeom>
          <a:noFill/>
          <a:ln w="9525">
            <a:noFill/>
            <a:miter lim="800000"/>
            <a:headEnd/>
            <a:tailEnd/>
          </a:ln>
        </p:spPr>
      </p:pic>
      <p:pic>
        <p:nvPicPr>
          <p:cNvPr id="20717" name="Picture 237" descr="us 35th division"/>
          <p:cNvPicPr>
            <a:picLocks noChangeAspect="1" noChangeArrowheads="1"/>
          </p:cNvPicPr>
          <p:nvPr/>
        </p:nvPicPr>
        <p:blipFill>
          <a:blip r:embed="rId77"/>
          <a:srcRect/>
          <a:stretch>
            <a:fillRect/>
          </a:stretch>
        </p:blipFill>
        <p:spPr bwMode="auto">
          <a:xfrm>
            <a:off x="4800600" y="6858000"/>
            <a:ext cx="446088" cy="287338"/>
          </a:xfrm>
          <a:prstGeom prst="rect">
            <a:avLst/>
          </a:prstGeom>
          <a:noFill/>
          <a:ln w="9525">
            <a:noFill/>
            <a:miter lim="800000"/>
            <a:headEnd/>
            <a:tailEnd/>
          </a:ln>
        </p:spPr>
      </p:pic>
      <p:pic>
        <p:nvPicPr>
          <p:cNvPr id="20718" name="Picture 238" descr="us 6th armoured division"/>
          <p:cNvPicPr>
            <a:picLocks noChangeAspect="1" noChangeArrowheads="1"/>
          </p:cNvPicPr>
          <p:nvPr/>
        </p:nvPicPr>
        <p:blipFill>
          <a:blip r:embed="rId78"/>
          <a:srcRect/>
          <a:stretch>
            <a:fillRect/>
          </a:stretch>
        </p:blipFill>
        <p:spPr bwMode="auto">
          <a:xfrm>
            <a:off x="5945188" y="6940550"/>
            <a:ext cx="444500" cy="287338"/>
          </a:xfrm>
          <a:prstGeom prst="rect">
            <a:avLst/>
          </a:prstGeom>
          <a:noFill/>
          <a:ln w="9525">
            <a:noFill/>
            <a:miter lim="800000"/>
            <a:headEnd/>
            <a:tailEnd/>
          </a:ln>
        </p:spPr>
      </p:pic>
      <p:pic>
        <p:nvPicPr>
          <p:cNvPr id="20719" name="Picture 239" descr="us 83rd division"/>
          <p:cNvPicPr>
            <a:picLocks noChangeAspect="1" noChangeArrowheads="1"/>
          </p:cNvPicPr>
          <p:nvPr/>
        </p:nvPicPr>
        <p:blipFill>
          <a:blip r:embed="rId79"/>
          <a:srcRect/>
          <a:stretch>
            <a:fillRect/>
          </a:stretch>
        </p:blipFill>
        <p:spPr bwMode="auto">
          <a:xfrm>
            <a:off x="1443038" y="146050"/>
            <a:ext cx="539750" cy="288925"/>
          </a:xfrm>
          <a:prstGeom prst="rect">
            <a:avLst/>
          </a:prstGeom>
          <a:noFill/>
        </p:spPr>
      </p:pic>
      <p:sp>
        <p:nvSpPr>
          <p:cNvPr id="20711" name="AutoShape 231"/>
          <p:cNvSpPr>
            <a:spLocks noChangeArrowheads="1"/>
          </p:cNvSpPr>
          <p:nvPr/>
        </p:nvSpPr>
        <p:spPr bwMode="auto">
          <a:xfrm rot="4131292">
            <a:off x="1547019" y="3429794"/>
            <a:ext cx="763588" cy="457200"/>
          </a:xfrm>
          <a:custGeom>
            <a:avLst/>
            <a:gdLst>
              <a:gd name="G0" fmla="+- 0 0 0"/>
              <a:gd name="G1" fmla="+- -7723158 0 0"/>
              <a:gd name="G2" fmla="+- 0 0 -7723158"/>
              <a:gd name="G3" fmla="+- 10800 0 0"/>
              <a:gd name="G4" fmla="+- 0 0 0"/>
              <a:gd name="T0" fmla="*/ 360 256 1"/>
              <a:gd name="T1" fmla="*/ 0 256 1"/>
              <a:gd name="G5" fmla="+- G2 T0 T1"/>
              <a:gd name="G6" fmla="?: G2 G2 G5"/>
              <a:gd name="G7" fmla="+- 0 0 G6"/>
              <a:gd name="G8" fmla="+- 5400 0 0"/>
              <a:gd name="G9" fmla="+- 0 0 -7723158"/>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7723158"/>
              <a:gd name="G36" fmla="sin G34 -7723158"/>
              <a:gd name="G37" fmla="+/ -7723158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6374 w 21600"/>
              <a:gd name="T5" fmla="*/ 1550 h 21600"/>
              <a:gd name="T6" fmla="*/ 7016 w 21600"/>
              <a:gd name="T7" fmla="*/ 3637 h 21600"/>
              <a:gd name="T8" fmla="*/ 13587 w 21600"/>
              <a:gd name="T9" fmla="*/ 6175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9920" y="5399"/>
                  <a:pt x="9055" y="5614"/>
                  <a:pt x="8277" y="6025"/>
                </a:cubicBezTo>
                <a:lnTo>
                  <a:pt x="5755" y="1250"/>
                </a:lnTo>
                <a:cubicBezTo>
                  <a:pt x="7310" y="429"/>
                  <a:pt x="9041"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38100">
            <a:solidFill>
              <a:srgbClr val="0000FF"/>
            </a:solidFill>
            <a:miter lim="800000"/>
            <a:headEnd/>
            <a:tailEnd/>
          </a:ln>
          <a:effectLst/>
        </p:spPr>
        <p:txBody>
          <a:bodyPr wrap="none" anchor="ctr"/>
          <a:lstStyle/>
          <a:p>
            <a:endParaRPr lang="en-US"/>
          </a:p>
        </p:txBody>
      </p:sp>
      <p:pic>
        <p:nvPicPr>
          <p:cNvPr id="20721" name="Picture 241" descr="german 89th division"/>
          <p:cNvPicPr>
            <a:picLocks noChangeAspect="1" noChangeArrowheads="1"/>
          </p:cNvPicPr>
          <p:nvPr/>
        </p:nvPicPr>
        <p:blipFill>
          <a:blip r:embed="rId80"/>
          <a:srcRect/>
          <a:stretch>
            <a:fillRect/>
          </a:stretch>
        </p:blipFill>
        <p:spPr bwMode="auto">
          <a:xfrm>
            <a:off x="8540750" y="-769938"/>
            <a:ext cx="444500" cy="287338"/>
          </a:xfrm>
          <a:prstGeom prst="rect">
            <a:avLst/>
          </a:prstGeom>
          <a:noFill/>
        </p:spPr>
      </p:pic>
      <p:pic>
        <p:nvPicPr>
          <p:cNvPr id="20722" name="Picture 242" descr="red uh oh movement"/>
          <p:cNvPicPr>
            <a:picLocks noChangeAspect="1" noChangeArrowheads="1"/>
          </p:cNvPicPr>
          <p:nvPr/>
        </p:nvPicPr>
        <p:blipFill>
          <a:blip r:embed="rId74"/>
          <a:srcRect/>
          <a:stretch>
            <a:fillRect/>
          </a:stretch>
        </p:blipFill>
        <p:spPr bwMode="auto">
          <a:xfrm rot="19227448" flipV="1">
            <a:off x="3427413" y="4802188"/>
            <a:ext cx="446087" cy="519112"/>
          </a:xfrm>
          <a:prstGeom prst="rect">
            <a:avLst/>
          </a:prstGeom>
          <a:noFill/>
        </p:spPr>
      </p:pic>
      <p:pic>
        <p:nvPicPr>
          <p:cNvPr id="20723" name="Picture 243" descr="red uh oh movement"/>
          <p:cNvPicPr>
            <a:picLocks noChangeAspect="1" noChangeArrowheads="1"/>
          </p:cNvPicPr>
          <p:nvPr/>
        </p:nvPicPr>
        <p:blipFill>
          <a:blip r:embed="rId74"/>
          <a:srcRect/>
          <a:stretch>
            <a:fillRect/>
          </a:stretch>
        </p:blipFill>
        <p:spPr bwMode="auto">
          <a:xfrm rot="-83247964" flipH="1" flipV="1">
            <a:off x="5219700" y="4995863"/>
            <a:ext cx="446088" cy="519112"/>
          </a:xfrm>
          <a:prstGeom prst="rect">
            <a:avLst/>
          </a:prstGeom>
          <a:noFill/>
        </p:spPr>
      </p:pic>
      <p:pic>
        <p:nvPicPr>
          <p:cNvPr id="20724" name="Picture 244" descr="red uh oh movement"/>
          <p:cNvPicPr>
            <a:picLocks noChangeAspect="1" noChangeArrowheads="1"/>
          </p:cNvPicPr>
          <p:nvPr/>
        </p:nvPicPr>
        <p:blipFill>
          <a:blip r:embed="rId74"/>
          <a:srcRect/>
          <a:stretch>
            <a:fillRect/>
          </a:stretch>
        </p:blipFill>
        <p:spPr bwMode="auto">
          <a:xfrm rot="-21713093" flipH="1" flipV="1">
            <a:off x="6099175" y="5032375"/>
            <a:ext cx="446088" cy="519113"/>
          </a:xfrm>
          <a:prstGeom prst="rect">
            <a:avLst/>
          </a:prstGeom>
          <a:noFill/>
        </p:spPr>
      </p:pic>
      <p:sp>
        <p:nvSpPr>
          <p:cNvPr id="20726" name="AutoShape 246"/>
          <p:cNvSpPr>
            <a:spLocks noChangeArrowheads="1"/>
          </p:cNvSpPr>
          <p:nvPr/>
        </p:nvSpPr>
        <p:spPr bwMode="auto">
          <a:xfrm rot="5400000" flipV="1">
            <a:off x="4155281" y="6060282"/>
            <a:ext cx="681037" cy="609600"/>
          </a:xfrm>
          <a:prstGeom prst="leftArrow">
            <a:avLst>
              <a:gd name="adj1" fmla="val 50000"/>
              <a:gd name="adj2" fmla="val 27930"/>
            </a:avLst>
          </a:prstGeom>
          <a:noFill/>
          <a:ln w="38100">
            <a:solidFill>
              <a:srgbClr val="0000FF"/>
            </a:solidFill>
            <a:miter lim="800000"/>
            <a:headEnd/>
            <a:tailEnd/>
          </a:ln>
          <a:effectLst/>
        </p:spPr>
        <p:txBody>
          <a:bodyPr wrap="none" anchor="ctr"/>
          <a:lstStyle/>
          <a:p>
            <a:endParaRPr lang="en-US"/>
          </a:p>
        </p:txBody>
      </p:sp>
      <p:sp>
        <p:nvSpPr>
          <p:cNvPr id="20727" name="AutoShape 247"/>
          <p:cNvSpPr>
            <a:spLocks noChangeArrowheads="1"/>
          </p:cNvSpPr>
          <p:nvPr/>
        </p:nvSpPr>
        <p:spPr bwMode="auto">
          <a:xfrm rot="5400000" flipV="1">
            <a:off x="7436644" y="6628607"/>
            <a:ext cx="681037" cy="457200"/>
          </a:xfrm>
          <a:prstGeom prst="leftArrow">
            <a:avLst>
              <a:gd name="adj1" fmla="val 50000"/>
              <a:gd name="adj2" fmla="val 37240"/>
            </a:avLst>
          </a:prstGeom>
          <a:noFill/>
          <a:ln w="38100">
            <a:solidFill>
              <a:srgbClr val="0000FF"/>
            </a:solidFill>
            <a:miter lim="800000"/>
            <a:headEnd/>
            <a:tailEnd/>
          </a:ln>
          <a:effectLst/>
        </p:spPr>
        <p:txBody>
          <a:bodyPr wrap="none" anchor="ctr"/>
          <a:lstStyle/>
          <a:p>
            <a:endParaRPr lang="en-US"/>
          </a:p>
        </p:txBody>
      </p:sp>
      <p:pic>
        <p:nvPicPr>
          <p:cNvPr id="20728" name="Picture 248" descr="red uh oh movement"/>
          <p:cNvPicPr>
            <a:picLocks noChangeAspect="1" noChangeArrowheads="1"/>
          </p:cNvPicPr>
          <p:nvPr/>
        </p:nvPicPr>
        <p:blipFill>
          <a:blip r:embed="rId74"/>
          <a:srcRect/>
          <a:stretch>
            <a:fillRect/>
          </a:stretch>
        </p:blipFill>
        <p:spPr bwMode="auto">
          <a:xfrm rot="6891842" flipV="1">
            <a:off x="7262019" y="1959769"/>
            <a:ext cx="635000" cy="519112"/>
          </a:xfrm>
          <a:prstGeom prst="rect">
            <a:avLst/>
          </a:prstGeom>
          <a:noFill/>
        </p:spPr>
      </p:pic>
      <p:sp>
        <p:nvSpPr>
          <p:cNvPr id="20729" name="AutoShape 249"/>
          <p:cNvSpPr>
            <a:spLocks noChangeArrowheads="1"/>
          </p:cNvSpPr>
          <p:nvPr/>
        </p:nvSpPr>
        <p:spPr bwMode="auto">
          <a:xfrm rot="13659465">
            <a:off x="1270000" y="3295650"/>
            <a:ext cx="419100" cy="381000"/>
          </a:xfrm>
          <a:prstGeom prst="leftArrow">
            <a:avLst>
              <a:gd name="adj1" fmla="val 50000"/>
              <a:gd name="adj2" fmla="val 27500"/>
            </a:avLst>
          </a:prstGeom>
          <a:noFill/>
          <a:ln w="38100">
            <a:solidFill>
              <a:srgbClr val="0000FF"/>
            </a:solidFill>
            <a:miter lim="800000"/>
            <a:headEnd/>
            <a:tailEnd/>
          </a:ln>
          <a:effectLst/>
        </p:spPr>
        <p:txBody>
          <a:bodyPr wrap="none" anchor="ctr"/>
          <a:lstStyle/>
          <a:p>
            <a:endParaRPr lang="en-US"/>
          </a:p>
        </p:txBody>
      </p:sp>
      <p:sp>
        <p:nvSpPr>
          <p:cNvPr id="20730" name="AutoShape 250"/>
          <p:cNvSpPr>
            <a:spLocks noChangeArrowheads="1"/>
          </p:cNvSpPr>
          <p:nvPr/>
        </p:nvSpPr>
        <p:spPr bwMode="auto">
          <a:xfrm rot="10800000">
            <a:off x="1671638" y="3963988"/>
            <a:ext cx="496887" cy="915987"/>
          </a:xfrm>
          <a:prstGeom prst="leftArrow">
            <a:avLst>
              <a:gd name="adj1" fmla="val 50000"/>
              <a:gd name="adj2" fmla="val 25000"/>
            </a:avLst>
          </a:prstGeom>
          <a:noFill/>
          <a:ln w="38100">
            <a:solidFill>
              <a:srgbClr val="FF0000"/>
            </a:solidFill>
            <a:prstDash val="dash"/>
            <a:miter lim="800000"/>
            <a:headEnd/>
            <a:tailEnd/>
          </a:ln>
          <a:effectLst/>
        </p:spPr>
        <p:txBody>
          <a:bodyPr wrap="none" anchor="ctr"/>
          <a:lstStyle/>
          <a:p>
            <a:endParaRPr lang="en-US"/>
          </a:p>
        </p:txBody>
      </p:sp>
      <p:sp>
        <p:nvSpPr>
          <p:cNvPr id="20731" name="AutoShape 251"/>
          <p:cNvSpPr>
            <a:spLocks noChangeArrowheads="1"/>
          </p:cNvSpPr>
          <p:nvPr/>
        </p:nvSpPr>
        <p:spPr bwMode="auto">
          <a:xfrm rot="3350116">
            <a:off x="4354513" y="3159125"/>
            <a:ext cx="496888" cy="992187"/>
          </a:xfrm>
          <a:prstGeom prst="leftArrow">
            <a:avLst>
              <a:gd name="adj1" fmla="val 50000"/>
              <a:gd name="adj2" fmla="val 25000"/>
            </a:avLst>
          </a:prstGeom>
          <a:noFill/>
          <a:ln w="38100">
            <a:solidFill>
              <a:srgbClr val="FF0000"/>
            </a:solidFill>
            <a:miter lim="800000"/>
            <a:headEnd/>
            <a:tailEnd/>
          </a:ln>
          <a:effectLst/>
        </p:spPr>
        <p:txBody>
          <a:bodyPr wrap="none" anchor="ctr"/>
          <a:lstStyle/>
          <a:p>
            <a:endParaRPr lang="en-US"/>
          </a:p>
        </p:txBody>
      </p:sp>
      <p:sp>
        <p:nvSpPr>
          <p:cNvPr id="20732" name="AutoShape 252"/>
          <p:cNvSpPr>
            <a:spLocks noChangeArrowheads="1"/>
          </p:cNvSpPr>
          <p:nvPr/>
        </p:nvSpPr>
        <p:spPr bwMode="auto">
          <a:xfrm rot="-2831561">
            <a:off x="5136357" y="3245644"/>
            <a:ext cx="1757362" cy="901700"/>
          </a:xfrm>
          <a:prstGeom prst="leftArrow">
            <a:avLst>
              <a:gd name="adj1" fmla="val 50000"/>
              <a:gd name="adj2" fmla="val 48724"/>
            </a:avLst>
          </a:prstGeom>
          <a:noFill/>
          <a:ln w="38100">
            <a:solidFill>
              <a:srgbClr val="FF0000"/>
            </a:solidFill>
            <a:prstDash val="dash"/>
            <a:miter lim="800000"/>
            <a:headEnd/>
            <a:tailEnd/>
          </a:ln>
          <a:effectLst/>
        </p:spPr>
        <p:txBody>
          <a:bodyPr wrap="none" anchor="ctr"/>
          <a:lstStyle/>
          <a:p>
            <a:endParaRPr lang="en-US"/>
          </a:p>
        </p:txBody>
      </p:sp>
      <p:sp>
        <p:nvSpPr>
          <p:cNvPr id="20733" name="AutoShape 253"/>
          <p:cNvSpPr>
            <a:spLocks noChangeArrowheads="1"/>
          </p:cNvSpPr>
          <p:nvPr/>
        </p:nvSpPr>
        <p:spPr bwMode="auto">
          <a:xfrm rot="34808137">
            <a:off x="527050" y="4802188"/>
            <a:ext cx="1373188" cy="642937"/>
          </a:xfrm>
          <a:prstGeom prst="leftArrow">
            <a:avLst>
              <a:gd name="adj1" fmla="val 50000"/>
              <a:gd name="adj2" fmla="val 53395"/>
            </a:avLst>
          </a:prstGeom>
          <a:noFill/>
          <a:ln w="38100">
            <a:solidFill>
              <a:srgbClr val="0000FF"/>
            </a:solidFill>
            <a:prstDash val="dash"/>
            <a:miter lim="800000"/>
            <a:headEnd/>
            <a:tailEnd/>
          </a:ln>
          <a:effectLst/>
        </p:spPr>
        <p:txBody>
          <a:bodyPr wrap="none" anchor="ctr"/>
          <a:lstStyle/>
          <a:p>
            <a:endParaRPr lang="en-US"/>
          </a:p>
        </p:txBody>
      </p:sp>
      <p:sp>
        <p:nvSpPr>
          <p:cNvPr id="20734" name="AutoShape 254"/>
          <p:cNvSpPr>
            <a:spLocks noChangeArrowheads="1"/>
          </p:cNvSpPr>
          <p:nvPr/>
        </p:nvSpPr>
        <p:spPr bwMode="auto">
          <a:xfrm rot="5400000">
            <a:off x="8121650" y="5299075"/>
            <a:ext cx="325438" cy="858838"/>
          </a:xfrm>
          <a:prstGeom prst="leftArrow">
            <a:avLst>
              <a:gd name="adj1" fmla="val 50000"/>
              <a:gd name="adj2" fmla="val 25000"/>
            </a:avLst>
          </a:prstGeom>
          <a:noFill/>
          <a:ln w="38100">
            <a:solidFill>
              <a:srgbClr val="FF0000"/>
            </a:solidFill>
            <a:prstDash val="dash"/>
            <a:miter lim="800000"/>
            <a:headEnd/>
            <a:tailEnd/>
          </a:ln>
          <a:effectLst/>
        </p:spPr>
        <p:txBody>
          <a:bodyPr wrap="none" anchor="ctr"/>
          <a:lstStyle/>
          <a:p>
            <a:endParaRPr lang="en-US"/>
          </a:p>
        </p:txBody>
      </p:sp>
      <p:sp>
        <p:nvSpPr>
          <p:cNvPr id="20735" name="AutoShape 255"/>
          <p:cNvSpPr>
            <a:spLocks noChangeArrowheads="1"/>
          </p:cNvSpPr>
          <p:nvPr/>
        </p:nvSpPr>
        <p:spPr bwMode="auto">
          <a:xfrm rot="5400000" flipV="1">
            <a:off x="5452269" y="6365082"/>
            <a:ext cx="528637" cy="457200"/>
          </a:xfrm>
          <a:prstGeom prst="leftArrow">
            <a:avLst>
              <a:gd name="adj1" fmla="val 50000"/>
              <a:gd name="adj2" fmla="val 28906"/>
            </a:avLst>
          </a:prstGeom>
          <a:noFill/>
          <a:ln w="38100">
            <a:solidFill>
              <a:srgbClr val="0000FF"/>
            </a:solidFill>
            <a:miter lim="800000"/>
            <a:headEnd/>
            <a:tailEnd/>
          </a:ln>
          <a:effectLst/>
        </p:spPr>
        <p:txBody>
          <a:bodyPr wrap="none" anchor="ctr"/>
          <a:lstStyle/>
          <a:p>
            <a:endParaRPr lang="en-US"/>
          </a:p>
        </p:txBody>
      </p:sp>
      <p:sp>
        <p:nvSpPr>
          <p:cNvPr id="20736" name="Freeform 256"/>
          <p:cNvSpPr>
            <a:spLocks/>
          </p:cNvSpPr>
          <p:nvPr/>
        </p:nvSpPr>
        <p:spPr bwMode="auto">
          <a:xfrm>
            <a:off x="1927225" y="-307975"/>
            <a:ext cx="6873875" cy="7913688"/>
          </a:xfrm>
          <a:custGeom>
            <a:avLst/>
            <a:gdLst/>
            <a:ahLst/>
            <a:cxnLst>
              <a:cxn ang="0">
                <a:pos x="4282" y="4655"/>
              </a:cxn>
              <a:cxn ang="0">
                <a:pos x="4105" y="4226"/>
              </a:cxn>
              <a:cxn ang="0">
                <a:pos x="3805" y="4142"/>
              </a:cxn>
              <a:cxn ang="0">
                <a:pos x="3667" y="4109"/>
              </a:cxn>
              <a:cxn ang="0">
                <a:pos x="3403" y="4100"/>
              </a:cxn>
              <a:cxn ang="0">
                <a:pos x="3161" y="4140"/>
              </a:cxn>
              <a:cxn ang="0">
                <a:pos x="2917" y="3983"/>
              </a:cxn>
              <a:cxn ang="0">
                <a:pos x="2705" y="3920"/>
              </a:cxn>
              <a:cxn ang="0">
                <a:pos x="2449" y="3968"/>
              </a:cxn>
              <a:cxn ang="0">
                <a:pos x="2269" y="3971"/>
              </a:cxn>
              <a:cxn ang="0">
                <a:pos x="1975" y="3965"/>
              </a:cxn>
              <a:cxn ang="0">
                <a:pos x="1813" y="3785"/>
              </a:cxn>
              <a:cxn ang="0">
                <a:pos x="1717" y="3713"/>
              </a:cxn>
              <a:cxn ang="0">
                <a:pos x="1901" y="3612"/>
              </a:cxn>
              <a:cxn ang="0">
                <a:pos x="1749" y="3368"/>
              </a:cxn>
              <a:cxn ang="0">
                <a:pos x="1413" y="3608"/>
              </a:cxn>
              <a:cxn ang="0">
                <a:pos x="1432" y="3758"/>
              </a:cxn>
              <a:cxn ang="0">
                <a:pos x="1144" y="3842"/>
              </a:cxn>
              <a:cxn ang="0">
                <a:pos x="808" y="3677"/>
              </a:cxn>
              <a:cxn ang="0">
                <a:pos x="652" y="3587"/>
              </a:cxn>
              <a:cxn ang="0">
                <a:pos x="460" y="3392"/>
              </a:cxn>
              <a:cxn ang="0">
                <a:pos x="118" y="3050"/>
              </a:cxn>
              <a:cxn ang="0">
                <a:pos x="19" y="2687"/>
              </a:cxn>
              <a:cxn ang="0">
                <a:pos x="448" y="2600"/>
              </a:cxn>
              <a:cxn ang="0">
                <a:pos x="577" y="2525"/>
              </a:cxn>
              <a:cxn ang="0">
                <a:pos x="856" y="2286"/>
              </a:cxn>
              <a:cxn ang="0">
                <a:pos x="1006" y="2300"/>
              </a:cxn>
              <a:cxn ang="0">
                <a:pos x="1270" y="2183"/>
              </a:cxn>
              <a:cxn ang="0">
                <a:pos x="1427" y="2108"/>
              </a:cxn>
              <a:cxn ang="0">
                <a:pos x="1609" y="2063"/>
              </a:cxn>
              <a:cxn ang="0">
                <a:pos x="1798" y="1901"/>
              </a:cxn>
              <a:cxn ang="0">
                <a:pos x="2059" y="1733"/>
              </a:cxn>
              <a:cxn ang="0">
                <a:pos x="2227" y="1514"/>
              </a:cxn>
              <a:cxn ang="0">
                <a:pos x="2452" y="1406"/>
              </a:cxn>
              <a:cxn ang="0">
                <a:pos x="2611" y="1391"/>
              </a:cxn>
              <a:cxn ang="0">
                <a:pos x="2812" y="1400"/>
              </a:cxn>
              <a:cxn ang="0">
                <a:pos x="2983" y="1370"/>
              </a:cxn>
              <a:cxn ang="0">
                <a:pos x="3161" y="1298"/>
              </a:cxn>
              <a:cxn ang="0">
                <a:pos x="3253" y="1049"/>
              </a:cxn>
              <a:cxn ang="0">
                <a:pos x="3253" y="653"/>
              </a:cxn>
              <a:cxn ang="0">
                <a:pos x="3349" y="134"/>
              </a:cxn>
            </a:cxnLst>
            <a:rect l="0" t="0" r="r" b="b"/>
            <a:pathLst>
              <a:path w="4330" h="4985">
                <a:moveTo>
                  <a:pt x="3980" y="4985"/>
                </a:moveTo>
                <a:cubicBezTo>
                  <a:pt x="4030" y="4930"/>
                  <a:pt x="4234" y="4778"/>
                  <a:pt x="4282" y="4655"/>
                </a:cubicBezTo>
                <a:cubicBezTo>
                  <a:pt x="4330" y="4532"/>
                  <a:pt x="4297" y="4319"/>
                  <a:pt x="4267" y="4247"/>
                </a:cubicBezTo>
                <a:cubicBezTo>
                  <a:pt x="4237" y="4175"/>
                  <a:pt x="4165" y="4234"/>
                  <a:pt x="4105" y="4226"/>
                </a:cubicBezTo>
                <a:cubicBezTo>
                  <a:pt x="4045" y="4218"/>
                  <a:pt x="3957" y="4210"/>
                  <a:pt x="3907" y="4196"/>
                </a:cubicBezTo>
                <a:cubicBezTo>
                  <a:pt x="3857" y="4182"/>
                  <a:pt x="3836" y="4152"/>
                  <a:pt x="3805" y="4142"/>
                </a:cubicBezTo>
                <a:cubicBezTo>
                  <a:pt x="3774" y="4132"/>
                  <a:pt x="3747" y="4142"/>
                  <a:pt x="3724" y="4136"/>
                </a:cubicBezTo>
                <a:cubicBezTo>
                  <a:pt x="3701" y="4130"/>
                  <a:pt x="3695" y="4124"/>
                  <a:pt x="3667" y="4109"/>
                </a:cubicBezTo>
                <a:cubicBezTo>
                  <a:pt x="3639" y="4094"/>
                  <a:pt x="3600" y="4044"/>
                  <a:pt x="3556" y="4043"/>
                </a:cubicBezTo>
                <a:cubicBezTo>
                  <a:pt x="3512" y="4042"/>
                  <a:pt x="3449" y="4094"/>
                  <a:pt x="3403" y="4100"/>
                </a:cubicBezTo>
                <a:cubicBezTo>
                  <a:pt x="3357" y="4106"/>
                  <a:pt x="3321" y="4073"/>
                  <a:pt x="3281" y="4080"/>
                </a:cubicBezTo>
                <a:cubicBezTo>
                  <a:pt x="3241" y="4087"/>
                  <a:pt x="3211" y="4136"/>
                  <a:pt x="3161" y="4140"/>
                </a:cubicBezTo>
                <a:cubicBezTo>
                  <a:pt x="3111" y="4144"/>
                  <a:pt x="3021" y="4132"/>
                  <a:pt x="2980" y="4106"/>
                </a:cubicBezTo>
                <a:cubicBezTo>
                  <a:pt x="2939" y="4080"/>
                  <a:pt x="2942" y="4014"/>
                  <a:pt x="2917" y="3983"/>
                </a:cubicBezTo>
                <a:cubicBezTo>
                  <a:pt x="2892" y="3952"/>
                  <a:pt x="2864" y="3930"/>
                  <a:pt x="2829" y="3920"/>
                </a:cubicBezTo>
                <a:cubicBezTo>
                  <a:pt x="2794" y="3910"/>
                  <a:pt x="2750" y="3912"/>
                  <a:pt x="2705" y="3920"/>
                </a:cubicBezTo>
                <a:cubicBezTo>
                  <a:pt x="2660" y="3928"/>
                  <a:pt x="2600" y="3960"/>
                  <a:pt x="2557" y="3968"/>
                </a:cubicBezTo>
                <a:cubicBezTo>
                  <a:pt x="2514" y="3976"/>
                  <a:pt x="2486" y="3973"/>
                  <a:pt x="2449" y="3968"/>
                </a:cubicBezTo>
                <a:cubicBezTo>
                  <a:pt x="2412" y="3963"/>
                  <a:pt x="2362" y="3938"/>
                  <a:pt x="2332" y="3938"/>
                </a:cubicBezTo>
                <a:cubicBezTo>
                  <a:pt x="2302" y="3938"/>
                  <a:pt x="2299" y="3960"/>
                  <a:pt x="2269" y="3971"/>
                </a:cubicBezTo>
                <a:cubicBezTo>
                  <a:pt x="2239" y="3982"/>
                  <a:pt x="2201" y="4008"/>
                  <a:pt x="2152" y="4007"/>
                </a:cubicBezTo>
                <a:cubicBezTo>
                  <a:pt x="2103" y="4006"/>
                  <a:pt x="2013" y="3979"/>
                  <a:pt x="1975" y="3965"/>
                </a:cubicBezTo>
                <a:cubicBezTo>
                  <a:pt x="1937" y="3951"/>
                  <a:pt x="1948" y="3953"/>
                  <a:pt x="1921" y="3923"/>
                </a:cubicBezTo>
                <a:cubicBezTo>
                  <a:pt x="1894" y="3893"/>
                  <a:pt x="1842" y="3810"/>
                  <a:pt x="1813" y="3785"/>
                </a:cubicBezTo>
                <a:cubicBezTo>
                  <a:pt x="1784" y="3760"/>
                  <a:pt x="1760" y="3782"/>
                  <a:pt x="1744" y="3770"/>
                </a:cubicBezTo>
                <a:cubicBezTo>
                  <a:pt x="1728" y="3758"/>
                  <a:pt x="1710" y="3732"/>
                  <a:pt x="1717" y="3713"/>
                </a:cubicBezTo>
                <a:cubicBezTo>
                  <a:pt x="1724" y="3694"/>
                  <a:pt x="1752" y="3673"/>
                  <a:pt x="1783" y="3656"/>
                </a:cubicBezTo>
                <a:cubicBezTo>
                  <a:pt x="1814" y="3639"/>
                  <a:pt x="1886" y="3650"/>
                  <a:pt x="1901" y="3612"/>
                </a:cubicBezTo>
                <a:cubicBezTo>
                  <a:pt x="1916" y="3574"/>
                  <a:pt x="1901" y="3466"/>
                  <a:pt x="1876" y="3425"/>
                </a:cubicBezTo>
                <a:cubicBezTo>
                  <a:pt x="1851" y="3384"/>
                  <a:pt x="1821" y="3379"/>
                  <a:pt x="1749" y="3368"/>
                </a:cubicBezTo>
                <a:cubicBezTo>
                  <a:pt x="1677" y="3357"/>
                  <a:pt x="1501" y="3320"/>
                  <a:pt x="1445" y="3360"/>
                </a:cubicBezTo>
                <a:cubicBezTo>
                  <a:pt x="1389" y="3400"/>
                  <a:pt x="1408" y="3558"/>
                  <a:pt x="1413" y="3608"/>
                </a:cubicBezTo>
                <a:cubicBezTo>
                  <a:pt x="1418" y="3658"/>
                  <a:pt x="1474" y="3634"/>
                  <a:pt x="1477" y="3659"/>
                </a:cubicBezTo>
                <a:cubicBezTo>
                  <a:pt x="1480" y="3684"/>
                  <a:pt x="1459" y="3728"/>
                  <a:pt x="1432" y="3758"/>
                </a:cubicBezTo>
                <a:cubicBezTo>
                  <a:pt x="1405" y="3788"/>
                  <a:pt x="1363" y="3825"/>
                  <a:pt x="1315" y="3839"/>
                </a:cubicBezTo>
                <a:cubicBezTo>
                  <a:pt x="1267" y="3853"/>
                  <a:pt x="1203" y="3851"/>
                  <a:pt x="1144" y="3842"/>
                </a:cubicBezTo>
                <a:cubicBezTo>
                  <a:pt x="1085" y="3833"/>
                  <a:pt x="1014" y="3810"/>
                  <a:pt x="958" y="3782"/>
                </a:cubicBezTo>
                <a:cubicBezTo>
                  <a:pt x="902" y="3754"/>
                  <a:pt x="848" y="3702"/>
                  <a:pt x="808" y="3677"/>
                </a:cubicBezTo>
                <a:cubicBezTo>
                  <a:pt x="768" y="3652"/>
                  <a:pt x="741" y="3644"/>
                  <a:pt x="715" y="3629"/>
                </a:cubicBezTo>
                <a:cubicBezTo>
                  <a:pt x="689" y="3614"/>
                  <a:pt x="679" y="3609"/>
                  <a:pt x="652" y="3587"/>
                </a:cubicBezTo>
                <a:cubicBezTo>
                  <a:pt x="625" y="3565"/>
                  <a:pt x="585" y="3530"/>
                  <a:pt x="553" y="3497"/>
                </a:cubicBezTo>
                <a:cubicBezTo>
                  <a:pt x="521" y="3464"/>
                  <a:pt x="495" y="3453"/>
                  <a:pt x="460" y="3392"/>
                </a:cubicBezTo>
                <a:cubicBezTo>
                  <a:pt x="425" y="3331"/>
                  <a:pt x="397" y="3185"/>
                  <a:pt x="340" y="3128"/>
                </a:cubicBezTo>
                <a:cubicBezTo>
                  <a:pt x="283" y="3071"/>
                  <a:pt x="167" y="3094"/>
                  <a:pt x="118" y="3050"/>
                </a:cubicBezTo>
                <a:cubicBezTo>
                  <a:pt x="69" y="3006"/>
                  <a:pt x="62" y="2927"/>
                  <a:pt x="46" y="2867"/>
                </a:cubicBezTo>
                <a:cubicBezTo>
                  <a:pt x="30" y="2807"/>
                  <a:pt x="0" y="2730"/>
                  <a:pt x="19" y="2687"/>
                </a:cubicBezTo>
                <a:cubicBezTo>
                  <a:pt x="38" y="2644"/>
                  <a:pt x="92" y="2623"/>
                  <a:pt x="163" y="2609"/>
                </a:cubicBezTo>
                <a:cubicBezTo>
                  <a:pt x="234" y="2595"/>
                  <a:pt x="391" y="2608"/>
                  <a:pt x="448" y="2600"/>
                </a:cubicBezTo>
                <a:cubicBezTo>
                  <a:pt x="505" y="2592"/>
                  <a:pt x="482" y="2571"/>
                  <a:pt x="504" y="2558"/>
                </a:cubicBezTo>
                <a:cubicBezTo>
                  <a:pt x="526" y="2545"/>
                  <a:pt x="549" y="2554"/>
                  <a:pt x="577" y="2525"/>
                </a:cubicBezTo>
                <a:cubicBezTo>
                  <a:pt x="605" y="2496"/>
                  <a:pt x="624" y="2421"/>
                  <a:pt x="670" y="2381"/>
                </a:cubicBezTo>
                <a:cubicBezTo>
                  <a:pt x="716" y="2341"/>
                  <a:pt x="819" y="2301"/>
                  <a:pt x="856" y="2286"/>
                </a:cubicBezTo>
                <a:cubicBezTo>
                  <a:pt x="893" y="2271"/>
                  <a:pt x="870" y="2289"/>
                  <a:pt x="895" y="2291"/>
                </a:cubicBezTo>
                <a:cubicBezTo>
                  <a:pt x="920" y="2293"/>
                  <a:pt x="966" y="2308"/>
                  <a:pt x="1006" y="2300"/>
                </a:cubicBezTo>
                <a:cubicBezTo>
                  <a:pt x="1046" y="2292"/>
                  <a:pt x="1091" y="2259"/>
                  <a:pt x="1135" y="2240"/>
                </a:cubicBezTo>
                <a:cubicBezTo>
                  <a:pt x="1179" y="2221"/>
                  <a:pt x="1226" y="2204"/>
                  <a:pt x="1270" y="2183"/>
                </a:cubicBezTo>
                <a:cubicBezTo>
                  <a:pt x="1314" y="2162"/>
                  <a:pt x="1371" y="2124"/>
                  <a:pt x="1397" y="2111"/>
                </a:cubicBezTo>
                <a:cubicBezTo>
                  <a:pt x="1423" y="2098"/>
                  <a:pt x="1410" y="2111"/>
                  <a:pt x="1427" y="2108"/>
                </a:cubicBezTo>
                <a:cubicBezTo>
                  <a:pt x="1444" y="2105"/>
                  <a:pt x="1470" y="2097"/>
                  <a:pt x="1500" y="2090"/>
                </a:cubicBezTo>
                <a:cubicBezTo>
                  <a:pt x="1530" y="2083"/>
                  <a:pt x="1580" y="2084"/>
                  <a:pt x="1609" y="2063"/>
                </a:cubicBezTo>
                <a:cubicBezTo>
                  <a:pt x="1638" y="2042"/>
                  <a:pt x="1644" y="1991"/>
                  <a:pt x="1675" y="1964"/>
                </a:cubicBezTo>
                <a:cubicBezTo>
                  <a:pt x="1706" y="1937"/>
                  <a:pt x="1754" y="1918"/>
                  <a:pt x="1798" y="1901"/>
                </a:cubicBezTo>
                <a:cubicBezTo>
                  <a:pt x="1842" y="1884"/>
                  <a:pt x="1896" y="1887"/>
                  <a:pt x="1939" y="1859"/>
                </a:cubicBezTo>
                <a:cubicBezTo>
                  <a:pt x="1982" y="1831"/>
                  <a:pt x="2032" y="1770"/>
                  <a:pt x="2059" y="1733"/>
                </a:cubicBezTo>
                <a:cubicBezTo>
                  <a:pt x="2086" y="1696"/>
                  <a:pt x="2070" y="1677"/>
                  <a:pt x="2098" y="1640"/>
                </a:cubicBezTo>
                <a:cubicBezTo>
                  <a:pt x="2126" y="1603"/>
                  <a:pt x="2187" y="1544"/>
                  <a:pt x="2227" y="1514"/>
                </a:cubicBezTo>
                <a:cubicBezTo>
                  <a:pt x="2267" y="1484"/>
                  <a:pt x="2298" y="1476"/>
                  <a:pt x="2336" y="1458"/>
                </a:cubicBezTo>
                <a:cubicBezTo>
                  <a:pt x="2374" y="1440"/>
                  <a:pt x="2426" y="1419"/>
                  <a:pt x="2452" y="1406"/>
                </a:cubicBezTo>
                <a:cubicBezTo>
                  <a:pt x="2478" y="1393"/>
                  <a:pt x="2468" y="1381"/>
                  <a:pt x="2494" y="1379"/>
                </a:cubicBezTo>
                <a:cubicBezTo>
                  <a:pt x="2520" y="1377"/>
                  <a:pt x="2577" y="1390"/>
                  <a:pt x="2611" y="1391"/>
                </a:cubicBezTo>
                <a:cubicBezTo>
                  <a:pt x="2645" y="1392"/>
                  <a:pt x="2665" y="1387"/>
                  <a:pt x="2698" y="1388"/>
                </a:cubicBezTo>
                <a:cubicBezTo>
                  <a:pt x="2731" y="1389"/>
                  <a:pt x="2777" y="1401"/>
                  <a:pt x="2812" y="1400"/>
                </a:cubicBezTo>
                <a:cubicBezTo>
                  <a:pt x="2847" y="1399"/>
                  <a:pt x="2883" y="1387"/>
                  <a:pt x="2911" y="1382"/>
                </a:cubicBezTo>
                <a:cubicBezTo>
                  <a:pt x="2939" y="1377"/>
                  <a:pt x="2954" y="1375"/>
                  <a:pt x="2983" y="1370"/>
                </a:cubicBezTo>
                <a:cubicBezTo>
                  <a:pt x="3012" y="1365"/>
                  <a:pt x="3055" y="1364"/>
                  <a:pt x="3085" y="1352"/>
                </a:cubicBezTo>
                <a:cubicBezTo>
                  <a:pt x="3115" y="1340"/>
                  <a:pt x="3138" y="1323"/>
                  <a:pt x="3161" y="1298"/>
                </a:cubicBezTo>
                <a:cubicBezTo>
                  <a:pt x="3184" y="1273"/>
                  <a:pt x="3206" y="1243"/>
                  <a:pt x="3221" y="1202"/>
                </a:cubicBezTo>
                <a:cubicBezTo>
                  <a:pt x="3236" y="1161"/>
                  <a:pt x="3246" y="1095"/>
                  <a:pt x="3253" y="1049"/>
                </a:cubicBezTo>
                <a:cubicBezTo>
                  <a:pt x="3260" y="1003"/>
                  <a:pt x="3262" y="992"/>
                  <a:pt x="3262" y="926"/>
                </a:cubicBezTo>
                <a:cubicBezTo>
                  <a:pt x="3262" y="860"/>
                  <a:pt x="3263" y="738"/>
                  <a:pt x="3253" y="653"/>
                </a:cubicBezTo>
                <a:cubicBezTo>
                  <a:pt x="3243" y="568"/>
                  <a:pt x="3184" y="500"/>
                  <a:pt x="3200" y="414"/>
                </a:cubicBezTo>
                <a:cubicBezTo>
                  <a:pt x="3216" y="328"/>
                  <a:pt x="3363" y="203"/>
                  <a:pt x="3349" y="134"/>
                </a:cubicBezTo>
                <a:cubicBezTo>
                  <a:pt x="3335" y="65"/>
                  <a:pt x="3163" y="28"/>
                  <a:pt x="3114" y="0"/>
                </a:cubicBezTo>
              </a:path>
            </a:pathLst>
          </a:custGeom>
          <a:noFill/>
          <a:ln w="25400">
            <a:solidFill>
              <a:srgbClr val="FF0000"/>
            </a:solidFill>
            <a:round/>
            <a:headEnd/>
            <a:tailEnd/>
          </a:ln>
          <a:effectLst/>
        </p:spPr>
        <p:txBody>
          <a:bodyPr/>
          <a:lstStyle/>
          <a:p>
            <a:endParaRPr lang="en-US"/>
          </a:p>
        </p:txBody>
      </p:sp>
      <p:pic>
        <p:nvPicPr>
          <p:cNvPr id="20738" name="Picture 258" descr="us 3rd armoured division"/>
          <p:cNvPicPr>
            <a:picLocks noChangeAspect="1" noChangeArrowheads="1"/>
          </p:cNvPicPr>
          <p:nvPr/>
        </p:nvPicPr>
        <p:blipFill>
          <a:blip r:embed="rId81"/>
          <a:srcRect/>
          <a:stretch>
            <a:fillRect/>
          </a:stretch>
        </p:blipFill>
        <p:spPr bwMode="auto">
          <a:xfrm>
            <a:off x="3579813" y="2817813"/>
            <a:ext cx="444500" cy="287337"/>
          </a:xfrm>
          <a:prstGeom prst="rect">
            <a:avLst/>
          </a:prstGeom>
          <a:noFill/>
          <a:ln w="9525">
            <a:noFill/>
            <a:miter lim="800000"/>
            <a:headEnd/>
            <a:tailEnd/>
          </a:ln>
        </p:spPr>
      </p:pic>
      <p:pic>
        <p:nvPicPr>
          <p:cNvPr id="20740" name="Picture 260" descr="us 87th division"/>
          <p:cNvPicPr>
            <a:picLocks noChangeAspect="1" noChangeArrowheads="1"/>
          </p:cNvPicPr>
          <p:nvPr/>
        </p:nvPicPr>
        <p:blipFill>
          <a:blip r:embed="rId82"/>
          <a:srcRect/>
          <a:stretch>
            <a:fillRect/>
          </a:stretch>
        </p:blipFill>
        <p:spPr bwMode="auto">
          <a:xfrm>
            <a:off x="3503613" y="7016750"/>
            <a:ext cx="446087" cy="287338"/>
          </a:xfrm>
          <a:prstGeom prst="rect">
            <a:avLst/>
          </a:prstGeom>
          <a:noFill/>
        </p:spPr>
      </p:pic>
      <p:sp>
        <p:nvSpPr>
          <p:cNvPr id="20741" name="Freeform 261"/>
          <p:cNvSpPr>
            <a:spLocks/>
          </p:cNvSpPr>
          <p:nvPr/>
        </p:nvSpPr>
        <p:spPr bwMode="auto">
          <a:xfrm>
            <a:off x="2243138" y="-307975"/>
            <a:ext cx="6635750" cy="7913688"/>
          </a:xfrm>
          <a:custGeom>
            <a:avLst/>
            <a:gdLst/>
            <a:ahLst/>
            <a:cxnLst>
              <a:cxn ang="0">
                <a:pos x="4119" y="4664"/>
              </a:cxn>
              <a:cxn ang="0">
                <a:pos x="4041" y="4214"/>
              </a:cxn>
              <a:cxn ang="0">
                <a:pos x="3783" y="4187"/>
              </a:cxn>
              <a:cxn ang="0">
                <a:pos x="3639" y="4079"/>
              </a:cxn>
              <a:cxn ang="0">
                <a:pos x="3396" y="4043"/>
              </a:cxn>
              <a:cxn ang="0">
                <a:pos x="3083" y="4080"/>
              </a:cxn>
              <a:cxn ang="0">
                <a:pos x="2787" y="4142"/>
              </a:cxn>
              <a:cxn ang="0">
                <a:pos x="2607" y="3968"/>
              </a:cxn>
              <a:cxn ang="0">
                <a:pos x="2359" y="3968"/>
              </a:cxn>
              <a:cxn ang="0">
                <a:pos x="2121" y="3830"/>
              </a:cxn>
              <a:cxn ang="0">
                <a:pos x="1962" y="3959"/>
              </a:cxn>
              <a:cxn ang="0">
                <a:pos x="1662" y="4016"/>
              </a:cxn>
              <a:cxn ang="0">
                <a:pos x="1596" y="3791"/>
              </a:cxn>
              <a:cxn ang="0">
                <a:pos x="1593" y="3674"/>
              </a:cxn>
              <a:cxn ang="0">
                <a:pos x="1743" y="3455"/>
              </a:cxn>
              <a:cxn ang="0">
                <a:pos x="1452" y="3374"/>
              </a:cxn>
              <a:cxn ang="0">
                <a:pos x="1314" y="3683"/>
              </a:cxn>
              <a:cxn ang="0">
                <a:pos x="1113" y="3809"/>
              </a:cxn>
              <a:cxn ang="0">
                <a:pos x="735" y="3815"/>
              </a:cxn>
              <a:cxn ang="0">
                <a:pos x="504" y="3641"/>
              </a:cxn>
              <a:cxn ang="0">
                <a:pos x="355" y="3497"/>
              </a:cxn>
              <a:cxn ang="0">
                <a:pos x="135" y="3080"/>
              </a:cxn>
              <a:cxn ang="0">
                <a:pos x="3" y="2834"/>
              </a:cxn>
              <a:cxn ang="0">
                <a:pos x="171" y="2699"/>
              </a:cxn>
              <a:cxn ang="0">
                <a:pos x="417" y="2600"/>
              </a:cxn>
              <a:cxn ang="0">
                <a:pos x="717" y="2393"/>
              </a:cxn>
              <a:cxn ang="0">
                <a:pos x="933" y="2192"/>
              </a:cxn>
              <a:cxn ang="0">
                <a:pos x="1134" y="2162"/>
              </a:cxn>
              <a:cxn ang="0">
                <a:pos x="1308" y="2159"/>
              </a:cxn>
              <a:cxn ang="0">
                <a:pos x="1698" y="1880"/>
              </a:cxn>
              <a:cxn ang="0">
                <a:pos x="1854" y="1724"/>
              </a:cxn>
              <a:cxn ang="0">
                <a:pos x="2037" y="1538"/>
              </a:cxn>
              <a:cxn ang="0">
                <a:pos x="2214" y="1442"/>
              </a:cxn>
              <a:cxn ang="0">
                <a:pos x="2413" y="1391"/>
              </a:cxn>
              <a:cxn ang="0">
                <a:pos x="2614" y="1400"/>
              </a:cxn>
              <a:cxn ang="0">
                <a:pos x="2844" y="1397"/>
              </a:cxn>
              <a:cxn ang="0">
                <a:pos x="2985" y="1313"/>
              </a:cxn>
              <a:cxn ang="0">
                <a:pos x="3055" y="1049"/>
              </a:cxn>
              <a:cxn ang="0">
                <a:pos x="3055" y="653"/>
              </a:cxn>
              <a:cxn ang="0">
                <a:pos x="3159" y="143"/>
              </a:cxn>
            </a:cxnLst>
            <a:rect l="0" t="0" r="r" b="b"/>
            <a:pathLst>
              <a:path w="4180" h="4985">
                <a:moveTo>
                  <a:pt x="3782" y="4985"/>
                </a:moveTo>
                <a:cubicBezTo>
                  <a:pt x="3838" y="4932"/>
                  <a:pt x="4058" y="4776"/>
                  <a:pt x="4119" y="4664"/>
                </a:cubicBezTo>
                <a:cubicBezTo>
                  <a:pt x="4180" y="4552"/>
                  <a:pt x="4162" y="4388"/>
                  <a:pt x="4149" y="4313"/>
                </a:cubicBezTo>
                <a:cubicBezTo>
                  <a:pt x="4136" y="4238"/>
                  <a:pt x="4073" y="4230"/>
                  <a:pt x="4041" y="4214"/>
                </a:cubicBezTo>
                <a:cubicBezTo>
                  <a:pt x="4009" y="4198"/>
                  <a:pt x="4003" y="4218"/>
                  <a:pt x="3960" y="4214"/>
                </a:cubicBezTo>
                <a:cubicBezTo>
                  <a:pt x="3917" y="4210"/>
                  <a:pt x="3824" y="4199"/>
                  <a:pt x="3783" y="4187"/>
                </a:cubicBezTo>
                <a:cubicBezTo>
                  <a:pt x="3742" y="4175"/>
                  <a:pt x="3735" y="4157"/>
                  <a:pt x="3711" y="4139"/>
                </a:cubicBezTo>
                <a:cubicBezTo>
                  <a:pt x="3687" y="4121"/>
                  <a:pt x="3672" y="4089"/>
                  <a:pt x="3639" y="4079"/>
                </a:cubicBezTo>
                <a:cubicBezTo>
                  <a:pt x="3606" y="4069"/>
                  <a:pt x="3550" y="4085"/>
                  <a:pt x="3510" y="4079"/>
                </a:cubicBezTo>
                <a:cubicBezTo>
                  <a:pt x="3470" y="4073"/>
                  <a:pt x="3444" y="4045"/>
                  <a:pt x="3396" y="4043"/>
                </a:cubicBezTo>
                <a:cubicBezTo>
                  <a:pt x="3348" y="4041"/>
                  <a:pt x="3274" y="4061"/>
                  <a:pt x="3222" y="4067"/>
                </a:cubicBezTo>
                <a:cubicBezTo>
                  <a:pt x="3170" y="4073"/>
                  <a:pt x="3135" y="4065"/>
                  <a:pt x="3083" y="4080"/>
                </a:cubicBezTo>
                <a:cubicBezTo>
                  <a:pt x="3031" y="4095"/>
                  <a:pt x="2959" y="4147"/>
                  <a:pt x="2910" y="4157"/>
                </a:cubicBezTo>
                <a:cubicBezTo>
                  <a:pt x="2861" y="4167"/>
                  <a:pt x="2821" y="4168"/>
                  <a:pt x="2787" y="4142"/>
                </a:cubicBezTo>
                <a:cubicBezTo>
                  <a:pt x="2753" y="4116"/>
                  <a:pt x="2736" y="4027"/>
                  <a:pt x="2706" y="3998"/>
                </a:cubicBezTo>
                <a:cubicBezTo>
                  <a:pt x="2676" y="3969"/>
                  <a:pt x="2646" y="3971"/>
                  <a:pt x="2607" y="3968"/>
                </a:cubicBezTo>
                <a:cubicBezTo>
                  <a:pt x="2568" y="3965"/>
                  <a:pt x="2513" y="3980"/>
                  <a:pt x="2472" y="3980"/>
                </a:cubicBezTo>
                <a:cubicBezTo>
                  <a:pt x="2431" y="3980"/>
                  <a:pt x="2394" y="3978"/>
                  <a:pt x="2359" y="3968"/>
                </a:cubicBezTo>
                <a:cubicBezTo>
                  <a:pt x="2324" y="3958"/>
                  <a:pt x="2299" y="3943"/>
                  <a:pt x="2259" y="3920"/>
                </a:cubicBezTo>
                <a:cubicBezTo>
                  <a:pt x="2219" y="3897"/>
                  <a:pt x="2156" y="3826"/>
                  <a:pt x="2121" y="3830"/>
                </a:cubicBezTo>
                <a:cubicBezTo>
                  <a:pt x="2086" y="3834"/>
                  <a:pt x="2075" y="3923"/>
                  <a:pt x="2049" y="3944"/>
                </a:cubicBezTo>
                <a:cubicBezTo>
                  <a:pt x="2023" y="3965"/>
                  <a:pt x="2003" y="3953"/>
                  <a:pt x="1962" y="3959"/>
                </a:cubicBezTo>
                <a:cubicBezTo>
                  <a:pt x="1921" y="3965"/>
                  <a:pt x="1850" y="3974"/>
                  <a:pt x="1800" y="3983"/>
                </a:cubicBezTo>
                <a:cubicBezTo>
                  <a:pt x="1750" y="3992"/>
                  <a:pt x="1699" y="4020"/>
                  <a:pt x="1662" y="4016"/>
                </a:cubicBezTo>
                <a:cubicBezTo>
                  <a:pt x="1625" y="4012"/>
                  <a:pt x="1589" y="3993"/>
                  <a:pt x="1578" y="3956"/>
                </a:cubicBezTo>
                <a:cubicBezTo>
                  <a:pt x="1567" y="3919"/>
                  <a:pt x="1596" y="3829"/>
                  <a:pt x="1596" y="3791"/>
                </a:cubicBezTo>
                <a:cubicBezTo>
                  <a:pt x="1596" y="3753"/>
                  <a:pt x="1578" y="3747"/>
                  <a:pt x="1578" y="3728"/>
                </a:cubicBezTo>
                <a:cubicBezTo>
                  <a:pt x="1578" y="3709"/>
                  <a:pt x="1566" y="3703"/>
                  <a:pt x="1593" y="3674"/>
                </a:cubicBezTo>
                <a:cubicBezTo>
                  <a:pt x="1620" y="3645"/>
                  <a:pt x="1715" y="3588"/>
                  <a:pt x="1740" y="3551"/>
                </a:cubicBezTo>
                <a:cubicBezTo>
                  <a:pt x="1765" y="3514"/>
                  <a:pt x="1763" y="3485"/>
                  <a:pt x="1743" y="3455"/>
                </a:cubicBezTo>
                <a:cubicBezTo>
                  <a:pt x="1723" y="3425"/>
                  <a:pt x="1668" y="3381"/>
                  <a:pt x="1620" y="3368"/>
                </a:cubicBezTo>
                <a:cubicBezTo>
                  <a:pt x="1572" y="3355"/>
                  <a:pt x="1501" y="3344"/>
                  <a:pt x="1452" y="3374"/>
                </a:cubicBezTo>
                <a:cubicBezTo>
                  <a:pt x="1403" y="3404"/>
                  <a:pt x="1346" y="3496"/>
                  <a:pt x="1323" y="3548"/>
                </a:cubicBezTo>
                <a:cubicBezTo>
                  <a:pt x="1300" y="3600"/>
                  <a:pt x="1327" y="3651"/>
                  <a:pt x="1314" y="3683"/>
                </a:cubicBezTo>
                <a:cubicBezTo>
                  <a:pt x="1301" y="3715"/>
                  <a:pt x="1275" y="3722"/>
                  <a:pt x="1242" y="3743"/>
                </a:cubicBezTo>
                <a:cubicBezTo>
                  <a:pt x="1209" y="3764"/>
                  <a:pt x="1172" y="3794"/>
                  <a:pt x="1113" y="3809"/>
                </a:cubicBezTo>
                <a:cubicBezTo>
                  <a:pt x="1054" y="3824"/>
                  <a:pt x="951" y="3832"/>
                  <a:pt x="888" y="3833"/>
                </a:cubicBezTo>
                <a:cubicBezTo>
                  <a:pt x="825" y="3834"/>
                  <a:pt x="785" y="3834"/>
                  <a:pt x="735" y="3815"/>
                </a:cubicBezTo>
                <a:cubicBezTo>
                  <a:pt x="685" y="3796"/>
                  <a:pt x="623" y="3748"/>
                  <a:pt x="585" y="3719"/>
                </a:cubicBezTo>
                <a:cubicBezTo>
                  <a:pt x="547" y="3690"/>
                  <a:pt x="533" y="3666"/>
                  <a:pt x="504" y="3641"/>
                </a:cubicBezTo>
                <a:cubicBezTo>
                  <a:pt x="475" y="3616"/>
                  <a:pt x="439" y="3590"/>
                  <a:pt x="414" y="3566"/>
                </a:cubicBezTo>
                <a:cubicBezTo>
                  <a:pt x="389" y="3542"/>
                  <a:pt x="389" y="3539"/>
                  <a:pt x="355" y="3497"/>
                </a:cubicBezTo>
                <a:cubicBezTo>
                  <a:pt x="321" y="3455"/>
                  <a:pt x="244" y="3383"/>
                  <a:pt x="207" y="3314"/>
                </a:cubicBezTo>
                <a:cubicBezTo>
                  <a:pt x="170" y="3245"/>
                  <a:pt x="165" y="3137"/>
                  <a:pt x="135" y="3080"/>
                </a:cubicBezTo>
                <a:cubicBezTo>
                  <a:pt x="105" y="3023"/>
                  <a:pt x="49" y="3013"/>
                  <a:pt x="27" y="2972"/>
                </a:cubicBezTo>
                <a:cubicBezTo>
                  <a:pt x="5" y="2931"/>
                  <a:pt x="0" y="2869"/>
                  <a:pt x="3" y="2834"/>
                </a:cubicBezTo>
                <a:cubicBezTo>
                  <a:pt x="6" y="2799"/>
                  <a:pt x="17" y="2784"/>
                  <a:pt x="45" y="2762"/>
                </a:cubicBezTo>
                <a:cubicBezTo>
                  <a:pt x="73" y="2740"/>
                  <a:pt x="126" y="2716"/>
                  <a:pt x="171" y="2699"/>
                </a:cubicBezTo>
                <a:cubicBezTo>
                  <a:pt x="216" y="2682"/>
                  <a:pt x="274" y="2674"/>
                  <a:pt x="315" y="2657"/>
                </a:cubicBezTo>
                <a:cubicBezTo>
                  <a:pt x="356" y="2640"/>
                  <a:pt x="365" y="2636"/>
                  <a:pt x="417" y="2600"/>
                </a:cubicBezTo>
                <a:cubicBezTo>
                  <a:pt x="469" y="2564"/>
                  <a:pt x="580" y="2472"/>
                  <a:pt x="630" y="2438"/>
                </a:cubicBezTo>
                <a:cubicBezTo>
                  <a:pt x="680" y="2404"/>
                  <a:pt x="687" y="2416"/>
                  <a:pt x="717" y="2393"/>
                </a:cubicBezTo>
                <a:cubicBezTo>
                  <a:pt x="747" y="2370"/>
                  <a:pt x="772" y="2333"/>
                  <a:pt x="808" y="2300"/>
                </a:cubicBezTo>
                <a:cubicBezTo>
                  <a:pt x="844" y="2267"/>
                  <a:pt x="895" y="2212"/>
                  <a:pt x="933" y="2192"/>
                </a:cubicBezTo>
                <a:cubicBezTo>
                  <a:pt x="971" y="2172"/>
                  <a:pt x="1005" y="2182"/>
                  <a:pt x="1038" y="2177"/>
                </a:cubicBezTo>
                <a:cubicBezTo>
                  <a:pt x="1071" y="2172"/>
                  <a:pt x="1103" y="2164"/>
                  <a:pt x="1134" y="2162"/>
                </a:cubicBezTo>
                <a:cubicBezTo>
                  <a:pt x="1165" y="2160"/>
                  <a:pt x="1195" y="2162"/>
                  <a:pt x="1224" y="2162"/>
                </a:cubicBezTo>
                <a:cubicBezTo>
                  <a:pt x="1253" y="2162"/>
                  <a:pt x="1249" y="2180"/>
                  <a:pt x="1308" y="2159"/>
                </a:cubicBezTo>
                <a:cubicBezTo>
                  <a:pt x="1367" y="2138"/>
                  <a:pt x="1513" y="2080"/>
                  <a:pt x="1578" y="2033"/>
                </a:cubicBezTo>
                <a:cubicBezTo>
                  <a:pt x="1643" y="1986"/>
                  <a:pt x="1664" y="1922"/>
                  <a:pt x="1698" y="1880"/>
                </a:cubicBezTo>
                <a:cubicBezTo>
                  <a:pt x="1732" y="1838"/>
                  <a:pt x="1756" y="1804"/>
                  <a:pt x="1782" y="1778"/>
                </a:cubicBezTo>
                <a:cubicBezTo>
                  <a:pt x="1808" y="1752"/>
                  <a:pt x="1825" y="1748"/>
                  <a:pt x="1854" y="1724"/>
                </a:cubicBezTo>
                <a:cubicBezTo>
                  <a:pt x="1883" y="1700"/>
                  <a:pt x="1923" y="1665"/>
                  <a:pt x="1953" y="1634"/>
                </a:cubicBezTo>
                <a:cubicBezTo>
                  <a:pt x="1983" y="1603"/>
                  <a:pt x="2007" y="1565"/>
                  <a:pt x="2037" y="1538"/>
                </a:cubicBezTo>
                <a:cubicBezTo>
                  <a:pt x="2067" y="1511"/>
                  <a:pt x="2103" y="1488"/>
                  <a:pt x="2133" y="1472"/>
                </a:cubicBezTo>
                <a:cubicBezTo>
                  <a:pt x="2163" y="1456"/>
                  <a:pt x="2186" y="1450"/>
                  <a:pt x="2214" y="1442"/>
                </a:cubicBezTo>
                <a:cubicBezTo>
                  <a:pt x="2242" y="1434"/>
                  <a:pt x="2268" y="1429"/>
                  <a:pt x="2301" y="1421"/>
                </a:cubicBezTo>
                <a:cubicBezTo>
                  <a:pt x="2334" y="1413"/>
                  <a:pt x="2380" y="1396"/>
                  <a:pt x="2413" y="1391"/>
                </a:cubicBezTo>
                <a:cubicBezTo>
                  <a:pt x="2446" y="1386"/>
                  <a:pt x="2467" y="1387"/>
                  <a:pt x="2500" y="1388"/>
                </a:cubicBezTo>
                <a:cubicBezTo>
                  <a:pt x="2533" y="1389"/>
                  <a:pt x="2575" y="1395"/>
                  <a:pt x="2614" y="1400"/>
                </a:cubicBezTo>
                <a:cubicBezTo>
                  <a:pt x="2653" y="1405"/>
                  <a:pt x="2698" y="1418"/>
                  <a:pt x="2736" y="1418"/>
                </a:cubicBezTo>
                <a:cubicBezTo>
                  <a:pt x="2774" y="1418"/>
                  <a:pt x="2816" y="1407"/>
                  <a:pt x="2844" y="1397"/>
                </a:cubicBezTo>
                <a:cubicBezTo>
                  <a:pt x="2872" y="1387"/>
                  <a:pt x="2881" y="1372"/>
                  <a:pt x="2904" y="1358"/>
                </a:cubicBezTo>
                <a:cubicBezTo>
                  <a:pt x="2927" y="1344"/>
                  <a:pt x="2962" y="1336"/>
                  <a:pt x="2985" y="1313"/>
                </a:cubicBezTo>
                <a:cubicBezTo>
                  <a:pt x="3008" y="1290"/>
                  <a:pt x="3030" y="1261"/>
                  <a:pt x="3042" y="1217"/>
                </a:cubicBezTo>
                <a:cubicBezTo>
                  <a:pt x="3054" y="1173"/>
                  <a:pt x="3051" y="1098"/>
                  <a:pt x="3055" y="1049"/>
                </a:cubicBezTo>
                <a:cubicBezTo>
                  <a:pt x="3059" y="1000"/>
                  <a:pt x="3064" y="992"/>
                  <a:pt x="3064" y="926"/>
                </a:cubicBezTo>
                <a:cubicBezTo>
                  <a:pt x="3064" y="860"/>
                  <a:pt x="3065" y="738"/>
                  <a:pt x="3055" y="653"/>
                </a:cubicBezTo>
                <a:cubicBezTo>
                  <a:pt x="3045" y="568"/>
                  <a:pt x="2985" y="499"/>
                  <a:pt x="3002" y="414"/>
                </a:cubicBezTo>
                <a:cubicBezTo>
                  <a:pt x="3019" y="329"/>
                  <a:pt x="3173" y="212"/>
                  <a:pt x="3159" y="143"/>
                </a:cubicBezTo>
                <a:cubicBezTo>
                  <a:pt x="3145" y="74"/>
                  <a:pt x="2967" y="30"/>
                  <a:pt x="2916" y="0"/>
                </a:cubicBezTo>
              </a:path>
            </a:pathLst>
          </a:custGeom>
          <a:noFill/>
          <a:ln w="25400">
            <a:solidFill>
              <a:srgbClr val="FF0000"/>
            </a:solidFill>
            <a:round/>
            <a:headEnd/>
            <a:tailEnd/>
          </a:ln>
          <a:effectLst/>
        </p:spPr>
        <p:txBody>
          <a:bodyPr/>
          <a:lstStyle/>
          <a:p>
            <a:endParaRPr lang="en-US"/>
          </a:p>
        </p:txBody>
      </p:sp>
      <p:pic>
        <p:nvPicPr>
          <p:cNvPr id="20742" name="Picture 262" descr="red uh oh movement"/>
          <p:cNvPicPr>
            <a:picLocks noChangeAspect="1" noChangeArrowheads="1"/>
          </p:cNvPicPr>
          <p:nvPr/>
        </p:nvPicPr>
        <p:blipFill>
          <a:blip r:embed="rId74"/>
          <a:srcRect/>
          <a:stretch>
            <a:fillRect/>
          </a:stretch>
        </p:blipFill>
        <p:spPr bwMode="auto">
          <a:xfrm rot="19051011" flipH="1">
            <a:off x="4418013" y="3352800"/>
            <a:ext cx="917575" cy="685800"/>
          </a:xfrm>
          <a:prstGeom prst="rect">
            <a:avLst/>
          </a:prstGeom>
          <a:noFill/>
        </p:spPr>
      </p:pic>
      <p:pic>
        <p:nvPicPr>
          <p:cNvPr id="20743" name="Picture 263" descr="red uh oh movement"/>
          <p:cNvPicPr>
            <a:picLocks noChangeAspect="1" noChangeArrowheads="1"/>
          </p:cNvPicPr>
          <p:nvPr/>
        </p:nvPicPr>
        <p:blipFill>
          <a:blip r:embed="rId83"/>
          <a:srcRect/>
          <a:stretch>
            <a:fillRect/>
          </a:stretch>
        </p:blipFill>
        <p:spPr bwMode="auto">
          <a:xfrm rot="10821780" flipV="1">
            <a:off x="3273425" y="6100763"/>
            <a:ext cx="762000" cy="519112"/>
          </a:xfrm>
          <a:prstGeom prst="rect">
            <a:avLst/>
          </a:prstGeom>
          <a:noFill/>
        </p:spPr>
      </p:pic>
      <p:sp>
        <p:nvSpPr>
          <p:cNvPr id="20744" name="AutoShape 264"/>
          <p:cNvSpPr>
            <a:spLocks noChangeArrowheads="1"/>
          </p:cNvSpPr>
          <p:nvPr/>
        </p:nvSpPr>
        <p:spPr bwMode="auto">
          <a:xfrm rot="11670472" flipV="1">
            <a:off x="1289050" y="3733800"/>
            <a:ext cx="415925" cy="457200"/>
          </a:xfrm>
          <a:prstGeom prst="leftArrow">
            <a:avLst>
              <a:gd name="adj1" fmla="val 50000"/>
              <a:gd name="adj2" fmla="val 25000"/>
            </a:avLst>
          </a:prstGeom>
          <a:noFill/>
          <a:ln w="38100">
            <a:solidFill>
              <a:srgbClr val="0000FF"/>
            </a:solidFill>
            <a:miter lim="800000"/>
            <a:headEnd/>
            <a:tailEnd/>
          </a:ln>
          <a:effectLst/>
        </p:spPr>
        <p:txBody>
          <a:bodyPr wrap="none" anchor="ctr"/>
          <a:lstStyle/>
          <a:p>
            <a:endParaRPr lang="en-US"/>
          </a:p>
        </p:txBody>
      </p:sp>
      <p:sp>
        <p:nvSpPr>
          <p:cNvPr id="20745" name="AutoShape 265"/>
          <p:cNvSpPr>
            <a:spLocks noChangeArrowheads="1"/>
          </p:cNvSpPr>
          <p:nvPr/>
        </p:nvSpPr>
        <p:spPr bwMode="auto">
          <a:xfrm rot="-2971750">
            <a:off x="5374482" y="4534694"/>
            <a:ext cx="457200" cy="839787"/>
          </a:xfrm>
          <a:prstGeom prst="leftArrow">
            <a:avLst>
              <a:gd name="adj1" fmla="val 50000"/>
              <a:gd name="adj2" fmla="val 25000"/>
            </a:avLst>
          </a:prstGeom>
          <a:noFill/>
          <a:ln w="38100">
            <a:solidFill>
              <a:srgbClr val="FF0000"/>
            </a:solidFill>
            <a:miter lim="800000"/>
            <a:headEnd/>
            <a:tailEnd/>
          </a:ln>
          <a:effectLst/>
        </p:spPr>
        <p:txBody>
          <a:bodyPr wrap="none" anchor="ctr"/>
          <a:lstStyle/>
          <a:p>
            <a:endParaRPr lang="en-US"/>
          </a:p>
        </p:txBody>
      </p:sp>
      <p:sp>
        <p:nvSpPr>
          <p:cNvPr id="20747" name="AutoShape 267"/>
          <p:cNvSpPr>
            <a:spLocks noChangeArrowheads="1"/>
          </p:cNvSpPr>
          <p:nvPr/>
        </p:nvSpPr>
        <p:spPr bwMode="auto">
          <a:xfrm rot="5400000" flipV="1">
            <a:off x="5222875" y="6059488"/>
            <a:ext cx="376237" cy="915988"/>
          </a:xfrm>
          <a:prstGeom prst="leftArrow">
            <a:avLst>
              <a:gd name="adj1" fmla="val 50000"/>
              <a:gd name="adj2" fmla="val 25000"/>
            </a:avLst>
          </a:prstGeom>
          <a:noFill/>
          <a:ln w="38100">
            <a:solidFill>
              <a:srgbClr val="0000FF"/>
            </a:solidFill>
            <a:miter lim="800000"/>
            <a:headEnd/>
            <a:tailEnd/>
          </a:ln>
          <a:effectLst/>
        </p:spPr>
        <p:txBody>
          <a:bodyPr wrap="none" anchor="ctr"/>
          <a:lstStyle/>
          <a:p>
            <a:endParaRPr lang="en-US"/>
          </a:p>
        </p:txBody>
      </p:sp>
      <p:sp>
        <p:nvSpPr>
          <p:cNvPr id="20632" name="Text Box 152"/>
          <p:cNvSpPr txBox="1">
            <a:spLocks noChangeArrowheads="1"/>
          </p:cNvSpPr>
          <p:nvPr/>
        </p:nvSpPr>
        <p:spPr bwMode="auto">
          <a:xfrm>
            <a:off x="4800600" y="6483350"/>
            <a:ext cx="611188" cy="374650"/>
          </a:xfrm>
          <a:prstGeom prst="rect">
            <a:avLst/>
          </a:prstGeom>
          <a:solidFill>
            <a:schemeClr val="bg1"/>
          </a:solidFill>
          <a:ln w="38100">
            <a:solidFill>
              <a:srgbClr val="0000FF"/>
            </a:solidFill>
            <a:miter lim="800000"/>
            <a:headEnd/>
            <a:tailEnd/>
          </a:ln>
          <a:effectLst/>
        </p:spPr>
        <p:txBody>
          <a:bodyPr>
            <a:spAutoFit/>
          </a:bodyPr>
          <a:lstStyle/>
          <a:p>
            <a:pPr algn="ctr">
              <a:spcBef>
                <a:spcPct val="50000"/>
              </a:spcBef>
            </a:pPr>
            <a:r>
              <a:rPr lang="en-US" sz="800" b="1"/>
              <a:t>3. Army</a:t>
            </a:r>
            <a:r>
              <a:rPr lang="en-US" sz="800"/>
              <a:t>            (Patton)</a:t>
            </a:r>
          </a:p>
        </p:txBody>
      </p:sp>
      <p:sp>
        <p:nvSpPr>
          <p:cNvPr id="20748" name="AutoShape 268"/>
          <p:cNvSpPr>
            <a:spLocks noChangeArrowheads="1"/>
          </p:cNvSpPr>
          <p:nvPr/>
        </p:nvSpPr>
        <p:spPr bwMode="auto">
          <a:xfrm rot="33936068">
            <a:off x="277813" y="4011613"/>
            <a:ext cx="501650" cy="534987"/>
          </a:xfrm>
          <a:prstGeom prst="leftArrow">
            <a:avLst>
              <a:gd name="adj1" fmla="val 50000"/>
              <a:gd name="adj2" fmla="val 25000"/>
            </a:avLst>
          </a:prstGeom>
          <a:noFill/>
          <a:ln w="38100">
            <a:solidFill>
              <a:srgbClr val="0000FF"/>
            </a:solidFill>
            <a:prstDash val="dash"/>
            <a:miter lim="800000"/>
            <a:headEnd/>
            <a:tailEnd/>
          </a:ln>
          <a:effectLst/>
        </p:spPr>
        <p:txBody>
          <a:bodyPr wrap="none" anchor="ctr"/>
          <a:lstStyle/>
          <a:p>
            <a:endParaRPr lang="en-US"/>
          </a:p>
        </p:txBody>
      </p:sp>
      <p:sp>
        <p:nvSpPr>
          <p:cNvPr id="20749" name="AutoShape 269"/>
          <p:cNvSpPr>
            <a:spLocks noChangeArrowheads="1"/>
          </p:cNvSpPr>
          <p:nvPr/>
        </p:nvSpPr>
        <p:spPr bwMode="auto">
          <a:xfrm rot="356595" flipH="1">
            <a:off x="3884613" y="4645025"/>
            <a:ext cx="839787" cy="611188"/>
          </a:xfrm>
          <a:custGeom>
            <a:avLst/>
            <a:gdLst>
              <a:gd name="G0" fmla="+- 0 0 0"/>
              <a:gd name="G1" fmla="+- -7683617 0 0"/>
              <a:gd name="G2" fmla="+- 0 0 -7683617"/>
              <a:gd name="G3" fmla="+- 10800 0 0"/>
              <a:gd name="G4" fmla="+- 0 0 0"/>
              <a:gd name="T0" fmla="*/ 360 256 1"/>
              <a:gd name="T1" fmla="*/ 0 256 1"/>
              <a:gd name="G5" fmla="+- G2 T0 T1"/>
              <a:gd name="G6" fmla="?: G2 G2 G5"/>
              <a:gd name="G7" fmla="+- 0 0 G6"/>
              <a:gd name="G8" fmla="+- 5400 0 0"/>
              <a:gd name="G9" fmla="+- 0 0 -7683617"/>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7683617"/>
              <a:gd name="G36" fmla="sin G34 -7683617"/>
              <a:gd name="G37" fmla="+/ -7683617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6423 w 21600"/>
              <a:gd name="T5" fmla="*/ 1579 h 21600"/>
              <a:gd name="T6" fmla="*/ 7092 w 21600"/>
              <a:gd name="T7" fmla="*/ 3598 h 21600"/>
              <a:gd name="T8" fmla="*/ 13611 w 21600"/>
              <a:gd name="T9" fmla="*/ 6189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9940" y="5399"/>
                  <a:pt x="9092" y="5605"/>
                  <a:pt x="8328" y="5998"/>
                </a:cubicBezTo>
                <a:lnTo>
                  <a:pt x="5856" y="1197"/>
                </a:lnTo>
                <a:cubicBezTo>
                  <a:pt x="7385" y="410"/>
                  <a:pt x="9080"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38100">
            <a:solidFill>
              <a:srgbClr val="FF0000"/>
            </a:solidFill>
            <a:prstDash val="dash"/>
            <a:miter lim="800000"/>
            <a:headEnd/>
            <a:tailEnd/>
          </a:ln>
          <a:effectLst/>
        </p:spPr>
        <p:txBody>
          <a:bodyPr wrap="none" anchor="ctr"/>
          <a:lstStyle/>
          <a:p>
            <a:endParaRPr lang="en-US"/>
          </a:p>
        </p:txBody>
      </p:sp>
      <p:sp>
        <p:nvSpPr>
          <p:cNvPr id="20756" name="AutoShape 276"/>
          <p:cNvSpPr>
            <a:spLocks noChangeArrowheads="1"/>
          </p:cNvSpPr>
          <p:nvPr/>
        </p:nvSpPr>
        <p:spPr bwMode="auto">
          <a:xfrm rot="-24000674">
            <a:off x="5564188" y="4879975"/>
            <a:ext cx="457200" cy="534988"/>
          </a:xfrm>
          <a:prstGeom prst="leftArrow">
            <a:avLst>
              <a:gd name="adj1" fmla="val 50000"/>
              <a:gd name="adj2" fmla="val 25000"/>
            </a:avLst>
          </a:prstGeom>
          <a:noFill/>
          <a:ln w="38100">
            <a:solidFill>
              <a:srgbClr val="FF0000"/>
            </a:solidFill>
            <a:miter lim="800000"/>
            <a:headEnd/>
            <a:tailEnd/>
          </a:ln>
          <a:effectLst/>
        </p:spPr>
        <p:txBody>
          <a:bodyPr wrap="none" anchor="ctr"/>
          <a:lstStyle/>
          <a:p>
            <a:endParaRPr lang="en-US"/>
          </a:p>
        </p:txBody>
      </p:sp>
      <p:sp>
        <p:nvSpPr>
          <p:cNvPr id="20757" name="AutoShape 277"/>
          <p:cNvSpPr>
            <a:spLocks noChangeArrowheads="1"/>
          </p:cNvSpPr>
          <p:nvPr/>
        </p:nvSpPr>
        <p:spPr bwMode="auto">
          <a:xfrm rot="16519534">
            <a:off x="4076700" y="3771900"/>
            <a:ext cx="839788" cy="611188"/>
          </a:xfrm>
          <a:prstGeom prst="leftArrow">
            <a:avLst>
              <a:gd name="adj1" fmla="val 50000"/>
              <a:gd name="adj2" fmla="val 34351"/>
            </a:avLst>
          </a:prstGeom>
          <a:noFill/>
          <a:ln w="38100">
            <a:solidFill>
              <a:srgbClr val="FF0000"/>
            </a:solidFill>
            <a:prstDash val="dash"/>
            <a:miter lim="800000"/>
            <a:headEnd/>
            <a:tailEnd/>
          </a:ln>
          <a:effectLst/>
        </p:spPr>
        <p:txBody>
          <a:bodyPr wrap="none" anchor="ctr"/>
          <a:lstStyle/>
          <a:p>
            <a:endParaRPr lang="en-US"/>
          </a:p>
        </p:txBody>
      </p:sp>
      <p:sp>
        <p:nvSpPr>
          <p:cNvPr id="20758" name="AutoShape 278"/>
          <p:cNvSpPr>
            <a:spLocks noChangeArrowheads="1"/>
          </p:cNvSpPr>
          <p:nvPr/>
        </p:nvSpPr>
        <p:spPr bwMode="auto">
          <a:xfrm rot="6942144" flipV="1">
            <a:off x="4452938" y="5699125"/>
            <a:ext cx="376238" cy="1068387"/>
          </a:xfrm>
          <a:prstGeom prst="leftArrow">
            <a:avLst>
              <a:gd name="adj1" fmla="val 50000"/>
              <a:gd name="adj2" fmla="val 25000"/>
            </a:avLst>
          </a:prstGeom>
          <a:noFill/>
          <a:ln w="38100">
            <a:solidFill>
              <a:srgbClr val="0000FF"/>
            </a:solidFill>
            <a:miter lim="800000"/>
            <a:headEnd/>
            <a:tailEnd/>
          </a:ln>
          <a:effectLst/>
        </p:spPr>
        <p:txBody>
          <a:bodyPr wrap="none" anchor="ctr"/>
          <a:lstStyle/>
          <a:p>
            <a:endParaRPr lang="en-US"/>
          </a:p>
        </p:txBody>
      </p:sp>
      <p:sp>
        <p:nvSpPr>
          <p:cNvPr id="20759" name="AutoShape 279"/>
          <p:cNvSpPr>
            <a:spLocks noChangeArrowheads="1"/>
          </p:cNvSpPr>
          <p:nvPr/>
        </p:nvSpPr>
        <p:spPr bwMode="auto">
          <a:xfrm rot="5400000" flipV="1">
            <a:off x="3490119" y="5822157"/>
            <a:ext cx="534987" cy="609600"/>
          </a:xfrm>
          <a:prstGeom prst="leftArrow">
            <a:avLst>
              <a:gd name="adj1" fmla="val 50000"/>
              <a:gd name="adj2" fmla="val 25000"/>
            </a:avLst>
          </a:prstGeom>
          <a:noFill/>
          <a:ln w="38100">
            <a:solidFill>
              <a:srgbClr val="0000FF"/>
            </a:solidFill>
            <a:miter lim="800000"/>
            <a:headEnd/>
            <a:tailEnd/>
          </a:ln>
          <a:effectLst/>
        </p:spPr>
        <p:txBody>
          <a:bodyPr wrap="none" anchor="ctr"/>
          <a:lstStyle/>
          <a:p>
            <a:endParaRPr lang="en-US"/>
          </a:p>
        </p:txBody>
      </p:sp>
      <p:sp>
        <p:nvSpPr>
          <p:cNvPr id="20762" name="Freeform 282"/>
          <p:cNvSpPr>
            <a:spLocks/>
          </p:cNvSpPr>
          <p:nvPr/>
        </p:nvSpPr>
        <p:spPr bwMode="auto">
          <a:xfrm>
            <a:off x="2449513" y="-307975"/>
            <a:ext cx="6475412" cy="7913688"/>
          </a:xfrm>
          <a:custGeom>
            <a:avLst/>
            <a:gdLst/>
            <a:ahLst/>
            <a:cxnLst>
              <a:cxn ang="0">
                <a:pos x="4010" y="4706"/>
              </a:cxn>
              <a:cxn ang="0">
                <a:pos x="4007" y="4187"/>
              </a:cxn>
              <a:cxn ang="0">
                <a:pos x="3707" y="4160"/>
              </a:cxn>
              <a:cxn ang="0">
                <a:pos x="3524" y="4103"/>
              </a:cxn>
              <a:cxn ang="0">
                <a:pos x="3263" y="4052"/>
              </a:cxn>
              <a:cxn ang="0">
                <a:pos x="2952" y="4080"/>
              </a:cxn>
              <a:cxn ang="0">
                <a:pos x="2750" y="4127"/>
              </a:cxn>
              <a:cxn ang="0">
                <a:pos x="2507" y="3971"/>
              </a:cxn>
              <a:cxn ang="0">
                <a:pos x="2216" y="3890"/>
              </a:cxn>
              <a:cxn ang="0">
                <a:pos x="2042" y="3890"/>
              </a:cxn>
              <a:cxn ang="0">
                <a:pos x="1754" y="3878"/>
              </a:cxn>
              <a:cxn ang="0">
                <a:pos x="1613" y="3713"/>
              </a:cxn>
              <a:cxn ang="0">
                <a:pos x="1643" y="3473"/>
              </a:cxn>
              <a:cxn ang="0">
                <a:pos x="1391" y="3341"/>
              </a:cxn>
              <a:cxn ang="0">
                <a:pos x="1253" y="3659"/>
              </a:cxn>
              <a:cxn ang="0">
                <a:pos x="1124" y="3707"/>
              </a:cxn>
              <a:cxn ang="0">
                <a:pos x="770" y="3662"/>
              </a:cxn>
              <a:cxn ang="0">
                <a:pos x="446" y="3656"/>
              </a:cxn>
              <a:cxn ang="0">
                <a:pos x="283" y="3566"/>
              </a:cxn>
              <a:cxn ang="0">
                <a:pos x="161" y="3314"/>
              </a:cxn>
              <a:cxn ang="0">
                <a:pos x="71" y="3014"/>
              </a:cxn>
              <a:cxn ang="0">
                <a:pos x="40" y="2699"/>
              </a:cxn>
              <a:cxn ang="0">
                <a:pos x="286" y="2600"/>
              </a:cxn>
              <a:cxn ang="0">
                <a:pos x="578" y="2378"/>
              </a:cxn>
              <a:cxn ang="0">
                <a:pos x="917" y="2291"/>
              </a:cxn>
              <a:cxn ang="0">
                <a:pos x="1166" y="2162"/>
              </a:cxn>
              <a:cxn ang="0">
                <a:pos x="1418" y="1970"/>
              </a:cxn>
              <a:cxn ang="0">
                <a:pos x="1751" y="1709"/>
              </a:cxn>
              <a:cxn ang="0">
                <a:pos x="1814" y="1604"/>
              </a:cxn>
              <a:cxn ang="0">
                <a:pos x="2003" y="1493"/>
              </a:cxn>
              <a:cxn ang="0">
                <a:pos x="2170" y="1421"/>
              </a:cxn>
              <a:cxn ang="0">
                <a:pos x="2369" y="1388"/>
              </a:cxn>
              <a:cxn ang="0">
                <a:pos x="2537" y="1421"/>
              </a:cxn>
              <a:cxn ang="0">
                <a:pos x="2713" y="1397"/>
              </a:cxn>
              <a:cxn ang="0">
                <a:pos x="2854" y="1313"/>
              </a:cxn>
              <a:cxn ang="0">
                <a:pos x="2924" y="1049"/>
              </a:cxn>
              <a:cxn ang="0">
                <a:pos x="2924" y="653"/>
              </a:cxn>
              <a:cxn ang="0">
                <a:pos x="3028" y="143"/>
              </a:cxn>
            </a:cxnLst>
            <a:rect l="0" t="0" r="r" b="b"/>
            <a:pathLst>
              <a:path w="4079" h="4985">
                <a:moveTo>
                  <a:pt x="3651" y="4985"/>
                </a:moveTo>
                <a:cubicBezTo>
                  <a:pt x="3711" y="4938"/>
                  <a:pt x="3941" y="4814"/>
                  <a:pt x="4010" y="4706"/>
                </a:cubicBezTo>
                <a:cubicBezTo>
                  <a:pt x="4079" y="4598"/>
                  <a:pt x="4064" y="4426"/>
                  <a:pt x="4064" y="4340"/>
                </a:cubicBezTo>
                <a:cubicBezTo>
                  <a:pt x="4064" y="4254"/>
                  <a:pt x="4035" y="4216"/>
                  <a:pt x="4007" y="4187"/>
                </a:cubicBezTo>
                <a:cubicBezTo>
                  <a:pt x="3979" y="4158"/>
                  <a:pt x="3949" y="4170"/>
                  <a:pt x="3899" y="4166"/>
                </a:cubicBezTo>
                <a:cubicBezTo>
                  <a:pt x="3849" y="4162"/>
                  <a:pt x="3753" y="4164"/>
                  <a:pt x="3707" y="4160"/>
                </a:cubicBezTo>
                <a:cubicBezTo>
                  <a:pt x="3661" y="4156"/>
                  <a:pt x="3653" y="4148"/>
                  <a:pt x="3623" y="4139"/>
                </a:cubicBezTo>
                <a:cubicBezTo>
                  <a:pt x="3593" y="4130"/>
                  <a:pt x="3564" y="4111"/>
                  <a:pt x="3524" y="4103"/>
                </a:cubicBezTo>
                <a:cubicBezTo>
                  <a:pt x="3484" y="4095"/>
                  <a:pt x="3426" y="4096"/>
                  <a:pt x="3383" y="4088"/>
                </a:cubicBezTo>
                <a:cubicBezTo>
                  <a:pt x="3340" y="4080"/>
                  <a:pt x="3312" y="4056"/>
                  <a:pt x="3263" y="4052"/>
                </a:cubicBezTo>
                <a:cubicBezTo>
                  <a:pt x="3214" y="4048"/>
                  <a:pt x="3143" y="4062"/>
                  <a:pt x="3091" y="4067"/>
                </a:cubicBezTo>
                <a:cubicBezTo>
                  <a:pt x="3039" y="4072"/>
                  <a:pt x="2990" y="4077"/>
                  <a:pt x="2952" y="4080"/>
                </a:cubicBezTo>
                <a:cubicBezTo>
                  <a:pt x="2914" y="4083"/>
                  <a:pt x="2895" y="4080"/>
                  <a:pt x="2861" y="4088"/>
                </a:cubicBezTo>
                <a:cubicBezTo>
                  <a:pt x="2827" y="4096"/>
                  <a:pt x="2790" y="4136"/>
                  <a:pt x="2750" y="4127"/>
                </a:cubicBezTo>
                <a:cubicBezTo>
                  <a:pt x="2710" y="4118"/>
                  <a:pt x="2658" y="4060"/>
                  <a:pt x="2618" y="4034"/>
                </a:cubicBezTo>
                <a:cubicBezTo>
                  <a:pt x="2578" y="4008"/>
                  <a:pt x="2552" y="3984"/>
                  <a:pt x="2507" y="3971"/>
                </a:cubicBezTo>
                <a:cubicBezTo>
                  <a:pt x="2462" y="3958"/>
                  <a:pt x="2396" y="3972"/>
                  <a:pt x="2348" y="3959"/>
                </a:cubicBezTo>
                <a:cubicBezTo>
                  <a:pt x="2300" y="3946"/>
                  <a:pt x="2253" y="3898"/>
                  <a:pt x="2216" y="3890"/>
                </a:cubicBezTo>
                <a:cubicBezTo>
                  <a:pt x="2179" y="3882"/>
                  <a:pt x="2152" y="3911"/>
                  <a:pt x="2123" y="3911"/>
                </a:cubicBezTo>
                <a:cubicBezTo>
                  <a:pt x="2094" y="3911"/>
                  <a:pt x="2076" y="3896"/>
                  <a:pt x="2042" y="3890"/>
                </a:cubicBezTo>
                <a:cubicBezTo>
                  <a:pt x="2008" y="3884"/>
                  <a:pt x="1964" y="3877"/>
                  <a:pt x="1916" y="3875"/>
                </a:cubicBezTo>
                <a:cubicBezTo>
                  <a:pt x="1868" y="3873"/>
                  <a:pt x="1797" y="3886"/>
                  <a:pt x="1754" y="3878"/>
                </a:cubicBezTo>
                <a:cubicBezTo>
                  <a:pt x="1711" y="3870"/>
                  <a:pt x="1681" y="3852"/>
                  <a:pt x="1658" y="3824"/>
                </a:cubicBezTo>
                <a:cubicBezTo>
                  <a:pt x="1635" y="3796"/>
                  <a:pt x="1615" y="3749"/>
                  <a:pt x="1613" y="3713"/>
                </a:cubicBezTo>
                <a:cubicBezTo>
                  <a:pt x="1611" y="3677"/>
                  <a:pt x="1641" y="3645"/>
                  <a:pt x="1646" y="3605"/>
                </a:cubicBezTo>
                <a:cubicBezTo>
                  <a:pt x="1651" y="3565"/>
                  <a:pt x="1655" y="3511"/>
                  <a:pt x="1643" y="3473"/>
                </a:cubicBezTo>
                <a:cubicBezTo>
                  <a:pt x="1631" y="3435"/>
                  <a:pt x="1613" y="3399"/>
                  <a:pt x="1571" y="3377"/>
                </a:cubicBezTo>
                <a:cubicBezTo>
                  <a:pt x="1529" y="3355"/>
                  <a:pt x="1443" y="3337"/>
                  <a:pt x="1391" y="3341"/>
                </a:cubicBezTo>
                <a:cubicBezTo>
                  <a:pt x="1339" y="3345"/>
                  <a:pt x="1282" y="3348"/>
                  <a:pt x="1259" y="3401"/>
                </a:cubicBezTo>
                <a:cubicBezTo>
                  <a:pt x="1236" y="3454"/>
                  <a:pt x="1256" y="3604"/>
                  <a:pt x="1253" y="3659"/>
                </a:cubicBezTo>
                <a:cubicBezTo>
                  <a:pt x="1250" y="3714"/>
                  <a:pt x="1259" y="3726"/>
                  <a:pt x="1238" y="3734"/>
                </a:cubicBezTo>
                <a:cubicBezTo>
                  <a:pt x="1217" y="3742"/>
                  <a:pt x="1181" y="3719"/>
                  <a:pt x="1124" y="3707"/>
                </a:cubicBezTo>
                <a:cubicBezTo>
                  <a:pt x="1067" y="3695"/>
                  <a:pt x="955" y="3670"/>
                  <a:pt x="896" y="3662"/>
                </a:cubicBezTo>
                <a:cubicBezTo>
                  <a:pt x="837" y="3654"/>
                  <a:pt x="815" y="3666"/>
                  <a:pt x="770" y="3662"/>
                </a:cubicBezTo>
                <a:cubicBezTo>
                  <a:pt x="725" y="3658"/>
                  <a:pt x="683" y="3642"/>
                  <a:pt x="629" y="3641"/>
                </a:cubicBezTo>
                <a:cubicBezTo>
                  <a:pt x="575" y="3640"/>
                  <a:pt x="490" y="3658"/>
                  <a:pt x="446" y="3656"/>
                </a:cubicBezTo>
                <a:cubicBezTo>
                  <a:pt x="402" y="3654"/>
                  <a:pt x="389" y="3641"/>
                  <a:pt x="362" y="3626"/>
                </a:cubicBezTo>
                <a:cubicBezTo>
                  <a:pt x="335" y="3611"/>
                  <a:pt x="306" y="3588"/>
                  <a:pt x="283" y="3566"/>
                </a:cubicBezTo>
                <a:cubicBezTo>
                  <a:pt x="260" y="3544"/>
                  <a:pt x="244" y="3539"/>
                  <a:pt x="224" y="3497"/>
                </a:cubicBezTo>
                <a:cubicBezTo>
                  <a:pt x="204" y="3455"/>
                  <a:pt x="186" y="3374"/>
                  <a:pt x="161" y="3314"/>
                </a:cubicBezTo>
                <a:cubicBezTo>
                  <a:pt x="136" y="3254"/>
                  <a:pt x="86" y="3184"/>
                  <a:pt x="71" y="3134"/>
                </a:cubicBezTo>
                <a:cubicBezTo>
                  <a:pt x="56" y="3084"/>
                  <a:pt x="82" y="3058"/>
                  <a:pt x="71" y="3014"/>
                </a:cubicBezTo>
                <a:cubicBezTo>
                  <a:pt x="60" y="2970"/>
                  <a:pt x="10" y="2922"/>
                  <a:pt x="5" y="2870"/>
                </a:cubicBezTo>
                <a:cubicBezTo>
                  <a:pt x="0" y="2818"/>
                  <a:pt x="13" y="2740"/>
                  <a:pt x="40" y="2699"/>
                </a:cubicBezTo>
                <a:cubicBezTo>
                  <a:pt x="67" y="2658"/>
                  <a:pt x="129" y="2640"/>
                  <a:pt x="170" y="2624"/>
                </a:cubicBezTo>
                <a:cubicBezTo>
                  <a:pt x="211" y="2608"/>
                  <a:pt x="255" y="2627"/>
                  <a:pt x="286" y="2600"/>
                </a:cubicBezTo>
                <a:cubicBezTo>
                  <a:pt x="317" y="2573"/>
                  <a:pt x="310" y="2496"/>
                  <a:pt x="359" y="2459"/>
                </a:cubicBezTo>
                <a:cubicBezTo>
                  <a:pt x="408" y="2422"/>
                  <a:pt x="517" y="2396"/>
                  <a:pt x="578" y="2378"/>
                </a:cubicBezTo>
                <a:cubicBezTo>
                  <a:pt x="639" y="2360"/>
                  <a:pt x="669" y="2365"/>
                  <a:pt x="725" y="2351"/>
                </a:cubicBezTo>
                <a:cubicBezTo>
                  <a:pt x="781" y="2337"/>
                  <a:pt x="860" y="2315"/>
                  <a:pt x="917" y="2291"/>
                </a:cubicBezTo>
                <a:cubicBezTo>
                  <a:pt x="974" y="2267"/>
                  <a:pt x="1026" y="2228"/>
                  <a:pt x="1067" y="2207"/>
                </a:cubicBezTo>
                <a:cubicBezTo>
                  <a:pt x="1108" y="2186"/>
                  <a:pt x="1135" y="2181"/>
                  <a:pt x="1166" y="2162"/>
                </a:cubicBezTo>
                <a:cubicBezTo>
                  <a:pt x="1197" y="2143"/>
                  <a:pt x="1214" y="2122"/>
                  <a:pt x="1256" y="2090"/>
                </a:cubicBezTo>
                <a:cubicBezTo>
                  <a:pt x="1298" y="2058"/>
                  <a:pt x="1370" y="2008"/>
                  <a:pt x="1418" y="1970"/>
                </a:cubicBezTo>
                <a:cubicBezTo>
                  <a:pt x="1466" y="1932"/>
                  <a:pt x="1489" y="1902"/>
                  <a:pt x="1544" y="1859"/>
                </a:cubicBezTo>
                <a:cubicBezTo>
                  <a:pt x="1599" y="1816"/>
                  <a:pt x="1721" y="1732"/>
                  <a:pt x="1751" y="1709"/>
                </a:cubicBezTo>
                <a:cubicBezTo>
                  <a:pt x="1781" y="1686"/>
                  <a:pt x="1713" y="1741"/>
                  <a:pt x="1723" y="1724"/>
                </a:cubicBezTo>
                <a:cubicBezTo>
                  <a:pt x="1733" y="1707"/>
                  <a:pt x="1784" y="1635"/>
                  <a:pt x="1814" y="1604"/>
                </a:cubicBezTo>
                <a:cubicBezTo>
                  <a:pt x="1844" y="1573"/>
                  <a:pt x="1874" y="1557"/>
                  <a:pt x="1906" y="1538"/>
                </a:cubicBezTo>
                <a:cubicBezTo>
                  <a:pt x="1938" y="1519"/>
                  <a:pt x="1972" y="1506"/>
                  <a:pt x="2003" y="1493"/>
                </a:cubicBezTo>
                <a:cubicBezTo>
                  <a:pt x="2034" y="1480"/>
                  <a:pt x="2065" y="1469"/>
                  <a:pt x="2093" y="1457"/>
                </a:cubicBezTo>
                <a:cubicBezTo>
                  <a:pt x="2121" y="1445"/>
                  <a:pt x="2138" y="1432"/>
                  <a:pt x="2170" y="1421"/>
                </a:cubicBezTo>
                <a:cubicBezTo>
                  <a:pt x="2202" y="1410"/>
                  <a:pt x="2249" y="1396"/>
                  <a:pt x="2282" y="1391"/>
                </a:cubicBezTo>
                <a:cubicBezTo>
                  <a:pt x="2315" y="1386"/>
                  <a:pt x="2347" y="1390"/>
                  <a:pt x="2369" y="1388"/>
                </a:cubicBezTo>
                <a:cubicBezTo>
                  <a:pt x="2391" y="1386"/>
                  <a:pt x="2386" y="1377"/>
                  <a:pt x="2414" y="1382"/>
                </a:cubicBezTo>
                <a:cubicBezTo>
                  <a:pt x="2442" y="1387"/>
                  <a:pt x="2500" y="1417"/>
                  <a:pt x="2537" y="1421"/>
                </a:cubicBezTo>
                <a:cubicBezTo>
                  <a:pt x="2574" y="1425"/>
                  <a:pt x="2610" y="1410"/>
                  <a:pt x="2639" y="1406"/>
                </a:cubicBezTo>
                <a:cubicBezTo>
                  <a:pt x="2668" y="1402"/>
                  <a:pt x="2691" y="1405"/>
                  <a:pt x="2713" y="1397"/>
                </a:cubicBezTo>
                <a:cubicBezTo>
                  <a:pt x="2735" y="1389"/>
                  <a:pt x="2750" y="1372"/>
                  <a:pt x="2773" y="1358"/>
                </a:cubicBezTo>
                <a:cubicBezTo>
                  <a:pt x="2796" y="1344"/>
                  <a:pt x="2831" y="1336"/>
                  <a:pt x="2854" y="1313"/>
                </a:cubicBezTo>
                <a:cubicBezTo>
                  <a:pt x="2877" y="1290"/>
                  <a:pt x="2899" y="1261"/>
                  <a:pt x="2911" y="1217"/>
                </a:cubicBezTo>
                <a:cubicBezTo>
                  <a:pt x="2923" y="1173"/>
                  <a:pt x="2920" y="1098"/>
                  <a:pt x="2924" y="1049"/>
                </a:cubicBezTo>
                <a:cubicBezTo>
                  <a:pt x="2928" y="1000"/>
                  <a:pt x="2933" y="992"/>
                  <a:pt x="2933" y="926"/>
                </a:cubicBezTo>
                <a:cubicBezTo>
                  <a:pt x="2933" y="860"/>
                  <a:pt x="2934" y="738"/>
                  <a:pt x="2924" y="653"/>
                </a:cubicBezTo>
                <a:cubicBezTo>
                  <a:pt x="2914" y="568"/>
                  <a:pt x="2854" y="499"/>
                  <a:pt x="2871" y="414"/>
                </a:cubicBezTo>
                <a:cubicBezTo>
                  <a:pt x="2888" y="329"/>
                  <a:pt x="3042" y="212"/>
                  <a:pt x="3028" y="143"/>
                </a:cubicBezTo>
                <a:cubicBezTo>
                  <a:pt x="3014" y="74"/>
                  <a:pt x="2836" y="30"/>
                  <a:pt x="2785" y="0"/>
                </a:cubicBezTo>
              </a:path>
            </a:pathLst>
          </a:custGeom>
          <a:noFill/>
          <a:ln w="25400">
            <a:solidFill>
              <a:srgbClr val="FF0000"/>
            </a:solidFill>
            <a:round/>
            <a:headEnd/>
            <a:tailEnd/>
          </a:ln>
          <a:effectLst/>
        </p:spPr>
        <p:txBody>
          <a:bodyPr/>
          <a:lstStyle/>
          <a:p>
            <a:endParaRPr lang="en-US"/>
          </a:p>
        </p:txBody>
      </p:sp>
      <p:pic>
        <p:nvPicPr>
          <p:cNvPr id="20766" name="Picture 286" descr="british 33rd armoured brigade"/>
          <p:cNvPicPr>
            <a:picLocks noChangeAspect="1" noChangeArrowheads="1"/>
          </p:cNvPicPr>
          <p:nvPr/>
        </p:nvPicPr>
        <p:blipFill>
          <a:blip r:embed="rId84"/>
          <a:srcRect/>
          <a:stretch>
            <a:fillRect/>
          </a:stretch>
        </p:blipFill>
        <p:spPr bwMode="auto">
          <a:xfrm>
            <a:off x="-388938" y="1597025"/>
            <a:ext cx="341313" cy="220663"/>
          </a:xfrm>
          <a:prstGeom prst="rect">
            <a:avLst/>
          </a:prstGeom>
          <a:noFill/>
        </p:spPr>
      </p:pic>
      <p:sp>
        <p:nvSpPr>
          <p:cNvPr id="20767" name="AutoShape 287"/>
          <p:cNvSpPr>
            <a:spLocks noChangeArrowheads="1"/>
          </p:cNvSpPr>
          <p:nvPr/>
        </p:nvSpPr>
        <p:spPr bwMode="auto">
          <a:xfrm rot="10800000">
            <a:off x="1595438" y="4268788"/>
            <a:ext cx="419100" cy="915987"/>
          </a:xfrm>
          <a:prstGeom prst="leftArrow">
            <a:avLst>
              <a:gd name="adj1" fmla="val 50000"/>
              <a:gd name="adj2" fmla="val 25000"/>
            </a:avLst>
          </a:prstGeom>
          <a:noFill/>
          <a:ln w="38100">
            <a:solidFill>
              <a:srgbClr val="0000FF"/>
            </a:solidFill>
            <a:miter lim="800000"/>
            <a:headEnd/>
            <a:tailEnd/>
          </a:ln>
          <a:effectLst/>
        </p:spPr>
        <p:txBody>
          <a:bodyPr wrap="none" anchor="ctr"/>
          <a:lstStyle/>
          <a:p>
            <a:endParaRPr lang="en-US"/>
          </a:p>
        </p:txBody>
      </p:sp>
      <p:sp>
        <p:nvSpPr>
          <p:cNvPr id="20768" name="AutoShape 288"/>
          <p:cNvSpPr>
            <a:spLocks noChangeArrowheads="1"/>
          </p:cNvSpPr>
          <p:nvPr/>
        </p:nvSpPr>
        <p:spPr bwMode="auto">
          <a:xfrm rot="14207810">
            <a:off x="3589338" y="1739900"/>
            <a:ext cx="419100" cy="1965325"/>
          </a:xfrm>
          <a:prstGeom prst="leftArrow">
            <a:avLst>
              <a:gd name="adj1" fmla="val 50000"/>
              <a:gd name="adj2" fmla="val 25000"/>
            </a:avLst>
          </a:prstGeom>
          <a:noFill/>
          <a:ln w="38100">
            <a:solidFill>
              <a:srgbClr val="0000FF"/>
            </a:solidFill>
            <a:miter lim="800000"/>
            <a:headEnd/>
            <a:tailEnd/>
          </a:ln>
          <a:effectLst/>
        </p:spPr>
        <p:txBody>
          <a:bodyPr wrap="none" anchor="ctr"/>
          <a:lstStyle/>
          <a:p>
            <a:endParaRPr lang="en-US"/>
          </a:p>
        </p:txBody>
      </p:sp>
      <p:pic>
        <p:nvPicPr>
          <p:cNvPr id="20769" name="Picture 289" descr="red uh oh movement"/>
          <p:cNvPicPr>
            <a:picLocks noChangeAspect="1" noChangeArrowheads="1"/>
          </p:cNvPicPr>
          <p:nvPr/>
        </p:nvPicPr>
        <p:blipFill>
          <a:blip r:embed="rId74"/>
          <a:srcRect/>
          <a:stretch>
            <a:fillRect/>
          </a:stretch>
        </p:blipFill>
        <p:spPr bwMode="auto">
          <a:xfrm rot="-75608020">
            <a:off x="4114800" y="3963988"/>
            <a:ext cx="762000" cy="685800"/>
          </a:xfrm>
          <a:prstGeom prst="rect">
            <a:avLst/>
          </a:prstGeom>
          <a:noFill/>
        </p:spPr>
      </p:pic>
      <p:sp>
        <p:nvSpPr>
          <p:cNvPr id="20770" name="AutoShape 290"/>
          <p:cNvSpPr>
            <a:spLocks noChangeArrowheads="1"/>
          </p:cNvSpPr>
          <p:nvPr/>
        </p:nvSpPr>
        <p:spPr bwMode="auto">
          <a:xfrm rot="-23335419">
            <a:off x="5792788" y="4421188"/>
            <a:ext cx="457200" cy="688975"/>
          </a:xfrm>
          <a:prstGeom prst="leftArrow">
            <a:avLst>
              <a:gd name="adj1" fmla="val 50000"/>
              <a:gd name="adj2" fmla="val 25000"/>
            </a:avLst>
          </a:prstGeom>
          <a:noFill/>
          <a:ln w="38100">
            <a:solidFill>
              <a:srgbClr val="FF0000"/>
            </a:solidFill>
            <a:miter lim="800000"/>
            <a:headEnd/>
            <a:tailEnd/>
          </a:ln>
          <a:effectLst/>
        </p:spPr>
        <p:txBody>
          <a:bodyPr wrap="none" anchor="ctr"/>
          <a:lstStyle/>
          <a:p>
            <a:endParaRPr lang="en-US"/>
          </a:p>
        </p:txBody>
      </p:sp>
      <p:pic>
        <p:nvPicPr>
          <p:cNvPr id="20771" name="Picture 291" descr="red uh oh movement"/>
          <p:cNvPicPr>
            <a:picLocks noChangeAspect="1" noChangeArrowheads="1"/>
          </p:cNvPicPr>
          <p:nvPr/>
        </p:nvPicPr>
        <p:blipFill>
          <a:blip r:embed="rId85"/>
          <a:srcRect/>
          <a:stretch>
            <a:fillRect/>
          </a:stretch>
        </p:blipFill>
        <p:spPr bwMode="auto">
          <a:xfrm rot="10821780" flipV="1">
            <a:off x="3275013" y="5872163"/>
            <a:ext cx="990600" cy="519112"/>
          </a:xfrm>
          <a:prstGeom prst="rect">
            <a:avLst/>
          </a:prstGeom>
          <a:noFill/>
        </p:spPr>
      </p:pic>
      <p:sp>
        <p:nvSpPr>
          <p:cNvPr id="20772" name="AutoShape 292"/>
          <p:cNvSpPr>
            <a:spLocks noChangeArrowheads="1"/>
          </p:cNvSpPr>
          <p:nvPr/>
        </p:nvSpPr>
        <p:spPr bwMode="auto">
          <a:xfrm rot="5400000" flipV="1">
            <a:off x="5548313" y="6138863"/>
            <a:ext cx="381000" cy="457200"/>
          </a:xfrm>
          <a:prstGeom prst="leftArrow">
            <a:avLst>
              <a:gd name="adj1" fmla="val 50000"/>
              <a:gd name="adj2" fmla="val 25000"/>
            </a:avLst>
          </a:prstGeom>
          <a:noFill/>
          <a:ln w="38100">
            <a:solidFill>
              <a:srgbClr val="0000FF"/>
            </a:solidFill>
            <a:miter lim="800000"/>
            <a:headEnd/>
            <a:tailEnd/>
          </a:ln>
          <a:effectLst/>
        </p:spPr>
        <p:txBody>
          <a:bodyPr wrap="none" anchor="ctr"/>
          <a:lstStyle/>
          <a:p>
            <a:endParaRPr lang="en-US"/>
          </a:p>
        </p:txBody>
      </p:sp>
      <p:sp>
        <p:nvSpPr>
          <p:cNvPr id="20773" name="AutoShape 293"/>
          <p:cNvSpPr>
            <a:spLocks noChangeArrowheads="1"/>
          </p:cNvSpPr>
          <p:nvPr/>
        </p:nvSpPr>
        <p:spPr bwMode="auto">
          <a:xfrm rot="1380965">
            <a:off x="4267200" y="3657600"/>
            <a:ext cx="249238" cy="381000"/>
          </a:xfrm>
          <a:prstGeom prst="leftArrow">
            <a:avLst>
              <a:gd name="adj1" fmla="val 50000"/>
              <a:gd name="adj2" fmla="val 25000"/>
            </a:avLst>
          </a:prstGeom>
          <a:noFill/>
          <a:ln w="38100">
            <a:solidFill>
              <a:srgbClr val="FF0000"/>
            </a:solidFill>
            <a:miter lim="800000"/>
            <a:headEnd/>
            <a:tailEnd/>
          </a:ln>
          <a:effectLst/>
        </p:spPr>
        <p:txBody>
          <a:bodyPr wrap="none" anchor="ctr"/>
          <a:lstStyle/>
          <a:p>
            <a:endParaRPr lang="en-US"/>
          </a:p>
        </p:txBody>
      </p:sp>
      <p:sp>
        <p:nvSpPr>
          <p:cNvPr id="20774" name="Freeform 294"/>
          <p:cNvSpPr>
            <a:spLocks/>
          </p:cNvSpPr>
          <p:nvPr/>
        </p:nvSpPr>
        <p:spPr bwMode="auto">
          <a:xfrm>
            <a:off x="2520950" y="-241300"/>
            <a:ext cx="6403975" cy="7847013"/>
          </a:xfrm>
          <a:custGeom>
            <a:avLst/>
            <a:gdLst/>
            <a:ahLst/>
            <a:cxnLst>
              <a:cxn ang="0">
                <a:pos x="3965" y="4664"/>
              </a:cxn>
              <a:cxn ang="0">
                <a:pos x="3962" y="4145"/>
              </a:cxn>
              <a:cxn ang="0">
                <a:pos x="3671" y="4091"/>
              </a:cxn>
              <a:cxn ang="0">
                <a:pos x="3494" y="4043"/>
              </a:cxn>
              <a:cxn ang="0">
                <a:pos x="3296" y="3956"/>
              </a:cxn>
              <a:cxn ang="0">
                <a:pos x="3011" y="3986"/>
              </a:cxn>
              <a:cxn ang="0">
                <a:pos x="2774" y="3998"/>
              </a:cxn>
              <a:cxn ang="0">
                <a:pos x="2537" y="3917"/>
              </a:cxn>
              <a:cxn ang="0">
                <a:pos x="2297" y="3878"/>
              </a:cxn>
              <a:cxn ang="0">
                <a:pos x="2054" y="3797"/>
              </a:cxn>
              <a:cxn ang="0">
                <a:pos x="1907" y="3845"/>
              </a:cxn>
              <a:cxn ang="0">
                <a:pos x="1673" y="3866"/>
              </a:cxn>
              <a:cxn ang="0">
                <a:pos x="1565" y="3677"/>
              </a:cxn>
              <a:cxn ang="0">
                <a:pos x="1598" y="3431"/>
              </a:cxn>
              <a:cxn ang="0">
                <a:pos x="1346" y="3299"/>
              </a:cxn>
              <a:cxn ang="0">
                <a:pos x="1172" y="3578"/>
              </a:cxn>
              <a:cxn ang="0">
                <a:pos x="992" y="3635"/>
              </a:cxn>
              <a:cxn ang="0">
                <a:pos x="737" y="3575"/>
              </a:cxn>
              <a:cxn ang="0">
                <a:pos x="527" y="3578"/>
              </a:cxn>
              <a:cxn ang="0">
                <a:pos x="311" y="3545"/>
              </a:cxn>
              <a:cxn ang="0">
                <a:pos x="179" y="3467"/>
              </a:cxn>
              <a:cxn ang="0">
                <a:pos x="8" y="3080"/>
              </a:cxn>
              <a:cxn ang="0">
                <a:pos x="56" y="2822"/>
              </a:cxn>
              <a:cxn ang="0">
                <a:pos x="176" y="2681"/>
              </a:cxn>
              <a:cxn ang="0">
                <a:pos x="377" y="2537"/>
              </a:cxn>
              <a:cxn ang="0">
                <a:pos x="719" y="2423"/>
              </a:cxn>
              <a:cxn ang="0">
                <a:pos x="899" y="2354"/>
              </a:cxn>
              <a:cxn ang="0">
                <a:pos x="1106" y="2360"/>
              </a:cxn>
              <a:cxn ang="0">
                <a:pos x="1253" y="2225"/>
              </a:cxn>
              <a:cxn ang="0">
                <a:pos x="1538" y="1952"/>
              </a:cxn>
              <a:cxn ang="0">
                <a:pos x="1727" y="1676"/>
              </a:cxn>
              <a:cxn ang="0">
                <a:pos x="1769" y="1562"/>
              </a:cxn>
              <a:cxn ang="0">
                <a:pos x="1958" y="1451"/>
              </a:cxn>
              <a:cxn ang="0">
                <a:pos x="2114" y="1358"/>
              </a:cxn>
              <a:cxn ang="0">
                <a:pos x="2324" y="1370"/>
              </a:cxn>
              <a:cxn ang="0">
                <a:pos x="2492" y="1379"/>
              </a:cxn>
              <a:cxn ang="0">
                <a:pos x="2668" y="1355"/>
              </a:cxn>
              <a:cxn ang="0">
                <a:pos x="2809" y="1271"/>
              </a:cxn>
              <a:cxn ang="0">
                <a:pos x="2879" y="1007"/>
              </a:cxn>
              <a:cxn ang="0">
                <a:pos x="2879" y="611"/>
              </a:cxn>
              <a:cxn ang="0">
                <a:pos x="2820" y="200"/>
              </a:cxn>
            </a:cxnLst>
            <a:rect l="0" t="0" r="r" b="b"/>
            <a:pathLst>
              <a:path w="4034" h="4943">
                <a:moveTo>
                  <a:pt x="3606" y="4943"/>
                </a:moveTo>
                <a:cubicBezTo>
                  <a:pt x="3666" y="4896"/>
                  <a:pt x="3896" y="4772"/>
                  <a:pt x="3965" y="4664"/>
                </a:cubicBezTo>
                <a:cubicBezTo>
                  <a:pt x="4034" y="4556"/>
                  <a:pt x="4019" y="4384"/>
                  <a:pt x="4019" y="4298"/>
                </a:cubicBezTo>
                <a:cubicBezTo>
                  <a:pt x="4019" y="4212"/>
                  <a:pt x="3987" y="4174"/>
                  <a:pt x="3962" y="4145"/>
                </a:cubicBezTo>
                <a:cubicBezTo>
                  <a:pt x="3937" y="4116"/>
                  <a:pt x="3917" y="4130"/>
                  <a:pt x="3869" y="4121"/>
                </a:cubicBezTo>
                <a:cubicBezTo>
                  <a:pt x="3821" y="4112"/>
                  <a:pt x="3721" y="4098"/>
                  <a:pt x="3671" y="4091"/>
                </a:cubicBezTo>
                <a:cubicBezTo>
                  <a:pt x="3621" y="4084"/>
                  <a:pt x="3595" y="4084"/>
                  <a:pt x="3566" y="4076"/>
                </a:cubicBezTo>
                <a:cubicBezTo>
                  <a:pt x="3537" y="4068"/>
                  <a:pt x="3519" y="4052"/>
                  <a:pt x="3494" y="4043"/>
                </a:cubicBezTo>
                <a:cubicBezTo>
                  <a:pt x="3469" y="4034"/>
                  <a:pt x="3446" y="4036"/>
                  <a:pt x="3413" y="4022"/>
                </a:cubicBezTo>
                <a:cubicBezTo>
                  <a:pt x="3380" y="4008"/>
                  <a:pt x="3341" y="3963"/>
                  <a:pt x="3296" y="3956"/>
                </a:cubicBezTo>
                <a:cubicBezTo>
                  <a:pt x="3251" y="3949"/>
                  <a:pt x="3187" y="3975"/>
                  <a:pt x="3140" y="3980"/>
                </a:cubicBezTo>
                <a:cubicBezTo>
                  <a:pt x="3093" y="3985"/>
                  <a:pt x="3053" y="3978"/>
                  <a:pt x="3011" y="3986"/>
                </a:cubicBezTo>
                <a:cubicBezTo>
                  <a:pt x="2969" y="3994"/>
                  <a:pt x="2927" y="4026"/>
                  <a:pt x="2888" y="4028"/>
                </a:cubicBezTo>
                <a:cubicBezTo>
                  <a:pt x="2849" y="4030"/>
                  <a:pt x="2818" y="4009"/>
                  <a:pt x="2774" y="3998"/>
                </a:cubicBezTo>
                <a:cubicBezTo>
                  <a:pt x="2730" y="3987"/>
                  <a:pt x="2664" y="3976"/>
                  <a:pt x="2624" y="3962"/>
                </a:cubicBezTo>
                <a:cubicBezTo>
                  <a:pt x="2584" y="3948"/>
                  <a:pt x="2566" y="3931"/>
                  <a:pt x="2537" y="3917"/>
                </a:cubicBezTo>
                <a:cubicBezTo>
                  <a:pt x="2508" y="3903"/>
                  <a:pt x="2493" y="3884"/>
                  <a:pt x="2453" y="3878"/>
                </a:cubicBezTo>
                <a:cubicBezTo>
                  <a:pt x="2413" y="3872"/>
                  <a:pt x="2345" y="3890"/>
                  <a:pt x="2297" y="3878"/>
                </a:cubicBezTo>
                <a:cubicBezTo>
                  <a:pt x="2249" y="3866"/>
                  <a:pt x="2203" y="3817"/>
                  <a:pt x="2162" y="3803"/>
                </a:cubicBezTo>
                <a:cubicBezTo>
                  <a:pt x="2121" y="3789"/>
                  <a:pt x="2083" y="3792"/>
                  <a:pt x="2054" y="3797"/>
                </a:cubicBezTo>
                <a:cubicBezTo>
                  <a:pt x="2025" y="3802"/>
                  <a:pt x="2012" y="3825"/>
                  <a:pt x="1988" y="3833"/>
                </a:cubicBezTo>
                <a:cubicBezTo>
                  <a:pt x="1964" y="3841"/>
                  <a:pt x="1933" y="3837"/>
                  <a:pt x="1907" y="3845"/>
                </a:cubicBezTo>
                <a:cubicBezTo>
                  <a:pt x="1881" y="3853"/>
                  <a:pt x="1871" y="3878"/>
                  <a:pt x="1832" y="3881"/>
                </a:cubicBezTo>
                <a:cubicBezTo>
                  <a:pt x="1793" y="3884"/>
                  <a:pt x="1711" y="3879"/>
                  <a:pt x="1673" y="3866"/>
                </a:cubicBezTo>
                <a:cubicBezTo>
                  <a:pt x="1635" y="3853"/>
                  <a:pt x="1619" y="3831"/>
                  <a:pt x="1601" y="3800"/>
                </a:cubicBezTo>
                <a:cubicBezTo>
                  <a:pt x="1583" y="3769"/>
                  <a:pt x="1569" y="3715"/>
                  <a:pt x="1565" y="3677"/>
                </a:cubicBezTo>
                <a:cubicBezTo>
                  <a:pt x="1561" y="3639"/>
                  <a:pt x="1572" y="3613"/>
                  <a:pt x="1577" y="3572"/>
                </a:cubicBezTo>
                <a:cubicBezTo>
                  <a:pt x="1582" y="3531"/>
                  <a:pt x="1606" y="3470"/>
                  <a:pt x="1598" y="3431"/>
                </a:cubicBezTo>
                <a:cubicBezTo>
                  <a:pt x="1590" y="3392"/>
                  <a:pt x="1568" y="3357"/>
                  <a:pt x="1526" y="3335"/>
                </a:cubicBezTo>
                <a:cubicBezTo>
                  <a:pt x="1484" y="3313"/>
                  <a:pt x="1398" y="3295"/>
                  <a:pt x="1346" y="3299"/>
                </a:cubicBezTo>
                <a:cubicBezTo>
                  <a:pt x="1294" y="3303"/>
                  <a:pt x="1243" y="3313"/>
                  <a:pt x="1214" y="3359"/>
                </a:cubicBezTo>
                <a:cubicBezTo>
                  <a:pt x="1185" y="3405"/>
                  <a:pt x="1188" y="3531"/>
                  <a:pt x="1172" y="3578"/>
                </a:cubicBezTo>
                <a:cubicBezTo>
                  <a:pt x="1156" y="3625"/>
                  <a:pt x="1148" y="3632"/>
                  <a:pt x="1118" y="3641"/>
                </a:cubicBezTo>
                <a:cubicBezTo>
                  <a:pt x="1088" y="3650"/>
                  <a:pt x="1038" y="3645"/>
                  <a:pt x="992" y="3635"/>
                </a:cubicBezTo>
                <a:cubicBezTo>
                  <a:pt x="946" y="3625"/>
                  <a:pt x="884" y="3594"/>
                  <a:pt x="842" y="3584"/>
                </a:cubicBezTo>
                <a:cubicBezTo>
                  <a:pt x="800" y="3574"/>
                  <a:pt x="777" y="3579"/>
                  <a:pt x="737" y="3575"/>
                </a:cubicBezTo>
                <a:cubicBezTo>
                  <a:pt x="697" y="3571"/>
                  <a:pt x="634" y="3556"/>
                  <a:pt x="599" y="3557"/>
                </a:cubicBezTo>
                <a:cubicBezTo>
                  <a:pt x="564" y="3558"/>
                  <a:pt x="554" y="3576"/>
                  <a:pt x="527" y="3578"/>
                </a:cubicBezTo>
                <a:cubicBezTo>
                  <a:pt x="500" y="3580"/>
                  <a:pt x="470" y="3578"/>
                  <a:pt x="434" y="3572"/>
                </a:cubicBezTo>
                <a:cubicBezTo>
                  <a:pt x="398" y="3566"/>
                  <a:pt x="344" y="3553"/>
                  <a:pt x="311" y="3545"/>
                </a:cubicBezTo>
                <a:cubicBezTo>
                  <a:pt x="278" y="3537"/>
                  <a:pt x="260" y="3537"/>
                  <a:pt x="238" y="3524"/>
                </a:cubicBezTo>
                <a:cubicBezTo>
                  <a:pt x="216" y="3511"/>
                  <a:pt x="210" y="3502"/>
                  <a:pt x="179" y="3467"/>
                </a:cubicBezTo>
                <a:cubicBezTo>
                  <a:pt x="148" y="3432"/>
                  <a:pt x="81" y="3378"/>
                  <a:pt x="53" y="3314"/>
                </a:cubicBezTo>
                <a:cubicBezTo>
                  <a:pt x="25" y="3250"/>
                  <a:pt x="15" y="3141"/>
                  <a:pt x="8" y="3080"/>
                </a:cubicBezTo>
                <a:cubicBezTo>
                  <a:pt x="1" y="3019"/>
                  <a:pt x="0" y="2991"/>
                  <a:pt x="8" y="2948"/>
                </a:cubicBezTo>
                <a:cubicBezTo>
                  <a:pt x="16" y="2905"/>
                  <a:pt x="37" y="2858"/>
                  <a:pt x="56" y="2822"/>
                </a:cubicBezTo>
                <a:cubicBezTo>
                  <a:pt x="75" y="2786"/>
                  <a:pt x="102" y="2755"/>
                  <a:pt x="122" y="2732"/>
                </a:cubicBezTo>
                <a:cubicBezTo>
                  <a:pt x="142" y="2709"/>
                  <a:pt x="153" y="2703"/>
                  <a:pt x="176" y="2681"/>
                </a:cubicBezTo>
                <a:cubicBezTo>
                  <a:pt x="199" y="2659"/>
                  <a:pt x="227" y="2621"/>
                  <a:pt x="260" y="2597"/>
                </a:cubicBezTo>
                <a:cubicBezTo>
                  <a:pt x="293" y="2573"/>
                  <a:pt x="334" y="2557"/>
                  <a:pt x="377" y="2537"/>
                </a:cubicBezTo>
                <a:cubicBezTo>
                  <a:pt x="420" y="2517"/>
                  <a:pt x="461" y="2493"/>
                  <a:pt x="518" y="2474"/>
                </a:cubicBezTo>
                <a:cubicBezTo>
                  <a:pt x="575" y="2455"/>
                  <a:pt x="674" y="2431"/>
                  <a:pt x="719" y="2423"/>
                </a:cubicBezTo>
                <a:cubicBezTo>
                  <a:pt x="764" y="2415"/>
                  <a:pt x="761" y="2434"/>
                  <a:pt x="791" y="2423"/>
                </a:cubicBezTo>
                <a:cubicBezTo>
                  <a:pt x="821" y="2412"/>
                  <a:pt x="865" y="2371"/>
                  <a:pt x="899" y="2354"/>
                </a:cubicBezTo>
                <a:cubicBezTo>
                  <a:pt x="933" y="2337"/>
                  <a:pt x="961" y="2320"/>
                  <a:pt x="995" y="2321"/>
                </a:cubicBezTo>
                <a:cubicBezTo>
                  <a:pt x="1029" y="2322"/>
                  <a:pt x="1077" y="2369"/>
                  <a:pt x="1106" y="2360"/>
                </a:cubicBezTo>
                <a:cubicBezTo>
                  <a:pt x="1135" y="2351"/>
                  <a:pt x="1147" y="2290"/>
                  <a:pt x="1172" y="2267"/>
                </a:cubicBezTo>
                <a:cubicBezTo>
                  <a:pt x="1197" y="2244"/>
                  <a:pt x="1225" y="2245"/>
                  <a:pt x="1253" y="2225"/>
                </a:cubicBezTo>
                <a:cubicBezTo>
                  <a:pt x="1281" y="2205"/>
                  <a:pt x="1292" y="2193"/>
                  <a:pt x="1340" y="2147"/>
                </a:cubicBezTo>
                <a:cubicBezTo>
                  <a:pt x="1388" y="2101"/>
                  <a:pt x="1485" y="2002"/>
                  <a:pt x="1538" y="1952"/>
                </a:cubicBezTo>
                <a:cubicBezTo>
                  <a:pt x="1591" y="1902"/>
                  <a:pt x="1626" y="1896"/>
                  <a:pt x="1658" y="1850"/>
                </a:cubicBezTo>
                <a:cubicBezTo>
                  <a:pt x="1690" y="1804"/>
                  <a:pt x="1719" y="1692"/>
                  <a:pt x="1727" y="1676"/>
                </a:cubicBezTo>
                <a:cubicBezTo>
                  <a:pt x="1735" y="1660"/>
                  <a:pt x="1702" y="1773"/>
                  <a:pt x="1709" y="1754"/>
                </a:cubicBezTo>
                <a:cubicBezTo>
                  <a:pt x="1716" y="1735"/>
                  <a:pt x="1744" y="1605"/>
                  <a:pt x="1769" y="1562"/>
                </a:cubicBezTo>
                <a:cubicBezTo>
                  <a:pt x="1794" y="1519"/>
                  <a:pt x="1829" y="1515"/>
                  <a:pt x="1861" y="1496"/>
                </a:cubicBezTo>
                <a:cubicBezTo>
                  <a:pt x="1893" y="1477"/>
                  <a:pt x="1929" y="1468"/>
                  <a:pt x="1958" y="1451"/>
                </a:cubicBezTo>
                <a:cubicBezTo>
                  <a:pt x="1987" y="1434"/>
                  <a:pt x="2007" y="1409"/>
                  <a:pt x="2033" y="1394"/>
                </a:cubicBezTo>
                <a:cubicBezTo>
                  <a:pt x="2059" y="1379"/>
                  <a:pt x="2080" y="1365"/>
                  <a:pt x="2114" y="1358"/>
                </a:cubicBezTo>
                <a:cubicBezTo>
                  <a:pt x="2148" y="1351"/>
                  <a:pt x="2202" y="1347"/>
                  <a:pt x="2237" y="1349"/>
                </a:cubicBezTo>
                <a:cubicBezTo>
                  <a:pt x="2272" y="1351"/>
                  <a:pt x="2294" y="1365"/>
                  <a:pt x="2324" y="1370"/>
                </a:cubicBezTo>
                <a:cubicBezTo>
                  <a:pt x="2354" y="1375"/>
                  <a:pt x="2389" y="1380"/>
                  <a:pt x="2417" y="1382"/>
                </a:cubicBezTo>
                <a:cubicBezTo>
                  <a:pt x="2445" y="1384"/>
                  <a:pt x="2463" y="1382"/>
                  <a:pt x="2492" y="1379"/>
                </a:cubicBezTo>
                <a:cubicBezTo>
                  <a:pt x="2521" y="1376"/>
                  <a:pt x="2565" y="1368"/>
                  <a:pt x="2594" y="1364"/>
                </a:cubicBezTo>
                <a:cubicBezTo>
                  <a:pt x="2623" y="1360"/>
                  <a:pt x="2646" y="1363"/>
                  <a:pt x="2668" y="1355"/>
                </a:cubicBezTo>
                <a:cubicBezTo>
                  <a:pt x="2690" y="1347"/>
                  <a:pt x="2705" y="1330"/>
                  <a:pt x="2728" y="1316"/>
                </a:cubicBezTo>
                <a:cubicBezTo>
                  <a:pt x="2751" y="1302"/>
                  <a:pt x="2786" y="1294"/>
                  <a:pt x="2809" y="1271"/>
                </a:cubicBezTo>
                <a:cubicBezTo>
                  <a:pt x="2832" y="1248"/>
                  <a:pt x="2854" y="1219"/>
                  <a:pt x="2866" y="1175"/>
                </a:cubicBezTo>
                <a:cubicBezTo>
                  <a:pt x="2878" y="1131"/>
                  <a:pt x="2875" y="1056"/>
                  <a:pt x="2879" y="1007"/>
                </a:cubicBezTo>
                <a:cubicBezTo>
                  <a:pt x="2883" y="958"/>
                  <a:pt x="2888" y="950"/>
                  <a:pt x="2888" y="884"/>
                </a:cubicBezTo>
                <a:cubicBezTo>
                  <a:pt x="2888" y="818"/>
                  <a:pt x="2889" y="696"/>
                  <a:pt x="2879" y="611"/>
                </a:cubicBezTo>
                <a:cubicBezTo>
                  <a:pt x="2869" y="526"/>
                  <a:pt x="2836" y="440"/>
                  <a:pt x="2826" y="372"/>
                </a:cubicBezTo>
                <a:cubicBezTo>
                  <a:pt x="2816" y="304"/>
                  <a:pt x="2800" y="262"/>
                  <a:pt x="2820" y="200"/>
                </a:cubicBezTo>
                <a:cubicBezTo>
                  <a:pt x="2840" y="138"/>
                  <a:pt x="2921" y="42"/>
                  <a:pt x="2948" y="0"/>
                </a:cubicBezTo>
              </a:path>
            </a:pathLst>
          </a:custGeom>
          <a:noFill/>
          <a:ln w="25400">
            <a:solidFill>
              <a:srgbClr val="FF0000"/>
            </a:solidFill>
            <a:round/>
            <a:headEnd/>
            <a:tailEnd/>
          </a:ln>
          <a:effectLst/>
        </p:spPr>
        <p:txBody>
          <a:bodyPr/>
          <a:lstStyle/>
          <a:p>
            <a:endParaRPr lang="en-US"/>
          </a:p>
        </p:txBody>
      </p:sp>
      <p:sp>
        <p:nvSpPr>
          <p:cNvPr id="20777" name="Freeform 297"/>
          <p:cNvSpPr>
            <a:spLocks/>
          </p:cNvSpPr>
          <p:nvPr/>
        </p:nvSpPr>
        <p:spPr bwMode="auto">
          <a:xfrm>
            <a:off x="3143250" y="3438525"/>
            <a:ext cx="6019800" cy="285750"/>
          </a:xfrm>
          <a:custGeom>
            <a:avLst/>
            <a:gdLst/>
            <a:ahLst/>
            <a:cxnLst>
              <a:cxn ang="0">
                <a:pos x="0" y="0"/>
              </a:cxn>
              <a:cxn ang="0">
                <a:pos x="168" y="162"/>
              </a:cxn>
              <a:cxn ang="0">
                <a:pos x="3792" y="180"/>
              </a:cxn>
            </a:cxnLst>
            <a:rect l="0" t="0" r="r" b="b"/>
            <a:pathLst>
              <a:path w="3792" h="180">
                <a:moveTo>
                  <a:pt x="0" y="0"/>
                </a:moveTo>
                <a:lnTo>
                  <a:pt x="168" y="162"/>
                </a:lnTo>
                <a:lnTo>
                  <a:pt x="3792" y="180"/>
                </a:lnTo>
              </a:path>
            </a:pathLst>
          </a:custGeom>
          <a:noFill/>
          <a:ln w="38100" cap="flat">
            <a:solidFill>
              <a:srgbClr val="FF0000"/>
            </a:solidFill>
            <a:prstDash val="dash"/>
            <a:round/>
            <a:headEnd type="none" w="med" len="med"/>
            <a:tailEnd type="none" w="med" len="med"/>
          </a:ln>
          <a:effectLst/>
        </p:spPr>
        <p:txBody>
          <a:bodyPr/>
          <a:lstStyle/>
          <a:p>
            <a:endParaRPr lang="en-US"/>
          </a:p>
        </p:txBody>
      </p:sp>
      <p:sp>
        <p:nvSpPr>
          <p:cNvPr id="20778" name="Freeform 298"/>
          <p:cNvSpPr>
            <a:spLocks/>
          </p:cNvSpPr>
          <p:nvPr/>
        </p:nvSpPr>
        <p:spPr bwMode="auto">
          <a:xfrm>
            <a:off x="3362325" y="4819650"/>
            <a:ext cx="5781675" cy="781050"/>
          </a:xfrm>
          <a:custGeom>
            <a:avLst/>
            <a:gdLst/>
            <a:ahLst/>
            <a:cxnLst>
              <a:cxn ang="0">
                <a:pos x="0" y="492"/>
              </a:cxn>
              <a:cxn ang="0">
                <a:pos x="906" y="474"/>
              </a:cxn>
              <a:cxn ang="0">
                <a:pos x="3642" y="0"/>
              </a:cxn>
            </a:cxnLst>
            <a:rect l="0" t="0" r="r" b="b"/>
            <a:pathLst>
              <a:path w="3642" h="492">
                <a:moveTo>
                  <a:pt x="0" y="492"/>
                </a:moveTo>
                <a:lnTo>
                  <a:pt x="906" y="474"/>
                </a:lnTo>
                <a:lnTo>
                  <a:pt x="3642" y="0"/>
                </a:lnTo>
              </a:path>
            </a:pathLst>
          </a:custGeom>
          <a:noFill/>
          <a:ln w="38100" cap="flat">
            <a:solidFill>
              <a:srgbClr val="FF0000"/>
            </a:solidFill>
            <a:prstDash val="dash"/>
            <a:round/>
            <a:headEnd type="none" w="med" len="med"/>
            <a:tailEnd type="none" w="med" len="med"/>
          </a:ln>
          <a:effectLst/>
        </p:spPr>
        <p:txBody>
          <a:bodyPr/>
          <a:lstStyle/>
          <a:p>
            <a:endParaRPr lang="en-US"/>
          </a:p>
        </p:txBody>
      </p:sp>
      <p:sp>
        <p:nvSpPr>
          <p:cNvPr id="20779" name="Freeform 299"/>
          <p:cNvSpPr>
            <a:spLocks/>
          </p:cNvSpPr>
          <p:nvPr/>
        </p:nvSpPr>
        <p:spPr bwMode="auto">
          <a:xfrm>
            <a:off x="66675" y="4581525"/>
            <a:ext cx="1704975" cy="9525"/>
          </a:xfrm>
          <a:custGeom>
            <a:avLst/>
            <a:gdLst/>
            <a:ahLst/>
            <a:cxnLst>
              <a:cxn ang="0">
                <a:pos x="0" y="0"/>
              </a:cxn>
              <a:cxn ang="0">
                <a:pos x="1074" y="6"/>
              </a:cxn>
            </a:cxnLst>
            <a:rect l="0" t="0" r="r" b="b"/>
            <a:pathLst>
              <a:path w="1074" h="6">
                <a:moveTo>
                  <a:pt x="0" y="0"/>
                </a:moveTo>
                <a:lnTo>
                  <a:pt x="1074" y="6"/>
                </a:lnTo>
              </a:path>
            </a:pathLst>
          </a:custGeom>
          <a:noFill/>
          <a:ln w="38100" cap="flat">
            <a:solidFill>
              <a:srgbClr val="0000FF"/>
            </a:solidFill>
            <a:prstDash val="dash"/>
            <a:round/>
            <a:headEnd type="none" w="med" len="med"/>
            <a:tailEnd type="none" w="med" len="med"/>
          </a:ln>
          <a:effectLst/>
        </p:spPr>
        <p:txBody>
          <a:bodyPr/>
          <a:lstStyle/>
          <a:p>
            <a:endParaRPr lang="en-US"/>
          </a:p>
        </p:txBody>
      </p:sp>
      <p:sp>
        <p:nvSpPr>
          <p:cNvPr id="20780" name="Freeform 300"/>
          <p:cNvSpPr>
            <a:spLocks/>
          </p:cNvSpPr>
          <p:nvPr/>
        </p:nvSpPr>
        <p:spPr bwMode="auto">
          <a:xfrm>
            <a:off x="3724275" y="3257550"/>
            <a:ext cx="5410200" cy="409575"/>
          </a:xfrm>
          <a:custGeom>
            <a:avLst/>
            <a:gdLst/>
            <a:ahLst/>
            <a:cxnLst>
              <a:cxn ang="0">
                <a:pos x="0" y="0"/>
              </a:cxn>
              <a:cxn ang="0">
                <a:pos x="156" y="228"/>
              </a:cxn>
              <a:cxn ang="0">
                <a:pos x="3408" y="258"/>
              </a:cxn>
            </a:cxnLst>
            <a:rect l="0" t="0" r="r" b="b"/>
            <a:pathLst>
              <a:path w="3408" h="258">
                <a:moveTo>
                  <a:pt x="0" y="0"/>
                </a:moveTo>
                <a:lnTo>
                  <a:pt x="156" y="228"/>
                </a:lnTo>
                <a:lnTo>
                  <a:pt x="3408" y="258"/>
                </a:lnTo>
              </a:path>
            </a:pathLst>
          </a:custGeom>
          <a:noFill/>
          <a:ln w="38100" cap="flat">
            <a:solidFill>
              <a:srgbClr val="FF0000"/>
            </a:solidFill>
            <a:prstDash val="dash"/>
            <a:round/>
            <a:headEnd type="none" w="med" len="med"/>
            <a:tailEnd type="none" w="med" len="med"/>
          </a:ln>
          <a:effectLst/>
        </p:spPr>
        <p:txBody>
          <a:bodyPr/>
          <a:lstStyle/>
          <a:p>
            <a:endParaRPr lang="en-US"/>
          </a:p>
        </p:txBody>
      </p:sp>
      <p:sp>
        <p:nvSpPr>
          <p:cNvPr id="20781" name="Freeform 301"/>
          <p:cNvSpPr>
            <a:spLocks/>
          </p:cNvSpPr>
          <p:nvPr/>
        </p:nvSpPr>
        <p:spPr bwMode="auto">
          <a:xfrm>
            <a:off x="4800600" y="4802188"/>
            <a:ext cx="4343400" cy="752475"/>
          </a:xfrm>
          <a:custGeom>
            <a:avLst/>
            <a:gdLst/>
            <a:ahLst/>
            <a:cxnLst>
              <a:cxn ang="0">
                <a:pos x="0" y="474"/>
              </a:cxn>
              <a:cxn ang="0">
                <a:pos x="516" y="293"/>
              </a:cxn>
              <a:cxn ang="0">
                <a:pos x="2736" y="0"/>
              </a:cxn>
            </a:cxnLst>
            <a:rect l="0" t="0" r="r" b="b"/>
            <a:pathLst>
              <a:path w="2736" h="474">
                <a:moveTo>
                  <a:pt x="0" y="474"/>
                </a:moveTo>
                <a:lnTo>
                  <a:pt x="516" y="293"/>
                </a:lnTo>
                <a:lnTo>
                  <a:pt x="2736" y="0"/>
                </a:lnTo>
              </a:path>
            </a:pathLst>
          </a:custGeom>
          <a:noFill/>
          <a:ln w="38100" cap="flat">
            <a:solidFill>
              <a:srgbClr val="FF0000"/>
            </a:solidFill>
            <a:prstDash val="dash"/>
            <a:round/>
            <a:headEnd type="none" w="med" len="med"/>
            <a:tailEnd type="none" w="med" len="med"/>
          </a:ln>
          <a:effectLst/>
        </p:spPr>
        <p:txBody>
          <a:bodyPr/>
          <a:lstStyle/>
          <a:p>
            <a:endParaRPr lang="en-US"/>
          </a:p>
        </p:txBody>
      </p:sp>
      <p:sp>
        <p:nvSpPr>
          <p:cNvPr id="20782" name="Freeform 302"/>
          <p:cNvSpPr>
            <a:spLocks/>
          </p:cNvSpPr>
          <p:nvPr/>
        </p:nvSpPr>
        <p:spPr bwMode="auto">
          <a:xfrm>
            <a:off x="0" y="4565650"/>
            <a:ext cx="2143125" cy="53975"/>
          </a:xfrm>
          <a:custGeom>
            <a:avLst/>
            <a:gdLst/>
            <a:ahLst/>
            <a:cxnLst>
              <a:cxn ang="0">
                <a:pos x="0" y="0"/>
              </a:cxn>
              <a:cxn ang="0">
                <a:pos x="1350" y="34"/>
              </a:cxn>
            </a:cxnLst>
            <a:rect l="0" t="0" r="r" b="b"/>
            <a:pathLst>
              <a:path w="1350" h="34">
                <a:moveTo>
                  <a:pt x="0" y="0"/>
                </a:moveTo>
                <a:lnTo>
                  <a:pt x="1350" y="34"/>
                </a:lnTo>
              </a:path>
            </a:pathLst>
          </a:custGeom>
          <a:noFill/>
          <a:ln w="38100" cap="flat">
            <a:solidFill>
              <a:srgbClr val="0000FF"/>
            </a:solidFill>
            <a:prstDash val="dash"/>
            <a:round/>
            <a:headEnd type="none" w="med" len="med"/>
            <a:tailEnd type="none" w="med" len="med"/>
          </a:ln>
          <a:effectLst/>
        </p:spPr>
        <p:txBody>
          <a:bodyPr/>
          <a:lstStyle/>
          <a:p>
            <a:endParaRPr lang="en-US"/>
          </a:p>
        </p:txBody>
      </p:sp>
      <p:sp>
        <p:nvSpPr>
          <p:cNvPr id="20783" name="Freeform 303"/>
          <p:cNvSpPr>
            <a:spLocks/>
          </p:cNvSpPr>
          <p:nvPr/>
        </p:nvSpPr>
        <p:spPr bwMode="auto">
          <a:xfrm>
            <a:off x="4943475" y="4810125"/>
            <a:ext cx="4200525" cy="609600"/>
          </a:xfrm>
          <a:custGeom>
            <a:avLst/>
            <a:gdLst/>
            <a:ahLst/>
            <a:cxnLst>
              <a:cxn ang="0">
                <a:pos x="0" y="384"/>
              </a:cxn>
              <a:cxn ang="0">
                <a:pos x="426" y="293"/>
              </a:cxn>
              <a:cxn ang="0">
                <a:pos x="2646" y="0"/>
              </a:cxn>
            </a:cxnLst>
            <a:rect l="0" t="0" r="r" b="b"/>
            <a:pathLst>
              <a:path w="2646" h="384">
                <a:moveTo>
                  <a:pt x="0" y="384"/>
                </a:moveTo>
                <a:lnTo>
                  <a:pt x="426" y="293"/>
                </a:lnTo>
                <a:lnTo>
                  <a:pt x="2646" y="0"/>
                </a:lnTo>
              </a:path>
            </a:pathLst>
          </a:custGeom>
          <a:noFill/>
          <a:ln w="38100" cap="flat">
            <a:solidFill>
              <a:srgbClr val="FF0000"/>
            </a:solidFill>
            <a:prstDash val="dash"/>
            <a:round/>
            <a:headEnd type="none" w="med" len="med"/>
            <a:tailEnd type="none" w="med" len="med"/>
          </a:ln>
          <a:effectLst/>
        </p:spPr>
        <p:txBody>
          <a:bodyPr/>
          <a:lstStyle/>
          <a:p>
            <a:endParaRPr lang="en-US"/>
          </a:p>
        </p:txBody>
      </p:sp>
      <p:sp>
        <p:nvSpPr>
          <p:cNvPr id="20784" name="Freeform 304"/>
          <p:cNvSpPr>
            <a:spLocks/>
          </p:cNvSpPr>
          <p:nvPr/>
        </p:nvSpPr>
        <p:spPr bwMode="auto">
          <a:xfrm>
            <a:off x="0" y="4573588"/>
            <a:ext cx="2152650" cy="36512"/>
          </a:xfrm>
          <a:custGeom>
            <a:avLst/>
            <a:gdLst/>
            <a:ahLst/>
            <a:cxnLst>
              <a:cxn ang="0">
                <a:pos x="0" y="0"/>
              </a:cxn>
              <a:cxn ang="0">
                <a:pos x="1356" y="23"/>
              </a:cxn>
            </a:cxnLst>
            <a:rect l="0" t="0" r="r" b="b"/>
            <a:pathLst>
              <a:path w="1356" h="23">
                <a:moveTo>
                  <a:pt x="0" y="0"/>
                </a:moveTo>
                <a:lnTo>
                  <a:pt x="1356" y="23"/>
                </a:lnTo>
              </a:path>
            </a:pathLst>
          </a:custGeom>
          <a:noFill/>
          <a:ln w="38100" cap="flat">
            <a:solidFill>
              <a:srgbClr val="0000FF"/>
            </a:solidFill>
            <a:prstDash val="dash"/>
            <a:round/>
            <a:headEnd type="none" w="med" len="med"/>
            <a:tailEnd type="none" w="med" len="med"/>
          </a:ln>
          <a:effectLst/>
        </p:spPr>
        <p:txBody>
          <a:bodyPr/>
          <a:lstStyle/>
          <a:p>
            <a:endParaRPr lang="en-US"/>
          </a:p>
        </p:txBody>
      </p:sp>
      <p:sp>
        <p:nvSpPr>
          <p:cNvPr id="20785" name="Freeform 305"/>
          <p:cNvSpPr>
            <a:spLocks/>
          </p:cNvSpPr>
          <p:nvPr/>
        </p:nvSpPr>
        <p:spPr bwMode="auto">
          <a:xfrm>
            <a:off x="3743325" y="3295650"/>
            <a:ext cx="5343525" cy="409575"/>
          </a:xfrm>
          <a:custGeom>
            <a:avLst/>
            <a:gdLst/>
            <a:ahLst/>
            <a:cxnLst>
              <a:cxn ang="0">
                <a:pos x="0" y="0"/>
              </a:cxn>
              <a:cxn ang="0">
                <a:pos x="174" y="228"/>
              </a:cxn>
              <a:cxn ang="0">
                <a:pos x="3366" y="258"/>
              </a:cxn>
            </a:cxnLst>
            <a:rect l="0" t="0" r="r" b="b"/>
            <a:pathLst>
              <a:path w="3366" h="258">
                <a:moveTo>
                  <a:pt x="0" y="0"/>
                </a:moveTo>
                <a:lnTo>
                  <a:pt x="174" y="228"/>
                </a:lnTo>
                <a:lnTo>
                  <a:pt x="3366" y="258"/>
                </a:lnTo>
              </a:path>
            </a:pathLst>
          </a:custGeom>
          <a:noFill/>
          <a:ln w="38100" cap="flat">
            <a:solidFill>
              <a:srgbClr val="FF0000"/>
            </a:solidFill>
            <a:prstDash val="dash"/>
            <a:round/>
            <a:headEnd type="none" w="med" len="med"/>
            <a:tailEnd type="none" w="med" len="med"/>
          </a:ln>
          <a:effectLst/>
        </p:spPr>
        <p:txBody>
          <a:bodyPr/>
          <a:lstStyle/>
          <a:p>
            <a:endParaRPr lang="en-US"/>
          </a:p>
        </p:txBody>
      </p:sp>
      <p:sp>
        <p:nvSpPr>
          <p:cNvPr id="20786" name="Freeform 306"/>
          <p:cNvSpPr>
            <a:spLocks/>
          </p:cNvSpPr>
          <p:nvPr/>
        </p:nvSpPr>
        <p:spPr bwMode="auto">
          <a:xfrm>
            <a:off x="4848225" y="4810125"/>
            <a:ext cx="4295775" cy="1181100"/>
          </a:xfrm>
          <a:custGeom>
            <a:avLst/>
            <a:gdLst/>
            <a:ahLst/>
            <a:cxnLst>
              <a:cxn ang="0">
                <a:pos x="0" y="744"/>
              </a:cxn>
              <a:cxn ang="0">
                <a:pos x="522" y="240"/>
              </a:cxn>
              <a:cxn ang="0">
                <a:pos x="2706" y="0"/>
              </a:cxn>
            </a:cxnLst>
            <a:rect l="0" t="0" r="r" b="b"/>
            <a:pathLst>
              <a:path w="2706" h="744">
                <a:moveTo>
                  <a:pt x="0" y="744"/>
                </a:moveTo>
                <a:lnTo>
                  <a:pt x="522" y="240"/>
                </a:lnTo>
                <a:lnTo>
                  <a:pt x="2706" y="0"/>
                </a:lnTo>
              </a:path>
            </a:pathLst>
          </a:custGeom>
          <a:noFill/>
          <a:ln w="38100" cap="flat">
            <a:solidFill>
              <a:srgbClr val="FF0000"/>
            </a:solidFill>
            <a:prstDash val="dash"/>
            <a:round/>
            <a:headEnd type="none" w="med" len="med"/>
            <a:tailEnd type="none" w="med" len="med"/>
          </a:ln>
          <a:effectLst/>
        </p:spPr>
        <p:txBody>
          <a:bodyPr/>
          <a:lstStyle/>
          <a:p>
            <a:endParaRPr lang="en-US"/>
          </a:p>
        </p:txBody>
      </p:sp>
      <p:sp>
        <p:nvSpPr>
          <p:cNvPr id="20787" name="Freeform 307"/>
          <p:cNvSpPr>
            <a:spLocks/>
          </p:cNvSpPr>
          <p:nvPr/>
        </p:nvSpPr>
        <p:spPr bwMode="auto">
          <a:xfrm>
            <a:off x="0" y="4802188"/>
            <a:ext cx="2476500" cy="17462"/>
          </a:xfrm>
          <a:custGeom>
            <a:avLst/>
            <a:gdLst/>
            <a:ahLst/>
            <a:cxnLst>
              <a:cxn ang="0">
                <a:pos x="0" y="0"/>
              </a:cxn>
              <a:cxn ang="0">
                <a:pos x="1560" y="11"/>
              </a:cxn>
            </a:cxnLst>
            <a:rect l="0" t="0" r="r" b="b"/>
            <a:pathLst>
              <a:path w="1560" h="11">
                <a:moveTo>
                  <a:pt x="0" y="0"/>
                </a:moveTo>
                <a:lnTo>
                  <a:pt x="1560" y="11"/>
                </a:lnTo>
              </a:path>
            </a:pathLst>
          </a:custGeom>
          <a:noFill/>
          <a:ln w="38100" cap="flat">
            <a:solidFill>
              <a:srgbClr val="0000FF"/>
            </a:solidFill>
            <a:prstDash val="dash"/>
            <a:round/>
            <a:headEnd type="none" w="med" len="med"/>
            <a:tailEnd type="none" w="med" len="med"/>
          </a:ln>
          <a:effectLst/>
        </p:spPr>
        <p:txBody>
          <a:bodyPr/>
          <a:lstStyle/>
          <a:p>
            <a:endParaRPr lang="en-US"/>
          </a:p>
        </p:txBody>
      </p:sp>
      <p:sp>
        <p:nvSpPr>
          <p:cNvPr id="20788" name="Freeform 308"/>
          <p:cNvSpPr>
            <a:spLocks/>
          </p:cNvSpPr>
          <p:nvPr/>
        </p:nvSpPr>
        <p:spPr bwMode="auto">
          <a:xfrm>
            <a:off x="3857625" y="3190875"/>
            <a:ext cx="5267325" cy="419100"/>
          </a:xfrm>
          <a:custGeom>
            <a:avLst/>
            <a:gdLst/>
            <a:ahLst/>
            <a:cxnLst>
              <a:cxn ang="0">
                <a:pos x="0" y="0"/>
              </a:cxn>
              <a:cxn ang="0">
                <a:pos x="258" y="246"/>
              </a:cxn>
              <a:cxn ang="0">
                <a:pos x="3318" y="264"/>
              </a:cxn>
            </a:cxnLst>
            <a:rect l="0" t="0" r="r" b="b"/>
            <a:pathLst>
              <a:path w="3318" h="264">
                <a:moveTo>
                  <a:pt x="0" y="0"/>
                </a:moveTo>
                <a:lnTo>
                  <a:pt x="258" y="246"/>
                </a:lnTo>
                <a:lnTo>
                  <a:pt x="3318" y="264"/>
                </a:lnTo>
              </a:path>
            </a:pathLst>
          </a:custGeom>
          <a:noFill/>
          <a:ln w="38100" cap="flat">
            <a:solidFill>
              <a:srgbClr val="FF0000"/>
            </a:solidFill>
            <a:prstDash val="dash"/>
            <a:round/>
            <a:headEnd type="none" w="med" len="med"/>
            <a:tailEnd type="none" w="med" len="med"/>
          </a:ln>
          <a:effectLst/>
        </p:spPr>
        <p:txBody>
          <a:bodyPr/>
          <a:lstStyle/>
          <a:p>
            <a:endParaRPr lang="en-US"/>
          </a:p>
        </p:txBody>
      </p:sp>
      <p:sp>
        <p:nvSpPr>
          <p:cNvPr id="20789" name="Freeform 309"/>
          <p:cNvSpPr>
            <a:spLocks/>
          </p:cNvSpPr>
          <p:nvPr/>
        </p:nvSpPr>
        <p:spPr bwMode="auto">
          <a:xfrm>
            <a:off x="5114925" y="4802188"/>
            <a:ext cx="4029075" cy="941387"/>
          </a:xfrm>
          <a:custGeom>
            <a:avLst/>
            <a:gdLst/>
            <a:ahLst/>
            <a:cxnLst>
              <a:cxn ang="0">
                <a:pos x="0" y="593"/>
              </a:cxn>
              <a:cxn ang="0">
                <a:pos x="336" y="287"/>
              </a:cxn>
              <a:cxn ang="0">
                <a:pos x="2538" y="0"/>
              </a:cxn>
            </a:cxnLst>
            <a:rect l="0" t="0" r="r" b="b"/>
            <a:pathLst>
              <a:path w="2538" h="593">
                <a:moveTo>
                  <a:pt x="0" y="593"/>
                </a:moveTo>
                <a:lnTo>
                  <a:pt x="336" y="287"/>
                </a:lnTo>
                <a:lnTo>
                  <a:pt x="2538" y="0"/>
                </a:lnTo>
              </a:path>
            </a:pathLst>
          </a:custGeom>
          <a:noFill/>
          <a:ln w="38100" cap="flat">
            <a:solidFill>
              <a:srgbClr val="FF0000"/>
            </a:solidFill>
            <a:prstDash val="dash"/>
            <a:round/>
            <a:headEnd type="none" w="med" len="med"/>
            <a:tailEnd type="none" w="med" len="med"/>
          </a:ln>
          <a:effectLst/>
        </p:spPr>
        <p:txBody>
          <a:bodyPr/>
          <a:lstStyle/>
          <a:p>
            <a:endParaRPr lang="en-US"/>
          </a:p>
        </p:txBody>
      </p:sp>
      <p:sp>
        <p:nvSpPr>
          <p:cNvPr id="20790" name="Freeform 310"/>
          <p:cNvSpPr>
            <a:spLocks/>
          </p:cNvSpPr>
          <p:nvPr/>
        </p:nvSpPr>
        <p:spPr bwMode="auto">
          <a:xfrm>
            <a:off x="9525" y="5191125"/>
            <a:ext cx="2705100" cy="47625"/>
          </a:xfrm>
          <a:custGeom>
            <a:avLst/>
            <a:gdLst/>
            <a:ahLst/>
            <a:cxnLst>
              <a:cxn ang="0">
                <a:pos x="0" y="30"/>
              </a:cxn>
              <a:cxn ang="0">
                <a:pos x="1704" y="0"/>
              </a:cxn>
            </a:cxnLst>
            <a:rect l="0" t="0" r="r" b="b"/>
            <a:pathLst>
              <a:path w="1704" h="30">
                <a:moveTo>
                  <a:pt x="0" y="30"/>
                </a:moveTo>
                <a:lnTo>
                  <a:pt x="1704" y="0"/>
                </a:lnTo>
              </a:path>
            </a:pathLst>
          </a:custGeom>
          <a:noFill/>
          <a:ln w="38100" cap="flat">
            <a:solidFill>
              <a:srgbClr val="0000FF"/>
            </a:solidFill>
            <a:prstDash val="dash"/>
            <a:round/>
            <a:headEnd type="none" w="med" len="med"/>
            <a:tailEnd type="none" w="med" len="med"/>
          </a:ln>
          <a:effectLst/>
        </p:spPr>
        <p:txBody>
          <a:bodyPr/>
          <a:lstStyle/>
          <a:p>
            <a:endParaRPr lang="en-US"/>
          </a:p>
        </p:txBody>
      </p:sp>
      <p:sp>
        <p:nvSpPr>
          <p:cNvPr id="20791" name="Freeform 311"/>
          <p:cNvSpPr>
            <a:spLocks/>
          </p:cNvSpPr>
          <p:nvPr/>
        </p:nvSpPr>
        <p:spPr bwMode="auto">
          <a:xfrm>
            <a:off x="3914775" y="3362325"/>
            <a:ext cx="5210175" cy="314325"/>
          </a:xfrm>
          <a:custGeom>
            <a:avLst/>
            <a:gdLst/>
            <a:ahLst/>
            <a:cxnLst>
              <a:cxn ang="0">
                <a:pos x="0" y="0"/>
              </a:cxn>
              <a:cxn ang="0">
                <a:pos x="222" y="174"/>
              </a:cxn>
              <a:cxn ang="0">
                <a:pos x="3282" y="198"/>
              </a:cxn>
            </a:cxnLst>
            <a:rect l="0" t="0" r="r" b="b"/>
            <a:pathLst>
              <a:path w="3282" h="198">
                <a:moveTo>
                  <a:pt x="0" y="0"/>
                </a:moveTo>
                <a:lnTo>
                  <a:pt x="222" y="174"/>
                </a:lnTo>
                <a:lnTo>
                  <a:pt x="3282" y="198"/>
                </a:lnTo>
              </a:path>
            </a:pathLst>
          </a:custGeom>
          <a:noFill/>
          <a:ln w="38100" cap="flat">
            <a:solidFill>
              <a:srgbClr val="FF0000"/>
            </a:solidFill>
            <a:prstDash val="dash"/>
            <a:round/>
            <a:headEnd type="none" w="med" len="med"/>
            <a:tailEnd type="none" w="med" len="med"/>
          </a:ln>
          <a:effectLst/>
        </p:spPr>
        <p:txBody>
          <a:bodyPr/>
          <a:lstStyle/>
          <a:p>
            <a:endParaRPr lang="en-US"/>
          </a:p>
        </p:txBody>
      </p:sp>
      <p:pic>
        <p:nvPicPr>
          <p:cNvPr id="20542" name="Picture 62" descr="german 5th fj division"/>
          <p:cNvPicPr>
            <a:picLocks noChangeAspect="1" noChangeArrowheads="1"/>
          </p:cNvPicPr>
          <p:nvPr/>
        </p:nvPicPr>
        <p:blipFill>
          <a:blip r:embed="rId86"/>
          <a:srcRect/>
          <a:stretch>
            <a:fillRect/>
          </a:stretch>
        </p:blipFill>
        <p:spPr bwMode="auto">
          <a:xfrm>
            <a:off x="4724400" y="5948363"/>
            <a:ext cx="441325" cy="287337"/>
          </a:xfrm>
          <a:prstGeom prst="rect">
            <a:avLst/>
          </a:prstGeom>
          <a:noFill/>
          <a:ln w="9525">
            <a:noFill/>
            <a:miter lim="800000"/>
            <a:headEnd/>
            <a:tailEnd/>
          </a:ln>
        </p:spPr>
      </p:pic>
      <p:pic>
        <p:nvPicPr>
          <p:cNvPr id="20557" name="Picture 77" descr="german 1st ss panzer division"/>
          <p:cNvPicPr>
            <a:picLocks noChangeAspect="1" noChangeArrowheads="1"/>
          </p:cNvPicPr>
          <p:nvPr/>
        </p:nvPicPr>
        <p:blipFill>
          <a:blip r:embed="rId87"/>
          <a:srcRect/>
          <a:stretch>
            <a:fillRect/>
          </a:stretch>
        </p:blipFill>
        <p:spPr bwMode="auto">
          <a:xfrm>
            <a:off x="5259388" y="2208213"/>
            <a:ext cx="444500" cy="287337"/>
          </a:xfrm>
          <a:prstGeom prst="rect">
            <a:avLst/>
          </a:prstGeom>
          <a:noFill/>
          <a:ln w="9525">
            <a:noFill/>
            <a:miter lim="800000"/>
            <a:headEnd/>
            <a:tailEnd/>
          </a:ln>
        </p:spPr>
      </p:pic>
      <p:grpSp>
        <p:nvGrpSpPr>
          <p:cNvPr id="20812" name="Group 332"/>
          <p:cNvGrpSpPr>
            <a:grpSpLocks noChangeAspect="1"/>
          </p:cNvGrpSpPr>
          <p:nvPr/>
        </p:nvGrpSpPr>
        <p:grpSpPr bwMode="auto">
          <a:xfrm rot="5400000">
            <a:off x="7326313" y="1971675"/>
            <a:ext cx="831850" cy="539750"/>
            <a:chOff x="1582" y="898"/>
            <a:chExt cx="336" cy="218"/>
          </a:xfrm>
        </p:grpSpPr>
        <p:pic>
          <p:nvPicPr>
            <p:cNvPr id="20813" name="Picture 333" descr="red fighter"/>
            <p:cNvPicPr>
              <a:picLocks noChangeAspect="1" noChangeArrowheads="1"/>
            </p:cNvPicPr>
            <p:nvPr/>
          </p:nvPicPr>
          <p:blipFill>
            <a:blip r:embed="rId88"/>
            <a:srcRect/>
            <a:stretch>
              <a:fillRect/>
            </a:stretch>
          </p:blipFill>
          <p:spPr bwMode="auto">
            <a:xfrm>
              <a:off x="1582" y="898"/>
              <a:ext cx="144" cy="110"/>
            </a:xfrm>
            <a:prstGeom prst="rect">
              <a:avLst/>
            </a:prstGeom>
            <a:noFill/>
            <a:ln w="9525">
              <a:noFill/>
              <a:miter lim="800000"/>
              <a:headEnd/>
              <a:tailEnd/>
            </a:ln>
          </p:spPr>
        </p:pic>
        <p:pic>
          <p:nvPicPr>
            <p:cNvPr id="20814" name="Picture 334" descr="red fighter"/>
            <p:cNvPicPr>
              <a:picLocks noChangeAspect="1" noChangeArrowheads="1"/>
            </p:cNvPicPr>
            <p:nvPr/>
          </p:nvPicPr>
          <p:blipFill>
            <a:blip r:embed="rId88"/>
            <a:srcRect/>
            <a:stretch>
              <a:fillRect/>
            </a:stretch>
          </p:blipFill>
          <p:spPr bwMode="auto">
            <a:xfrm>
              <a:off x="1678" y="1006"/>
              <a:ext cx="144" cy="110"/>
            </a:xfrm>
            <a:prstGeom prst="rect">
              <a:avLst/>
            </a:prstGeom>
            <a:noFill/>
            <a:ln w="9525">
              <a:noFill/>
              <a:miter lim="800000"/>
              <a:headEnd/>
              <a:tailEnd/>
            </a:ln>
          </p:spPr>
        </p:pic>
        <p:pic>
          <p:nvPicPr>
            <p:cNvPr id="20815" name="Picture 335" descr="red fighter"/>
            <p:cNvPicPr>
              <a:picLocks noChangeAspect="1" noChangeArrowheads="1"/>
            </p:cNvPicPr>
            <p:nvPr/>
          </p:nvPicPr>
          <p:blipFill>
            <a:blip r:embed="rId88"/>
            <a:srcRect/>
            <a:stretch>
              <a:fillRect/>
            </a:stretch>
          </p:blipFill>
          <p:spPr bwMode="auto">
            <a:xfrm>
              <a:off x="1774" y="898"/>
              <a:ext cx="144" cy="110"/>
            </a:xfrm>
            <a:prstGeom prst="rect">
              <a:avLst/>
            </a:prstGeom>
            <a:noFill/>
            <a:ln w="9525">
              <a:noFill/>
              <a:miter lim="800000"/>
              <a:headEnd/>
              <a:tailEnd/>
            </a:ln>
          </p:spPr>
        </p:pic>
      </p:grpSp>
      <p:grpSp>
        <p:nvGrpSpPr>
          <p:cNvPr id="20816" name="Group 336"/>
          <p:cNvGrpSpPr>
            <a:grpSpLocks noChangeAspect="1"/>
          </p:cNvGrpSpPr>
          <p:nvPr/>
        </p:nvGrpSpPr>
        <p:grpSpPr bwMode="auto">
          <a:xfrm rot="5400000">
            <a:off x="7478713" y="5254625"/>
            <a:ext cx="831850" cy="539750"/>
            <a:chOff x="1582" y="898"/>
            <a:chExt cx="336" cy="218"/>
          </a:xfrm>
        </p:grpSpPr>
        <p:pic>
          <p:nvPicPr>
            <p:cNvPr id="20817" name="Picture 337" descr="red fighter"/>
            <p:cNvPicPr>
              <a:picLocks noChangeAspect="1" noChangeArrowheads="1"/>
            </p:cNvPicPr>
            <p:nvPr/>
          </p:nvPicPr>
          <p:blipFill>
            <a:blip r:embed="rId88"/>
            <a:srcRect/>
            <a:stretch>
              <a:fillRect/>
            </a:stretch>
          </p:blipFill>
          <p:spPr bwMode="auto">
            <a:xfrm>
              <a:off x="1582" y="898"/>
              <a:ext cx="144" cy="110"/>
            </a:xfrm>
            <a:prstGeom prst="rect">
              <a:avLst/>
            </a:prstGeom>
            <a:noFill/>
            <a:ln w="9525">
              <a:noFill/>
              <a:miter lim="800000"/>
              <a:headEnd/>
              <a:tailEnd/>
            </a:ln>
          </p:spPr>
        </p:pic>
        <p:pic>
          <p:nvPicPr>
            <p:cNvPr id="20818" name="Picture 338" descr="red fighter"/>
            <p:cNvPicPr>
              <a:picLocks noChangeAspect="1" noChangeArrowheads="1"/>
            </p:cNvPicPr>
            <p:nvPr/>
          </p:nvPicPr>
          <p:blipFill>
            <a:blip r:embed="rId88"/>
            <a:srcRect/>
            <a:stretch>
              <a:fillRect/>
            </a:stretch>
          </p:blipFill>
          <p:spPr bwMode="auto">
            <a:xfrm>
              <a:off x="1678" y="1006"/>
              <a:ext cx="144" cy="110"/>
            </a:xfrm>
            <a:prstGeom prst="rect">
              <a:avLst/>
            </a:prstGeom>
            <a:noFill/>
            <a:ln w="9525">
              <a:noFill/>
              <a:miter lim="800000"/>
              <a:headEnd/>
              <a:tailEnd/>
            </a:ln>
          </p:spPr>
        </p:pic>
        <p:pic>
          <p:nvPicPr>
            <p:cNvPr id="20819" name="Picture 339" descr="red fighter"/>
            <p:cNvPicPr>
              <a:picLocks noChangeAspect="1" noChangeArrowheads="1"/>
            </p:cNvPicPr>
            <p:nvPr/>
          </p:nvPicPr>
          <p:blipFill>
            <a:blip r:embed="rId88"/>
            <a:srcRect/>
            <a:stretch>
              <a:fillRect/>
            </a:stretch>
          </p:blipFill>
          <p:spPr bwMode="auto">
            <a:xfrm>
              <a:off x="1774" y="898"/>
              <a:ext cx="144" cy="110"/>
            </a:xfrm>
            <a:prstGeom prst="rect">
              <a:avLst/>
            </a:prstGeom>
            <a:noFill/>
            <a:ln w="9525">
              <a:noFill/>
              <a:miter lim="800000"/>
              <a:headEnd/>
              <a:tailEnd/>
            </a:ln>
          </p:spPr>
        </p:pic>
      </p:grpSp>
      <p:grpSp>
        <p:nvGrpSpPr>
          <p:cNvPr id="20820" name="Group 340"/>
          <p:cNvGrpSpPr>
            <a:grpSpLocks noChangeAspect="1"/>
          </p:cNvGrpSpPr>
          <p:nvPr/>
        </p:nvGrpSpPr>
        <p:grpSpPr bwMode="auto">
          <a:xfrm rot="5400000">
            <a:off x="7021513" y="3040063"/>
            <a:ext cx="831850" cy="539750"/>
            <a:chOff x="1582" y="898"/>
            <a:chExt cx="336" cy="218"/>
          </a:xfrm>
        </p:grpSpPr>
        <p:pic>
          <p:nvPicPr>
            <p:cNvPr id="20821" name="Picture 341" descr="red fighter"/>
            <p:cNvPicPr>
              <a:picLocks noChangeAspect="1" noChangeArrowheads="1"/>
            </p:cNvPicPr>
            <p:nvPr/>
          </p:nvPicPr>
          <p:blipFill>
            <a:blip r:embed="rId88"/>
            <a:srcRect/>
            <a:stretch>
              <a:fillRect/>
            </a:stretch>
          </p:blipFill>
          <p:spPr bwMode="auto">
            <a:xfrm>
              <a:off x="1582" y="898"/>
              <a:ext cx="144" cy="110"/>
            </a:xfrm>
            <a:prstGeom prst="rect">
              <a:avLst/>
            </a:prstGeom>
            <a:noFill/>
            <a:ln w="9525">
              <a:noFill/>
              <a:miter lim="800000"/>
              <a:headEnd/>
              <a:tailEnd/>
            </a:ln>
          </p:spPr>
        </p:pic>
        <p:pic>
          <p:nvPicPr>
            <p:cNvPr id="20822" name="Picture 342" descr="red fighter"/>
            <p:cNvPicPr>
              <a:picLocks noChangeAspect="1" noChangeArrowheads="1"/>
            </p:cNvPicPr>
            <p:nvPr/>
          </p:nvPicPr>
          <p:blipFill>
            <a:blip r:embed="rId88"/>
            <a:srcRect/>
            <a:stretch>
              <a:fillRect/>
            </a:stretch>
          </p:blipFill>
          <p:spPr bwMode="auto">
            <a:xfrm>
              <a:off x="1678" y="1006"/>
              <a:ext cx="144" cy="110"/>
            </a:xfrm>
            <a:prstGeom prst="rect">
              <a:avLst/>
            </a:prstGeom>
            <a:noFill/>
            <a:ln w="9525">
              <a:noFill/>
              <a:miter lim="800000"/>
              <a:headEnd/>
              <a:tailEnd/>
            </a:ln>
          </p:spPr>
        </p:pic>
        <p:pic>
          <p:nvPicPr>
            <p:cNvPr id="20823" name="Picture 343" descr="red fighter"/>
            <p:cNvPicPr>
              <a:picLocks noChangeAspect="1" noChangeArrowheads="1"/>
            </p:cNvPicPr>
            <p:nvPr/>
          </p:nvPicPr>
          <p:blipFill>
            <a:blip r:embed="rId88"/>
            <a:srcRect/>
            <a:stretch>
              <a:fillRect/>
            </a:stretch>
          </p:blipFill>
          <p:spPr bwMode="auto">
            <a:xfrm>
              <a:off x="1774" y="898"/>
              <a:ext cx="144" cy="110"/>
            </a:xfrm>
            <a:prstGeom prst="rect">
              <a:avLst/>
            </a:prstGeom>
            <a:noFill/>
            <a:ln w="9525">
              <a:noFill/>
              <a:miter lim="800000"/>
              <a:headEnd/>
              <a:tailEnd/>
            </a:ln>
          </p:spPr>
        </p:pic>
      </p:grpSp>
      <p:grpSp>
        <p:nvGrpSpPr>
          <p:cNvPr id="20824" name="Group 344"/>
          <p:cNvGrpSpPr>
            <a:grpSpLocks noChangeAspect="1"/>
          </p:cNvGrpSpPr>
          <p:nvPr/>
        </p:nvGrpSpPr>
        <p:grpSpPr bwMode="auto">
          <a:xfrm rot="5400000">
            <a:off x="6945313" y="4186238"/>
            <a:ext cx="831850" cy="539750"/>
            <a:chOff x="1582" y="898"/>
            <a:chExt cx="336" cy="218"/>
          </a:xfrm>
        </p:grpSpPr>
        <p:pic>
          <p:nvPicPr>
            <p:cNvPr id="20825" name="Picture 345" descr="red fighter"/>
            <p:cNvPicPr>
              <a:picLocks noChangeAspect="1" noChangeArrowheads="1"/>
            </p:cNvPicPr>
            <p:nvPr/>
          </p:nvPicPr>
          <p:blipFill>
            <a:blip r:embed="rId88"/>
            <a:srcRect/>
            <a:stretch>
              <a:fillRect/>
            </a:stretch>
          </p:blipFill>
          <p:spPr bwMode="auto">
            <a:xfrm>
              <a:off x="1582" y="898"/>
              <a:ext cx="144" cy="110"/>
            </a:xfrm>
            <a:prstGeom prst="rect">
              <a:avLst/>
            </a:prstGeom>
            <a:noFill/>
            <a:ln w="9525">
              <a:noFill/>
              <a:miter lim="800000"/>
              <a:headEnd/>
              <a:tailEnd/>
            </a:ln>
          </p:spPr>
        </p:pic>
        <p:pic>
          <p:nvPicPr>
            <p:cNvPr id="20826" name="Picture 346" descr="red fighter"/>
            <p:cNvPicPr>
              <a:picLocks noChangeAspect="1" noChangeArrowheads="1"/>
            </p:cNvPicPr>
            <p:nvPr/>
          </p:nvPicPr>
          <p:blipFill>
            <a:blip r:embed="rId88"/>
            <a:srcRect/>
            <a:stretch>
              <a:fillRect/>
            </a:stretch>
          </p:blipFill>
          <p:spPr bwMode="auto">
            <a:xfrm>
              <a:off x="1678" y="1006"/>
              <a:ext cx="144" cy="110"/>
            </a:xfrm>
            <a:prstGeom prst="rect">
              <a:avLst/>
            </a:prstGeom>
            <a:noFill/>
            <a:ln w="9525">
              <a:noFill/>
              <a:miter lim="800000"/>
              <a:headEnd/>
              <a:tailEnd/>
            </a:ln>
          </p:spPr>
        </p:pic>
        <p:pic>
          <p:nvPicPr>
            <p:cNvPr id="20827" name="Picture 347" descr="red fighter"/>
            <p:cNvPicPr>
              <a:picLocks noChangeAspect="1" noChangeArrowheads="1"/>
            </p:cNvPicPr>
            <p:nvPr/>
          </p:nvPicPr>
          <p:blipFill>
            <a:blip r:embed="rId88"/>
            <a:srcRect/>
            <a:stretch>
              <a:fillRect/>
            </a:stretch>
          </p:blipFill>
          <p:spPr bwMode="auto">
            <a:xfrm>
              <a:off x="1774" y="898"/>
              <a:ext cx="144" cy="110"/>
            </a:xfrm>
            <a:prstGeom prst="rect">
              <a:avLst/>
            </a:prstGeom>
            <a:noFill/>
            <a:ln w="9525">
              <a:noFill/>
              <a:miter lim="800000"/>
              <a:headEnd/>
              <a:tailEnd/>
            </a:ln>
          </p:spPr>
        </p:pic>
      </p:grpSp>
      <p:pic>
        <p:nvPicPr>
          <p:cNvPr id="20828" name="Picture 348" descr="MCj03886780000[1]"/>
          <p:cNvPicPr>
            <a:picLocks noChangeAspect="1" noChangeArrowheads="1"/>
          </p:cNvPicPr>
          <p:nvPr/>
        </p:nvPicPr>
        <p:blipFill>
          <a:blip r:embed="rId89">
            <a:lum bright="-100000" contrast="-78000"/>
          </a:blip>
          <a:srcRect/>
          <a:stretch>
            <a:fillRect/>
          </a:stretch>
        </p:blipFill>
        <p:spPr bwMode="auto">
          <a:xfrm>
            <a:off x="7472363" y="2817813"/>
            <a:ext cx="598487" cy="290512"/>
          </a:xfrm>
          <a:prstGeom prst="rect">
            <a:avLst/>
          </a:prstGeom>
          <a:noFill/>
          <a:ln w="9525">
            <a:noFill/>
            <a:miter lim="800000"/>
            <a:headEnd/>
            <a:tailEnd/>
          </a:ln>
        </p:spPr>
      </p:pic>
      <p:pic>
        <p:nvPicPr>
          <p:cNvPr id="20829" name="Picture 349" descr="MCj03886780000[1]"/>
          <p:cNvPicPr>
            <a:picLocks noChangeAspect="1" noChangeArrowheads="1"/>
          </p:cNvPicPr>
          <p:nvPr/>
        </p:nvPicPr>
        <p:blipFill>
          <a:blip r:embed="rId90">
            <a:lum bright="-100000" contrast="-78000"/>
          </a:blip>
          <a:srcRect/>
          <a:stretch>
            <a:fillRect/>
          </a:stretch>
        </p:blipFill>
        <p:spPr bwMode="auto">
          <a:xfrm>
            <a:off x="7548563" y="4649788"/>
            <a:ext cx="598487" cy="290512"/>
          </a:xfrm>
          <a:prstGeom prst="rect">
            <a:avLst/>
          </a:prstGeom>
          <a:noFill/>
          <a:ln w="9525">
            <a:noFill/>
            <a:miter lim="800000"/>
            <a:headEnd/>
            <a:tailEnd/>
          </a:ln>
        </p:spPr>
      </p:pic>
      <p:grpSp>
        <p:nvGrpSpPr>
          <p:cNvPr id="20830" name="Group 350"/>
          <p:cNvGrpSpPr>
            <a:grpSpLocks noChangeAspect="1"/>
          </p:cNvGrpSpPr>
          <p:nvPr/>
        </p:nvGrpSpPr>
        <p:grpSpPr bwMode="auto">
          <a:xfrm rot="5400000">
            <a:off x="7937500" y="2506663"/>
            <a:ext cx="831850" cy="539750"/>
            <a:chOff x="1582" y="898"/>
            <a:chExt cx="336" cy="218"/>
          </a:xfrm>
        </p:grpSpPr>
        <p:pic>
          <p:nvPicPr>
            <p:cNvPr id="20831" name="Picture 351" descr="red fighter"/>
            <p:cNvPicPr>
              <a:picLocks noChangeAspect="1" noChangeArrowheads="1"/>
            </p:cNvPicPr>
            <p:nvPr/>
          </p:nvPicPr>
          <p:blipFill>
            <a:blip r:embed="rId88"/>
            <a:srcRect/>
            <a:stretch>
              <a:fillRect/>
            </a:stretch>
          </p:blipFill>
          <p:spPr bwMode="auto">
            <a:xfrm>
              <a:off x="1582" y="898"/>
              <a:ext cx="144" cy="110"/>
            </a:xfrm>
            <a:prstGeom prst="rect">
              <a:avLst/>
            </a:prstGeom>
            <a:noFill/>
            <a:ln w="9525">
              <a:noFill/>
              <a:miter lim="800000"/>
              <a:headEnd/>
              <a:tailEnd/>
            </a:ln>
          </p:spPr>
        </p:pic>
        <p:pic>
          <p:nvPicPr>
            <p:cNvPr id="20832" name="Picture 352" descr="red fighter"/>
            <p:cNvPicPr>
              <a:picLocks noChangeAspect="1" noChangeArrowheads="1"/>
            </p:cNvPicPr>
            <p:nvPr/>
          </p:nvPicPr>
          <p:blipFill>
            <a:blip r:embed="rId88"/>
            <a:srcRect/>
            <a:stretch>
              <a:fillRect/>
            </a:stretch>
          </p:blipFill>
          <p:spPr bwMode="auto">
            <a:xfrm>
              <a:off x="1678" y="1006"/>
              <a:ext cx="144" cy="110"/>
            </a:xfrm>
            <a:prstGeom prst="rect">
              <a:avLst/>
            </a:prstGeom>
            <a:noFill/>
            <a:ln w="9525">
              <a:noFill/>
              <a:miter lim="800000"/>
              <a:headEnd/>
              <a:tailEnd/>
            </a:ln>
          </p:spPr>
        </p:pic>
        <p:pic>
          <p:nvPicPr>
            <p:cNvPr id="20833" name="Picture 353" descr="red fighter"/>
            <p:cNvPicPr>
              <a:picLocks noChangeAspect="1" noChangeArrowheads="1"/>
            </p:cNvPicPr>
            <p:nvPr/>
          </p:nvPicPr>
          <p:blipFill>
            <a:blip r:embed="rId88"/>
            <a:srcRect/>
            <a:stretch>
              <a:fillRect/>
            </a:stretch>
          </p:blipFill>
          <p:spPr bwMode="auto">
            <a:xfrm>
              <a:off x="1774" y="898"/>
              <a:ext cx="144" cy="110"/>
            </a:xfrm>
            <a:prstGeom prst="rect">
              <a:avLst/>
            </a:prstGeom>
            <a:noFill/>
            <a:ln w="9525">
              <a:noFill/>
              <a:miter lim="800000"/>
              <a:headEnd/>
              <a:tailEnd/>
            </a:ln>
          </p:spPr>
        </p:pic>
      </p:grpSp>
      <p:grpSp>
        <p:nvGrpSpPr>
          <p:cNvPr id="20834" name="Group 354"/>
          <p:cNvGrpSpPr>
            <a:grpSpLocks noChangeAspect="1"/>
          </p:cNvGrpSpPr>
          <p:nvPr/>
        </p:nvGrpSpPr>
        <p:grpSpPr bwMode="auto">
          <a:xfrm rot="5400000">
            <a:off x="8153400" y="3573463"/>
            <a:ext cx="831850" cy="539750"/>
            <a:chOff x="1582" y="898"/>
            <a:chExt cx="336" cy="218"/>
          </a:xfrm>
        </p:grpSpPr>
        <p:pic>
          <p:nvPicPr>
            <p:cNvPr id="20835" name="Picture 355" descr="red fighter"/>
            <p:cNvPicPr>
              <a:picLocks noChangeAspect="1" noChangeArrowheads="1"/>
            </p:cNvPicPr>
            <p:nvPr/>
          </p:nvPicPr>
          <p:blipFill>
            <a:blip r:embed="rId88"/>
            <a:srcRect/>
            <a:stretch>
              <a:fillRect/>
            </a:stretch>
          </p:blipFill>
          <p:spPr bwMode="auto">
            <a:xfrm>
              <a:off x="1582" y="898"/>
              <a:ext cx="144" cy="110"/>
            </a:xfrm>
            <a:prstGeom prst="rect">
              <a:avLst/>
            </a:prstGeom>
            <a:noFill/>
            <a:ln w="9525">
              <a:noFill/>
              <a:miter lim="800000"/>
              <a:headEnd/>
              <a:tailEnd/>
            </a:ln>
          </p:spPr>
        </p:pic>
        <p:pic>
          <p:nvPicPr>
            <p:cNvPr id="20836" name="Picture 356" descr="red fighter"/>
            <p:cNvPicPr>
              <a:picLocks noChangeAspect="1" noChangeArrowheads="1"/>
            </p:cNvPicPr>
            <p:nvPr/>
          </p:nvPicPr>
          <p:blipFill>
            <a:blip r:embed="rId88"/>
            <a:srcRect/>
            <a:stretch>
              <a:fillRect/>
            </a:stretch>
          </p:blipFill>
          <p:spPr bwMode="auto">
            <a:xfrm>
              <a:off x="1678" y="1006"/>
              <a:ext cx="144" cy="110"/>
            </a:xfrm>
            <a:prstGeom prst="rect">
              <a:avLst/>
            </a:prstGeom>
            <a:noFill/>
            <a:ln w="9525">
              <a:noFill/>
              <a:miter lim="800000"/>
              <a:headEnd/>
              <a:tailEnd/>
            </a:ln>
          </p:spPr>
        </p:pic>
        <p:pic>
          <p:nvPicPr>
            <p:cNvPr id="20837" name="Picture 357" descr="red fighter"/>
            <p:cNvPicPr>
              <a:picLocks noChangeAspect="1" noChangeArrowheads="1"/>
            </p:cNvPicPr>
            <p:nvPr/>
          </p:nvPicPr>
          <p:blipFill>
            <a:blip r:embed="rId88"/>
            <a:srcRect/>
            <a:stretch>
              <a:fillRect/>
            </a:stretch>
          </p:blipFill>
          <p:spPr bwMode="auto">
            <a:xfrm>
              <a:off x="1774" y="898"/>
              <a:ext cx="144" cy="110"/>
            </a:xfrm>
            <a:prstGeom prst="rect">
              <a:avLst/>
            </a:prstGeom>
            <a:noFill/>
            <a:ln w="9525">
              <a:noFill/>
              <a:miter lim="800000"/>
              <a:headEnd/>
              <a:tailEnd/>
            </a:ln>
          </p:spPr>
        </p:pic>
      </p:grpSp>
      <p:grpSp>
        <p:nvGrpSpPr>
          <p:cNvPr id="20838" name="Group 358"/>
          <p:cNvGrpSpPr>
            <a:grpSpLocks noChangeAspect="1"/>
          </p:cNvGrpSpPr>
          <p:nvPr/>
        </p:nvGrpSpPr>
        <p:grpSpPr bwMode="auto">
          <a:xfrm rot="5400000">
            <a:off x="8077200" y="4719638"/>
            <a:ext cx="831850" cy="539750"/>
            <a:chOff x="1582" y="898"/>
            <a:chExt cx="336" cy="218"/>
          </a:xfrm>
        </p:grpSpPr>
        <p:pic>
          <p:nvPicPr>
            <p:cNvPr id="20839" name="Picture 359" descr="red fighter"/>
            <p:cNvPicPr>
              <a:picLocks noChangeAspect="1" noChangeArrowheads="1"/>
            </p:cNvPicPr>
            <p:nvPr/>
          </p:nvPicPr>
          <p:blipFill>
            <a:blip r:embed="rId88"/>
            <a:srcRect/>
            <a:stretch>
              <a:fillRect/>
            </a:stretch>
          </p:blipFill>
          <p:spPr bwMode="auto">
            <a:xfrm>
              <a:off x="1582" y="898"/>
              <a:ext cx="144" cy="110"/>
            </a:xfrm>
            <a:prstGeom prst="rect">
              <a:avLst/>
            </a:prstGeom>
            <a:noFill/>
            <a:ln w="9525">
              <a:noFill/>
              <a:miter lim="800000"/>
              <a:headEnd/>
              <a:tailEnd/>
            </a:ln>
          </p:spPr>
        </p:pic>
        <p:pic>
          <p:nvPicPr>
            <p:cNvPr id="20840" name="Picture 360" descr="red fighter"/>
            <p:cNvPicPr>
              <a:picLocks noChangeAspect="1" noChangeArrowheads="1"/>
            </p:cNvPicPr>
            <p:nvPr/>
          </p:nvPicPr>
          <p:blipFill>
            <a:blip r:embed="rId88"/>
            <a:srcRect/>
            <a:stretch>
              <a:fillRect/>
            </a:stretch>
          </p:blipFill>
          <p:spPr bwMode="auto">
            <a:xfrm>
              <a:off x="1678" y="1006"/>
              <a:ext cx="144" cy="110"/>
            </a:xfrm>
            <a:prstGeom prst="rect">
              <a:avLst/>
            </a:prstGeom>
            <a:noFill/>
            <a:ln w="9525">
              <a:noFill/>
              <a:miter lim="800000"/>
              <a:headEnd/>
              <a:tailEnd/>
            </a:ln>
          </p:spPr>
        </p:pic>
        <p:pic>
          <p:nvPicPr>
            <p:cNvPr id="20841" name="Picture 361" descr="red fighter"/>
            <p:cNvPicPr>
              <a:picLocks noChangeAspect="1" noChangeArrowheads="1"/>
            </p:cNvPicPr>
            <p:nvPr/>
          </p:nvPicPr>
          <p:blipFill>
            <a:blip r:embed="rId88"/>
            <a:srcRect/>
            <a:stretch>
              <a:fillRect/>
            </a:stretch>
          </p:blipFill>
          <p:spPr bwMode="auto">
            <a:xfrm>
              <a:off x="1774" y="898"/>
              <a:ext cx="144" cy="110"/>
            </a:xfrm>
            <a:prstGeom prst="rect">
              <a:avLst/>
            </a:prstGeom>
            <a:noFill/>
            <a:ln w="9525">
              <a:noFill/>
              <a:miter lim="800000"/>
              <a:headEnd/>
              <a:tailEnd/>
            </a:ln>
          </p:spPr>
        </p:pic>
      </p:grpSp>
      <p:sp>
        <p:nvSpPr>
          <p:cNvPr id="20906" name="Freeform 426"/>
          <p:cNvSpPr>
            <a:spLocks/>
          </p:cNvSpPr>
          <p:nvPr/>
        </p:nvSpPr>
        <p:spPr bwMode="auto">
          <a:xfrm>
            <a:off x="7124700" y="1139825"/>
            <a:ext cx="2019300" cy="15875"/>
          </a:xfrm>
          <a:custGeom>
            <a:avLst/>
            <a:gdLst/>
            <a:ahLst/>
            <a:cxnLst>
              <a:cxn ang="0">
                <a:pos x="0" y="10"/>
              </a:cxn>
              <a:cxn ang="0">
                <a:pos x="1272" y="0"/>
              </a:cxn>
            </a:cxnLst>
            <a:rect l="0" t="0" r="r" b="b"/>
            <a:pathLst>
              <a:path w="1272" h="10">
                <a:moveTo>
                  <a:pt x="0" y="10"/>
                </a:moveTo>
                <a:lnTo>
                  <a:pt x="1272" y="0"/>
                </a:lnTo>
              </a:path>
            </a:pathLst>
          </a:custGeom>
          <a:noFill/>
          <a:ln w="38100" cap="flat">
            <a:solidFill>
              <a:srgbClr val="FF0000"/>
            </a:solidFill>
            <a:prstDash val="dash"/>
            <a:round/>
            <a:headEnd type="none" w="med" len="med"/>
            <a:tailEnd type="none" w="med" len="med"/>
          </a:ln>
          <a:effectLst/>
        </p:spPr>
        <p:txBody>
          <a:bodyPr/>
          <a:lstStyle/>
          <a:p>
            <a:endParaRPr lang="en-US"/>
          </a:p>
        </p:txBody>
      </p:sp>
      <p:sp>
        <p:nvSpPr>
          <p:cNvPr id="20907" name="Oval 427" descr="75%"/>
          <p:cNvSpPr>
            <a:spLocks noChangeArrowheads="1"/>
          </p:cNvSpPr>
          <p:nvPr/>
        </p:nvSpPr>
        <p:spPr bwMode="auto">
          <a:xfrm>
            <a:off x="4191000" y="2132013"/>
            <a:ext cx="90488"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0908" name="Freeform 428"/>
          <p:cNvSpPr>
            <a:spLocks/>
          </p:cNvSpPr>
          <p:nvPr/>
        </p:nvSpPr>
        <p:spPr bwMode="auto">
          <a:xfrm>
            <a:off x="5934075" y="1981200"/>
            <a:ext cx="3209925" cy="466725"/>
          </a:xfrm>
          <a:custGeom>
            <a:avLst/>
            <a:gdLst/>
            <a:ahLst/>
            <a:cxnLst>
              <a:cxn ang="0">
                <a:pos x="0" y="0"/>
              </a:cxn>
              <a:cxn ang="0">
                <a:pos x="222" y="294"/>
              </a:cxn>
              <a:cxn ang="0">
                <a:pos x="2022" y="287"/>
              </a:cxn>
            </a:cxnLst>
            <a:rect l="0" t="0" r="r" b="b"/>
            <a:pathLst>
              <a:path w="2022" h="294">
                <a:moveTo>
                  <a:pt x="0" y="0"/>
                </a:moveTo>
                <a:lnTo>
                  <a:pt x="222" y="294"/>
                </a:lnTo>
                <a:lnTo>
                  <a:pt x="2022" y="287"/>
                </a:lnTo>
              </a:path>
            </a:pathLst>
          </a:custGeom>
          <a:noFill/>
          <a:ln w="38100" cap="flat">
            <a:solidFill>
              <a:srgbClr val="FF0000"/>
            </a:solidFill>
            <a:prstDash val="dash"/>
            <a:round/>
            <a:headEnd type="none" w="med" len="med"/>
            <a:tailEnd type="none" w="med" len="med"/>
          </a:ln>
          <a:effectLst/>
        </p:spPr>
        <p:txBody>
          <a:bodyPr/>
          <a:lstStyle/>
          <a:p>
            <a:endParaRPr lang="en-US"/>
          </a:p>
        </p:txBody>
      </p:sp>
      <p:pic>
        <p:nvPicPr>
          <p:cNvPr id="20720" name="Picture 240" descr="german 340th division"/>
          <p:cNvPicPr>
            <a:picLocks noChangeAspect="1" noChangeArrowheads="1"/>
          </p:cNvPicPr>
          <p:nvPr/>
        </p:nvPicPr>
        <p:blipFill>
          <a:blip r:embed="rId91"/>
          <a:srcRect/>
          <a:stretch>
            <a:fillRect/>
          </a:stretch>
        </p:blipFill>
        <p:spPr bwMode="auto">
          <a:xfrm>
            <a:off x="8464550" y="-387350"/>
            <a:ext cx="484188" cy="287337"/>
          </a:xfrm>
          <a:prstGeom prst="rect">
            <a:avLst/>
          </a:prstGeom>
          <a:noFill/>
        </p:spPr>
      </p:pic>
      <p:grpSp>
        <p:nvGrpSpPr>
          <p:cNvPr id="20931" name="Group 451"/>
          <p:cNvGrpSpPr>
            <a:grpSpLocks/>
          </p:cNvGrpSpPr>
          <p:nvPr/>
        </p:nvGrpSpPr>
        <p:grpSpPr bwMode="auto">
          <a:xfrm>
            <a:off x="10372725" y="12665075"/>
            <a:ext cx="7251700" cy="4092575"/>
            <a:chOff x="6294" y="7786"/>
            <a:chExt cx="4568" cy="2578"/>
          </a:xfrm>
        </p:grpSpPr>
        <p:sp>
          <p:nvSpPr>
            <p:cNvPr id="20932" name="Text Box 452"/>
            <p:cNvSpPr txBox="1">
              <a:spLocks noChangeArrowheads="1"/>
            </p:cNvSpPr>
            <p:nvPr/>
          </p:nvSpPr>
          <p:spPr bwMode="auto">
            <a:xfrm>
              <a:off x="6294" y="7786"/>
              <a:ext cx="4568" cy="2578"/>
            </a:xfrm>
            <a:prstGeom prst="rect">
              <a:avLst/>
            </a:prstGeom>
            <a:solidFill>
              <a:schemeClr val="bg1">
                <a:alpha val="89999"/>
              </a:schemeClr>
            </a:solidFill>
            <a:ln w="38100">
              <a:solidFill>
                <a:schemeClr val="tx1"/>
              </a:solidFill>
              <a:miter lim="800000"/>
              <a:headEnd/>
              <a:tailEnd/>
            </a:ln>
            <a:effectLst/>
          </p:spPr>
          <p:txBody>
            <a:bodyPr>
              <a:spAutoFit/>
            </a:bodyPr>
            <a:lstStyle/>
            <a:p>
              <a:pPr>
                <a:spcBef>
                  <a:spcPct val="50000"/>
                </a:spcBef>
              </a:pPr>
              <a:r>
                <a:rPr lang="en-US" sz="2000"/>
                <a:t>American Army &amp; allies		German Army</a:t>
              </a:r>
            </a:p>
            <a:p>
              <a:pPr>
                <a:spcBef>
                  <a:spcPct val="50000"/>
                </a:spcBef>
              </a:pPr>
              <a:r>
                <a:rPr lang="en-US" sz="2000"/>
                <a:t>Infantry division			Infantry division</a:t>
              </a:r>
            </a:p>
            <a:p>
              <a:pPr>
                <a:spcBef>
                  <a:spcPct val="50000"/>
                </a:spcBef>
              </a:pPr>
              <a:r>
                <a:rPr lang="en-US" sz="2000"/>
                <a:t>Airborne division		Airborne division</a:t>
              </a:r>
            </a:p>
            <a:p>
              <a:pPr>
                <a:spcBef>
                  <a:spcPct val="50000"/>
                </a:spcBef>
              </a:pPr>
              <a:r>
                <a:rPr lang="en-US" sz="2000"/>
                <a:t>Armoured division		Armoured division</a:t>
              </a:r>
            </a:p>
            <a:p>
              <a:pPr>
                <a:spcBef>
                  <a:spcPct val="50000"/>
                </a:spcBef>
              </a:pPr>
              <a:r>
                <a:rPr lang="en-US" sz="2000"/>
                <a:t>Armoured brigade		Mechanized division</a:t>
              </a:r>
            </a:p>
            <a:p>
              <a:pPr>
                <a:spcBef>
                  <a:spcPct val="50000"/>
                </a:spcBef>
              </a:pPr>
              <a:r>
                <a:rPr lang="en-US" sz="2000"/>
                <a:t>UK infantry division		</a:t>
              </a:r>
              <a:r>
                <a:rPr lang="en-US" sz="2000" i="1"/>
                <a:t>SS</a:t>
              </a:r>
              <a:r>
                <a:rPr lang="en-US" sz="2000"/>
                <a:t> armoured division</a:t>
              </a:r>
            </a:p>
            <a:p>
              <a:pPr>
                <a:spcBef>
                  <a:spcPct val="50000"/>
                </a:spcBef>
              </a:pPr>
              <a:r>
                <a:rPr lang="en-US" sz="2000"/>
                <a:t>UK airborne division		</a:t>
              </a:r>
              <a:r>
                <a:rPr lang="en-US" sz="2000" i="1"/>
                <a:t>SS</a:t>
              </a:r>
              <a:r>
                <a:rPr lang="en-US" sz="2000"/>
                <a:t> armoured brigade</a:t>
              </a:r>
            </a:p>
            <a:p>
              <a:pPr>
                <a:spcBef>
                  <a:spcPct val="50000"/>
                </a:spcBef>
              </a:pPr>
              <a:r>
                <a:rPr lang="en-US" sz="2000"/>
                <a:t>UK armoured division		</a:t>
              </a:r>
              <a:r>
                <a:rPr lang="en-US" sz="2000" i="1"/>
                <a:t>SS</a:t>
              </a:r>
              <a:r>
                <a:rPr lang="en-US" sz="2000"/>
                <a:t> </a:t>
              </a:r>
              <a:r>
                <a:rPr lang="en-US" sz="2000" i="1"/>
                <a:t>kampfgruppe</a:t>
              </a:r>
            </a:p>
            <a:p>
              <a:pPr>
                <a:spcBef>
                  <a:spcPct val="50000"/>
                </a:spcBef>
              </a:pPr>
              <a:r>
                <a:rPr lang="en-US" sz="2000"/>
                <a:t>UK armoured brigade		</a:t>
              </a:r>
              <a:r>
                <a:rPr lang="en-US" sz="2000" i="1"/>
                <a:t>SS</a:t>
              </a:r>
              <a:r>
                <a:rPr lang="en-US" sz="2000"/>
                <a:t> mechanized brigade</a:t>
              </a:r>
            </a:p>
          </p:txBody>
        </p:sp>
        <p:pic>
          <p:nvPicPr>
            <p:cNvPr id="20933" name="Picture 453" descr="german 2nd ss panzer division"/>
            <p:cNvPicPr>
              <a:picLocks noChangeAspect="1" noChangeArrowheads="1"/>
            </p:cNvPicPr>
            <p:nvPr/>
          </p:nvPicPr>
          <p:blipFill>
            <a:blip r:embed="rId13"/>
            <a:srcRect/>
            <a:stretch>
              <a:fillRect/>
            </a:stretch>
          </p:blipFill>
          <p:spPr bwMode="auto">
            <a:xfrm>
              <a:off x="10381" y="8700"/>
              <a:ext cx="280" cy="181"/>
            </a:xfrm>
            <a:prstGeom prst="rect">
              <a:avLst/>
            </a:prstGeom>
            <a:noFill/>
          </p:spPr>
        </p:pic>
        <p:pic>
          <p:nvPicPr>
            <p:cNvPr id="20934" name="Picture 454" descr="german 3rd fj division"/>
            <p:cNvPicPr>
              <a:picLocks noChangeAspect="1" noChangeArrowheads="1"/>
            </p:cNvPicPr>
            <p:nvPr/>
          </p:nvPicPr>
          <p:blipFill>
            <a:blip r:embed="rId14"/>
            <a:srcRect/>
            <a:stretch>
              <a:fillRect/>
            </a:stretch>
          </p:blipFill>
          <p:spPr bwMode="auto">
            <a:xfrm>
              <a:off x="10381" y="8411"/>
              <a:ext cx="277" cy="181"/>
            </a:xfrm>
            <a:prstGeom prst="rect">
              <a:avLst/>
            </a:prstGeom>
            <a:noFill/>
            <a:ln w="9525">
              <a:noFill/>
              <a:miter lim="800000"/>
              <a:headEnd/>
              <a:tailEnd/>
            </a:ln>
          </p:spPr>
        </p:pic>
        <p:pic>
          <p:nvPicPr>
            <p:cNvPr id="20935" name="Picture 455" descr="german 12th division"/>
            <p:cNvPicPr>
              <a:picLocks noChangeAspect="1" noChangeArrowheads="1"/>
            </p:cNvPicPr>
            <p:nvPr/>
          </p:nvPicPr>
          <p:blipFill>
            <a:blip r:embed="rId15"/>
            <a:srcRect/>
            <a:stretch>
              <a:fillRect/>
            </a:stretch>
          </p:blipFill>
          <p:spPr bwMode="auto">
            <a:xfrm>
              <a:off x="10381" y="8123"/>
              <a:ext cx="282" cy="181"/>
            </a:xfrm>
            <a:prstGeom prst="rect">
              <a:avLst/>
            </a:prstGeom>
            <a:noFill/>
          </p:spPr>
        </p:pic>
        <p:pic>
          <p:nvPicPr>
            <p:cNvPr id="20936" name="Picture 456" descr="german 1st ss panzer division"/>
            <p:cNvPicPr>
              <a:picLocks noChangeAspect="1" noChangeArrowheads="1"/>
            </p:cNvPicPr>
            <p:nvPr/>
          </p:nvPicPr>
          <p:blipFill>
            <a:blip r:embed="rId92"/>
            <a:srcRect/>
            <a:stretch>
              <a:fillRect/>
            </a:stretch>
          </p:blipFill>
          <p:spPr bwMode="auto">
            <a:xfrm>
              <a:off x="10381" y="9277"/>
              <a:ext cx="280" cy="181"/>
            </a:xfrm>
            <a:prstGeom prst="rect">
              <a:avLst/>
            </a:prstGeom>
            <a:noFill/>
          </p:spPr>
        </p:pic>
        <p:pic>
          <p:nvPicPr>
            <p:cNvPr id="20937" name="Picture 457" descr="german 3rd panzergrenadier division"/>
            <p:cNvPicPr>
              <a:picLocks noChangeAspect="1" noChangeArrowheads="1"/>
            </p:cNvPicPr>
            <p:nvPr/>
          </p:nvPicPr>
          <p:blipFill>
            <a:blip r:embed="rId32"/>
            <a:srcRect/>
            <a:stretch>
              <a:fillRect/>
            </a:stretch>
          </p:blipFill>
          <p:spPr bwMode="auto">
            <a:xfrm>
              <a:off x="10381" y="8988"/>
              <a:ext cx="278" cy="181"/>
            </a:xfrm>
            <a:prstGeom prst="rect">
              <a:avLst/>
            </a:prstGeom>
            <a:noFill/>
          </p:spPr>
        </p:pic>
        <p:pic>
          <p:nvPicPr>
            <p:cNvPr id="20938" name="Picture 458" descr="us 1st division"/>
            <p:cNvPicPr>
              <a:picLocks noChangeAspect="1" noChangeArrowheads="1"/>
            </p:cNvPicPr>
            <p:nvPr/>
          </p:nvPicPr>
          <p:blipFill>
            <a:blip r:embed="rId93"/>
            <a:srcRect/>
            <a:stretch>
              <a:fillRect/>
            </a:stretch>
          </p:blipFill>
          <p:spPr bwMode="auto">
            <a:xfrm>
              <a:off x="8025" y="8123"/>
              <a:ext cx="281" cy="181"/>
            </a:xfrm>
            <a:prstGeom prst="rect">
              <a:avLst/>
            </a:prstGeom>
            <a:noFill/>
          </p:spPr>
        </p:pic>
        <p:pic>
          <p:nvPicPr>
            <p:cNvPr id="20939" name="Picture 459" descr="german fuhrer belgeit brigade"/>
            <p:cNvPicPr>
              <a:picLocks noChangeAspect="1" noChangeArrowheads="1"/>
            </p:cNvPicPr>
            <p:nvPr/>
          </p:nvPicPr>
          <p:blipFill>
            <a:blip r:embed="rId94"/>
            <a:srcRect/>
            <a:stretch>
              <a:fillRect/>
            </a:stretch>
          </p:blipFill>
          <p:spPr bwMode="auto">
            <a:xfrm>
              <a:off x="10429" y="9565"/>
              <a:ext cx="211" cy="137"/>
            </a:xfrm>
            <a:prstGeom prst="rect">
              <a:avLst/>
            </a:prstGeom>
            <a:noFill/>
          </p:spPr>
        </p:pic>
        <p:pic>
          <p:nvPicPr>
            <p:cNvPr id="20940" name="Picture 460" descr="german fuhrer grenadier brigade"/>
            <p:cNvPicPr>
              <a:picLocks noChangeAspect="1" noChangeArrowheads="1"/>
            </p:cNvPicPr>
            <p:nvPr/>
          </p:nvPicPr>
          <p:blipFill>
            <a:blip r:embed="rId95"/>
            <a:srcRect/>
            <a:stretch>
              <a:fillRect/>
            </a:stretch>
          </p:blipFill>
          <p:spPr bwMode="auto">
            <a:xfrm>
              <a:off x="10429" y="10142"/>
              <a:ext cx="209" cy="136"/>
            </a:xfrm>
            <a:prstGeom prst="rect">
              <a:avLst/>
            </a:prstGeom>
            <a:noFill/>
          </p:spPr>
        </p:pic>
        <p:pic>
          <p:nvPicPr>
            <p:cNvPr id="20941" name="Picture 461" descr="us 101st airborne division"/>
            <p:cNvPicPr>
              <a:picLocks noChangeAspect="1" noChangeArrowheads="1"/>
            </p:cNvPicPr>
            <p:nvPr/>
          </p:nvPicPr>
          <p:blipFill>
            <a:blip r:embed="rId96"/>
            <a:srcRect/>
            <a:stretch>
              <a:fillRect/>
            </a:stretch>
          </p:blipFill>
          <p:spPr bwMode="auto">
            <a:xfrm>
              <a:off x="8025" y="8411"/>
              <a:ext cx="301" cy="181"/>
            </a:xfrm>
            <a:prstGeom prst="rect">
              <a:avLst/>
            </a:prstGeom>
            <a:noFill/>
          </p:spPr>
        </p:pic>
        <p:pic>
          <p:nvPicPr>
            <p:cNvPr id="20942" name="Picture 462" descr="cca us 3rd armoured division"/>
            <p:cNvPicPr>
              <a:picLocks noChangeAspect="1" noChangeArrowheads="1"/>
            </p:cNvPicPr>
            <p:nvPr/>
          </p:nvPicPr>
          <p:blipFill>
            <a:blip r:embed="rId97"/>
            <a:srcRect/>
            <a:stretch>
              <a:fillRect/>
            </a:stretch>
          </p:blipFill>
          <p:spPr bwMode="auto">
            <a:xfrm>
              <a:off x="8073" y="8988"/>
              <a:ext cx="213" cy="138"/>
            </a:xfrm>
            <a:prstGeom prst="rect">
              <a:avLst/>
            </a:prstGeom>
            <a:noFill/>
          </p:spPr>
        </p:pic>
        <p:pic>
          <p:nvPicPr>
            <p:cNvPr id="20943" name="Picture 463" descr="british 29th armoured brigade"/>
            <p:cNvPicPr>
              <a:picLocks noChangeAspect="1" noChangeArrowheads="1"/>
            </p:cNvPicPr>
            <p:nvPr/>
          </p:nvPicPr>
          <p:blipFill>
            <a:blip r:embed="rId98"/>
            <a:srcRect/>
            <a:stretch>
              <a:fillRect/>
            </a:stretch>
          </p:blipFill>
          <p:spPr bwMode="auto">
            <a:xfrm>
              <a:off x="8121" y="10142"/>
              <a:ext cx="211" cy="136"/>
            </a:xfrm>
            <a:prstGeom prst="rect">
              <a:avLst/>
            </a:prstGeom>
            <a:noFill/>
          </p:spPr>
        </p:pic>
        <p:pic>
          <p:nvPicPr>
            <p:cNvPr id="20944" name="Picture 464" descr="british 53rd division"/>
            <p:cNvPicPr>
              <a:picLocks noChangeAspect="1" noChangeArrowheads="1"/>
            </p:cNvPicPr>
            <p:nvPr/>
          </p:nvPicPr>
          <p:blipFill>
            <a:blip r:embed="rId99"/>
            <a:srcRect/>
            <a:stretch>
              <a:fillRect/>
            </a:stretch>
          </p:blipFill>
          <p:spPr bwMode="auto">
            <a:xfrm>
              <a:off x="8025" y="9277"/>
              <a:ext cx="338" cy="181"/>
            </a:xfrm>
            <a:prstGeom prst="rect">
              <a:avLst/>
            </a:prstGeom>
            <a:noFill/>
          </p:spPr>
        </p:pic>
        <p:pic>
          <p:nvPicPr>
            <p:cNvPr id="20945" name="Picture 465" descr="us 2nd armoured division"/>
            <p:cNvPicPr>
              <a:picLocks noChangeAspect="1" noChangeArrowheads="1"/>
            </p:cNvPicPr>
            <p:nvPr/>
          </p:nvPicPr>
          <p:blipFill>
            <a:blip r:embed="rId100"/>
            <a:srcRect/>
            <a:stretch>
              <a:fillRect/>
            </a:stretch>
          </p:blipFill>
          <p:spPr bwMode="auto">
            <a:xfrm>
              <a:off x="8025" y="8700"/>
              <a:ext cx="281" cy="182"/>
            </a:xfrm>
            <a:prstGeom prst="rect">
              <a:avLst/>
            </a:prstGeom>
            <a:noFill/>
          </p:spPr>
        </p:pic>
        <p:pic>
          <p:nvPicPr>
            <p:cNvPr id="20946" name="Picture 466" descr="british guards armoured division"/>
            <p:cNvPicPr>
              <a:picLocks noChangeAspect="1" noChangeArrowheads="1"/>
            </p:cNvPicPr>
            <p:nvPr/>
          </p:nvPicPr>
          <p:blipFill>
            <a:blip r:embed="rId101"/>
            <a:srcRect/>
            <a:stretch>
              <a:fillRect/>
            </a:stretch>
          </p:blipFill>
          <p:spPr bwMode="auto">
            <a:xfrm>
              <a:off x="8073" y="9854"/>
              <a:ext cx="281" cy="181"/>
            </a:xfrm>
            <a:prstGeom prst="rect">
              <a:avLst/>
            </a:prstGeom>
            <a:noFill/>
            <a:ln w="9525">
              <a:noFill/>
              <a:miter lim="800000"/>
              <a:headEnd/>
              <a:tailEnd/>
            </a:ln>
          </p:spPr>
        </p:pic>
        <p:pic>
          <p:nvPicPr>
            <p:cNvPr id="20947" name="Picture 467" descr="british 6th airborne division"/>
            <p:cNvPicPr>
              <a:picLocks noChangeAspect="1" noChangeArrowheads="1"/>
            </p:cNvPicPr>
            <p:nvPr/>
          </p:nvPicPr>
          <p:blipFill>
            <a:blip r:embed="rId102"/>
            <a:srcRect/>
            <a:stretch>
              <a:fillRect/>
            </a:stretch>
          </p:blipFill>
          <p:spPr bwMode="auto">
            <a:xfrm>
              <a:off x="8073" y="9565"/>
              <a:ext cx="280" cy="181"/>
            </a:xfrm>
            <a:prstGeom prst="rect">
              <a:avLst/>
            </a:prstGeom>
            <a:noFill/>
            <a:ln w="9525">
              <a:noFill/>
              <a:miter lim="800000"/>
              <a:headEnd/>
              <a:tailEnd/>
            </a:ln>
          </p:spPr>
        </p:pic>
        <p:pic>
          <p:nvPicPr>
            <p:cNvPr id="20948" name="Picture 468" descr="german kampgruppe peiper"/>
            <p:cNvPicPr>
              <a:picLocks noChangeAspect="1" noChangeArrowheads="1"/>
            </p:cNvPicPr>
            <p:nvPr/>
          </p:nvPicPr>
          <p:blipFill>
            <a:blip r:embed="rId103"/>
            <a:srcRect/>
            <a:stretch>
              <a:fillRect/>
            </a:stretch>
          </p:blipFill>
          <p:spPr bwMode="auto">
            <a:xfrm>
              <a:off x="10429" y="9854"/>
              <a:ext cx="211" cy="137"/>
            </a:xfrm>
            <a:prstGeom prst="rect">
              <a:avLst/>
            </a:prstGeom>
            <a:noFill/>
          </p:spPr>
        </p:pic>
      </p:grpSp>
      <p:sp>
        <p:nvSpPr>
          <p:cNvPr id="20950" name="Text Box 470"/>
          <p:cNvSpPr txBox="1">
            <a:spLocks noChangeArrowheads="1"/>
          </p:cNvSpPr>
          <p:nvPr/>
        </p:nvSpPr>
        <p:spPr bwMode="auto">
          <a:xfrm>
            <a:off x="21745575" y="-1382713"/>
            <a:ext cx="7937500" cy="2763838"/>
          </a:xfrm>
          <a:prstGeom prst="rect">
            <a:avLst/>
          </a:prstGeom>
          <a:solidFill>
            <a:schemeClr val="bg1">
              <a:alpha val="80000"/>
            </a:schemeClr>
          </a:solidFill>
          <a:ln w="38100">
            <a:solidFill>
              <a:srgbClr val="FF0000"/>
            </a:solidFill>
            <a:miter lim="800000"/>
            <a:headEnd/>
            <a:tailEnd/>
          </a:ln>
          <a:effectLst/>
        </p:spPr>
        <p:txBody>
          <a:bodyPr>
            <a:spAutoFit/>
          </a:bodyPr>
          <a:lstStyle/>
          <a:p>
            <a:pPr marL="342900" indent="-342900" algn="ctr">
              <a:lnSpc>
                <a:spcPct val="90000"/>
              </a:lnSpc>
              <a:spcBef>
                <a:spcPct val="50000"/>
              </a:spcBef>
            </a:pPr>
            <a:r>
              <a:rPr lang="en-US" sz="1600" b="1" i="1"/>
              <a:t>6. Panzer Army</a:t>
            </a:r>
            <a:r>
              <a:rPr lang="en-US" sz="1600"/>
              <a:t> (as of Dec 24)</a:t>
            </a:r>
          </a:p>
          <a:p>
            <a:pPr marL="342900" indent="-342900" algn="ctr">
              <a:lnSpc>
                <a:spcPct val="90000"/>
              </a:lnSpc>
              <a:spcBef>
                <a:spcPct val="50000"/>
              </a:spcBef>
            </a:pPr>
            <a:r>
              <a:rPr lang="en-US" sz="1600"/>
              <a:t>(Dietrich)</a:t>
            </a:r>
            <a:endParaRPr lang="en-US" sz="1600" b="1" i="1"/>
          </a:p>
          <a:p>
            <a:pPr marL="342900" indent="-342900">
              <a:lnSpc>
                <a:spcPct val="80000"/>
              </a:lnSpc>
              <a:spcBef>
                <a:spcPct val="50000"/>
              </a:spcBef>
            </a:pPr>
            <a:r>
              <a:rPr lang="en-US" sz="1300" i="1"/>
              <a:t>I SS Panzer Corps</a:t>
            </a:r>
            <a:r>
              <a:rPr lang="en-US" sz="1300"/>
              <a:t> – Priess		</a:t>
            </a:r>
            <a:r>
              <a:rPr lang="en-US" sz="1300" i="1"/>
              <a:t>LXVII Corps</a:t>
            </a:r>
            <a:r>
              <a:rPr lang="en-US" sz="1300"/>
              <a:t> – Hitzfield </a:t>
            </a:r>
          </a:p>
          <a:p>
            <a:pPr marL="342900" indent="-342900">
              <a:lnSpc>
                <a:spcPct val="80000"/>
              </a:lnSpc>
              <a:spcBef>
                <a:spcPct val="50000"/>
              </a:spcBef>
            </a:pPr>
            <a:r>
              <a:rPr lang="en-US" sz="1300"/>
              <a:t>        </a:t>
            </a:r>
            <a:r>
              <a:rPr lang="en-US" sz="1300" i="1"/>
              <a:t>1</a:t>
            </a:r>
            <a:r>
              <a:rPr lang="en-US" sz="1300" i="1" baseline="30000"/>
              <a:t>st</a:t>
            </a:r>
            <a:r>
              <a:rPr lang="en-US" sz="1300" i="1"/>
              <a:t> SS Panzer Division</a:t>
            </a:r>
            <a:r>
              <a:rPr lang="en-US" sz="1300"/>
              <a:t> – Mohnke	       </a:t>
            </a:r>
            <a:r>
              <a:rPr lang="en-US" sz="1300" i="1"/>
              <a:t>3</a:t>
            </a:r>
            <a:r>
              <a:rPr lang="en-US" sz="1300" i="1" baseline="30000"/>
              <a:t>rd</a:t>
            </a:r>
            <a:r>
              <a:rPr lang="en-US" sz="1300" i="1"/>
              <a:t> Panzergrenadier Division</a:t>
            </a:r>
            <a:r>
              <a:rPr lang="en-US" sz="1300"/>
              <a:t> – Denkert </a:t>
            </a:r>
          </a:p>
          <a:p>
            <a:pPr marL="342900" indent="-342900">
              <a:lnSpc>
                <a:spcPct val="80000"/>
              </a:lnSpc>
              <a:spcBef>
                <a:spcPct val="50000"/>
              </a:spcBef>
            </a:pPr>
            <a:r>
              <a:rPr lang="en-US" sz="1300"/>
              <a:t>       </a:t>
            </a:r>
            <a:r>
              <a:rPr lang="en-US" sz="1300" i="1"/>
              <a:t>12</a:t>
            </a:r>
            <a:r>
              <a:rPr lang="en-US" sz="1300" i="1" baseline="30000"/>
              <a:t>th</a:t>
            </a:r>
            <a:r>
              <a:rPr lang="en-US" sz="1300" i="1"/>
              <a:t> SS Panzer Division</a:t>
            </a:r>
            <a:r>
              <a:rPr lang="en-US" sz="1300"/>
              <a:t> – Kraas		       </a:t>
            </a:r>
            <a:r>
              <a:rPr lang="en-US" sz="1300" i="1"/>
              <a:t>3</a:t>
            </a:r>
            <a:r>
              <a:rPr lang="en-US" sz="1300" i="1" baseline="30000"/>
              <a:t>rd</a:t>
            </a:r>
            <a:r>
              <a:rPr lang="en-US" sz="1300" i="1"/>
              <a:t> Fallschirmjager Division</a:t>
            </a:r>
            <a:r>
              <a:rPr lang="en-US" sz="1300"/>
              <a:t> – Wadehn </a:t>
            </a:r>
          </a:p>
          <a:p>
            <a:pPr marL="342900" indent="-342900">
              <a:lnSpc>
                <a:spcPct val="80000"/>
              </a:lnSpc>
              <a:spcBef>
                <a:spcPct val="50000"/>
              </a:spcBef>
            </a:pPr>
            <a:r>
              <a:rPr lang="en-US" sz="1300"/>
              <a:t>	</a:t>
            </a:r>
            <a:r>
              <a:rPr lang="en-US" sz="1300" i="1"/>
              <a:t>150</a:t>
            </a:r>
            <a:r>
              <a:rPr lang="en-US" sz="1300" i="1" baseline="30000"/>
              <a:t>th</a:t>
            </a:r>
            <a:r>
              <a:rPr lang="en-US" sz="1300" i="1"/>
              <a:t> Panzer Brigade</a:t>
            </a:r>
            <a:r>
              <a:rPr lang="en-US" sz="1300"/>
              <a:t> – Skorzeny	       </a:t>
            </a:r>
            <a:r>
              <a:rPr lang="en-US" sz="1300" i="1"/>
              <a:t>277</a:t>
            </a:r>
            <a:r>
              <a:rPr lang="en-US" sz="1300" i="1" baseline="30000"/>
              <a:t>th</a:t>
            </a:r>
            <a:r>
              <a:rPr lang="en-US" sz="1300" i="1"/>
              <a:t> Volksgrenadier Division</a:t>
            </a:r>
            <a:r>
              <a:rPr lang="en-US" sz="1300"/>
              <a:t> – Viebeg </a:t>
            </a:r>
          </a:p>
          <a:p>
            <a:pPr marL="342900" indent="-342900">
              <a:lnSpc>
                <a:spcPct val="80000"/>
              </a:lnSpc>
              <a:spcBef>
                <a:spcPct val="50000"/>
              </a:spcBef>
            </a:pPr>
            <a:r>
              <a:rPr lang="en-US" sz="1300" i="1"/>
              <a:t>II SS Panzer Corps</a:t>
            </a:r>
            <a:r>
              <a:rPr lang="en-US" sz="1300"/>
              <a:t> – Bittrich 		       </a:t>
            </a:r>
            <a:r>
              <a:rPr lang="en-US" sz="1300" i="1"/>
              <a:t>12</a:t>
            </a:r>
            <a:r>
              <a:rPr lang="en-US" sz="1300" i="1" baseline="30000"/>
              <a:t>th</a:t>
            </a:r>
            <a:r>
              <a:rPr lang="en-US" sz="1300" i="1"/>
              <a:t> Volksgrenadier Division</a:t>
            </a:r>
            <a:r>
              <a:rPr lang="en-US" sz="1300"/>
              <a:t> – Engel </a:t>
            </a:r>
          </a:p>
          <a:p>
            <a:pPr marL="342900" indent="-342900">
              <a:lnSpc>
                <a:spcPct val="80000"/>
              </a:lnSpc>
              <a:spcBef>
                <a:spcPct val="50000"/>
              </a:spcBef>
            </a:pPr>
            <a:r>
              <a:rPr lang="en-US" sz="1300"/>
              <a:t>	</a:t>
            </a:r>
            <a:r>
              <a:rPr lang="en-US" sz="1300" i="1"/>
              <a:t>9</a:t>
            </a:r>
            <a:r>
              <a:rPr lang="en-US" sz="1300" i="1" baseline="30000"/>
              <a:t>th</a:t>
            </a:r>
            <a:r>
              <a:rPr lang="en-US" sz="1300" i="1"/>
              <a:t> SS Panzer Division</a:t>
            </a:r>
            <a:r>
              <a:rPr lang="en-US" sz="1300"/>
              <a:t> – Stadler		</a:t>
            </a:r>
            <a:r>
              <a:rPr lang="en-US" sz="1300" i="1"/>
              <a:t>LXVI Corps</a:t>
            </a:r>
            <a:r>
              <a:rPr lang="en-US" sz="1300"/>
              <a:t> – Lucht </a:t>
            </a:r>
          </a:p>
          <a:p>
            <a:pPr marL="342900" indent="-342900">
              <a:lnSpc>
                <a:spcPct val="80000"/>
              </a:lnSpc>
              <a:spcBef>
                <a:spcPct val="50000"/>
              </a:spcBef>
            </a:pPr>
            <a:r>
              <a:rPr lang="en-US" sz="1300"/>
              <a:t>	</a:t>
            </a:r>
            <a:r>
              <a:rPr lang="en-US" sz="1300" i="1"/>
              <a:t>Fuhrer Begleit</a:t>
            </a:r>
            <a:r>
              <a:rPr lang="en-US" sz="1300"/>
              <a:t> Brigade – Remer 		       </a:t>
            </a:r>
            <a:r>
              <a:rPr lang="en-US" sz="1300" i="1"/>
              <a:t>18</a:t>
            </a:r>
            <a:r>
              <a:rPr lang="en-US" sz="1300" i="1" baseline="30000"/>
              <a:t>th</a:t>
            </a:r>
            <a:r>
              <a:rPr lang="en-US" sz="1300" i="1"/>
              <a:t> Volksgrenadier Division</a:t>
            </a:r>
            <a:r>
              <a:rPr lang="en-US" sz="1300"/>
              <a:t> – Hoffman-Schonburn </a:t>
            </a:r>
          </a:p>
          <a:p>
            <a:pPr marL="342900" indent="-342900">
              <a:lnSpc>
                <a:spcPct val="80000"/>
              </a:lnSpc>
              <a:spcBef>
                <a:spcPct val="50000"/>
              </a:spcBef>
            </a:pPr>
            <a:r>
              <a:rPr lang="en-US" sz="1300"/>
              <a:t>					       </a:t>
            </a:r>
            <a:r>
              <a:rPr lang="en-US" sz="1300" i="1"/>
              <a:t>62</a:t>
            </a:r>
            <a:r>
              <a:rPr lang="en-US" sz="1300" i="1" baseline="30000"/>
              <a:t>nd</a:t>
            </a:r>
            <a:r>
              <a:rPr lang="en-US" sz="1300" i="1"/>
              <a:t> Volksgrenadier Division</a:t>
            </a:r>
            <a:r>
              <a:rPr lang="en-US" sz="1300"/>
              <a:t> – Kittel </a:t>
            </a:r>
          </a:p>
        </p:txBody>
      </p:sp>
      <p:sp>
        <p:nvSpPr>
          <p:cNvPr id="20951" name="Text Box 471"/>
          <p:cNvSpPr txBox="1">
            <a:spLocks noChangeArrowheads="1"/>
          </p:cNvSpPr>
          <p:nvPr/>
        </p:nvSpPr>
        <p:spPr bwMode="auto">
          <a:xfrm>
            <a:off x="23272750" y="5337175"/>
            <a:ext cx="3892550" cy="3473450"/>
          </a:xfrm>
          <a:prstGeom prst="rect">
            <a:avLst/>
          </a:prstGeom>
          <a:solidFill>
            <a:schemeClr val="bg1">
              <a:alpha val="80000"/>
            </a:schemeClr>
          </a:solidFill>
          <a:ln w="38100">
            <a:solidFill>
              <a:srgbClr val="FF0000"/>
            </a:solidFill>
            <a:miter lim="800000"/>
            <a:headEnd/>
            <a:tailEnd/>
          </a:ln>
          <a:effectLst/>
        </p:spPr>
        <p:txBody>
          <a:bodyPr>
            <a:spAutoFit/>
          </a:bodyPr>
          <a:lstStyle/>
          <a:p>
            <a:pPr marL="342900" indent="-342900" algn="ctr">
              <a:lnSpc>
                <a:spcPct val="90000"/>
              </a:lnSpc>
              <a:spcBef>
                <a:spcPct val="50000"/>
              </a:spcBef>
            </a:pPr>
            <a:r>
              <a:rPr lang="en-US" sz="2000"/>
              <a:t>	</a:t>
            </a:r>
            <a:r>
              <a:rPr lang="en-US" sz="1600" b="1" i="1"/>
              <a:t>5. Panzer Army </a:t>
            </a:r>
            <a:r>
              <a:rPr lang="en-US" sz="1600"/>
              <a:t>(as of Dec 24)</a:t>
            </a:r>
          </a:p>
          <a:p>
            <a:pPr marL="342900" indent="-342900" algn="ctr">
              <a:lnSpc>
                <a:spcPct val="90000"/>
              </a:lnSpc>
              <a:spcBef>
                <a:spcPct val="50000"/>
              </a:spcBef>
            </a:pPr>
            <a:r>
              <a:rPr lang="en-US" sz="1600"/>
              <a:t>(Manteuffel)</a:t>
            </a:r>
          </a:p>
          <a:p>
            <a:pPr marL="342900" indent="-342900">
              <a:lnSpc>
                <a:spcPct val="80000"/>
              </a:lnSpc>
              <a:spcBef>
                <a:spcPct val="50000"/>
              </a:spcBef>
            </a:pPr>
            <a:r>
              <a:rPr lang="en-US" sz="2000"/>
              <a:t>	</a:t>
            </a:r>
            <a:r>
              <a:rPr lang="en-US" sz="1300" i="1"/>
              <a:t>9</a:t>
            </a:r>
            <a:r>
              <a:rPr lang="en-US" sz="1300" i="1" baseline="30000"/>
              <a:t>th</a:t>
            </a:r>
            <a:r>
              <a:rPr lang="en-US" sz="1300" i="1"/>
              <a:t> Panzer Division</a:t>
            </a:r>
            <a:r>
              <a:rPr lang="en-US" sz="1300"/>
              <a:t> – Elverfeldt</a:t>
            </a:r>
          </a:p>
          <a:p>
            <a:pPr marL="342900" indent="-342900">
              <a:lnSpc>
                <a:spcPct val="80000"/>
              </a:lnSpc>
              <a:spcBef>
                <a:spcPct val="50000"/>
              </a:spcBef>
            </a:pPr>
            <a:r>
              <a:rPr lang="en-US" sz="1300"/>
              <a:t>	</a:t>
            </a:r>
            <a:r>
              <a:rPr lang="en-US" sz="1300" i="1"/>
              <a:t>15</a:t>
            </a:r>
            <a:r>
              <a:rPr lang="en-US" sz="1300" i="1" baseline="30000"/>
              <a:t>th</a:t>
            </a:r>
            <a:r>
              <a:rPr lang="en-US" sz="1300" i="1"/>
              <a:t> Panzergrenadier Division</a:t>
            </a:r>
            <a:r>
              <a:rPr lang="en-US" sz="1300"/>
              <a:t> – Deckert </a:t>
            </a:r>
          </a:p>
          <a:p>
            <a:pPr marL="342900" indent="-342900">
              <a:lnSpc>
                <a:spcPct val="80000"/>
              </a:lnSpc>
              <a:spcBef>
                <a:spcPct val="50000"/>
              </a:spcBef>
            </a:pPr>
            <a:r>
              <a:rPr lang="en-US" sz="1300" i="1"/>
              <a:t>LVIII Panzer Corps</a:t>
            </a:r>
            <a:r>
              <a:rPr lang="en-US" sz="1300"/>
              <a:t> – Kruger</a:t>
            </a:r>
          </a:p>
          <a:p>
            <a:pPr marL="342900" indent="-342900">
              <a:lnSpc>
                <a:spcPct val="80000"/>
              </a:lnSpc>
              <a:spcBef>
                <a:spcPct val="50000"/>
              </a:spcBef>
            </a:pPr>
            <a:r>
              <a:rPr lang="en-US" sz="1300"/>
              <a:t>	</a:t>
            </a:r>
            <a:r>
              <a:rPr lang="en-US" sz="1300" i="1"/>
              <a:t>2</a:t>
            </a:r>
            <a:r>
              <a:rPr lang="en-US" sz="1300" i="1" baseline="30000"/>
              <a:t>nd</a:t>
            </a:r>
            <a:r>
              <a:rPr lang="en-US" sz="1300" i="1"/>
              <a:t> SS Panzer Division</a:t>
            </a:r>
            <a:r>
              <a:rPr lang="en-US" sz="1300"/>
              <a:t> – Lammerding </a:t>
            </a:r>
          </a:p>
          <a:p>
            <a:pPr marL="342900" indent="-342900">
              <a:lnSpc>
                <a:spcPct val="80000"/>
              </a:lnSpc>
              <a:spcBef>
                <a:spcPct val="50000"/>
              </a:spcBef>
            </a:pPr>
            <a:r>
              <a:rPr lang="en-US" sz="1300"/>
              <a:t>	</a:t>
            </a:r>
            <a:r>
              <a:rPr lang="en-US" sz="1300" i="1"/>
              <a:t>116</a:t>
            </a:r>
            <a:r>
              <a:rPr lang="en-US" sz="1300" i="1" baseline="30000"/>
              <a:t>th</a:t>
            </a:r>
            <a:r>
              <a:rPr lang="en-US" sz="1300" i="1"/>
              <a:t> Panzer Division</a:t>
            </a:r>
            <a:r>
              <a:rPr lang="en-US" sz="1300"/>
              <a:t> – Waldenburg</a:t>
            </a:r>
          </a:p>
          <a:p>
            <a:pPr marL="342900" indent="-342900">
              <a:lnSpc>
                <a:spcPct val="80000"/>
              </a:lnSpc>
              <a:spcBef>
                <a:spcPct val="50000"/>
              </a:spcBef>
            </a:pPr>
            <a:r>
              <a:rPr lang="en-US" sz="1300"/>
              <a:t>	 </a:t>
            </a:r>
            <a:r>
              <a:rPr lang="en-US" sz="1300" i="1"/>
              <a:t>560</a:t>
            </a:r>
            <a:r>
              <a:rPr lang="en-US" sz="1300" i="1" baseline="30000"/>
              <a:t>th </a:t>
            </a:r>
            <a:r>
              <a:rPr lang="en-US" sz="1300" i="1"/>
              <a:t>Volksgrenadier Division</a:t>
            </a:r>
            <a:r>
              <a:rPr lang="en-US" sz="1300"/>
              <a:t> – Langhauser</a:t>
            </a:r>
          </a:p>
          <a:p>
            <a:pPr marL="342900" indent="-342900">
              <a:lnSpc>
                <a:spcPct val="80000"/>
              </a:lnSpc>
              <a:spcBef>
                <a:spcPct val="50000"/>
              </a:spcBef>
            </a:pPr>
            <a:r>
              <a:rPr lang="en-US" sz="1300" i="1"/>
              <a:t>XLVII Panzer Corps</a:t>
            </a:r>
            <a:r>
              <a:rPr lang="en-US" sz="1300"/>
              <a:t> – Luttwitz</a:t>
            </a:r>
          </a:p>
          <a:p>
            <a:pPr marL="342900" indent="-342900">
              <a:lnSpc>
                <a:spcPct val="80000"/>
              </a:lnSpc>
              <a:spcBef>
                <a:spcPct val="50000"/>
              </a:spcBef>
            </a:pPr>
            <a:r>
              <a:rPr lang="en-US" sz="1300"/>
              <a:t>	</a:t>
            </a:r>
            <a:r>
              <a:rPr lang="en-US" sz="1300" i="1"/>
              <a:t>2</a:t>
            </a:r>
            <a:r>
              <a:rPr lang="en-US" sz="1300" i="1" baseline="30000"/>
              <a:t>nd</a:t>
            </a:r>
            <a:r>
              <a:rPr lang="en-US" sz="1300" i="1"/>
              <a:t> Panzer Division</a:t>
            </a:r>
            <a:r>
              <a:rPr lang="en-US" sz="1300"/>
              <a:t> – Lauchert</a:t>
            </a:r>
          </a:p>
          <a:p>
            <a:pPr marL="342900" indent="-342900">
              <a:lnSpc>
                <a:spcPct val="80000"/>
              </a:lnSpc>
              <a:spcBef>
                <a:spcPct val="50000"/>
              </a:spcBef>
            </a:pPr>
            <a:r>
              <a:rPr lang="en-US" sz="1300"/>
              <a:t>	</a:t>
            </a:r>
            <a:r>
              <a:rPr lang="en-US" sz="1300" i="1"/>
              <a:t>Panzer Lehr Division</a:t>
            </a:r>
            <a:r>
              <a:rPr lang="en-US" sz="1300"/>
              <a:t> – Bayerlein</a:t>
            </a:r>
          </a:p>
          <a:p>
            <a:pPr marL="342900" indent="-342900">
              <a:lnSpc>
                <a:spcPct val="80000"/>
              </a:lnSpc>
              <a:spcBef>
                <a:spcPct val="50000"/>
              </a:spcBef>
            </a:pPr>
            <a:r>
              <a:rPr lang="en-US" sz="1300"/>
              <a:t>	</a:t>
            </a:r>
            <a:r>
              <a:rPr lang="en-US" sz="1300" i="1"/>
              <a:t>26</a:t>
            </a:r>
            <a:r>
              <a:rPr lang="en-US" sz="1300" i="1" baseline="30000"/>
              <a:t>th </a:t>
            </a:r>
            <a:r>
              <a:rPr lang="en-US" sz="1300" i="1"/>
              <a:t>Volksgrenadier Division</a:t>
            </a:r>
            <a:r>
              <a:rPr lang="en-US" sz="1300"/>
              <a:t> – Kokott</a:t>
            </a:r>
          </a:p>
        </p:txBody>
      </p:sp>
      <p:sp>
        <p:nvSpPr>
          <p:cNvPr id="20952" name="Text Box 472"/>
          <p:cNvSpPr txBox="1">
            <a:spLocks noChangeArrowheads="1"/>
          </p:cNvSpPr>
          <p:nvPr/>
        </p:nvSpPr>
        <p:spPr bwMode="auto">
          <a:xfrm>
            <a:off x="23196550" y="11137900"/>
            <a:ext cx="3663950" cy="3525838"/>
          </a:xfrm>
          <a:prstGeom prst="rect">
            <a:avLst/>
          </a:prstGeom>
          <a:solidFill>
            <a:schemeClr val="bg1">
              <a:alpha val="80000"/>
            </a:schemeClr>
          </a:solidFill>
          <a:ln w="38100">
            <a:solidFill>
              <a:srgbClr val="FF0000"/>
            </a:solidFill>
            <a:miter lim="800000"/>
            <a:headEnd/>
            <a:tailEnd/>
          </a:ln>
          <a:effectLst/>
        </p:spPr>
        <p:txBody>
          <a:bodyPr>
            <a:spAutoFit/>
          </a:bodyPr>
          <a:lstStyle/>
          <a:p>
            <a:pPr marL="342900" indent="-342900" algn="ctr">
              <a:lnSpc>
                <a:spcPct val="90000"/>
              </a:lnSpc>
              <a:spcBef>
                <a:spcPct val="50000"/>
              </a:spcBef>
            </a:pPr>
            <a:r>
              <a:rPr lang="en-US" sz="1600" b="1" i="1"/>
              <a:t>7. Army </a:t>
            </a:r>
            <a:r>
              <a:rPr lang="en-US" sz="1600"/>
              <a:t>(as of Dec 24)</a:t>
            </a:r>
          </a:p>
          <a:p>
            <a:pPr marL="342900" indent="-342900" algn="ctr">
              <a:lnSpc>
                <a:spcPct val="90000"/>
              </a:lnSpc>
              <a:spcBef>
                <a:spcPct val="50000"/>
              </a:spcBef>
            </a:pPr>
            <a:r>
              <a:rPr lang="en-US" sz="1600"/>
              <a:t>(Brandenburger)</a:t>
            </a:r>
            <a:endParaRPr lang="en-US" sz="1600" b="1" i="1"/>
          </a:p>
          <a:p>
            <a:pPr marL="342900" indent="-342900">
              <a:lnSpc>
                <a:spcPct val="80000"/>
              </a:lnSpc>
              <a:spcBef>
                <a:spcPct val="50000"/>
              </a:spcBef>
            </a:pPr>
            <a:r>
              <a:rPr lang="en-US" sz="1300" i="1"/>
              <a:t>LIII Corps</a:t>
            </a:r>
            <a:r>
              <a:rPr lang="en-US" sz="1300"/>
              <a:t> – Rothkirch </a:t>
            </a:r>
          </a:p>
          <a:p>
            <a:pPr marL="342900" indent="-342900">
              <a:lnSpc>
                <a:spcPct val="80000"/>
              </a:lnSpc>
              <a:spcBef>
                <a:spcPct val="50000"/>
              </a:spcBef>
            </a:pPr>
            <a:r>
              <a:rPr lang="en-US" sz="1300"/>
              <a:t>	</a:t>
            </a:r>
            <a:r>
              <a:rPr lang="en-US" sz="1300" i="1"/>
              <a:t>5</a:t>
            </a:r>
            <a:r>
              <a:rPr lang="en-US" sz="1300" i="1" baseline="30000"/>
              <a:t>th</a:t>
            </a:r>
            <a:r>
              <a:rPr lang="en-US" sz="1300" i="1"/>
              <a:t> Fallschirmjager Division</a:t>
            </a:r>
            <a:r>
              <a:rPr lang="en-US" sz="1300"/>
              <a:t> – Heilmann</a:t>
            </a:r>
          </a:p>
          <a:p>
            <a:pPr marL="342900" indent="-342900">
              <a:lnSpc>
                <a:spcPct val="80000"/>
              </a:lnSpc>
              <a:spcBef>
                <a:spcPct val="50000"/>
              </a:spcBef>
            </a:pPr>
            <a:r>
              <a:rPr lang="en-US" sz="1300"/>
              <a:t>	</a:t>
            </a:r>
            <a:r>
              <a:rPr lang="en-US" sz="1300" i="1"/>
              <a:t>167</a:t>
            </a:r>
            <a:r>
              <a:rPr lang="en-US" sz="1300" i="1" baseline="30000"/>
              <a:t>th </a:t>
            </a:r>
            <a:r>
              <a:rPr lang="en-US" sz="1300" i="1"/>
              <a:t>Volksgrenadier Division</a:t>
            </a:r>
            <a:r>
              <a:rPr lang="en-US" sz="1300"/>
              <a:t> – Hocker</a:t>
            </a:r>
          </a:p>
          <a:p>
            <a:pPr marL="342900" indent="-342900">
              <a:lnSpc>
                <a:spcPct val="80000"/>
              </a:lnSpc>
              <a:spcBef>
                <a:spcPct val="50000"/>
              </a:spcBef>
            </a:pPr>
            <a:r>
              <a:rPr lang="en-US" sz="1300"/>
              <a:t>	</a:t>
            </a:r>
            <a:r>
              <a:rPr lang="en-US" sz="1300" i="1"/>
              <a:t>9</a:t>
            </a:r>
            <a:r>
              <a:rPr lang="en-US" sz="1300" i="1" baseline="30000"/>
              <a:t>th </a:t>
            </a:r>
            <a:r>
              <a:rPr lang="en-US" sz="1300" i="1"/>
              <a:t>Volksgrenadier Division</a:t>
            </a:r>
            <a:r>
              <a:rPr lang="en-US" sz="1300"/>
              <a:t> - Kolb</a:t>
            </a:r>
          </a:p>
          <a:p>
            <a:pPr marL="342900" indent="-342900">
              <a:lnSpc>
                <a:spcPct val="80000"/>
              </a:lnSpc>
              <a:spcBef>
                <a:spcPct val="50000"/>
              </a:spcBef>
            </a:pPr>
            <a:r>
              <a:rPr lang="en-US" sz="1300" i="1"/>
              <a:t>LXXX Corps</a:t>
            </a:r>
            <a:r>
              <a:rPr lang="en-US" sz="1300"/>
              <a:t> – Beyer</a:t>
            </a:r>
          </a:p>
          <a:p>
            <a:pPr marL="342900" indent="-342900">
              <a:lnSpc>
                <a:spcPct val="80000"/>
              </a:lnSpc>
              <a:spcBef>
                <a:spcPct val="50000"/>
              </a:spcBef>
            </a:pPr>
            <a:r>
              <a:rPr lang="en-US" sz="1300"/>
              <a:t>	</a:t>
            </a:r>
            <a:r>
              <a:rPr lang="en-US" sz="1300" i="1"/>
              <a:t>276</a:t>
            </a:r>
            <a:r>
              <a:rPr lang="en-US" sz="1300" i="1" baseline="30000"/>
              <a:t>th</a:t>
            </a:r>
            <a:r>
              <a:rPr lang="en-US" sz="1300" i="1"/>
              <a:t> Volksgrenadier Division</a:t>
            </a:r>
            <a:r>
              <a:rPr lang="en-US" sz="1300"/>
              <a:t> – Mohring</a:t>
            </a:r>
          </a:p>
          <a:p>
            <a:pPr marL="342900" indent="-342900">
              <a:lnSpc>
                <a:spcPct val="80000"/>
              </a:lnSpc>
              <a:spcBef>
                <a:spcPct val="50000"/>
              </a:spcBef>
            </a:pPr>
            <a:r>
              <a:rPr lang="en-US" sz="1300"/>
              <a:t>	</a:t>
            </a:r>
            <a:r>
              <a:rPr lang="en-US" sz="1300" i="1"/>
              <a:t>212</a:t>
            </a:r>
            <a:r>
              <a:rPr lang="en-US" sz="1300" i="1" baseline="30000"/>
              <a:t>th</a:t>
            </a:r>
            <a:r>
              <a:rPr lang="en-US" sz="1300" i="1"/>
              <a:t> Volksgrenadier Division</a:t>
            </a:r>
            <a:r>
              <a:rPr lang="en-US" sz="1300"/>
              <a:t> – Sensfuss</a:t>
            </a:r>
          </a:p>
          <a:p>
            <a:pPr marL="342900" indent="-342900">
              <a:lnSpc>
                <a:spcPct val="80000"/>
              </a:lnSpc>
              <a:spcBef>
                <a:spcPct val="50000"/>
              </a:spcBef>
            </a:pPr>
            <a:r>
              <a:rPr lang="en-US" sz="1300" i="1"/>
              <a:t>LXXXV Corps</a:t>
            </a:r>
            <a:r>
              <a:rPr lang="en-US" sz="1300"/>
              <a:t> – Kneiss</a:t>
            </a:r>
          </a:p>
          <a:p>
            <a:pPr marL="342900" indent="-342900">
              <a:lnSpc>
                <a:spcPct val="80000"/>
              </a:lnSpc>
              <a:spcBef>
                <a:spcPct val="50000"/>
              </a:spcBef>
            </a:pPr>
            <a:r>
              <a:rPr lang="en-US" sz="1300"/>
              <a:t>	</a:t>
            </a:r>
            <a:r>
              <a:rPr lang="en-US" sz="1300" i="1"/>
              <a:t>79</a:t>
            </a:r>
            <a:r>
              <a:rPr lang="en-US" sz="1300" i="1" baseline="30000"/>
              <a:t>th </a:t>
            </a:r>
            <a:r>
              <a:rPr lang="en-US" sz="1300" i="1"/>
              <a:t>Volksgrenadier Division</a:t>
            </a:r>
            <a:r>
              <a:rPr lang="en-US" sz="1300"/>
              <a:t> – Weber </a:t>
            </a:r>
          </a:p>
          <a:p>
            <a:pPr marL="342900" indent="-342900">
              <a:lnSpc>
                <a:spcPct val="80000"/>
              </a:lnSpc>
              <a:spcBef>
                <a:spcPct val="50000"/>
              </a:spcBef>
            </a:pPr>
            <a:r>
              <a:rPr lang="en-US" sz="1300"/>
              <a:t>	</a:t>
            </a:r>
            <a:r>
              <a:rPr lang="en-US" sz="1300" i="1"/>
              <a:t>352</a:t>
            </a:r>
            <a:r>
              <a:rPr lang="en-US" sz="1300" i="1" baseline="30000"/>
              <a:t>nd</a:t>
            </a:r>
            <a:r>
              <a:rPr lang="en-US" sz="1300" i="1"/>
              <a:t> Volksgrenadier Division</a:t>
            </a:r>
            <a:r>
              <a:rPr lang="en-US" sz="1300"/>
              <a:t> – Schmidt </a:t>
            </a:r>
            <a:r>
              <a:rPr lang="en-US" sz="1300" i="1"/>
              <a:t>Fuhrer Grenadier Brigade</a:t>
            </a:r>
            <a:r>
              <a:rPr lang="en-US" sz="1300"/>
              <a:t> – Kahler</a:t>
            </a:r>
            <a:r>
              <a:rPr lang="en-US" sz="2000"/>
              <a:t> </a:t>
            </a:r>
          </a:p>
        </p:txBody>
      </p:sp>
      <p:sp>
        <p:nvSpPr>
          <p:cNvPr id="20953" name="Text Box 473"/>
          <p:cNvSpPr txBox="1">
            <a:spLocks noChangeArrowheads="1"/>
          </p:cNvSpPr>
          <p:nvPr/>
        </p:nvSpPr>
        <p:spPr bwMode="auto">
          <a:xfrm>
            <a:off x="-19089688" y="-2503488"/>
            <a:ext cx="6792913" cy="3473451"/>
          </a:xfrm>
          <a:prstGeom prst="rect">
            <a:avLst/>
          </a:prstGeom>
          <a:solidFill>
            <a:schemeClr val="bg1">
              <a:alpha val="80000"/>
            </a:schemeClr>
          </a:solidFill>
          <a:ln w="38100">
            <a:solidFill>
              <a:srgbClr val="0000FF"/>
            </a:solidFill>
            <a:miter lim="800000"/>
            <a:headEnd/>
            <a:tailEnd/>
          </a:ln>
          <a:effectLst/>
        </p:spPr>
        <p:txBody>
          <a:bodyPr>
            <a:spAutoFit/>
          </a:bodyPr>
          <a:lstStyle/>
          <a:p>
            <a:pPr marL="342900" indent="-342900" algn="ctr">
              <a:lnSpc>
                <a:spcPct val="90000"/>
              </a:lnSpc>
              <a:spcBef>
                <a:spcPct val="50000"/>
              </a:spcBef>
            </a:pPr>
            <a:r>
              <a:rPr lang="en-US" sz="2000"/>
              <a:t>	</a:t>
            </a:r>
            <a:r>
              <a:rPr lang="en-US" sz="1600" b="1" i="1"/>
              <a:t>1. Army </a:t>
            </a:r>
            <a:r>
              <a:rPr lang="en-US" sz="1600"/>
              <a:t>(as of Dec 24)</a:t>
            </a:r>
          </a:p>
          <a:p>
            <a:pPr marL="342900" indent="-342900" algn="ctr">
              <a:lnSpc>
                <a:spcPct val="90000"/>
              </a:lnSpc>
              <a:spcBef>
                <a:spcPct val="50000"/>
              </a:spcBef>
            </a:pPr>
            <a:r>
              <a:rPr lang="en-US" sz="1600"/>
              <a:t>(Hodges)</a:t>
            </a:r>
          </a:p>
          <a:p>
            <a:pPr marL="342900" indent="-342900">
              <a:lnSpc>
                <a:spcPct val="80000"/>
              </a:lnSpc>
              <a:spcBef>
                <a:spcPct val="50000"/>
              </a:spcBef>
            </a:pPr>
            <a:r>
              <a:rPr lang="en-US" sz="2000"/>
              <a:t>	</a:t>
            </a:r>
            <a:r>
              <a:rPr lang="en-US" sz="1300"/>
              <a:t>UK 29</a:t>
            </a:r>
            <a:r>
              <a:rPr lang="en-US" sz="1300" baseline="30000"/>
              <a:t>th</a:t>
            </a:r>
            <a:r>
              <a:rPr lang="en-US" sz="1300"/>
              <a:t> Armoured Brigade – Harvey </a:t>
            </a:r>
          </a:p>
          <a:p>
            <a:pPr marL="342900" indent="-342900">
              <a:lnSpc>
                <a:spcPct val="80000"/>
              </a:lnSpc>
              <a:spcBef>
                <a:spcPct val="50000"/>
              </a:spcBef>
            </a:pPr>
            <a:r>
              <a:rPr lang="en-US" sz="1300"/>
              <a:t>V Corps – Gerow			XVIII Airborne Corps – Ridgeway </a:t>
            </a:r>
          </a:p>
          <a:p>
            <a:pPr marL="342900" indent="-342900">
              <a:lnSpc>
                <a:spcPct val="80000"/>
              </a:lnSpc>
              <a:spcBef>
                <a:spcPct val="50000"/>
              </a:spcBef>
            </a:pPr>
            <a:r>
              <a:rPr lang="en-US" sz="1300"/>
              <a:t>	1</a:t>
            </a:r>
            <a:r>
              <a:rPr lang="en-US" sz="1300" baseline="30000"/>
              <a:t>st</a:t>
            </a:r>
            <a:r>
              <a:rPr lang="en-US" sz="1300"/>
              <a:t> Infantry Division – Andrus		       7</a:t>
            </a:r>
            <a:r>
              <a:rPr lang="en-US" sz="1300" baseline="30000"/>
              <a:t>th</a:t>
            </a:r>
            <a:r>
              <a:rPr lang="en-US" sz="1300"/>
              <a:t> Armoured Division – Hasbrouck</a:t>
            </a:r>
          </a:p>
          <a:p>
            <a:pPr marL="342900" indent="-342900">
              <a:lnSpc>
                <a:spcPct val="80000"/>
              </a:lnSpc>
              <a:spcBef>
                <a:spcPct val="50000"/>
              </a:spcBef>
            </a:pPr>
            <a:r>
              <a:rPr lang="en-US" sz="1300"/>
              <a:t>	78</a:t>
            </a:r>
            <a:r>
              <a:rPr lang="en-US" sz="1300" baseline="30000"/>
              <a:t>th</a:t>
            </a:r>
            <a:r>
              <a:rPr lang="en-US" sz="1300"/>
              <a:t> Infantry Division – Parker		       3</a:t>
            </a:r>
            <a:r>
              <a:rPr lang="en-US" sz="1300" baseline="30000"/>
              <a:t>rd</a:t>
            </a:r>
            <a:r>
              <a:rPr lang="en-US" sz="1300"/>
              <a:t> Armoured Division – Rose </a:t>
            </a:r>
          </a:p>
          <a:p>
            <a:pPr marL="342900" indent="-342900">
              <a:lnSpc>
                <a:spcPct val="80000"/>
              </a:lnSpc>
              <a:spcBef>
                <a:spcPct val="50000"/>
              </a:spcBef>
            </a:pPr>
            <a:r>
              <a:rPr lang="en-US" sz="1300"/>
              <a:t>	99</a:t>
            </a:r>
            <a:r>
              <a:rPr lang="en-US" sz="1300" baseline="30000"/>
              <a:t>th</a:t>
            </a:r>
            <a:r>
              <a:rPr lang="en-US" sz="1300"/>
              <a:t> Infantry Division – Lauer		       9</a:t>
            </a:r>
            <a:r>
              <a:rPr lang="en-US" sz="1300" baseline="30000"/>
              <a:t>th</a:t>
            </a:r>
            <a:r>
              <a:rPr lang="en-US" sz="1300"/>
              <a:t> Armoured Division – Leonard</a:t>
            </a:r>
          </a:p>
          <a:p>
            <a:pPr marL="342900" indent="-342900">
              <a:lnSpc>
                <a:spcPct val="80000"/>
              </a:lnSpc>
              <a:spcBef>
                <a:spcPct val="50000"/>
              </a:spcBef>
            </a:pPr>
            <a:r>
              <a:rPr lang="en-US" sz="1300"/>
              <a:t>	2</a:t>
            </a:r>
            <a:r>
              <a:rPr lang="en-US" sz="1300" baseline="30000"/>
              <a:t>nd</a:t>
            </a:r>
            <a:r>
              <a:rPr lang="en-US" sz="1300"/>
              <a:t> Infantry Division – Robertson 	       82</a:t>
            </a:r>
            <a:r>
              <a:rPr lang="en-US" sz="1300" baseline="30000"/>
              <a:t>nd</a:t>
            </a:r>
            <a:r>
              <a:rPr lang="en-US" sz="1300"/>
              <a:t> Airborne Division – Gavin </a:t>
            </a:r>
          </a:p>
          <a:p>
            <a:pPr marL="342900" indent="-342900">
              <a:lnSpc>
                <a:spcPct val="80000"/>
              </a:lnSpc>
              <a:spcBef>
                <a:spcPct val="50000"/>
              </a:spcBef>
            </a:pPr>
            <a:r>
              <a:rPr lang="en-US" sz="1300"/>
              <a:t>VII Corps – Collins 			       30</a:t>
            </a:r>
            <a:r>
              <a:rPr lang="en-US" sz="1300" baseline="30000"/>
              <a:t>th</a:t>
            </a:r>
            <a:r>
              <a:rPr lang="en-US" sz="1300"/>
              <a:t> Infantry Division – Hobbs </a:t>
            </a:r>
          </a:p>
          <a:p>
            <a:pPr marL="342900" indent="-342900">
              <a:lnSpc>
                <a:spcPct val="80000"/>
              </a:lnSpc>
              <a:spcBef>
                <a:spcPct val="50000"/>
              </a:spcBef>
            </a:pPr>
            <a:r>
              <a:rPr lang="en-US" sz="1300"/>
              <a:t>	2</a:t>
            </a:r>
            <a:r>
              <a:rPr lang="en-US" sz="1300" baseline="30000"/>
              <a:t>nd</a:t>
            </a:r>
            <a:r>
              <a:rPr lang="en-US" sz="1300"/>
              <a:t> Armoured Division – Harmon </a:t>
            </a:r>
          </a:p>
          <a:p>
            <a:pPr marL="342900" indent="-342900">
              <a:lnSpc>
                <a:spcPct val="80000"/>
              </a:lnSpc>
              <a:spcBef>
                <a:spcPct val="50000"/>
              </a:spcBef>
            </a:pPr>
            <a:r>
              <a:rPr lang="en-US" sz="1300"/>
              <a:t>	84</a:t>
            </a:r>
            <a:r>
              <a:rPr lang="en-US" sz="1300" baseline="30000"/>
              <a:t>th</a:t>
            </a:r>
            <a:r>
              <a:rPr lang="en-US" sz="1300"/>
              <a:t> Infantry Division – Boiling </a:t>
            </a:r>
          </a:p>
          <a:p>
            <a:pPr marL="342900" indent="-342900">
              <a:lnSpc>
                <a:spcPct val="80000"/>
              </a:lnSpc>
              <a:spcBef>
                <a:spcPct val="50000"/>
              </a:spcBef>
            </a:pPr>
            <a:r>
              <a:rPr lang="en-US" sz="1300"/>
              <a:t>	75</a:t>
            </a:r>
            <a:r>
              <a:rPr lang="en-US" sz="1300" baseline="30000"/>
              <a:t>th</a:t>
            </a:r>
            <a:r>
              <a:rPr lang="en-US" sz="1300"/>
              <a:t> Infantry Division – Prickett </a:t>
            </a:r>
          </a:p>
        </p:txBody>
      </p:sp>
      <p:sp>
        <p:nvSpPr>
          <p:cNvPr id="20954" name="Text Box 474"/>
          <p:cNvSpPr txBox="1">
            <a:spLocks noChangeArrowheads="1"/>
          </p:cNvSpPr>
          <p:nvPr/>
        </p:nvSpPr>
        <p:spPr bwMode="auto">
          <a:xfrm>
            <a:off x="-19243675" y="6858000"/>
            <a:ext cx="3206750" cy="3540125"/>
          </a:xfrm>
          <a:prstGeom prst="rect">
            <a:avLst/>
          </a:prstGeom>
          <a:solidFill>
            <a:schemeClr val="bg1">
              <a:alpha val="80000"/>
            </a:schemeClr>
          </a:solidFill>
          <a:ln w="38100">
            <a:solidFill>
              <a:srgbClr val="0000FF"/>
            </a:solidFill>
            <a:miter lim="800000"/>
            <a:headEnd/>
            <a:tailEnd/>
          </a:ln>
          <a:effectLst/>
        </p:spPr>
        <p:txBody>
          <a:bodyPr>
            <a:spAutoFit/>
          </a:bodyPr>
          <a:lstStyle/>
          <a:p>
            <a:pPr marL="342900" indent="-342900" algn="ctr">
              <a:lnSpc>
                <a:spcPct val="90000"/>
              </a:lnSpc>
              <a:spcBef>
                <a:spcPct val="50000"/>
              </a:spcBef>
            </a:pPr>
            <a:r>
              <a:rPr lang="en-US" sz="1600" b="1" i="1"/>
              <a:t>3. Army </a:t>
            </a:r>
            <a:r>
              <a:rPr lang="en-US" sz="1600"/>
              <a:t>(as of Dec 24)</a:t>
            </a:r>
          </a:p>
          <a:p>
            <a:pPr marL="342900" indent="-342900" algn="ctr">
              <a:lnSpc>
                <a:spcPct val="90000"/>
              </a:lnSpc>
              <a:spcBef>
                <a:spcPct val="50000"/>
              </a:spcBef>
            </a:pPr>
            <a:r>
              <a:rPr lang="en-US" sz="1600"/>
              <a:t>(Patton)</a:t>
            </a:r>
          </a:p>
          <a:p>
            <a:pPr marL="342900" indent="-342900">
              <a:lnSpc>
                <a:spcPct val="80000"/>
              </a:lnSpc>
              <a:spcBef>
                <a:spcPct val="50000"/>
              </a:spcBef>
            </a:pPr>
            <a:r>
              <a:rPr lang="en-US" sz="1300"/>
              <a:t>VIII Corps – Middleton</a:t>
            </a:r>
          </a:p>
          <a:p>
            <a:pPr marL="342900" indent="-342900">
              <a:lnSpc>
                <a:spcPct val="80000"/>
              </a:lnSpc>
              <a:spcBef>
                <a:spcPct val="50000"/>
              </a:spcBef>
            </a:pPr>
            <a:r>
              <a:rPr lang="en-US" sz="1300"/>
              <a:t>	101</a:t>
            </a:r>
            <a:r>
              <a:rPr lang="en-US" sz="1300" baseline="30000"/>
              <a:t>st</a:t>
            </a:r>
            <a:r>
              <a:rPr lang="en-US" sz="1300"/>
              <a:t> Airborne Division – McCaullife</a:t>
            </a:r>
          </a:p>
          <a:p>
            <a:pPr marL="342900" indent="-342900">
              <a:lnSpc>
                <a:spcPct val="80000"/>
              </a:lnSpc>
              <a:spcBef>
                <a:spcPct val="50000"/>
              </a:spcBef>
            </a:pPr>
            <a:r>
              <a:rPr lang="en-US" sz="1300"/>
              <a:t>	28</a:t>
            </a:r>
            <a:r>
              <a:rPr lang="en-US" sz="1300" baseline="30000"/>
              <a:t>th</a:t>
            </a:r>
            <a:r>
              <a:rPr lang="en-US" sz="1300"/>
              <a:t> Infantry Division – Cota</a:t>
            </a:r>
          </a:p>
          <a:p>
            <a:pPr marL="342900" indent="-342900">
              <a:lnSpc>
                <a:spcPct val="80000"/>
              </a:lnSpc>
              <a:spcBef>
                <a:spcPct val="50000"/>
              </a:spcBef>
            </a:pPr>
            <a:r>
              <a:rPr lang="en-US" sz="1300"/>
              <a:t>III Corps – Millikin</a:t>
            </a:r>
          </a:p>
          <a:p>
            <a:pPr marL="342900" indent="-342900">
              <a:lnSpc>
                <a:spcPct val="80000"/>
              </a:lnSpc>
              <a:spcBef>
                <a:spcPct val="50000"/>
              </a:spcBef>
            </a:pPr>
            <a:r>
              <a:rPr lang="en-US" sz="1300"/>
              <a:t>	4</a:t>
            </a:r>
            <a:r>
              <a:rPr lang="en-US" sz="1300" baseline="30000"/>
              <a:t>th</a:t>
            </a:r>
            <a:r>
              <a:rPr lang="en-US" sz="1300"/>
              <a:t> Armoured Division – Gaffey </a:t>
            </a:r>
          </a:p>
          <a:p>
            <a:pPr marL="342900" indent="-342900">
              <a:lnSpc>
                <a:spcPct val="80000"/>
              </a:lnSpc>
              <a:spcBef>
                <a:spcPct val="50000"/>
              </a:spcBef>
            </a:pPr>
            <a:r>
              <a:rPr lang="en-US" sz="1300"/>
              <a:t>	26</a:t>
            </a:r>
            <a:r>
              <a:rPr lang="en-US" sz="1300" baseline="30000"/>
              <a:t>th</a:t>
            </a:r>
            <a:r>
              <a:rPr lang="en-US" sz="1300"/>
              <a:t> Infantry Division – Paul</a:t>
            </a:r>
          </a:p>
          <a:p>
            <a:pPr marL="342900" indent="-342900">
              <a:lnSpc>
                <a:spcPct val="80000"/>
              </a:lnSpc>
              <a:spcBef>
                <a:spcPct val="50000"/>
              </a:spcBef>
            </a:pPr>
            <a:r>
              <a:rPr lang="en-US" sz="1300"/>
              <a:t>	80</a:t>
            </a:r>
            <a:r>
              <a:rPr lang="en-US" sz="1300" baseline="30000"/>
              <a:t>th</a:t>
            </a:r>
            <a:r>
              <a:rPr lang="en-US" sz="1300"/>
              <a:t> Infantry Division – McBride </a:t>
            </a:r>
          </a:p>
          <a:p>
            <a:pPr marL="342900" indent="-342900">
              <a:lnSpc>
                <a:spcPct val="80000"/>
              </a:lnSpc>
              <a:spcBef>
                <a:spcPct val="50000"/>
              </a:spcBef>
            </a:pPr>
            <a:r>
              <a:rPr lang="en-US" sz="1300"/>
              <a:t>XII Corps – Eddy </a:t>
            </a:r>
          </a:p>
          <a:p>
            <a:pPr marL="342900" indent="-342900">
              <a:lnSpc>
                <a:spcPct val="80000"/>
              </a:lnSpc>
              <a:spcBef>
                <a:spcPct val="50000"/>
              </a:spcBef>
            </a:pPr>
            <a:r>
              <a:rPr lang="en-US" sz="1300"/>
              <a:t>	10</a:t>
            </a:r>
            <a:r>
              <a:rPr lang="en-US" sz="1300" baseline="30000"/>
              <a:t>th</a:t>
            </a:r>
            <a:r>
              <a:rPr lang="en-US" sz="1300"/>
              <a:t> Armoured Division – Morris</a:t>
            </a:r>
          </a:p>
          <a:p>
            <a:pPr marL="342900" indent="-342900">
              <a:lnSpc>
                <a:spcPct val="80000"/>
              </a:lnSpc>
              <a:spcBef>
                <a:spcPct val="50000"/>
              </a:spcBef>
            </a:pPr>
            <a:r>
              <a:rPr lang="en-US" sz="1300"/>
              <a:t>	4</a:t>
            </a:r>
            <a:r>
              <a:rPr lang="en-US" sz="1300" baseline="30000"/>
              <a:t>th</a:t>
            </a:r>
            <a:r>
              <a:rPr lang="en-US" sz="1300"/>
              <a:t> Infantry Division – Barton </a:t>
            </a:r>
          </a:p>
          <a:p>
            <a:pPr marL="342900" indent="-342900">
              <a:lnSpc>
                <a:spcPct val="80000"/>
              </a:lnSpc>
              <a:spcBef>
                <a:spcPct val="50000"/>
              </a:spcBef>
            </a:pPr>
            <a:r>
              <a:rPr lang="en-US" sz="1300"/>
              <a:t>	5</a:t>
            </a:r>
            <a:r>
              <a:rPr lang="en-US" sz="1300" baseline="30000"/>
              <a:t>th</a:t>
            </a:r>
            <a:r>
              <a:rPr lang="en-US" sz="1300"/>
              <a:t> Infantry Division – Irwin </a:t>
            </a:r>
          </a:p>
        </p:txBody>
      </p:sp>
      <p:sp>
        <p:nvSpPr>
          <p:cNvPr id="20955" name="Text Box 475"/>
          <p:cNvSpPr txBox="1">
            <a:spLocks noChangeArrowheads="1"/>
          </p:cNvSpPr>
          <p:nvPr/>
        </p:nvSpPr>
        <p:spPr bwMode="auto">
          <a:xfrm>
            <a:off x="-465138" y="-2447925"/>
            <a:ext cx="2586038"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28</a:t>
            </a:r>
            <a:r>
              <a:rPr lang="en-US" sz="2000" baseline="30000"/>
              <a:t>th</a:t>
            </a:r>
            <a:r>
              <a:rPr lang="en-US" sz="2000"/>
              <a:t> Infantry Division </a:t>
            </a:r>
          </a:p>
          <a:p>
            <a:pPr algn="ctr">
              <a:lnSpc>
                <a:spcPct val="75000"/>
              </a:lnSpc>
              <a:spcBef>
                <a:spcPct val="50000"/>
              </a:spcBef>
            </a:pPr>
            <a:r>
              <a:rPr lang="en-US" sz="2000"/>
              <a:t>(Cota)</a:t>
            </a:r>
          </a:p>
          <a:p>
            <a:pPr>
              <a:lnSpc>
                <a:spcPct val="75000"/>
              </a:lnSpc>
              <a:spcBef>
                <a:spcPct val="50000"/>
              </a:spcBef>
            </a:pPr>
            <a:r>
              <a:rPr lang="en-US" sz="2000"/>
              <a:t>17,000 men</a:t>
            </a:r>
          </a:p>
          <a:p>
            <a:pPr>
              <a:lnSpc>
                <a:spcPct val="75000"/>
              </a:lnSpc>
              <a:spcBef>
                <a:spcPct val="50000"/>
              </a:spcBef>
            </a:pPr>
            <a:r>
              <a:rPr lang="en-US" sz="2000"/>
              <a:t>53 tanks</a:t>
            </a:r>
          </a:p>
          <a:p>
            <a:pPr>
              <a:lnSpc>
                <a:spcPct val="75000"/>
              </a:lnSpc>
              <a:spcBef>
                <a:spcPct val="50000"/>
              </a:spcBef>
            </a:pPr>
            <a:r>
              <a:rPr lang="en-US" sz="2000"/>
              <a:t>78 guns</a:t>
            </a:r>
          </a:p>
        </p:txBody>
      </p:sp>
      <p:sp>
        <p:nvSpPr>
          <p:cNvPr id="20956" name="Text Box 476"/>
          <p:cNvSpPr txBox="1">
            <a:spLocks noChangeArrowheads="1"/>
          </p:cNvSpPr>
          <p:nvPr/>
        </p:nvSpPr>
        <p:spPr bwMode="auto">
          <a:xfrm>
            <a:off x="-3136900" y="-615950"/>
            <a:ext cx="2605087"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75</a:t>
            </a:r>
            <a:r>
              <a:rPr lang="en-US" sz="2000" baseline="30000"/>
              <a:t>th</a:t>
            </a:r>
            <a:r>
              <a:rPr lang="en-US" sz="2000"/>
              <a:t> Infantry Division </a:t>
            </a:r>
          </a:p>
          <a:p>
            <a:pPr algn="ctr">
              <a:lnSpc>
                <a:spcPct val="75000"/>
              </a:lnSpc>
              <a:spcBef>
                <a:spcPct val="50000"/>
              </a:spcBef>
            </a:pPr>
            <a:r>
              <a:rPr lang="en-US" sz="2000"/>
              <a:t>(Prickett)</a:t>
            </a:r>
          </a:p>
          <a:p>
            <a:pPr>
              <a:lnSpc>
                <a:spcPct val="75000"/>
              </a:lnSpc>
              <a:spcBef>
                <a:spcPct val="50000"/>
              </a:spcBef>
            </a:pPr>
            <a:r>
              <a:rPr lang="en-US" sz="2000"/>
              <a:t>16,000 men</a:t>
            </a:r>
          </a:p>
          <a:p>
            <a:pPr>
              <a:lnSpc>
                <a:spcPct val="75000"/>
              </a:lnSpc>
              <a:spcBef>
                <a:spcPct val="50000"/>
              </a:spcBef>
            </a:pPr>
            <a:r>
              <a:rPr lang="en-US" sz="2000"/>
              <a:t>57 tanks</a:t>
            </a:r>
          </a:p>
          <a:p>
            <a:pPr>
              <a:lnSpc>
                <a:spcPct val="75000"/>
              </a:lnSpc>
              <a:spcBef>
                <a:spcPct val="50000"/>
              </a:spcBef>
            </a:pPr>
            <a:r>
              <a:rPr lang="en-US" sz="2000"/>
              <a:t>64 guns</a:t>
            </a:r>
          </a:p>
        </p:txBody>
      </p:sp>
      <p:sp>
        <p:nvSpPr>
          <p:cNvPr id="20957" name="Text Box 477"/>
          <p:cNvSpPr txBox="1">
            <a:spLocks noChangeArrowheads="1"/>
          </p:cNvSpPr>
          <p:nvPr/>
        </p:nvSpPr>
        <p:spPr bwMode="auto">
          <a:xfrm>
            <a:off x="-5732463" y="-615950"/>
            <a:ext cx="2605088"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84</a:t>
            </a:r>
            <a:r>
              <a:rPr lang="en-US" sz="2000" baseline="30000"/>
              <a:t>th</a:t>
            </a:r>
            <a:r>
              <a:rPr lang="en-US" sz="2000"/>
              <a:t> Infantry Division </a:t>
            </a:r>
          </a:p>
          <a:p>
            <a:pPr algn="ctr">
              <a:lnSpc>
                <a:spcPct val="75000"/>
              </a:lnSpc>
              <a:spcBef>
                <a:spcPct val="50000"/>
              </a:spcBef>
            </a:pPr>
            <a:r>
              <a:rPr lang="en-US" sz="2000"/>
              <a:t>(Boiling)</a:t>
            </a:r>
          </a:p>
          <a:p>
            <a:pPr>
              <a:lnSpc>
                <a:spcPct val="75000"/>
              </a:lnSpc>
              <a:spcBef>
                <a:spcPct val="50000"/>
              </a:spcBef>
            </a:pPr>
            <a:r>
              <a:rPr lang="en-US" sz="2000"/>
              <a:t>17,600 men</a:t>
            </a:r>
          </a:p>
          <a:p>
            <a:pPr>
              <a:lnSpc>
                <a:spcPct val="75000"/>
              </a:lnSpc>
              <a:spcBef>
                <a:spcPct val="50000"/>
              </a:spcBef>
            </a:pPr>
            <a:r>
              <a:rPr lang="en-US" sz="2000"/>
              <a:t>48 tanks</a:t>
            </a:r>
          </a:p>
          <a:p>
            <a:pPr>
              <a:lnSpc>
                <a:spcPct val="75000"/>
              </a:lnSpc>
              <a:spcBef>
                <a:spcPct val="50000"/>
              </a:spcBef>
            </a:pPr>
            <a:r>
              <a:rPr lang="en-US" sz="2000"/>
              <a:t>78 guns</a:t>
            </a:r>
          </a:p>
        </p:txBody>
      </p:sp>
      <p:sp>
        <p:nvSpPr>
          <p:cNvPr id="20958" name="Text Box 478"/>
          <p:cNvSpPr txBox="1">
            <a:spLocks noChangeArrowheads="1"/>
          </p:cNvSpPr>
          <p:nvPr/>
        </p:nvSpPr>
        <p:spPr bwMode="auto">
          <a:xfrm>
            <a:off x="-2906713" y="3276600"/>
            <a:ext cx="2746375"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7</a:t>
            </a:r>
            <a:r>
              <a:rPr lang="en-US" sz="2000" baseline="30000"/>
              <a:t>th</a:t>
            </a:r>
            <a:r>
              <a:rPr lang="en-US" sz="2000"/>
              <a:t> Armoured Division </a:t>
            </a:r>
          </a:p>
          <a:p>
            <a:pPr algn="ctr">
              <a:lnSpc>
                <a:spcPct val="75000"/>
              </a:lnSpc>
              <a:spcBef>
                <a:spcPct val="50000"/>
              </a:spcBef>
            </a:pPr>
            <a:r>
              <a:rPr lang="en-US" sz="2000"/>
              <a:t>(Hasbrouck)</a:t>
            </a:r>
          </a:p>
          <a:p>
            <a:pPr>
              <a:lnSpc>
                <a:spcPct val="75000"/>
              </a:lnSpc>
              <a:spcBef>
                <a:spcPct val="50000"/>
              </a:spcBef>
            </a:pPr>
            <a:r>
              <a:rPr lang="en-US" sz="2000"/>
              <a:t>12,000 men</a:t>
            </a:r>
          </a:p>
          <a:p>
            <a:pPr>
              <a:lnSpc>
                <a:spcPct val="75000"/>
              </a:lnSpc>
              <a:spcBef>
                <a:spcPct val="50000"/>
              </a:spcBef>
            </a:pPr>
            <a:r>
              <a:rPr lang="en-US" sz="2000"/>
              <a:t>149 tanks</a:t>
            </a:r>
          </a:p>
          <a:p>
            <a:pPr>
              <a:lnSpc>
                <a:spcPct val="75000"/>
              </a:lnSpc>
              <a:spcBef>
                <a:spcPct val="50000"/>
              </a:spcBef>
            </a:pPr>
            <a:r>
              <a:rPr lang="en-US" sz="2000"/>
              <a:t>54 guns</a:t>
            </a:r>
          </a:p>
        </p:txBody>
      </p:sp>
      <p:sp>
        <p:nvSpPr>
          <p:cNvPr id="20959" name="Text Box 479"/>
          <p:cNvSpPr txBox="1">
            <a:spLocks noChangeArrowheads="1"/>
          </p:cNvSpPr>
          <p:nvPr/>
        </p:nvSpPr>
        <p:spPr bwMode="auto">
          <a:xfrm>
            <a:off x="-2906713" y="5184775"/>
            <a:ext cx="2746375"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2</a:t>
            </a:r>
            <a:r>
              <a:rPr lang="en-US" sz="2000" baseline="30000"/>
              <a:t>nd</a:t>
            </a:r>
            <a:r>
              <a:rPr lang="en-US" sz="2000"/>
              <a:t> Armoured Division </a:t>
            </a:r>
          </a:p>
          <a:p>
            <a:pPr algn="ctr">
              <a:lnSpc>
                <a:spcPct val="75000"/>
              </a:lnSpc>
              <a:spcBef>
                <a:spcPct val="50000"/>
              </a:spcBef>
            </a:pPr>
            <a:r>
              <a:rPr lang="en-US" sz="2000"/>
              <a:t>(Harmon)</a:t>
            </a:r>
          </a:p>
          <a:p>
            <a:pPr>
              <a:lnSpc>
                <a:spcPct val="75000"/>
              </a:lnSpc>
              <a:spcBef>
                <a:spcPct val="50000"/>
              </a:spcBef>
            </a:pPr>
            <a:r>
              <a:rPr lang="en-US" sz="2000"/>
              <a:t>18,400 men</a:t>
            </a:r>
          </a:p>
          <a:p>
            <a:pPr>
              <a:lnSpc>
                <a:spcPct val="75000"/>
              </a:lnSpc>
              <a:spcBef>
                <a:spcPct val="50000"/>
              </a:spcBef>
            </a:pPr>
            <a:r>
              <a:rPr lang="en-US" sz="2000"/>
              <a:t>239 tanks</a:t>
            </a:r>
          </a:p>
          <a:p>
            <a:pPr>
              <a:lnSpc>
                <a:spcPct val="75000"/>
              </a:lnSpc>
              <a:spcBef>
                <a:spcPct val="50000"/>
              </a:spcBef>
            </a:pPr>
            <a:r>
              <a:rPr lang="en-US" sz="2000"/>
              <a:t>84 guns</a:t>
            </a:r>
          </a:p>
        </p:txBody>
      </p:sp>
      <p:sp>
        <p:nvSpPr>
          <p:cNvPr id="20960" name="Text Box 480"/>
          <p:cNvSpPr txBox="1">
            <a:spLocks noChangeArrowheads="1"/>
          </p:cNvSpPr>
          <p:nvPr/>
        </p:nvSpPr>
        <p:spPr bwMode="auto">
          <a:xfrm>
            <a:off x="-8404225" y="5184775"/>
            <a:ext cx="2746375"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5</a:t>
            </a:r>
            <a:r>
              <a:rPr lang="en-US" sz="2000" baseline="30000"/>
              <a:t>th</a:t>
            </a:r>
            <a:r>
              <a:rPr lang="en-US" sz="2000"/>
              <a:t> Armoured Division </a:t>
            </a:r>
          </a:p>
          <a:p>
            <a:pPr algn="ctr">
              <a:lnSpc>
                <a:spcPct val="75000"/>
              </a:lnSpc>
              <a:spcBef>
                <a:spcPct val="50000"/>
              </a:spcBef>
            </a:pPr>
            <a:r>
              <a:rPr lang="en-US" sz="2000"/>
              <a:t>(Oliver)</a:t>
            </a:r>
          </a:p>
          <a:p>
            <a:pPr>
              <a:lnSpc>
                <a:spcPct val="75000"/>
              </a:lnSpc>
              <a:spcBef>
                <a:spcPct val="50000"/>
              </a:spcBef>
            </a:pPr>
            <a:r>
              <a:rPr lang="en-US" sz="2000"/>
              <a:t>12,600 men</a:t>
            </a:r>
          </a:p>
          <a:p>
            <a:pPr>
              <a:lnSpc>
                <a:spcPct val="75000"/>
              </a:lnSpc>
              <a:spcBef>
                <a:spcPct val="50000"/>
              </a:spcBef>
            </a:pPr>
            <a:r>
              <a:rPr lang="en-US" sz="2000"/>
              <a:t>137 tanks</a:t>
            </a:r>
          </a:p>
          <a:p>
            <a:pPr>
              <a:lnSpc>
                <a:spcPct val="75000"/>
              </a:lnSpc>
              <a:spcBef>
                <a:spcPct val="50000"/>
              </a:spcBef>
            </a:pPr>
            <a:r>
              <a:rPr lang="en-US" sz="2000"/>
              <a:t>54 guns</a:t>
            </a:r>
          </a:p>
        </p:txBody>
      </p:sp>
      <p:sp>
        <p:nvSpPr>
          <p:cNvPr id="20961" name="Text Box 481"/>
          <p:cNvSpPr txBox="1">
            <a:spLocks noChangeArrowheads="1"/>
          </p:cNvSpPr>
          <p:nvPr/>
        </p:nvSpPr>
        <p:spPr bwMode="auto">
          <a:xfrm>
            <a:off x="-8404225" y="3276600"/>
            <a:ext cx="2746375"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9</a:t>
            </a:r>
            <a:r>
              <a:rPr lang="en-US" sz="2000" baseline="30000"/>
              <a:t>th</a:t>
            </a:r>
            <a:r>
              <a:rPr lang="en-US" sz="2000"/>
              <a:t> Armoured Division </a:t>
            </a:r>
          </a:p>
          <a:p>
            <a:pPr algn="ctr">
              <a:lnSpc>
                <a:spcPct val="75000"/>
              </a:lnSpc>
              <a:spcBef>
                <a:spcPct val="50000"/>
              </a:spcBef>
            </a:pPr>
            <a:r>
              <a:rPr lang="en-US" sz="2000"/>
              <a:t>(Leonard)</a:t>
            </a:r>
          </a:p>
          <a:p>
            <a:pPr>
              <a:lnSpc>
                <a:spcPct val="75000"/>
              </a:lnSpc>
              <a:spcBef>
                <a:spcPct val="50000"/>
              </a:spcBef>
            </a:pPr>
            <a:r>
              <a:rPr lang="en-US" sz="2000"/>
              <a:t>12,000 men</a:t>
            </a:r>
          </a:p>
          <a:p>
            <a:pPr>
              <a:lnSpc>
                <a:spcPct val="75000"/>
              </a:lnSpc>
              <a:spcBef>
                <a:spcPct val="50000"/>
              </a:spcBef>
            </a:pPr>
            <a:r>
              <a:rPr lang="en-US" sz="2000"/>
              <a:t>176 tanks</a:t>
            </a:r>
          </a:p>
          <a:p>
            <a:pPr>
              <a:lnSpc>
                <a:spcPct val="75000"/>
              </a:lnSpc>
              <a:spcBef>
                <a:spcPct val="50000"/>
              </a:spcBef>
            </a:pPr>
            <a:r>
              <a:rPr lang="en-US" sz="2000"/>
              <a:t>54 guns</a:t>
            </a:r>
          </a:p>
        </p:txBody>
      </p:sp>
      <p:sp>
        <p:nvSpPr>
          <p:cNvPr id="20962" name="Text Box 482"/>
          <p:cNvSpPr txBox="1">
            <a:spLocks noChangeArrowheads="1"/>
          </p:cNvSpPr>
          <p:nvPr/>
        </p:nvSpPr>
        <p:spPr bwMode="auto">
          <a:xfrm>
            <a:off x="-8404225" y="7092950"/>
            <a:ext cx="2746375"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6</a:t>
            </a:r>
            <a:r>
              <a:rPr lang="en-US" sz="2000" baseline="30000"/>
              <a:t>th</a:t>
            </a:r>
            <a:r>
              <a:rPr lang="en-US" sz="2000"/>
              <a:t> Armoured Division </a:t>
            </a:r>
          </a:p>
          <a:p>
            <a:pPr algn="ctr">
              <a:lnSpc>
                <a:spcPct val="75000"/>
              </a:lnSpc>
              <a:spcBef>
                <a:spcPct val="50000"/>
              </a:spcBef>
            </a:pPr>
            <a:r>
              <a:rPr lang="en-US" sz="2000"/>
              <a:t>(Grow)</a:t>
            </a:r>
          </a:p>
          <a:p>
            <a:pPr>
              <a:lnSpc>
                <a:spcPct val="75000"/>
              </a:lnSpc>
              <a:spcBef>
                <a:spcPct val="50000"/>
              </a:spcBef>
            </a:pPr>
            <a:r>
              <a:rPr lang="en-US" sz="2000"/>
              <a:t>12,100 men</a:t>
            </a:r>
          </a:p>
          <a:p>
            <a:pPr>
              <a:lnSpc>
                <a:spcPct val="75000"/>
              </a:lnSpc>
              <a:spcBef>
                <a:spcPct val="50000"/>
              </a:spcBef>
            </a:pPr>
            <a:r>
              <a:rPr lang="en-US" sz="2000"/>
              <a:t>145 tanks</a:t>
            </a:r>
          </a:p>
          <a:p>
            <a:pPr>
              <a:lnSpc>
                <a:spcPct val="75000"/>
              </a:lnSpc>
              <a:spcBef>
                <a:spcPct val="50000"/>
              </a:spcBef>
            </a:pPr>
            <a:r>
              <a:rPr lang="en-US" sz="2000"/>
              <a:t>113 guns</a:t>
            </a:r>
          </a:p>
        </p:txBody>
      </p:sp>
      <p:sp>
        <p:nvSpPr>
          <p:cNvPr id="20963" name="Text Box 483"/>
          <p:cNvSpPr txBox="1">
            <a:spLocks noChangeArrowheads="1"/>
          </p:cNvSpPr>
          <p:nvPr/>
        </p:nvSpPr>
        <p:spPr bwMode="auto">
          <a:xfrm>
            <a:off x="-5656263" y="5184775"/>
            <a:ext cx="2881313"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10</a:t>
            </a:r>
            <a:r>
              <a:rPr lang="en-US" sz="2000" baseline="30000"/>
              <a:t>th</a:t>
            </a:r>
            <a:r>
              <a:rPr lang="en-US" sz="2000"/>
              <a:t> Armoured Division </a:t>
            </a:r>
          </a:p>
          <a:p>
            <a:pPr algn="ctr">
              <a:lnSpc>
                <a:spcPct val="75000"/>
              </a:lnSpc>
              <a:spcBef>
                <a:spcPct val="50000"/>
              </a:spcBef>
            </a:pPr>
            <a:r>
              <a:rPr lang="en-US" sz="2000"/>
              <a:t>(Morris)</a:t>
            </a:r>
          </a:p>
          <a:p>
            <a:pPr>
              <a:lnSpc>
                <a:spcPct val="75000"/>
              </a:lnSpc>
              <a:spcBef>
                <a:spcPct val="50000"/>
              </a:spcBef>
            </a:pPr>
            <a:r>
              <a:rPr lang="en-US" sz="2000"/>
              <a:t>12,000 men</a:t>
            </a:r>
          </a:p>
          <a:p>
            <a:pPr>
              <a:lnSpc>
                <a:spcPct val="75000"/>
              </a:lnSpc>
              <a:spcBef>
                <a:spcPct val="50000"/>
              </a:spcBef>
            </a:pPr>
            <a:r>
              <a:rPr lang="en-US" sz="2000"/>
              <a:t>153 tanks</a:t>
            </a:r>
          </a:p>
          <a:p>
            <a:pPr>
              <a:lnSpc>
                <a:spcPct val="75000"/>
              </a:lnSpc>
              <a:spcBef>
                <a:spcPct val="50000"/>
              </a:spcBef>
            </a:pPr>
            <a:r>
              <a:rPr lang="en-US" sz="2000"/>
              <a:t>54 guns</a:t>
            </a:r>
          </a:p>
        </p:txBody>
      </p:sp>
      <p:sp>
        <p:nvSpPr>
          <p:cNvPr id="20964" name="Text Box 484"/>
          <p:cNvSpPr txBox="1">
            <a:spLocks noChangeArrowheads="1"/>
          </p:cNvSpPr>
          <p:nvPr/>
        </p:nvSpPr>
        <p:spPr bwMode="auto">
          <a:xfrm>
            <a:off x="-3213100" y="-2524125"/>
            <a:ext cx="2738437"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30</a:t>
            </a:r>
            <a:r>
              <a:rPr lang="en-US" sz="2000" baseline="30000"/>
              <a:t>th</a:t>
            </a:r>
            <a:r>
              <a:rPr lang="en-US" sz="2000"/>
              <a:t> Infantry Division </a:t>
            </a:r>
          </a:p>
          <a:p>
            <a:pPr algn="ctr">
              <a:lnSpc>
                <a:spcPct val="75000"/>
              </a:lnSpc>
              <a:spcBef>
                <a:spcPct val="50000"/>
              </a:spcBef>
            </a:pPr>
            <a:r>
              <a:rPr lang="en-US" sz="2000"/>
              <a:t>(Hobbs)</a:t>
            </a:r>
          </a:p>
          <a:p>
            <a:pPr>
              <a:lnSpc>
                <a:spcPct val="75000"/>
              </a:lnSpc>
              <a:spcBef>
                <a:spcPct val="50000"/>
              </a:spcBef>
            </a:pPr>
            <a:r>
              <a:rPr lang="en-US" sz="2000"/>
              <a:t>17,200 men</a:t>
            </a:r>
          </a:p>
          <a:p>
            <a:pPr>
              <a:lnSpc>
                <a:spcPct val="75000"/>
              </a:lnSpc>
              <a:spcBef>
                <a:spcPct val="50000"/>
              </a:spcBef>
            </a:pPr>
            <a:r>
              <a:rPr lang="en-US" sz="2000"/>
              <a:t>77 tanks</a:t>
            </a:r>
          </a:p>
          <a:p>
            <a:pPr>
              <a:lnSpc>
                <a:spcPct val="75000"/>
              </a:lnSpc>
              <a:spcBef>
                <a:spcPct val="50000"/>
              </a:spcBef>
            </a:pPr>
            <a:r>
              <a:rPr lang="en-US" sz="2000"/>
              <a:t>114 guns</a:t>
            </a:r>
          </a:p>
        </p:txBody>
      </p:sp>
      <p:sp>
        <p:nvSpPr>
          <p:cNvPr id="20965" name="Text Box 485"/>
          <p:cNvSpPr txBox="1">
            <a:spLocks noChangeArrowheads="1"/>
          </p:cNvSpPr>
          <p:nvPr/>
        </p:nvSpPr>
        <p:spPr bwMode="auto">
          <a:xfrm>
            <a:off x="-5656263" y="-2447925"/>
            <a:ext cx="2433638"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1</a:t>
            </a:r>
            <a:r>
              <a:rPr lang="en-US" sz="2000" baseline="30000"/>
              <a:t>st</a:t>
            </a:r>
            <a:r>
              <a:rPr lang="en-US" sz="2000"/>
              <a:t> Infantry Division </a:t>
            </a:r>
          </a:p>
          <a:p>
            <a:pPr algn="ctr">
              <a:lnSpc>
                <a:spcPct val="75000"/>
              </a:lnSpc>
              <a:spcBef>
                <a:spcPct val="50000"/>
              </a:spcBef>
            </a:pPr>
            <a:r>
              <a:rPr lang="en-US" sz="2000"/>
              <a:t>(Andrus)</a:t>
            </a:r>
          </a:p>
          <a:p>
            <a:pPr>
              <a:lnSpc>
                <a:spcPct val="75000"/>
              </a:lnSpc>
              <a:spcBef>
                <a:spcPct val="50000"/>
              </a:spcBef>
            </a:pPr>
            <a:r>
              <a:rPr lang="en-US" sz="2000"/>
              <a:t>15,800 men</a:t>
            </a:r>
          </a:p>
          <a:p>
            <a:pPr>
              <a:lnSpc>
                <a:spcPct val="75000"/>
              </a:lnSpc>
              <a:spcBef>
                <a:spcPct val="50000"/>
              </a:spcBef>
            </a:pPr>
            <a:r>
              <a:rPr lang="en-US" sz="2000"/>
              <a:t>50 tanks</a:t>
            </a:r>
          </a:p>
          <a:p>
            <a:pPr>
              <a:lnSpc>
                <a:spcPct val="75000"/>
              </a:lnSpc>
              <a:spcBef>
                <a:spcPct val="50000"/>
              </a:spcBef>
            </a:pPr>
            <a:r>
              <a:rPr lang="en-US" sz="2000"/>
              <a:t>82 guns</a:t>
            </a:r>
          </a:p>
        </p:txBody>
      </p:sp>
      <p:sp>
        <p:nvSpPr>
          <p:cNvPr id="20966" name="Text Box 486"/>
          <p:cNvSpPr txBox="1">
            <a:spLocks noChangeArrowheads="1"/>
          </p:cNvSpPr>
          <p:nvPr/>
        </p:nvSpPr>
        <p:spPr bwMode="auto">
          <a:xfrm>
            <a:off x="2205038" y="-2524125"/>
            <a:ext cx="2595562"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9</a:t>
            </a:r>
            <a:r>
              <a:rPr lang="en-US" sz="2000" baseline="30000"/>
              <a:t>th</a:t>
            </a:r>
            <a:r>
              <a:rPr lang="en-US" sz="2000"/>
              <a:t> Infantry Division </a:t>
            </a:r>
          </a:p>
          <a:p>
            <a:pPr algn="ctr">
              <a:lnSpc>
                <a:spcPct val="75000"/>
              </a:lnSpc>
              <a:spcBef>
                <a:spcPct val="50000"/>
              </a:spcBef>
            </a:pPr>
            <a:r>
              <a:rPr lang="en-US" sz="2000"/>
              <a:t>(Craig)</a:t>
            </a:r>
          </a:p>
          <a:p>
            <a:pPr>
              <a:lnSpc>
                <a:spcPct val="75000"/>
              </a:lnSpc>
              <a:spcBef>
                <a:spcPct val="50000"/>
              </a:spcBef>
            </a:pPr>
            <a:r>
              <a:rPr lang="en-US" sz="2000"/>
              <a:t>15,500 men</a:t>
            </a:r>
          </a:p>
          <a:p>
            <a:pPr>
              <a:lnSpc>
                <a:spcPct val="75000"/>
              </a:lnSpc>
              <a:spcBef>
                <a:spcPct val="50000"/>
              </a:spcBef>
            </a:pPr>
            <a:r>
              <a:rPr lang="en-US" sz="2000"/>
              <a:t>47 tanks</a:t>
            </a:r>
          </a:p>
          <a:p>
            <a:pPr>
              <a:lnSpc>
                <a:spcPct val="75000"/>
              </a:lnSpc>
              <a:spcBef>
                <a:spcPct val="50000"/>
              </a:spcBef>
            </a:pPr>
            <a:r>
              <a:rPr lang="en-US" sz="2000"/>
              <a:t>90 guns</a:t>
            </a:r>
          </a:p>
        </p:txBody>
      </p:sp>
      <p:sp>
        <p:nvSpPr>
          <p:cNvPr id="20967" name="Text Box 487"/>
          <p:cNvSpPr txBox="1">
            <a:spLocks noChangeArrowheads="1"/>
          </p:cNvSpPr>
          <p:nvPr/>
        </p:nvSpPr>
        <p:spPr bwMode="auto">
          <a:xfrm>
            <a:off x="4724400" y="-2524125"/>
            <a:ext cx="2595563"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78</a:t>
            </a:r>
            <a:r>
              <a:rPr lang="en-US" sz="2000" baseline="30000"/>
              <a:t>th</a:t>
            </a:r>
            <a:r>
              <a:rPr lang="en-US" sz="2000"/>
              <a:t> Infantry Division </a:t>
            </a:r>
          </a:p>
          <a:p>
            <a:pPr algn="ctr">
              <a:lnSpc>
                <a:spcPct val="75000"/>
              </a:lnSpc>
              <a:spcBef>
                <a:spcPct val="50000"/>
              </a:spcBef>
            </a:pPr>
            <a:r>
              <a:rPr lang="en-US" sz="2000"/>
              <a:t>(Parker)</a:t>
            </a:r>
          </a:p>
          <a:p>
            <a:pPr>
              <a:lnSpc>
                <a:spcPct val="75000"/>
              </a:lnSpc>
              <a:spcBef>
                <a:spcPct val="50000"/>
              </a:spcBef>
            </a:pPr>
            <a:r>
              <a:rPr lang="en-US" sz="2000"/>
              <a:t>16,000 men</a:t>
            </a:r>
          </a:p>
          <a:p>
            <a:pPr>
              <a:lnSpc>
                <a:spcPct val="75000"/>
              </a:lnSpc>
              <a:spcBef>
                <a:spcPct val="50000"/>
              </a:spcBef>
            </a:pPr>
            <a:r>
              <a:rPr lang="en-US" sz="2000"/>
              <a:t>33 tanks</a:t>
            </a:r>
          </a:p>
          <a:p>
            <a:pPr>
              <a:lnSpc>
                <a:spcPct val="75000"/>
              </a:lnSpc>
              <a:spcBef>
                <a:spcPct val="50000"/>
              </a:spcBef>
            </a:pPr>
            <a:r>
              <a:rPr lang="en-US" sz="2000"/>
              <a:t>88 guns</a:t>
            </a:r>
          </a:p>
        </p:txBody>
      </p:sp>
      <p:sp>
        <p:nvSpPr>
          <p:cNvPr id="20968" name="Text Box 488"/>
          <p:cNvSpPr txBox="1">
            <a:spLocks noChangeArrowheads="1"/>
          </p:cNvSpPr>
          <p:nvPr/>
        </p:nvSpPr>
        <p:spPr bwMode="auto">
          <a:xfrm>
            <a:off x="7243763" y="-2524125"/>
            <a:ext cx="2595562"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2</a:t>
            </a:r>
            <a:r>
              <a:rPr lang="en-US" sz="2000" baseline="30000"/>
              <a:t>nd</a:t>
            </a:r>
            <a:r>
              <a:rPr lang="en-US" sz="2000"/>
              <a:t> Infantry Division </a:t>
            </a:r>
          </a:p>
          <a:p>
            <a:pPr algn="ctr">
              <a:lnSpc>
                <a:spcPct val="75000"/>
              </a:lnSpc>
              <a:spcBef>
                <a:spcPct val="50000"/>
              </a:spcBef>
            </a:pPr>
            <a:r>
              <a:rPr lang="en-US" sz="2000"/>
              <a:t>(Robertson)</a:t>
            </a:r>
          </a:p>
          <a:p>
            <a:pPr>
              <a:lnSpc>
                <a:spcPct val="75000"/>
              </a:lnSpc>
              <a:spcBef>
                <a:spcPct val="50000"/>
              </a:spcBef>
            </a:pPr>
            <a:r>
              <a:rPr lang="en-US" sz="2000"/>
              <a:t>17,200 men</a:t>
            </a:r>
          </a:p>
          <a:p>
            <a:pPr>
              <a:lnSpc>
                <a:spcPct val="75000"/>
              </a:lnSpc>
              <a:spcBef>
                <a:spcPct val="50000"/>
              </a:spcBef>
            </a:pPr>
            <a:r>
              <a:rPr lang="en-US" sz="2000"/>
              <a:t>38 tanks</a:t>
            </a:r>
          </a:p>
          <a:p>
            <a:pPr>
              <a:lnSpc>
                <a:spcPct val="75000"/>
              </a:lnSpc>
              <a:spcBef>
                <a:spcPct val="50000"/>
              </a:spcBef>
            </a:pPr>
            <a:r>
              <a:rPr lang="en-US" sz="2000"/>
              <a:t>98 guns</a:t>
            </a:r>
          </a:p>
        </p:txBody>
      </p:sp>
      <p:sp>
        <p:nvSpPr>
          <p:cNvPr id="20969" name="Text Box 489"/>
          <p:cNvSpPr txBox="1">
            <a:spLocks noChangeArrowheads="1"/>
          </p:cNvSpPr>
          <p:nvPr/>
        </p:nvSpPr>
        <p:spPr bwMode="auto">
          <a:xfrm>
            <a:off x="7243763" y="-4356100"/>
            <a:ext cx="2595562"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99</a:t>
            </a:r>
            <a:r>
              <a:rPr lang="en-US" sz="2000" baseline="30000"/>
              <a:t>th</a:t>
            </a:r>
            <a:r>
              <a:rPr lang="en-US" sz="2000"/>
              <a:t> Infantry Division </a:t>
            </a:r>
          </a:p>
          <a:p>
            <a:pPr algn="ctr">
              <a:lnSpc>
                <a:spcPct val="75000"/>
              </a:lnSpc>
              <a:spcBef>
                <a:spcPct val="50000"/>
              </a:spcBef>
            </a:pPr>
            <a:r>
              <a:rPr lang="en-US" sz="2000"/>
              <a:t>(Lauer)</a:t>
            </a:r>
          </a:p>
          <a:p>
            <a:pPr>
              <a:lnSpc>
                <a:spcPct val="75000"/>
              </a:lnSpc>
              <a:spcBef>
                <a:spcPct val="50000"/>
              </a:spcBef>
            </a:pPr>
            <a:r>
              <a:rPr lang="en-US" sz="2000"/>
              <a:t>16,500 men</a:t>
            </a:r>
          </a:p>
          <a:p>
            <a:pPr>
              <a:lnSpc>
                <a:spcPct val="75000"/>
              </a:lnSpc>
              <a:spcBef>
                <a:spcPct val="50000"/>
              </a:spcBef>
            </a:pPr>
            <a:r>
              <a:rPr lang="en-US" sz="2000"/>
              <a:t>15 tanks</a:t>
            </a:r>
          </a:p>
          <a:p>
            <a:pPr>
              <a:lnSpc>
                <a:spcPct val="75000"/>
              </a:lnSpc>
              <a:spcBef>
                <a:spcPct val="50000"/>
              </a:spcBef>
            </a:pPr>
            <a:r>
              <a:rPr lang="en-US" sz="2000"/>
              <a:t>85 guns</a:t>
            </a:r>
          </a:p>
        </p:txBody>
      </p:sp>
      <p:sp>
        <p:nvSpPr>
          <p:cNvPr id="20971" name="Text Box 491"/>
          <p:cNvSpPr txBox="1">
            <a:spLocks noChangeArrowheads="1"/>
          </p:cNvSpPr>
          <p:nvPr/>
        </p:nvSpPr>
        <p:spPr bwMode="auto">
          <a:xfrm>
            <a:off x="1976438" y="-4356100"/>
            <a:ext cx="2595562"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4</a:t>
            </a:r>
            <a:r>
              <a:rPr lang="en-US" sz="2000" baseline="30000"/>
              <a:t>th</a:t>
            </a:r>
            <a:r>
              <a:rPr lang="en-US" sz="2000"/>
              <a:t> Infantry Division </a:t>
            </a:r>
          </a:p>
          <a:p>
            <a:pPr algn="ctr">
              <a:lnSpc>
                <a:spcPct val="75000"/>
              </a:lnSpc>
              <a:spcBef>
                <a:spcPct val="50000"/>
              </a:spcBef>
            </a:pPr>
            <a:r>
              <a:rPr lang="en-US" sz="2000"/>
              <a:t>(Barton)</a:t>
            </a:r>
          </a:p>
          <a:p>
            <a:pPr>
              <a:lnSpc>
                <a:spcPct val="75000"/>
              </a:lnSpc>
              <a:spcBef>
                <a:spcPct val="50000"/>
              </a:spcBef>
            </a:pPr>
            <a:r>
              <a:rPr lang="en-US" sz="2000"/>
              <a:t>16,800 men</a:t>
            </a:r>
          </a:p>
          <a:p>
            <a:pPr>
              <a:lnSpc>
                <a:spcPct val="75000"/>
              </a:lnSpc>
              <a:spcBef>
                <a:spcPct val="50000"/>
              </a:spcBef>
            </a:pPr>
            <a:r>
              <a:rPr lang="en-US" sz="2000"/>
              <a:t>17 tanks</a:t>
            </a:r>
          </a:p>
          <a:p>
            <a:pPr>
              <a:lnSpc>
                <a:spcPct val="75000"/>
              </a:lnSpc>
              <a:spcBef>
                <a:spcPct val="50000"/>
              </a:spcBef>
            </a:pPr>
            <a:r>
              <a:rPr lang="en-US" sz="2000"/>
              <a:t>80 guns</a:t>
            </a:r>
          </a:p>
        </p:txBody>
      </p:sp>
      <p:sp>
        <p:nvSpPr>
          <p:cNvPr id="20972" name="Text Box 492"/>
          <p:cNvSpPr txBox="1">
            <a:spLocks noChangeArrowheads="1"/>
          </p:cNvSpPr>
          <p:nvPr/>
        </p:nvSpPr>
        <p:spPr bwMode="auto">
          <a:xfrm>
            <a:off x="-619125" y="-4356100"/>
            <a:ext cx="2595563"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5</a:t>
            </a:r>
            <a:r>
              <a:rPr lang="en-US" sz="2000" baseline="30000"/>
              <a:t>th</a:t>
            </a:r>
            <a:r>
              <a:rPr lang="en-US" sz="2000"/>
              <a:t> Infantry Division </a:t>
            </a:r>
          </a:p>
          <a:p>
            <a:pPr algn="ctr">
              <a:lnSpc>
                <a:spcPct val="75000"/>
              </a:lnSpc>
              <a:spcBef>
                <a:spcPct val="50000"/>
              </a:spcBef>
            </a:pPr>
            <a:r>
              <a:rPr lang="en-US" sz="2000"/>
              <a:t>(Irwin)</a:t>
            </a:r>
          </a:p>
          <a:p>
            <a:pPr>
              <a:lnSpc>
                <a:spcPct val="75000"/>
              </a:lnSpc>
              <a:spcBef>
                <a:spcPct val="50000"/>
              </a:spcBef>
            </a:pPr>
            <a:r>
              <a:rPr lang="en-US" sz="2000"/>
              <a:t>16,300 men</a:t>
            </a:r>
          </a:p>
          <a:p>
            <a:pPr>
              <a:lnSpc>
                <a:spcPct val="75000"/>
              </a:lnSpc>
              <a:spcBef>
                <a:spcPct val="50000"/>
              </a:spcBef>
            </a:pPr>
            <a:r>
              <a:rPr lang="en-US" sz="2000"/>
              <a:t>38 tanks</a:t>
            </a:r>
          </a:p>
          <a:p>
            <a:pPr>
              <a:lnSpc>
                <a:spcPct val="75000"/>
              </a:lnSpc>
              <a:spcBef>
                <a:spcPct val="50000"/>
              </a:spcBef>
            </a:pPr>
            <a:r>
              <a:rPr lang="en-US" sz="2000"/>
              <a:t>78 guns</a:t>
            </a:r>
          </a:p>
        </p:txBody>
      </p:sp>
      <p:sp>
        <p:nvSpPr>
          <p:cNvPr id="20973" name="Text Box 493"/>
          <p:cNvSpPr txBox="1">
            <a:spLocks noChangeArrowheads="1"/>
          </p:cNvSpPr>
          <p:nvPr/>
        </p:nvSpPr>
        <p:spPr bwMode="auto">
          <a:xfrm>
            <a:off x="-3136900" y="-4356100"/>
            <a:ext cx="2586037"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26</a:t>
            </a:r>
            <a:r>
              <a:rPr lang="en-US" sz="2000" baseline="30000"/>
              <a:t>th</a:t>
            </a:r>
            <a:r>
              <a:rPr lang="en-US" sz="2000"/>
              <a:t> Infantry Division </a:t>
            </a:r>
          </a:p>
          <a:p>
            <a:pPr algn="ctr">
              <a:lnSpc>
                <a:spcPct val="75000"/>
              </a:lnSpc>
              <a:spcBef>
                <a:spcPct val="50000"/>
              </a:spcBef>
            </a:pPr>
            <a:r>
              <a:rPr lang="en-US" sz="2000"/>
              <a:t>(Paul)</a:t>
            </a:r>
          </a:p>
          <a:p>
            <a:pPr>
              <a:lnSpc>
                <a:spcPct val="75000"/>
              </a:lnSpc>
              <a:spcBef>
                <a:spcPct val="50000"/>
              </a:spcBef>
            </a:pPr>
            <a:r>
              <a:rPr lang="en-US" sz="2000"/>
              <a:t>16,700 men</a:t>
            </a:r>
          </a:p>
          <a:p>
            <a:pPr>
              <a:lnSpc>
                <a:spcPct val="75000"/>
              </a:lnSpc>
              <a:spcBef>
                <a:spcPct val="50000"/>
              </a:spcBef>
            </a:pPr>
            <a:r>
              <a:rPr lang="en-US" sz="2000"/>
              <a:t>56 tanks</a:t>
            </a:r>
          </a:p>
          <a:p>
            <a:pPr>
              <a:lnSpc>
                <a:spcPct val="75000"/>
              </a:lnSpc>
              <a:spcBef>
                <a:spcPct val="50000"/>
              </a:spcBef>
            </a:pPr>
            <a:r>
              <a:rPr lang="en-US" sz="2000"/>
              <a:t>96 guns</a:t>
            </a:r>
          </a:p>
        </p:txBody>
      </p:sp>
      <p:sp>
        <p:nvSpPr>
          <p:cNvPr id="20974" name="Text Box 494"/>
          <p:cNvSpPr txBox="1">
            <a:spLocks noChangeArrowheads="1"/>
          </p:cNvSpPr>
          <p:nvPr/>
        </p:nvSpPr>
        <p:spPr bwMode="auto">
          <a:xfrm>
            <a:off x="-5732463" y="-4356100"/>
            <a:ext cx="2586038"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80</a:t>
            </a:r>
            <a:r>
              <a:rPr lang="en-US" sz="2000" baseline="30000"/>
              <a:t>th</a:t>
            </a:r>
            <a:r>
              <a:rPr lang="en-US" sz="2000"/>
              <a:t> Infantry Division </a:t>
            </a:r>
          </a:p>
          <a:p>
            <a:pPr algn="ctr">
              <a:lnSpc>
                <a:spcPct val="75000"/>
              </a:lnSpc>
              <a:spcBef>
                <a:spcPct val="50000"/>
              </a:spcBef>
            </a:pPr>
            <a:r>
              <a:rPr lang="en-US" sz="2000"/>
              <a:t>(McBride)</a:t>
            </a:r>
          </a:p>
          <a:p>
            <a:pPr>
              <a:lnSpc>
                <a:spcPct val="75000"/>
              </a:lnSpc>
              <a:spcBef>
                <a:spcPct val="50000"/>
              </a:spcBef>
            </a:pPr>
            <a:r>
              <a:rPr lang="en-US" sz="2000"/>
              <a:t>16,600 men</a:t>
            </a:r>
          </a:p>
          <a:p>
            <a:pPr>
              <a:lnSpc>
                <a:spcPct val="75000"/>
              </a:lnSpc>
              <a:spcBef>
                <a:spcPct val="50000"/>
              </a:spcBef>
            </a:pPr>
            <a:r>
              <a:rPr lang="en-US" sz="2000"/>
              <a:t>27 tanks</a:t>
            </a:r>
          </a:p>
          <a:p>
            <a:pPr>
              <a:lnSpc>
                <a:spcPct val="75000"/>
              </a:lnSpc>
              <a:spcBef>
                <a:spcPct val="50000"/>
              </a:spcBef>
            </a:pPr>
            <a:r>
              <a:rPr lang="en-US" sz="2000"/>
              <a:t>66 guns</a:t>
            </a:r>
          </a:p>
        </p:txBody>
      </p:sp>
      <p:sp>
        <p:nvSpPr>
          <p:cNvPr id="20975" name="Text Box 495"/>
          <p:cNvSpPr txBox="1">
            <a:spLocks noChangeArrowheads="1"/>
          </p:cNvSpPr>
          <p:nvPr/>
        </p:nvSpPr>
        <p:spPr bwMode="auto">
          <a:xfrm>
            <a:off x="4343400" y="-6188075"/>
            <a:ext cx="2900363"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101</a:t>
            </a:r>
            <a:r>
              <a:rPr lang="en-US" sz="2000" baseline="30000"/>
              <a:t>st</a:t>
            </a:r>
            <a:r>
              <a:rPr lang="en-US" sz="2000"/>
              <a:t> Airborne Division </a:t>
            </a:r>
          </a:p>
          <a:p>
            <a:pPr algn="ctr">
              <a:lnSpc>
                <a:spcPct val="75000"/>
              </a:lnSpc>
              <a:spcBef>
                <a:spcPct val="50000"/>
              </a:spcBef>
            </a:pPr>
            <a:r>
              <a:rPr lang="en-US" sz="2000"/>
              <a:t>(McCauliffe)</a:t>
            </a:r>
          </a:p>
          <a:p>
            <a:pPr>
              <a:lnSpc>
                <a:spcPct val="75000"/>
              </a:lnSpc>
              <a:spcBef>
                <a:spcPct val="50000"/>
              </a:spcBef>
            </a:pPr>
            <a:r>
              <a:rPr lang="en-US" sz="2000"/>
              <a:t>16,300 men</a:t>
            </a:r>
          </a:p>
          <a:p>
            <a:pPr>
              <a:lnSpc>
                <a:spcPct val="75000"/>
              </a:lnSpc>
              <a:spcBef>
                <a:spcPct val="50000"/>
              </a:spcBef>
            </a:pPr>
            <a:r>
              <a:rPr lang="en-US" sz="2000"/>
              <a:t>0 tanks</a:t>
            </a:r>
          </a:p>
          <a:p>
            <a:pPr>
              <a:lnSpc>
                <a:spcPct val="75000"/>
              </a:lnSpc>
              <a:spcBef>
                <a:spcPct val="50000"/>
              </a:spcBef>
            </a:pPr>
            <a:r>
              <a:rPr lang="en-US" sz="2000"/>
              <a:t>91 guns</a:t>
            </a:r>
          </a:p>
        </p:txBody>
      </p:sp>
      <p:sp>
        <p:nvSpPr>
          <p:cNvPr id="20976" name="Text Box 496"/>
          <p:cNvSpPr txBox="1">
            <a:spLocks noChangeArrowheads="1"/>
          </p:cNvSpPr>
          <p:nvPr/>
        </p:nvSpPr>
        <p:spPr bwMode="auto">
          <a:xfrm>
            <a:off x="7091363" y="-6188075"/>
            <a:ext cx="2747962"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82</a:t>
            </a:r>
            <a:r>
              <a:rPr lang="en-US" sz="2000" baseline="30000"/>
              <a:t>nd</a:t>
            </a:r>
            <a:r>
              <a:rPr lang="en-US" sz="2000"/>
              <a:t> Airborne Division </a:t>
            </a:r>
          </a:p>
          <a:p>
            <a:pPr algn="ctr">
              <a:lnSpc>
                <a:spcPct val="75000"/>
              </a:lnSpc>
              <a:spcBef>
                <a:spcPct val="50000"/>
              </a:spcBef>
            </a:pPr>
            <a:r>
              <a:rPr lang="en-US" sz="2000"/>
              <a:t>(Gavin)</a:t>
            </a:r>
          </a:p>
          <a:p>
            <a:pPr>
              <a:lnSpc>
                <a:spcPct val="75000"/>
              </a:lnSpc>
              <a:spcBef>
                <a:spcPct val="50000"/>
              </a:spcBef>
            </a:pPr>
            <a:r>
              <a:rPr lang="en-US" sz="2000"/>
              <a:t>11,600 men</a:t>
            </a:r>
          </a:p>
          <a:p>
            <a:pPr>
              <a:lnSpc>
                <a:spcPct val="75000"/>
              </a:lnSpc>
              <a:spcBef>
                <a:spcPct val="50000"/>
              </a:spcBef>
            </a:pPr>
            <a:r>
              <a:rPr lang="en-US" sz="2000"/>
              <a:t>0 tanks</a:t>
            </a:r>
          </a:p>
          <a:p>
            <a:pPr>
              <a:lnSpc>
                <a:spcPct val="75000"/>
              </a:lnSpc>
              <a:spcBef>
                <a:spcPct val="50000"/>
              </a:spcBef>
            </a:pPr>
            <a:r>
              <a:rPr lang="en-US" sz="2000"/>
              <a:t>68 guns</a:t>
            </a:r>
          </a:p>
        </p:txBody>
      </p:sp>
      <p:sp>
        <p:nvSpPr>
          <p:cNvPr id="20977" name="Text Box 497"/>
          <p:cNvSpPr txBox="1">
            <a:spLocks noChangeArrowheads="1"/>
          </p:cNvSpPr>
          <p:nvPr/>
        </p:nvSpPr>
        <p:spPr bwMode="auto">
          <a:xfrm>
            <a:off x="-3824288" y="-6188075"/>
            <a:ext cx="2976563" cy="1882775"/>
          </a:xfrm>
          <a:prstGeom prst="rect">
            <a:avLst/>
          </a:prstGeom>
          <a:solidFill>
            <a:schemeClr val="bg1">
              <a:alpha val="80000"/>
            </a:schemeClr>
          </a:solidFill>
          <a:ln w="38100">
            <a:solidFill>
              <a:srgbClr val="2D2DFF"/>
            </a:solidFill>
            <a:miter lim="800000"/>
            <a:headEnd/>
            <a:tailEnd/>
          </a:ln>
          <a:effectLst/>
        </p:spPr>
        <p:txBody>
          <a:bodyPr>
            <a:spAutoFit/>
          </a:bodyPr>
          <a:lstStyle/>
          <a:p>
            <a:pPr algn="ctr">
              <a:lnSpc>
                <a:spcPct val="75000"/>
              </a:lnSpc>
              <a:spcBef>
                <a:spcPct val="50000"/>
              </a:spcBef>
            </a:pPr>
            <a:r>
              <a:rPr lang="en-US" sz="2000"/>
              <a:t>UK 43</a:t>
            </a:r>
            <a:r>
              <a:rPr lang="en-US" sz="2000" baseline="30000"/>
              <a:t>rd</a:t>
            </a:r>
            <a:r>
              <a:rPr lang="en-US" sz="2000"/>
              <a:t> Infantry Division </a:t>
            </a:r>
          </a:p>
          <a:p>
            <a:pPr algn="ctr">
              <a:lnSpc>
                <a:spcPct val="75000"/>
              </a:lnSpc>
              <a:spcBef>
                <a:spcPct val="50000"/>
              </a:spcBef>
            </a:pPr>
            <a:r>
              <a:rPr lang="en-US" sz="2000"/>
              <a:t>(Thomas)</a:t>
            </a:r>
          </a:p>
          <a:p>
            <a:pPr>
              <a:lnSpc>
                <a:spcPct val="75000"/>
              </a:lnSpc>
              <a:spcBef>
                <a:spcPct val="50000"/>
              </a:spcBef>
            </a:pPr>
            <a:r>
              <a:rPr lang="en-US" sz="2000"/>
              <a:t>17,900 men</a:t>
            </a:r>
          </a:p>
          <a:p>
            <a:pPr>
              <a:lnSpc>
                <a:spcPct val="75000"/>
              </a:lnSpc>
              <a:spcBef>
                <a:spcPct val="50000"/>
              </a:spcBef>
            </a:pPr>
            <a:r>
              <a:rPr lang="en-US" sz="2000"/>
              <a:t>0 tanks</a:t>
            </a:r>
          </a:p>
          <a:p>
            <a:pPr>
              <a:lnSpc>
                <a:spcPct val="75000"/>
              </a:lnSpc>
              <a:spcBef>
                <a:spcPct val="50000"/>
              </a:spcBef>
            </a:pPr>
            <a:r>
              <a:rPr lang="en-US" sz="2000"/>
              <a:t>72 guns</a:t>
            </a:r>
          </a:p>
        </p:txBody>
      </p:sp>
      <p:sp>
        <p:nvSpPr>
          <p:cNvPr id="20978" name="Text Box 498"/>
          <p:cNvSpPr txBox="1">
            <a:spLocks noChangeArrowheads="1"/>
          </p:cNvSpPr>
          <p:nvPr/>
        </p:nvSpPr>
        <p:spPr bwMode="auto">
          <a:xfrm>
            <a:off x="-10007600" y="-6188075"/>
            <a:ext cx="3205162" cy="1882775"/>
          </a:xfrm>
          <a:prstGeom prst="rect">
            <a:avLst/>
          </a:prstGeom>
          <a:solidFill>
            <a:schemeClr val="bg1">
              <a:alpha val="80000"/>
            </a:schemeClr>
          </a:solidFill>
          <a:ln w="38100">
            <a:solidFill>
              <a:srgbClr val="2D2DFF"/>
            </a:solidFill>
            <a:miter lim="800000"/>
            <a:headEnd/>
            <a:tailEnd/>
          </a:ln>
          <a:effectLst/>
        </p:spPr>
        <p:txBody>
          <a:bodyPr>
            <a:spAutoFit/>
          </a:bodyPr>
          <a:lstStyle/>
          <a:p>
            <a:pPr algn="ctr">
              <a:lnSpc>
                <a:spcPct val="75000"/>
              </a:lnSpc>
              <a:spcBef>
                <a:spcPct val="50000"/>
              </a:spcBef>
            </a:pPr>
            <a:r>
              <a:rPr lang="en-US" sz="2000"/>
              <a:t>UK 29</a:t>
            </a:r>
            <a:r>
              <a:rPr lang="en-US" sz="2000" baseline="30000"/>
              <a:t>th</a:t>
            </a:r>
            <a:r>
              <a:rPr lang="en-US" sz="2000"/>
              <a:t> Armoured Brigade </a:t>
            </a:r>
          </a:p>
          <a:p>
            <a:pPr algn="ctr">
              <a:lnSpc>
                <a:spcPct val="75000"/>
              </a:lnSpc>
              <a:spcBef>
                <a:spcPct val="50000"/>
              </a:spcBef>
            </a:pPr>
            <a:r>
              <a:rPr lang="en-US" sz="2000"/>
              <a:t>(Harvey)</a:t>
            </a:r>
          </a:p>
          <a:p>
            <a:pPr>
              <a:lnSpc>
                <a:spcPct val="75000"/>
              </a:lnSpc>
              <a:spcBef>
                <a:spcPct val="50000"/>
              </a:spcBef>
            </a:pPr>
            <a:r>
              <a:rPr lang="en-US" sz="2000"/>
              <a:t>5,700 men</a:t>
            </a:r>
          </a:p>
          <a:p>
            <a:pPr>
              <a:lnSpc>
                <a:spcPct val="75000"/>
              </a:lnSpc>
              <a:spcBef>
                <a:spcPct val="50000"/>
              </a:spcBef>
            </a:pPr>
            <a:r>
              <a:rPr lang="en-US" sz="2000"/>
              <a:t>145 tanks</a:t>
            </a:r>
          </a:p>
          <a:p>
            <a:pPr>
              <a:lnSpc>
                <a:spcPct val="75000"/>
              </a:lnSpc>
              <a:spcBef>
                <a:spcPct val="50000"/>
              </a:spcBef>
            </a:pPr>
            <a:r>
              <a:rPr lang="en-US" sz="2000"/>
              <a:t>52 guns</a:t>
            </a:r>
          </a:p>
        </p:txBody>
      </p:sp>
      <p:sp>
        <p:nvSpPr>
          <p:cNvPr id="20979" name="Text Box 499"/>
          <p:cNvSpPr txBox="1">
            <a:spLocks noChangeArrowheads="1"/>
          </p:cNvSpPr>
          <p:nvPr/>
        </p:nvSpPr>
        <p:spPr bwMode="auto">
          <a:xfrm>
            <a:off x="-6800850" y="-6188075"/>
            <a:ext cx="2976562" cy="1882775"/>
          </a:xfrm>
          <a:prstGeom prst="rect">
            <a:avLst/>
          </a:prstGeom>
          <a:solidFill>
            <a:schemeClr val="bg1">
              <a:alpha val="80000"/>
            </a:schemeClr>
          </a:solidFill>
          <a:ln w="38100">
            <a:solidFill>
              <a:srgbClr val="2D2DFF"/>
            </a:solidFill>
            <a:miter lim="800000"/>
            <a:headEnd/>
            <a:tailEnd/>
          </a:ln>
          <a:effectLst/>
        </p:spPr>
        <p:txBody>
          <a:bodyPr>
            <a:spAutoFit/>
          </a:bodyPr>
          <a:lstStyle/>
          <a:p>
            <a:pPr algn="ctr">
              <a:lnSpc>
                <a:spcPct val="75000"/>
              </a:lnSpc>
              <a:spcBef>
                <a:spcPct val="50000"/>
              </a:spcBef>
            </a:pPr>
            <a:r>
              <a:rPr lang="en-US" sz="2000"/>
              <a:t>UK 53</a:t>
            </a:r>
            <a:r>
              <a:rPr lang="en-US" sz="2000" baseline="30000"/>
              <a:t>rd</a:t>
            </a:r>
            <a:r>
              <a:rPr lang="en-US" sz="2000"/>
              <a:t> Infantry Division </a:t>
            </a:r>
          </a:p>
          <a:p>
            <a:pPr algn="ctr">
              <a:lnSpc>
                <a:spcPct val="75000"/>
              </a:lnSpc>
              <a:spcBef>
                <a:spcPct val="50000"/>
              </a:spcBef>
            </a:pPr>
            <a:r>
              <a:rPr lang="en-US" sz="2000"/>
              <a:t>(Ross)</a:t>
            </a:r>
          </a:p>
          <a:p>
            <a:pPr>
              <a:lnSpc>
                <a:spcPct val="75000"/>
              </a:lnSpc>
              <a:spcBef>
                <a:spcPct val="50000"/>
              </a:spcBef>
            </a:pPr>
            <a:r>
              <a:rPr lang="en-US" sz="2000"/>
              <a:t>18,000 men</a:t>
            </a:r>
          </a:p>
          <a:p>
            <a:pPr>
              <a:lnSpc>
                <a:spcPct val="75000"/>
              </a:lnSpc>
              <a:spcBef>
                <a:spcPct val="50000"/>
              </a:spcBef>
            </a:pPr>
            <a:r>
              <a:rPr lang="en-US" sz="2000"/>
              <a:t>0 tanks</a:t>
            </a:r>
          </a:p>
          <a:p>
            <a:pPr>
              <a:lnSpc>
                <a:spcPct val="75000"/>
              </a:lnSpc>
              <a:spcBef>
                <a:spcPct val="50000"/>
              </a:spcBef>
            </a:pPr>
            <a:r>
              <a:rPr lang="en-US" sz="2000"/>
              <a:t>72 guns</a:t>
            </a:r>
          </a:p>
        </p:txBody>
      </p:sp>
      <p:sp>
        <p:nvSpPr>
          <p:cNvPr id="20980" name="Text Box 500"/>
          <p:cNvSpPr txBox="1">
            <a:spLocks noChangeArrowheads="1"/>
          </p:cNvSpPr>
          <p:nvPr/>
        </p:nvSpPr>
        <p:spPr bwMode="auto">
          <a:xfrm>
            <a:off x="-13212763" y="-6188075"/>
            <a:ext cx="3281363" cy="1882775"/>
          </a:xfrm>
          <a:prstGeom prst="rect">
            <a:avLst/>
          </a:prstGeom>
          <a:solidFill>
            <a:schemeClr val="bg1">
              <a:alpha val="80000"/>
            </a:schemeClr>
          </a:solidFill>
          <a:ln w="38100">
            <a:solidFill>
              <a:srgbClr val="2D2DFF"/>
            </a:solidFill>
            <a:miter lim="800000"/>
            <a:headEnd/>
            <a:tailEnd/>
          </a:ln>
          <a:effectLst/>
        </p:spPr>
        <p:txBody>
          <a:bodyPr>
            <a:spAutoFit/>
          </a:bodyPr>
          <a:lstStyle/>
          <a:p>
            <a:pPr algn="ctr">
              <a:lnSpc>
                <a:spcPct val="75000"/>
              </a:lnSpc>
              <a:spcBef>
                <a:spcPct val="50000"/>
              </a:spcBef>
            </a:pPr>
            <a:r>
              <a:rPr lang="en-US" sz="2000"/>
              <a:t>UK 33</a:t>
            </a:r>
            <a:r>
              <a:rPr lang="en-US" sz="2000" baseline="30000"/>
              <a:t>rd</a:t>
            </a:r>
            <a:r>
              <a:rPr lang="en-US" sz="2000"/>
              <a:t> Armoured Brigade </a:t>
            </a:r>
          </a:p>
          <a:p>
            <a:pPr algn="ctr">
              <a:lnSpc>
                <a:spcPct val="75000"/>
              </a:lnSpc>
              <a:spcBef>
                <a:spcPct val="50000"/>
              </a:spcBef>
            </a:pPr>
            <a:r>
              <a:rPr lang="en-US" sz="2000"/>
              <a:t>(Scott)</a:t>
            </a:r>
          </a:p>
          <a:p>
            <a:pPr>
              <a:lnSpc>
                <a:spcPct val="75000"/>
              </a:lnSpc>
              <a:spcBef>
                <a:spcPct val="50000"/>
              </a:spcBef>
            </a:pPr>
            <a:r>
              <a:rPr lang="en-US" sz="2000"/>
              <a:t>3,500 men</a:t>
            </a:r>
          </a:p>
          <a:p>
            <a:pPr>
              <a:lnSpc>
                <a:spcPct val="75000"/>
              </a:lnSpc>
              <a:spcBef>
                <a:spcPct val="50000"/>
              </a:spcBef>
            </a:pPr>
            <a:r>
              <a:rPr lang="en-US" sz="2000"/>
              <a:t>191 tanks</a:t>
            </a:r>
          </a:p>
          <a:p>
            <a:pPr>
              <a:lnSpc>
                <a:spcPct val="75000"/>
              </a:lnSpc>
              <a:spcBef>
                <a:spcPct val="50000"/>
              </a:spcBef>
            </a:pPr>
            <a:r>
              <a:rPr lang="en-US" sz="2000"/>
              <a:t>0 guns</a:t>
            </a:r>
          </a:p>
        </p:txBody>
      </p:sp>
      <p:sp>
        <p:nvSpPr>
          <p:cNvPr id="20981" name="Text Box 501"/>
          <p:cNvSpPr txBox="1">
            <a:spLocks noChangeArrowheads="1"/>
          </p:cNvSpPr>
          <p:nvPr/>
        </p:nvSpPr>
        <p:spPr bwMode="auto">
          <a:xfrm>
            <a:off x="9839325" y="-615950"/>
            <a:ext cx="3587750"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272</a:t>
            </a:r>
            <a:r>
              <a:rPr lang="en-US" sz="2000" i="1" baseline="30000"/>
              <a:t>nd</a:t>
            </a:r>
            <a:r>
              <a:rPr lang="en-US" sz="2000" i="1"/>
              <a:t> Volksgrenadier Division</a:t>
            </a:r>
            <a:r>
              <a:rPr lang="en-US" sz="2000"/>
              <a:t> </a:t>
            </a:r>
          </a:p>
          <a:p>
            <a:pPr algn="ctr">
              <a:lnSpc>
                <a:spcPct val="75000"/>
              </a:lnSpc>
              <a:spcBef>
                <a:spcPct val="50000"/>
              </a:spcBef>
            </a:pPr>
            <a:r>
              <a:rPr lang="en-US" sz="2000"/>
              <a:t>(Konig)</a:t>
            </a:r>
          </a:p>
          <a:p>
            <a:pPr>
              <a:lnSpc>
                <a:spcPct val="75000"/>
              </a:lnSpc>
              <a:spcBef>
                <a:spcPct val="50000"/>
              </a:spcBef>
            </a:pPr>
            <a:r>
              <a:rPr lang="en-US" sz="2000"/>
              <a:t>8,800 men</a:t>
            </a:r>
          </a:p>
          <a:p>
            <a:pPr>
              <a:lnSpc>
                <a:spcPct val="75000"/>
              </a:lnSpc>
              <a:spcBef>
                <a:spcPct val="50000"/>
              </a:spcBef>
            </a:pPr>
            <a:r>
              <a:rPr lang="en-US" sz="2000"/>
              <a:t>0 tanks</a:t>
            </a:r>
          </a:p>
          <a:p>
            <a:pPr>
              <a:lnSpc>
                <a:spcPct val="75000"/>
              </a:lnSpc>
              <a:spcBef>
                <a:spcPct val="50000"/>
              </a:spcBef>
            </a:pPr>
            <a:r>
              <a:rPr lang="en-US" sz="2000"/>
              <a:t>88 guns</a:t>
            </a:r>
          </a:p>
        </p:txBody>
      </p:sp>
      <p:sp>
        <p:nvSpPr>
          <p:cNvPr id="20982" name="Text Box 502"/>
          <p:cNvSpPr txBox="1">
            <a:spLocks noChangeArrowheads="1"/>
          </p:cNvSpPr>
          <p:nvPr/>
        </p:nvSpPr>
        <p:spPr bwMode="auto">
          <a:xfrm>
            <a:off x="9839325" y="1216025"/>
            <a:ext cx="3587750"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326</a:t>
            </a:r>
            <a:r>
              <a:rPr lang="en-US" sz="2000" i="1" baseline="30000"/>
              <a:t>th</a:t>
            </a:r>
            <a:r>
              <a:rPr lang="en-US" sz="2000" i="1"/>
              <a:t> Volksgrenadier Division</a:t>
            </a:r>
            <a:r>
              <a:rPr lang="en-US" sz="2000"/>
              <a:t> </a:t>
            </a:r>
          </a:p>
          <a:p>
            <a:pPr algn="ctr">
              <a:lnSpc>
                <a:spcPct val="75000"/>
              </a:lnSpc>
              <a:spcBef>
                <a:spcPct val="50000"/>
              </a:spcBef>
            </a:pPr>
            <a:r>
              <a:rPr lang="en-US" sz="2000"/>
              <a:t>(Kaschner)</a:t>
            </a:r>
          </a:p>
          <a:p>
            <a:pPr>
              <a:lnSpc>
                <a:spcPct val="75000"/>
              </a:lnSpc>
              <a:spcBef>
                <a:spcPct val="50000"/>
              </a:spcBef>
            </a:pPr>
            <a:r>
              <a:rPr lang="en-US" sz="2000"/>
              <a:t>9,100 men</a:t>
            </a:r>
          </a:p>
          <a:p>
            <a:pPr>
              <a:lnSpc>
                <a:spcPct val="75000"/>
              </a:lnSpc>
              <a:spcBef>
                <a:spcPct val="50000"/>
              </a:spcBef>
            </a:pPr>
            <a:r>
              <a:rPr lang="en-US" sz="2000"/>
              <a:t>0 tanks</a:t>
            </a:r>
          </a:p>
          <a:p>
            <a:pPr>
              <a:lnSpc>
                <a:spcPct val="75000"/>
              </a:lnSpc>
              <a:spcBef>
                <a:spcPct val="50000"/>
              </a:spcBef>
            </a:pPr>
            <a:r>
              <a:rPr lang="en-US" sz="2000"/>
              <a:t>97 guns</a:t>
            </a:r>
          </a:p>
        </p:txBody>
      </p:sp>
      <p:sp>
        <p:nvSpPr>
          <p:cNvPr id="20983" name="Text Box 503"/>
          <p:cNvSpPr txBox="1">
            <a:spLocks noChangeArrowheads="1"/>
          </p:cNvSpPr>
          <p:nvPr/>
        </p:nvSpPr>
        <p:spPr bwMode="auto">
          <a:xfrm>
            <a:off x="9839325" y="3048000"/>
            <a:ext cx="3587750"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246</a:t>
            </a:r>
            <a:r>
              <a:rPr lang="en-US" sz="2000" i="1" baseline="30000"/>
              <a:t>th</a:t>
            </a:r>
            <a:r>
              <a:rPr lang="en-US" sz="2000" i="1"/>
              <a:t> Volksgrenadier Division</a:t>
            </a:r>
            <a:r>
              <a:rPr lang="en-US" sz="2000"/>
              <a:t> </a:t>
            </a:r>
          </a:p>
          <a:p>
            <a:pPr algn="ctr">
              <a:lnSpc>
                <a:spcPct val="75000"/>
              </a:lnSpc>
              <a:spcBef>
                <a:spcPct val="50000"/>
              </a:spcBef>
            </a:pPr>
            <a:r>
              <a:rPr lang="en-US" sz="2000"/>
              <a:t>(Korte)</a:t>
            </a:r>
          </a:p>
          <a:p>
            <a:pPr>
              <a:lnSpc>
                <a:spcPct val="75000"/>
              </a:lnSpc>
              <a:spcBef>
                <a:spcPct val="50000"/>
              </a:spcBef>
            </a:pPr>
            <a:r>
              <a:rPr lang="en-US" sz="2000"/>
              <a:t>8,500 men</a:t>
            </a:r>
          </a:p>
          <a:p>
            <a:pPr>
              <a:lnSpc>
                <a:spcPct val="75000"/>
              </a:lnSpc>
              <a:spcBef>
                <a:spcPct val="50000"/>
              </a:spcBef>
            </a:pPr>
            <a:r>
              <a:rPr lang="en-US" sz="2000"/>
              <a:t>0 tanks</a:t>
            </a:r>
          </a:p>
          <a:p>
            <a:pPr>
              <a:lnSpc>
                <a:spcPct val="75000"/>
              </a:lnSpc>
              <a:spcBef>
                <a:spcPct val="50000"/>
              </a:spcBef>
            </a:pPr>
            <a:r>
              <a:rPr lang="en-US" sz="2000"/>
              <a:t>88 guns</a:t>
            </a:r>
          </a:p>
        </p:txBody>
      </p:sp>
      <p:sp>
        <p:nvSpPr>
          <p:cNvPr id="20984" name="Text Box 504"/>
          <p:cNvSpPr txBox="1">
            <a:spLocks noChangeArrowheads="1"/>
          </p:cNvSpPr>
          <p:nvPr/>
        </p:nvSpPr>
        <p:spPr bwMode="auto">
          <a:xfrm>
            <a:off x="9839325" y="4802188"/>
            <a:ext cx="3587750"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277</a:t>
            </a:r>
            <a:r>
              <a:rPr lang="en-US" sz="2000" i="1" baseline="30000"/>
              <a:t>th</a:t>
            </a:r>
            <a:r>
              <a:rPr lang="en-US" sz="2000" i="1"/>
              <a:t> Volksgrenadier Division</a:t>
            </a:r>
            <a:r>
              <a:rPr lang="en-US" sz="2000"/>
              <a:t> </a:t>
            </a:r>
          </a:p>
          <a:p>
            <a:pPr algn="ctr">
              <a:lnSpc>
                <a:spcPct val="75000"/>
              </a:lnSpc>
              <a:spcBef>
                <a:spcPct val="50000"/>
              </a:spcBef>
            </a:pPr>
            <a:r>
              <a:rPr lang="en-US" sz="2000"/>
              <a:t>(Viebeg)</a:t>
            </a:r>
          </a:p>
          <a:p>
            <a:pPr>
              <a:lnSpc>
                <a:spcPct val="75000"/>
              </a:lnSpc>
              <a:spcBef>
                <a:spcPct val="50000"/>
              </a:spcBef>
            </a:pPr>
            <a:r>
              <a:rPr lang="en-US" sz="2000"/>
              <a:t>7,300 men</a:t>
            </a:r>
          </a:p>
          <a:p>
            <a:pPr>
              <a:lnSpc>
                <a:spcPct val="75000"/>
              </a:lnSpc>
              <a:spcBef>
                <a:spcPct val="50000"/>
              </a:spcBef>
            </a:pPr>
            <a:r>
              <a:rPr lang="en-US" sz="2000"/>
              <a:t>0 tanks</a:t>
            </a:r>
          </a:p>
          <a:p>
            <a:pPr>
              <a:lnSpc>
                <a:spcPct val="75000"/>
              </a:lnSpc>
              <a:spcBef>
                <a:spcPct val="50000"/>
              </a:spcBef>
            </a:pPr>
            <a:r>
              <a:rPr lang="en-US" sz="2000"/>
              <a:t>88 guns</a:t>
            </a:r>
          </a:p>
        </p:txBody>
      </p:sp>
      <p:sp>
        <p:nvSpPr>
          <p:cNvPr id="20985" name="Text Box 505"/>
          <p:cNvSpPr txBox="1">
            <a:spLocks noChangeArrowheads="1"/>
          </p:cNvSpPr>
          <p:nvPr/>
        </p:nvSpPr>
        <p:spPr bwMode="auto">
          <a:xfrm>
            <a:off x="13349288" y="-615950"/>
            <a:ext cx="3435350"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12</a:t>
            </a:r>
            <a:r>
              <a:rPr lang="en-US" sz="2000" i="1" baseline="30000"/>
              <a:t>th</a:t>
            </a:r>
            <a:r>
              <a:rPr lang="en-US" sz="2000" i="1"/>
              <a:t> Volksgrenadier Division</a:t>
            </a:r>
            <a:r>
              <a:rPr lang="en-US" sz="2000"/>
              <a:t> </a:t>
            </a:r>
          </a:p>
          <a:p>
            <a:pPr algn="ctr">
              <a:lnSpc>
                <a:spcPct val="75000"/>
              </a:lnSpc>
              <a:spcBef>
                <a:spcPct val="50000"/>
              </a:spcBef>
            </a:pPr>
            <a:r>
              <a:rPr lang="en-US" sz="2000"/>
              <a:t>(Engel)</a:t>
            </a:r>
          </a:p>
          <a:p>
            <a:pPr>
              <a:lnSpc>
                <a:spcPct val="75000"/>
              </a:lnSpc>
              <a:spcBef>
                <a:spcPct val="50000"/>
              </a:spcBef>
            </a:pPr>
            <a:r>
              <a:rPr lang="en-US" sz="2000"/>
              <a:t>9,500 men</a:t>
            </a:r>
          </a:p>
          <a:p>
            <a:pPr>
              <a:lnSpc>
                <a:spcPct val="75000"/>
              </a:lnSpc>
              <a:spcBef>
                <a:spcPct val="50000"/>
              </a:spcBef>
            </a:pPr>
            <a:r>
              <a:rPr lang="en-US" sz="2000"/>
              <a:t>0 tanks</a:t>
            </a:r>
          </a:p>
          <a:p>
            <a:pPr>
              <a:lnSpc>
                <a:spcPct val="75000"/>
              </a:lnSpc>
              <a:spcBef>
                <a:spcPct val="50000"/>
              </a:spcBef>
            </a:pPr>
            <a:r>
              <a:rPr lang="en-US" sz="2000"/>
              <a:t>82 guns</a:t>
            </a:r>
          </a:p>
        </p:txBody>
      </p:sp>
      <p:sp>
        <p:nvSpPr>
          <p:cNvPr id="20986" name="Text Box 506"/>
          <p:cNvSpPr txBox="1">
            <a:spLocks noChangeArrowheads="1"/>
          </p:cNvSpPr>
          <p:nvPr/>
        </p:nvSpPr>
        <p:spPr bwMode="auto">
          <a:xfrm>
            <a:off x="13349288" y="1139825"/>
            <a:ext cx="3435350"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18</a:t>
            </a:r>
            <a:r>
              <a:rPr lang="en-US" sz="2000" i="1" baseline="30000"/>
              <a:t>th</a:t>
            </a:r>
            <a:r>
              <a:rPr lang="en-US" sz="2000" i="1"/>
              <a:t> Volksgrenadier Division</a:t>
            </a:r>
            <a:r>
              <a:rPr lang="en-US" sz="2000"/>
              <a:t> </a:t>
            </a:r>
          </a:p>
          <a:p>
            <a:pPr algn="ctr">
              <a:lnSpc>
                <a:spcPct val="75000"/>
              </a:lnSpc>
              <a:spcBef>
                <a:spcPct val="50000"/>
              </a:spcBef>
            </a:pPr>
            <a:r>
              <a:rPr lang="en-US" sz="2000"/>
              <a:t>(Hoffman-Schonborn)</a:t>
            </a:r>
          </a:p>
          <a:p>
            <a:pPr>
              <a:lnSpc>
                <a:spcPct val="75000"/>
              </a:lnSpc>
              <a:spcBef>
                <a:spcPct val="50000"/>
              </a:spcBef>
            </a:pPr>
            <a:r>
              <a:rPr lang="en-US" sz="2000"/>
              <a:t>12,100 men</a:t>
            </a:r>
          </a:p>
          <a:p>
            <a:pPr>
              <a:lnSpc>
                <a:spcPct val="75000"/>
              </a:lnSpc>
              <a:spcBef>
                <a:spcPct val="50000"/>
              </a:spcBef>
            </a:pPr>
            <a:r>
              <a:rPr lang="en-US" sz="2000"/>
              <a:t>0 tanks</a:t>
            </a:r>
          </a:p>
          <a:p>
            <a:pPr>
              <a:lnSpc>
                <a:spcPct val="75000"/>
              </a:lnSpc>
              <a:spcBef>
                <a:spcPct val="50000"/>
              </a:spcBef>
            </a:pPr>
            <a:r>
              <a:rPr lang="en-US" sz="2000"/>
              <a:t>100 guns</a:t>
            </a:r>
          </a:p>
        </p:txBody>
      </p:sp>
      <p:sp>
        <p:nvSpPr>
          <p:cNvPr id="20987" name="Text Box 507"/>
          <p:cNvSpPr txBox="1">
            <a:spLocks noChangeArrowheads="1"/>
          </p:cNvSpPr>
          <p:nvPr/>
        </p:nvSpPr>
        <p:spPr bwMode="auto">
          <a:xfrm>
            <a:off x="13427075" y="2971800"/>
            <a:ext cx="3435350"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62</a:t>
            </a:r>
            <a:r>
              <a:rPr lang="en-US" sz="2000" i="1" baseline="30000"/>
              <a:t>nd</a:t>
            </a:r>
            <a:r>
              <a:rPr lang="en-US" sz="2000" i="1"/>
              <a:t> Volksgrenadier Division</a:t>
            </a:r>
            <a:r>
              <a:rPr lang="en-US" sz="2000"/>
              <a:t> </a:t>
            </a:r>
          </a:p>
          <a:p>
            <a:pPr algn="ctr">
              <a:lnSpc>
                <a:spcPct val="75000"/>
              </a:lnSpc>
              <a:spcBef>
                <a:spcPct val="50000"/>
              </a:spcBef>
            </a:pPr>
            <a:r>
              <a:rPr lang="en-US" sz="2000"/>
              <a:t>(Kittel)</a:t>
            </a:r>
          </a:p>
          <a:p>
            <a:pPr>
              <a:lnSpc>
                <a:spcPct val="75000"/>
              </a:lnSpc>
              <a:spcBef>
                <a:spcPct val="50000"/>
              </a:spcBef>
            </a:pPr>
            <a:r>
              <a:rPr lang="en-US" sz="2000"/>
              <a:t>11,100 men</a:t>
            </a:r>
          </a:p>
          <a:p>
            <a:pPr>
              <a:lnSpc>
                <a:spcPct val="75000"/>
              </a:lnSpc>
              <a:spcBef>
                <a:spcPct val="50000"/>
              </a:spcBef>
            </a:pPr>
            <a:r>
              <a:rPr lang="en-US" sz="2000"/>
              <a:t>0 tanks</a:t>
            </a:r>
          </a:p>
          <a:p>
            <a:pPr>
              <a:lnSpc>
                <a:spcPct val="75000"/>
              </a:lnSpc>
              <a:spcBef>
                <a:spcPct val="50000"/>
              </a:spcBef>
            </a:pPr>
            <a:r>
              <a:rPr lang="en-US" sz="2000"/>
              <a:t>97 guns</a:t>
            </a:r>
          </a:p>
        </p:txBody>
      </p:sp>
      <p:sp>
        <p:nvSpPr>
          <p:cNvPr id="20988" name="Text Box 508"/>
          <p:cNvSpPr txBox="1">
            <a:spLocks noChangeArrowheads="1"/>
          </p:cNvSpPr>
          <p:nvPr/>
        </p:nvSpPr>
        <p:spPr bwMode="auto">
          <a:xfrm>
            <a:off x="13273088" y="4802188"/>
            <a:ext cx="3589337"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167</a:t>
            </a:r>
            <a:r>
              <a:rPr lang="en-US" sz="2000" i="1" baseline="30000"/>
              <a:t>th </a:t>
            </a:r>
            <a:r>
              <a:rPr lang="en-US" sz="2000" i="1"/>
              <a:t>Volksgrenadier Division</a:t>
            </a:r>
            <a:r>
              <a:rPr lang="en-US" sz="2000"/>
              <a:t> </a:t>
            </a:r>
          </a:p>
          <a:p>
            <a:pPr algn="ctr">
              <a:lnSpc>
                <a:spcPct val="75000"/>
              </a:lnSpc>
              <a:spcBef>
                <a:spcPct val="50000"/>
              </a:spcBef>
            </a:pPr>
            <a:r>
              <a:rPr lang="en-US" sz="2000"/>
              <a:t>(Hocker)</a:t>
            </a:r>
          </a:p>
          <a:p>
            <a:pPr>
              <a:lnSpc>
                <a:spcPct val="75000"/>
              </a:lnSpc>
              <a:spcBef>
                <a:spcPct val="50000"/>
              </a:spcBef>
            </a:pPr>
            <a:r>
              <a:rPr lang="en-US" sz="2000"/>
              <a:t>11,000 men</a:t>
            </a:r>
          </a:p>
          <a:p>
            <a:pPr>
              <a:lnSpc>
                <a:spcPct val="75000"/>
              </a:lnSpc>
              <a:spcBef>
                <a:spcPct val="50000"/>
              </a:spcBef>
            </a:pPr>
            <a:r>
              <a:rPr lang="en-US" sz="2000"/>
              <a:t>0 tanks</a:t>
            </a:r>
          </a:p>
          <a:p>
            <a:pPr>
              <a:lnSpc>
                <a:spcPct val="75000"/>
              </a:lnSpc>
              <a:spcBef>
                <a:spcPct val="50000"/>
              </a:spcBef>
            </a:pPr>
            <a:r>
              <a:rPr lang="en-US" sz="2000"/>
              <a:t>82 guns</a:t>
            </a:r>
          </a:p>
        </p:txBody>
      </p:sp>
      <p:sp>
        <p:nvSpPr>
          <p:cNvPr id="20989" name="Text Box 509"/>
          <p:cNvSpPr txBox="1">
            <a:spLocks noChangeArrowheads="1"/>
          </p:cNvSpPr>
          <p:nvPr/>
        </p:nvSpPr>
        <p:spPr bwMode="auto">
          <a:xfrm>
            <a:off x="9839325" y="-2524125"/>
            <a:ext cx="3357563"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79</a:t>
            </a:r>
            <a:r>
              <a:rPr lang="en-US" sz="2000" i="1" baseline="30000"/>
              <a:t>th </a:t>
            </a:r>
            <a:r>
              <a:rPr lang="en-US" sz="2000" i="1"/>
              <a:t>Volksgrenadier Division</a:t>
            </a:r>
            <a:r>
              <a:rPr lang="en-US" sz="2000"/>
              <a:t> </a:t>
            </a:r>
          </a:p>
          <a:p>
            <a:pPr algn="ctr">
              <a:lnSpc>
                <a:spcPct val="75000"/>
              </a:lnSpc>
              <a:spcBef>
                <a:spcPct val="50000"/>
              </a:spcBef>
            </a:pPr>
            <a:r>
              <a:rPr lang="en-US" sz="2000"/>
              <a:t>(Weber)</a:t>
            </a:r>
          </a:p>
          <a:p>
            <a:pPr>
              <a:lnSpc>
                <a:spcPct val="75000"/>
              </a:lnSpc>
              <a:spcBef>
                <a:spcPct val="50000"/>
              </a:spcBef>
            </a:pPr>
            <a:r>
              <a:rPr lang="en-US" sz="2000"/>
              <a:t>10,100 men</a:t>
            </a:r>
          </a:p>
          <a:p>
            <a:pPr>
              <a:lnSpc>
                <a:spcPct val="75000"/>
              </a:lnSpc>
              <a:spcBef>
                <a:spcPct val="50000"/>
              </a:spcBef>
            </a:pPr>
            <a:r>
              <a:rPr lang="en-US" sz="2000"/>
              <a:t>0 tanks</a:t>
            </a:r>
          </a:p>
          <a:p>
            <a:pPr>
              <a:lnSpc>
                <a:spcPct val="75000"/>
              </a:lnSpc>
              <a:spcBef>
                <a:spcPct val="50000"/>
              </a:spcBef>
            </a:pPr>
            <a:r>
              <a:rPr lang="en-US" sz="2000"/>
              <a:t>92 guns</a:t>
            </a:r>
          </a:p>
        </p:txBody>
      </p:sp>
      <p:sp>
        <p:nvSpPr>
          <p:cNvPr id="20990" name="Text Box 510"/>
          <p:cNvSpPr txBox="1">
            <a:spLocks noChangeArrowheads="1"/>
          </p:cNvSpPr>
          <p:nvPr/>
        </p:nvSpPr>
        <p:spPr bwMode="auto">
          <a:xfrm>
            <a:off x="13273088" y="-2524125"/>
            <a:ext cx="3357562"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9</a:t>
            </a:r>
            <a:r>
              <a:rPr lang="en-US" sz="2000" i="1" baseline="30000"/>
              <a:t>th </a:t>
            </a:r>
            <a:r>
              <a:rPr lang="en-US" sz="2000" i="1"/>
              <a:t>Volksgrenadier Division</a:t>
            </a:r>
            <a:r>
              <a:rPr lang="en-US" sz="2000"/>
              <a:t> </a:t>
            </a:r>
          </a:p>
          <a:p>
            <a:pPr algn="ctr">
              <a:lnSpc>
                <a:spcPct val="75000"/>
              </a:lnSpc>
              <a:spcBef>
                <a:spcPct val="50000"/>
              </a:spcBef>
            </a:pPr>
            <a:r>
              <a:rPr lang="en-US" sz="2000"/>
              <a:t>(Kolb)</a:t>
            </a:r>
          </a:p>
          <a:p>
            <a:pPr>
              <a:lnSpc>
                <a:spcPct val="75000"/>
              </a:lnSpc>
              <a:spcBef>
                <a:spcPct val="50000"/>
              </a:spcBef>
            </a:pPr>
            <a:r>
              <a:rPr lang="en-US" sz="2000"/>
              <a:t>8,700 men</a:t>
            </a:r>
          </a:p>
          <a:p>
            <a:pPr>
              <a:lnSpc>
                <a:spcPct val="75000"/>
              </a:lnSpc>
              <a:spcBef>
                <a:spcPct val="50000"/>
              </a:spcBef>
            </a:pPr>
            <a:r>
              <a:rPr lang="en-US" sz="2000"/>
              <a:t>0 tanks</a:t>
            </a:r>
          </a:p>
          <a:p>
            <a:pPr>
              <a:lnSpc>
                <a:spcPct val="75000"/>
              </a:lnSpc>
              <a:spcBef>
                <a:spcPct val="50000"/>
              </a:spcBef>
            </a:pPr>
            <a:r>
              <a:rPr lang="en-US" sz="2000"/>
              <a:t>87 guns</a:t>
            </a:r>
          </a:p>
        </p:txBody>
      </p:sp>
      <p:sp>
        <p:nvSpPr>
          <p:cNvPr id="20991" name="Text Box 511"/>
          <p:cNvSpPr txBox="1">
            <a:spLocks noChangeArrowheads="1"/>
          </p:cNvSpPr>
          <p:nvPr/>
        </p:nvSpPr>
        <p:spPr bwMode="auto">
          <a:xfrm>
            <a:off x="9839325" y="-4432300"/>
            <a:ext cx="3357563"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26</a:t>
            </a:r>
            <a:r>
              <a:rPr lang="en-US" sz="2000" i="1" baseline="30000"/>
              <a:t>th </a:t>
            </a:r>
            <a:r>
              <a:rPr lang="en-US" sz="2000" i="1"/>
              <a:t>Volksgrenadier Division</a:t>
            </a:r>
            <a:r>
              <a:rPr lang="en-US" sz="2000"/>
              <a:t> </a:t>
            </a:r>
          </a:p>
          <a:p>
            <a:pPr algn="ctr">
              <a:lnSpc>
                <a:spcPct val="75000"/>
              </a:lnSpc>
              <a:spcBef>
                <a:spcPct val="50000"/>
              </a:spcBef>
            </a:pPr>
            <a:r>
              <a:rPr lang="en-US" sz="2000"/>
              <a:t>(Kokott)</a:t>
            </a:r>
          </a:p>
          <a:p>
            <a:pPr>
              <a:lnSpc>
                <a:spcPct val="75000"/>
              </a:lnSpc>
              <a:spcBef>
                <a:spcPct val="50000"/>
              </a:spcBef>
            </a:pPr>
            <a:r>
              <a:rPr lang="en-US" sz="2000"/>
              <a:t>10,600 men</a:t>
            </a:r>
          </a:p>
          <a:p>
            <a:pPr>
              <a:lnSpc>
                <a:spcPct val="75000"/>
              </a:lnSpc>
              <a:spcBef>
                <a:spcPct val="50000"/>
              </a:spcBef>
            </a:pPr>
            <a:r>
              <a:rPr lang="en-US" sz="2000"/>
              <a:t>0 tanks</a:t>
            </a:r>
          </a:p>
          <a:p>
            <a:pPr>
              <a:lnSpc>
                <a:spcPct val="75000"/>
              </a:lnSpc>
              <a:spcBef>
                <a:spcPct val="50000"/>
              </a:spcBef>
            </a:pPr>
            <a:r>
              <a:rPr lang="en-US" sz="2000"/>
              <a:t>120 guns</a:t>
            </a:r>
          </a:p>
        </p:txBody>
      </p:sp>
      <p:sp>
        <p:nvSpPr>
          <p:cNvPr id="20992" name="Text Box 512"/>
          <p:cNvSpPr txBox="1">
            <a:spLocks noChangeArrowheads="1"/>
          </p:cNvSpPr>
          <p:nvPr/>
        </p:nvSpPr>
        <p:spPr bwMode="auto">
          <a:xfrm>
            <a:off x="12968288" y="-4432300"/>
            <a:ext cx="3509962"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560</a:t>
            </a:r>
            <a:r>
              <a:rPr lang="en-US" sz="2000" i="1" baseline="30000"/>
              <a:t>th </a:t>
            </a:r>
            <a:r>
              <a:rPr lang="en-US" sz="2000" i="1"/>
              <a:t>Volksgrenadier Division</a:t>
            </a:r>
            <a:r>
              <a:rPr lang="en-US" sz="2000"/>
              <a:t> </a:t>
            </a:r>
          </a:p>
          <a:p>
            <a:pPr algn="ctr">
              <a:lnSpc>
                <a:spcPct val="75000"/>
              </a:lnSpc>
              <a:spcBef>
                <a:spcPct val="50000"/>
              </a:spcBef>
            </a:pPr>
            <a:r>
              <a:rPr lang="en-US" sz="2000"/>
              <a:t>(Langhauser)</a:t>
            </a:r>
          </a:p>
          <a:p>
            <a:pPr>
              <a:lnSpc>
                <a:spcPct val="75000"/>
              </a:lnSpc>
              <a:spcBef>
                <a:spcPct val="50000"/>
              </a:spcBef>
            </a:pPr>
            <a:r>
              <a:rPr lang="en-US" sz="2000"/>
              <a:t>11,200 men</a:t>
            </a:r>
          </a:p>
          <a:p>
            <a:pPr>
              <a:lnSpc>
                <a:spcPct val="75000"/>
              </a:lnSpc>
              <a:spcBef>
                <a:spcPct val="50000"/>
              </a:spcBef>
            </a:pPr>
            <a:r>
              <a:rPr lang="en-US" sz="2000"/>
              <a:t>0 tanks</a:t>
            </a:r>
          </a:p>
          <a:p>
            <a:pPr>
              <a:lnSpc>
                <a:spcPct val="75000"/>
              </a:lnSpc>
              <a:spcBef>
                <a:spcPct val="50000"/>
              </a:spcBef>
            </a:pPr>
            <a:r>
              <a:rPr lang="en-US" sz="2000"/>
              <a:t>97 guns</a:t>
            </a:r>
          </a:p>
        </p:txBody>
      </p:sp>
      <p:sp>
        <p:nvSpPr>
          <p:cNvPr id="20993" name="Text Box 513"/>
          <p:cNvSpPr txBox="1">
            <a:spLocks noChangeArrowheads="1"/>
          </p:cNvSpPr>
          <p:nvPr/>
        </p:nvSpPr>
        <p:spPr bwMode="auto">
          <a:xfrm>
            <a:off x="9839325" y="6634163"/>
            <a:ext cx="3587750"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276</a:t>
            </a:r>
            <a:r>
              <a:rPr lang="en-US" sz="2000" i="1" baseline="30000"/>
              <a:t>th</a:t>
            </a:r>
            <a:r>
              <a:rPr lang="en-US" sz="2000" i="1"/>
              <a:t> Volksgrenadier Division </a:t>
            </a:r>
          </a:p>
          <a:p>
            <a:pPr algn="ctr">
              <a:lnSpc>
                <a:spcPct val="75000"/>
              </a:lnSpc>
              <a:spcBef>
                <a:spcPct val="50000"/>
              </a:spcBef>
            </a:pPr>
            <a:r>
              <a:rPr lang="en-US" sz="2000"/>
              <a:t>(Mohring)</a:t>
            </a:r>
          </a:p>
          <a:p>
            <a:pPr>
              <a:lnSpc>
                <a:spcPct val="75000"/>
              </a:lnSpc>
              <a:spcBef>
                <a:spcPct val="50000"/>
              </a:spcBef>
            </a:pPr>
            <a:r>
              <a:rPr lang="en-US" sz="2000"/>
              <a:t>9,300 men</a:t>
            </a:r>
          </a:p>
          <a:p>
            <a:pPr>
              <a:lnSpc>
                <a:spcPct val="75000"/>
              </a:lnSpc>
              <a:spcBef>
                <a:spcPct val="50000"/>
              </a:spcBef>
            </a:pPr>
            <a:r>
              <a:rPr lang="en-US" sz="2000"/>
              <a:t>0 tanks</a:t>
            </a:r>
          </a:p>
          <a:p>
            <a:pPr>
              <a:lnSpc>
                <a:spcPct val="75000"/>
              </a:lnSpc>
              <a:spcBef>
                <a:spcPct val="50000"/>
              </a:spcBef>
            </a:pPr>
            <a:r>
              <a:rPr lang="en-US" sz="2000"/>
              <a:t>88 guns</a:t>
            </a:r>
          </a:p>
        </p:txBody>
      </p:sp>
      <p:sp>
        <p:nvSpPr>
          <p:cNvPr id="20994" name="Text Box 514"/>
          <p:cNvSpPr txBox="1">
            <a:spLocks noChangeArrowheads="1"/>
          </p:cNvSpPr>
          <p:nvPr/>
        </p:nvSpPr>
        <p:spPr bwMode="auto">
          <a:xfrm>
            <a:off x="9839325" y="8542338"/>
            <a:ext cx="3587750"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352</a:t>
            </a:r>
            <a:r>
              <a:rPr lang="en-US" sz="2000" i="1" baseline="30000"/>
              <a:t>nd</a:t>
            </a:r>
            <a:r>
              <a:rPr lang="en-US" sz="2000" i="1"/>
              <a:t> Volksgrenadier Division</a:t>
            </a:r>
            <a:r>
              <a:rPr lang="en-US" sz="2000"/>
              <a:t> </a:t>
            </a:r>
          </a:p>
          <a:p>
            <a:pPr algn="ctr">
              <a:lnSpc>
                <a:spcPct val="75000"/>
              </a:lnSpc>
              <a:spcBef>
                <a:spcPct val="50000"/>
              </a:spcBef>
            </a:pPr>
            <a:r>
              <a:rPr lang="en-US" sz="2000"/>
              <a:t>(Schmidt)</a:t>
            </a:r>
          </a:p>
          <a:p>
            <a:pPr>
              <a:lnSpc>
                <a:spcPct val="75000"/>
              </a:lnSpc>
              <a:spcBef>
                <a:spcPct val="50000"/>
              </a:spcBef>
            </a:pPr>
            <a:r>
              <a:rPr lang="en-US" sz="2000"/>
              <a:t>10,600 men</a:t>
            </a:r>
          </a:p>
          <a:p>
            <a:pPr>
              <a:lnSpc>
                <a:spcPct val="75000"/>
              </a:lnSpc>
              <a:spcBef>
                <a:spcPct val="50000"/>
              </a:spcBef>
            </a:pPr>
            <a:r>
              <a:rPr lang="en-US" sz="2000"/>
              <a:t>0 tanks</a:t>
            </a:r>
          </a:p>
          <a:p>
            <a:pPr>
              <a:lnSpc>
                <a:spcPct val="75000"/>
              </a:lnSpc>
              <a:spcBef>
                <a:spcPct val="50000"/>
              </a:spcBef>
            </a:pPr>
            <a:r>
              <a:rPr lang="en-US" sz="2000"/>
              <a:t>97 guns</a:t>
            </a:r>
          </a:p>
        </p:txBody>
      </p:sp>
      <p:sp>
        <p:nvSpPr>
          <p:cNvPr id="20995" name="Text Box 515"/>
          <p:cNvSpPr txBox="1">
            <a:spLocks noChangeArrowheads="1"/>
          </p:cNvSpPr>
          <p:nvPr/>
        </p:nvSpPr>
        <p:spPr bwMode="auto">
          <a:xfrm>
            <a:off x="13273088" y="6634163"/>
            <a:ext cx="3587750"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212</a:t>
            </a:r>
            <a:r>
              <a:rPr lang="en-US" sz="2000" i="1" baseline="30000"/>
              <a:t>th</a:t>
            </a:r>
            <a:r>
              <a:rPr lang="en-US" sz="2000" i="1"/>
              <a:t> Volksgrenadier Division</a:t>
            </a:r>
            <a:r>
              <a:rPr lang="en-US" sz="2000"/>
              <a:t> </a:t>
            </a:r>
          </a:p>
          <a:p>
            <a:pPr algn="ctr">
              <a:lnSpc>
                <a:spcPct val="75000"/>
              </a:lnSpc>
              <a:spcBef>
                <a:spcPct val="50000"/>
              </a:spcBef>
            </a:pPr>
            <a:r>
              <a:rPr lang="en-US" sz="2000"/>
              <a:t>(Sensfuss)</a:t>
            </a:r>
          </a:p>
          <a:p>
            <a:pPr>
              <a:lnSpc>
                <a:spcPct val="75000"/>
              </a:lnSpc>
              <a:spcBef>
                <a:spcPct val="50000"/>
              </a:spcBef>
            </a:pPr>
            <a:r>
              <a:rPr lang="en-US" sz="2000"/>
              <a:t>11,200 men</a:t>
            </a:r>
          </a:p>
          <a:p>
            <a:pPr>
              <a:lnSpc>
                <a:spcPct val="75000"/>
              </a:lnSpc>
              <a:spcBef>
                <a:spcPct val="50000"/>
              </a:spcBef>
            </a:pPr>
            <a:r>
              <a:rPr lang="en-US" sz="2000"/>
              <a:t>0 tanks</a:t>
            </a:r>
          </a:p>
          <a:p>
            <a:pPr>
              <a:lnSpc>
                <a:spcPct val="75000"/>
              </a:lnSpc>
              <a:spcBef>
                <a:spcPct val="50000"/>
              </a:spcBef>
            </a:pPr>
            <a:r>
              <a:rPr lang="en-US" sz="2000"/>
              <a:t>97 guns</a:t>
            </a:r>
          </a:p>
        </p:txBody>
      </p:sp>
      <p:sp>
        <p:nvSpPr>
          <p:cNvPr id="20996" name="Text Box 516"/>
          <p:cNvSpPr txBox="1">
            <a:spLocks noChangeArrowheads="1"/>
          </p:cNvSpPr>
          <p:nvPr/>
        </p:nvSpPr>
        <p:spPr bwMode="auto">
          <a:xfrm>
            <a:off x="13349288" y="8542338"/>
            <a:ext cx="3587750"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5</a:t>
            </a:r>
            <a:r>
              <a:rPr lang="en-US" sz="2000" i="1" baseline="30000"/>
              <a:t>th</a:t>
            </a:r>
            <a:r>
              <a:rPr lang="en-US" sz="2000" i="1"/>
              <a:t> Fallschirmjager Division</a:t>
            </a:r>
            <a:r>
              <a:rPr lang="en-US" sz="2000"/>
              <a:t> </a:t>
            </a:r>
          </a:p>
          <a:p>
            <a:pPr algn="ctr">
              <a:lnSpc>
                <a:spcPct val="75000"/>
              </a:lnSpc>
              <a:spcBef>
                <a:spcPct val="50000"/>
              </a:spcBef>
            </a:pPr>
            <a:r>
              <a:rPr lang="en-US" sz="2000"/>
              <a:t>(Heilmann)</a:t>
            </a:r>
          </a:p>
          <a:p>
            <a:pPr>
              <a:lnSpc>
                <a:spcPct val="75000"/>
              </a:lnSpc>
              <a:spcBef>
                <a:spcPct val="50000"/>
              </a:spcBef>
            </a:pPr>
            <a:r>
              <a:rPr lang="en-US" sz="2000"/>
              <a:t>16,300 men</a:t>
            </a:r>
          </a:p>
          <a:p>
            <a:pPr>
              <a:lnSpc>
                <a:spcPct val="75000"/>
              </a:lnSpc>
              <a:spcBef>
                <a:spcPct val="50000"/>
              </a:spcBef>
            </a:pPr>
            <a:r>
              <a:rPr lang="en-US" sz="2000"/>
              <a:t>0 tanks</a:t>
            </a:r>
          </a:p>
          <a:p>
            <a:pPr>
              <a:lnSpc>
                <a:spcPct val="75000"/>
              </a:lnSpc>
              <a:spcBef>
                <a:spcPct val="50000"/>
              </a:spcBef>
            </a:pPr>
            <a:r>
              <a:rPr lang="en-US" sz="2000"/>
              <a:t>72 guns</a:t>
            </a:r>
          </a:p>
        </p:txBody>
      </p:sp>
      <p:sp>
        <p:nvSpPr>
          <p:cNvPr id="20997" name="Text Box 517"/>
          <p:cNvSpPr txBox="1">
            <a:spLocks noChangeArrowheads="1"/>
          </p:cNvSpPr>
          <p:nvPr/>
        </p:nvSpPr>
        <p:spPr bwMode="auto">
          <a:xfrm>
            <a:off x="6327775" y="7550150"/>
            <a:ext cx="3587750"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15</a:t>
            </a:r>
            <a:r>
              <a:rPr lang="en-US" sz="2000" i="1" baseline="30000"/>
              <a:t>th</a:t>
            </a:r>
            <a:r>
              <a:rPr lang="en-US" sz="2000" i="1"/>
              <a:t> Panzergrenadier Division</a:t>
            </a:r>
            <a:r>
              <a:rPr lang="en-US" sz="2000"/>
              <a:t> </a:t>
            </a:r>
          </a:p>
          <a:p>
            <a:pPr algn="ctr">
              <a:lnSpc>
                <a:spcPct val="75000"/>
              </a:lnSpc>
              <a:spcBef>
                <a:spcPct val="50000"/>
              </a:spcBef>
            </a:pPr>
            <a:r>
              <a:rPr lang="en-US" sz="2000"/>
              <a:t>(Deckert)</a:t>
            </a:r>
          </a:p>
          <a:p>
            <a:pPr>
              <a:lnSpc>
                <a:spcPct val="75000"/>
              </a:lnSpc>
              <a:spcBef>
                <a:spcPct val="50000"/>
              </a:spcBef>
            </a:pPr>
            <a:r>
              <a:rPr lang="en-US" sz="2000"/>
              <a:t>11,200 men</a:t>
            </a:r>
          </a:p>
          <a:p>
            <a:pPr>
              <a:lnSpc>
                <a:spcPct val="75000"/>
              </a:lnSpc>
              <a:spcBef>
                <a:spcPct val="50000"/>
              </a:spcBef>
            </a:pPr>
            <a:r>
              <a:rPr lang="en-US" sz="2000"/>
              <a:t>11 tanks</a:t>
            </a:r>
          </a:p>
          <a:p>
            <a:pPr>
              <a:lnSpc>
                <a:spcPct val="75000"/>
              </a:lnSpc>
              <a:spcBef>
                <a:spcPct val="50000"/>
              </a:spcBef>
            </a:pPr>
            <a:r>
              <a:rPr lang="en-US" sz="2000"/>
              <a:t>55 guns</a:t>
            </a:r>
          </a:p>
        </p:txBody>
      </p:sp>
      <p:sp>
        <p:nvSpPr>
          <p:cNvPr id="20998" name="Text Box 518"/>
          <p:cNvSpPr txBox="1">
            <a:spLocks noChangeArrowheads="1"/>
          </p:cNvSpPr>
          <p:nvPr/>
        </p:nvSpPr>
        <p:spPr bwMode="auto">
          <a:xfrm>
            <a:off x="6480175" y="9382125"/>
            <a:ext cx="3435350"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3</a:t>
            </a:r>
            <a:r>
              <a:rPr lang="en-US" sz="2000" i="1" baseline="30000"/>
              <a:t>rd</a:t>
            </a:r>
            <a:r>
              <a:rPr lang="en-US" sz="2000" i="1"/>
              <a:t> Panzergrenadier Division</a:t>
            </a:r>
            <a:r>
              <a:rPr lang="en-US" sz="2000"/>
              <a:t> </a:t>
            </a:r>
          </a:p>
          <a:p>
            <a:pPr algn="ctr">
              <a:lnSpc>
                <a:spcPct val="75000"/>
              </a:lnSpc>
              <a:spcBef>
                <a:spcPct val="50000"/>
              </a:spcBef>
            </a:pPr>
            <a:r>
              <a:rPr lang="en-US" sz="2000"/>
              <a:t>(Denkert)</a:t>
            </a:r>
          </a:p>
          <a:p>
            <a:pPr>
              <a:lnSpc>
                <a:spcPct val="75000"/>
              </a:lnSpc>
              <a:spcBef>
                <a:spcPct val="50000"/>
              </a:spcBef>
            </a:pPr>
            <a:r>
              <a:rPr lang="en-US" sz="2000"/>
              <a:t>11,400 men</a:t>
            </a:r>
          </a:p>
          <a:p>
            <a:pPr>
              <a:lnSpc>
                <a:spcPct val="75000"/>
              </a:lnSpc>
              <a:spcBef>
                <a:spcPct val="50000"/>
              </a:spcBef>
            </a:pPr>
            <a:r>
              <a:rPr lang="en-US" sz="2000"/>
              <a:t>0 tanks</a:t>
            </a:r>
          </a:p>
          <a:p>
            <a:pPr>
              <a:lnSpc>
                <a:spcPct val="75000"/>
              </a:lnSpc>
              <a:spcBef>
                <a:spcPct val="50000"/>
              </a:spcBef>
            </a:pPr>
            <a:r>
              <a:rPr lang="en-US" sz="2000"/>
              <a:t>44 guns</a:t>
            </a:r>
          </a:p>
        </p:txBody>
      </p:sp>
      <p:sp>
        <p:nvSpPr>
          <p:cNvPr id="21000" name="Text Box 520"/>
          <p:cNvSpPr txBox="1">
            <a:spLocks noChangeArrowheads="1"/>
          </p:cNvSpPr>
          <p:nvPr/>
        </p:nvSpPr>
        <p:spPr bwMode="auto">
          <a:xfrm>
            <a:off x="3960813" y="9382125"/>
            <a:ext cx="2519362"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9</a:t>
            </a:r>
            <a:r>
              <a:rPr lang="en-US" sz="2000" i="1" baseline="30000"/>
              <a:t>th</a:t>
            </a:r>
            <a:r>
              <a:rPr lang="en-US" sz="2000" i="1"/>
              <a:t> Panzer Division</a:t>
            </a:r>
          </a:p>
          <a:p>
            <a:pPr algn="ctr">
              <a:lnSpc>
                <a:spcPct val="75000"/>
              </a:lnSpc>
              <a:spcBef>
                <a:spcPct val="50000"/>
              </a:spcBef>
            </a:pPr>
            <a:r>
              <a:rPr lang="en-US" sz="2000"/>
              <a:t>(Elverfeldt)</a:t>
            </a:r>
          </a:p>
          <a:p>
            <a:pPr>
              <a:lnSpc>
                <a:spcPct val="75000"/>
              </a:lnSpc>
              <a:spcBef>
                <a:spcPct val="50000"/>
              </a:spcBef>
            </a:pPr>
            <a:r>
              <a:rPr lang="en-US" sz="2000"/>
              <a:t>13,900 men</a:t>
            </a:r>
          </a:p>
          <a:p>
            <a:pPr>
              <a:lnSpc>
                <a:spcPct val="75000"/>
              </a:lnSpc>
              <a:spcBef>
                <a:spcPct val="50000"/>
              </a:spcBef>
            </a:pPr>
            <a:r>
              <a:rPr lang="en-US" sz="2000"/>
              <a:t>38 tanks</a:t>
            </a:r>
          </a:p>
          <a:p>
            <a:pPr>
              <a:lnSpc>
                <a:spcPct val="75000"/>
              </a:lnSpc>
              <a:spcBef>
                <a:spcPct val="50000"/>
              </a:spcBef>
            </a:pPr>
            <a:r>
              <a:rPr lang="en-US" sz="2000"/>
              <a:t>49 guns</a:t>
            </a:r>
          </a:p>
        </p:txBody>
      </p:sp>
      <p:sp>
        <p:nvSpPr>
          <p:cNvPr id="21001" name="Text Box 521"/>
          <p:cNvSpPr txBox="1">
            <a:spLocks noChangeArrowheads="1"/>
          </p:cNvSpPr>
          <p:nvPr/>
        </p:nvSpPr>
        <p:spPr bwMode="auto">
          <a:xfrm>
            <a:off x="1519238" y="9382125"/>
            <a:ext cx="2519362"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11</a:t>
            </a:r>
            <a:r>
              <a:rPr lang="en-US" sz="2000" i="1" baseline="30000"/>
              <a:t>th</a:t>
            </a:r>
            <a:r>
              <a:rPr lang="en-US" sz="2000" i="1"/>
              <a:t> Panzer Division</a:t>
            </a:r>
          </a:p>
          <a:p>
            <a:pPr algn="ctr">
              <a:lnSpc>
                <a:spcPct val="75000"/>
              </a:lnSpc>
              <a:spcBef>
                <a:spcPct val="50000"/>
              </a:spcBef>
            </a:pPr>
            <a:r>
              <a:rPr lang="en-US" sz="2000"/>
              <a:t>(Wietersheim)</a:t>
            </a:r>
          </a:p>
          <a:p>
            <a:pPr>
              <a:lnSpc>
                <a:spcPct val="75000"/>
              </a:lnSpc>
              <a:spcBef>
                <a:spcPct val="50000"/>
              </a:spcBef>
            </a:pPr>
            <a:r>
              <a:rPr lang="en-US" sz="2000"/>
              <a:t>14,500 men</a:t>
            </a:r>
          </a:p>
          <a:p>
            <a:pPr>
              <a:lnSpc>
                <a:spcPct val="75000"/>
              </a:lnSpc>
              <a:spcBef>
                <a:spcPct val="50000"/>
              </a:spcBef>
            </a:pPr>
            <a:r>
              <a:rPr lang="en-US" sz="2000"/>
              <a:t>52 tanks</a:t>
            </a:r>
          </a:p>
          <a:p>
            <a:pPr>
              <a:lnSpc>
                <a:spcPct val="75000"/>
              </a:lnSpc>
              <a:spcBef>
                <a:spcPct val="50000"/>
              </a:spcBef>
            </a:pPr>
            <a:r>
              <a:rPr lang="en-US" sz="2000"/>
              <a:t>48 guns</a:t>
            </a:r>
          </a:p>
        </p:txBody>
      </p:sp>
      <p:sp>
        <p:nvSpPr>
          <p:cNvPr id="21002" name="Text Box 522"/>
          <p:cNvSpPr txBox="1">
            <a:spLocks noChangeArrowheads="1"/>
          </p:cNvSpPr>
          <p:nvPr/>
        </p:nvSpPr>
        <p:spPr bwMode="auto">
          <a:xfrm>
            <a:off x="831850" y="7550150"/>
            <a:ext cx="2671763"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116</a:t>
            </a:r>
            <a:r>
              <a:rPr lang="en-US" sz="2000" i="1" baseline="30000"/>
              <a:t>th</a:t>
            </a:r>
            <a:r>
              <a:rPr lang="en-US" sz="2000" i="1"/>
              <a:t> Panzer Division</a:t>
            </a:r>
          </a:p>
          <a:p>
            <a:pPr algn="ctr">
              <a:lnSpc>
                <a:spcPct val="75000"/>
              </a:lnSpc>
              <a:spcBef>
                <a:spcPct val="50000"/>
              </a:spcBef>
            </a:pPr>
            <a:r>
              <a:rPr lang="en-US" sz="2000"/>
              <a:t>(Waldenburg)</a:t>
            </a:r>
          </a:p>
          <a:p>
            <a:pPr>
              <a:lnSpc>
                <a:spcPct val="75000"/>
              </a:lnSpc>
              <a:spcBef>
                <a:spcPct val="50000"/>
              </a:spcBef>
            </a:pPr>
            <a:r>
              <a:rPr lang="en-US" sz="2000"/>
              <a:t>15,500 men</a:t>
            </a:r>
          </a:p>
          <a:p>
            <a:pPr>
              <a:lnSpc>
                <a:spcPct val="75000"/>
              </a:lnSpc>
              <a:spcBef>
                <a:spcPct val="50000"/>
              </a:spcBef>
            </a:pPr>
            <a:r>
              <a:rPr lang="en-US" sz="2000"/>
              <a:t>49 tanks</a:t>
            </a:r>
          </a:p>
          <a:p>
            <a:pPr>
              <a:lnSpc>
                <a:spcPct val="75000"/>
              </a:lnSpc>
              <a:spcBef>
                <a:spcPct val="50000"/>
              </a:spcBef>
            </a:pPr>
            <a:r>
              <a:rPr lang="en-US" sz="2000"/>
              <a:t>40 guns</a:t>
            </a:r>
          </a:p>
        </p:txBody>
      </p:sp>
      <p:sp>
        <p:nvSpPr>
          <p:cNvPr id="21003" name="Text Box 523"/>
          <p:cNvSpPr txBox="1">
            <a:spLocks noChangeArrowheads="1"/>
          </p:cNvSpPr>
          <p:nvPr/>
        </p:nvSpPr>
        <p:spPr bwMode="auto">
          <a:xfrm>
            <a:off x="-1152525" y="9382125"/>
            <a:ext cx="2671763"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a:t>Panzer Lehr Division</a:t>
            </a:r>
          </a:p>
          <a:p>
            <a:pPr algn="ctr">
              <a:lnSpc>
                <a:spcPct val="75000"/>
              </a:lnSpc>
              <a:spcBef>
                <a:spcPct val="50000"/>
              </a:spcBef>
            </a:pPr>
            <a:r>
              <a:rPr lang="en-US" sz="2000"/>
              <a:t>(Bayerlein)</a:t>
            </a:r>
          </a:p>
          <a:p>
            <a:pPr>
              <a:lnSpc>
                <a:spcPct val="75000"/>
              </a:lnSpc>
              <a:spcBef>
                <a:spcPct val="50000"/>
              </a:spcBef>
            </a:pPr>
            <a:r>
              <a:rPr lang="en-US" sz="2000"/>
              <a:t>14,900 men</a:t>
            </a:r>
          </a:p>
          <a:p>
            <a:pPr>
              <a:lnSpc>
                <a:spcPct val="75000"/>
              </a:lnSpc>
              <a:spcBef>
                <a:spcPct val="50000"/>
              </a:spcBef>
            </a:pPr>
            <a:r>
              <a:rPr lang="en-US" sz="2000"/>
              <a:t>72 tanks</a:t>
            </a:r>
          </a:p>
          <a:p>
            <a:pPr>
              <a:lnSpc>
                <a:spcPct val="75000"/>
              </a:lnSpc>
              <a:spcBef>
                <a:spcPct val="50000"/>
              </a:spcBef>
            </a:pPr>
            <a:r>
              <a:rPr lang="en-US" sz="2000"/>
              <a:t>88 guns</a:t>
            </a:r>
          </a:p>
        </p:txBody>
      </p:sp>
      <p:sp>
        <p:nvSpPr>
          <p:cNvPr id="21004" name="Text Box 524"/>
          <p:cNvSpPr txBox="1">
            <a:spLocks noChangeArrowheads="1"/>
          </p:cNvSpPr>
          <p:nvPr/>
        </p:nvSpPr>
        <p:spPr bwMode="auto">
          <a:xfrm>
            <a:off x="7015163" y="11290300"/>
            <a:ext cx="2824162" cy="1882775"/>
          </a:xfrm>
          <a:prstGeom prst="rect">
            <a:avLst/>
          </a:prstGeom>
          <a:solidFill>
            <a:schemeClr val="bg1">
              <a:alpha val="80000"/>
            </a:schemeClr>
          </a:solidFill>
          <a:ln w="38100">
            <a:solidFill>
              <a:srgbClr val="B40000"/>
            </a:solidFill>
            <a:miter lim="800000"/>
            <a:headEnd/>
            <a:tailEnd/>
          </a:ln>
          <a:effectLst/>
        </p:spPr>
        <p:txBody>
          <a:bodyPr>
            <a:spAutoFit/>
          </a:bodyPr>
          <a:lstStyle/>
          <a:p>
            <a:pPr algn="ctr">
              <a:lnSpc>
                <a:spcPct val="75000"/>
              </a:lnSpc>
              <a:spcBef>
                <a:spcPct val="50000"/>
              </a:spcBef>
            </a:pPr>
            <a:r>
              <a:rPr lang="en-US" sz="2000" i="1"/>
              <a:t>1</a:t>
            </a:r>
            <a:r>
              <a:rPr lang="en-US" sz="2000" i="1" baseline="30000"/>
              <a:t>st</a:t>
            </a:r>
            <a:r>
              <a:rPr lang="en-US" sz="2000" i="1"/>
              <a:t> SS Panzer Division</a:t>
            </a:r>
          </a:p>
          <a:p>
            <a:pPr algn="ctr">
              <a:lnSpc>
                <a:spcPct val="75000"/>
              </a:lnSpc>
              <a:spcBef>
                <a:spcPct val="50000"/>
              </a:spcBef>
            </a:pPr>
            <a:r>
              <a:rPr lang="en-US" sz="2000"/>
              <a:t>(Mohnke)</a:t>
            </a:r>
          </a:p>
          <a:p>
            <a:pPr>
              <a:lnSpc>
                <a:spcPct val="75000"/>
              </a:lnSpc>
              <a:spcBef>
                <a:spcPct val="50000"/>
              </a:spcBef>
            </a:pPr>
            <a:r>
              <a:rPr lang="en-US" sz="2000"/>
              <a:t>21,300 men</a:t>
            </a:r>
          </a:p>
          <a:p>
            <a:pPr>
              <a:lnSpc>
                <a:spcPct val="75000"/>
              </a:lnSpc>
              <a:spcBef>
                <a:spcPct val="50000"/>
              </a:spcBef>
            </a:pPr>
            <a:r>
              <a:rPr lang="en-US" sz="2000"/>
              <a:t>97 tanks</a:t>
            </a:r>
          </a:p>
          <a:p>
            <a:pPr>
              <a:lnSpc>
                <a:spcPct val="75000"/>
              </a:lnSpc>
              <a:spcBef>
                <a:spcPct val="50000"/>
              </a:spcBef>
            </a:pPr>
            <a:r>
              <a:rPr lang="en-US" sz="2000"/>
              <a:t>142 guns</a:t>
            </a:r>
          </a:p>
        </p:txBody>
      </p:sp>
      <p:sp>
        <p:nvSpPr>
          <p:cNvPr id="21005" name="Text Box 525"/>
          <p:cNvSpPr txBox="1">
            <a:spLocks noChangeArrowheads="1"/>
          </p:cNvSpPr>
          <p:nvPr/>
        </p:nvSpPr>
        <p:spPr bwMode="auto">
          <a:xfrm>
            <a:off x="4191000" y="11290300"/>
            <a:ext cx="2824163" cy="1882775"/>
          </a:xfrm>
          <a:prstGeom prst="rect">
            <a:avLst/>
          </a:prstGeom>
          <a:solidFill>
            <a:schemeClr val="bg1">
              <a:alpha val="80000"/>
            </a:schemeClr>
          </a:solidFill>
          <a:ln w="38100">
            <a:solidFill>
              <a:srgbClr val="B40000"/>
            </a:solidFill>
            <a:miter lim="800000"/>
            <a:headEnd/>
            <a:tailEnd/>
          </a:ln>
          <a:effectLst/>
        </p:spPr>
        <p:txBody>
          <a:bodyPr>
            <a:spAutoFit/>
          </a:bodyPr>
          <a:lstStyle/>
          <a:p>
            <a:pPr algn="ctr">
              <a:lnSpc>
                <a:spcPct val="75000"/>
              </a:lnSpc>
              <a:spcBef>
                <a:spcPct val="50000"/>
              </a:spcBef>
            </a:pPr>
            <a:r>
              <a:rPr lang="en-US" sz="2000" i="1"/>
              <a:t>2</a:t>
            </a:r>
            <a:r>
              <a:rPr lang="en-US" sz="2000" i="1" baseline="30000"/>
              <a:t>nd</a:t>
            </a:r>
            <a:r>
              <a:rPr lang="en-US" sz="2000" i="1"/>
              <a:t> SS Panzer Division</a:t>
            </a:r>
          </a:p>
          <a:p>
            <a:pPr algn="ctr">
              <a:lnSpc>
                <a:spcPct val="75000"/>
              </a:lnSpc>
              <a:spcBef>
                <a:spcPct val="50000"/>
              </a:spcBef>
            </a:pPr>
            <a:r>
              <a:rPr lang="en-US" sz="2000"/>
              <a:t>(Lammerding)</a:t>
            </a:r>
          </a:p>
          <a:p>
            <a:pPr>
              <a:lnSpc>
                <a:spcPct val="75000"/>
              </a:lnSpc>
              <a:spcBef>
                <a:spcPct val="50000"/>
              </a:spcBef>
            </a:pPr>
            <a:r>
              <a:rPr lang="en-US" sz="2000"/>
              <a:t>17,000 men</a:t>
            </a:r>
          </a:p>
          <a:p>
            <a:pPr>
              <a:lnSpc>
                <a:spcPct val="75000"/>
              </a:lnSpc>
              <a:spcBef>
                <a:spcPct val="50000"/>
              </a:spcBef>
            </a:pPr>
            <a:r>
              <a:rPr lang="en-US" sz="2000"/>
              <a:t>76 tanks</a:t>
            </a:r>
          </a:p>
          <a:p>
            <a:pPr>
              <a:lnSpc>
                <a:spcPct val="75000"/>
              </a:lnSpc>
              <a:spcBef>
                <a:spcPct val="50000"/>
              </a:spcBef>
            </a:pPr>
            <a:r>
              <a:rPr lang="en-US" sz="2000"/>
              <a:t>80 guns</a:t>
            </a:r>
          </a:p>
        </p:txBody>
      </p:sp>
      <p:sp>
        <p:nvSpPr>
          <p:cNvPr id="21006" name="Text Box 526"/>
          <p:cNvSpPr txBox="1">
            <a:spLocks noChangeArrowheads="1"/>
          </p:cNvSpPr>
          <p:nvPr/>
        </p:nvSpPr>
        <p:spPr bwMode="auto">
          <a:xfrm>
            <a:off x="1366838" y="11290300"/>
            <a:ext cx="2824162" cy="1882775"/>
          </a:xfrm>
          <a:prstGeom prst="rect">
            <a:avLst/>
          </a:prstGeom>
          <a:solidFill>
            <a:schemeClr val="bg1">
              <a:alpha val="80000"/>
            </a:schemeClr>
          </a:solidFill>
          <a:ln w="38100">
            <a:solidFill>
              <a:srgbClr val="B40000"/>
            </a:solidFill>
            <a:miter lim="800000"/>
            <a:headEnd/>
            <a:tailEnd/>
          </a:ln>
          <a:effectLst/>
        </p:spPr>
        <p:txBody>
          <a:bodyPr>
            <a:spAutoFit/>
          </a:bodyPr>
          <a:lstStyle/>
          <a:p>
            <a:pPr algn="ctr">
              <a:lnSpc>
                <a:spcPct val="75000"/>
              </a:lnSpc>
              <a:spcBef>
                <a:spcPct val="50000"/>
              </a:spcBef>
            </a:pPr>
            <a:r>
              <a:rPr lang="en-US" sz="2000" i="1"/>
              <a:t>9</a:t>
            </a:r>
            <a:r>
              <a:rPr lang="en-US" sz="2000" i="1" baseline="30000"/>
              <a:t>th</a:t>
            </a:r>
            <a:r>
              <a:rPr lang="en-US" sz="2000" i="1"/>
              <a:t> SS Panzer Division</a:t>
            </a:r>
          </a:p>
          <a:p>
            <a:pPr algn="ctr">
              <a:lnSpc>
                <a:spcPct val="75000"/>
              </a:lnSpc>
              <a:spcBef>
                <a:spcPct val="50000"/>
              </a:spcBef>
            </a:pPr>
            <a:r>
              <a:rPr lang="en-US" sz="2000"/>
              <a:t>(Stadler)</a:t>
            </a:r>
          </a:p>
          <a:p>
            <a:pPr>
              <a:lnSpc>
                <a:spcPct val="75000"/>
              </a:lnSpc>
              <a:spcBef>
                <a:spcPct val="50000"/>
              </a:spcBef>
            </a:pPr>
            <a:r>
              <a:rPr lang="en-US" sz="2000"/>
              <a:t>13,300 men</a:t>
            </a:r>
          </a:p>
          <a:p>
            <a:pPr>
              <a:lnSpc>
                <a:spcPct val="75000"/>
              </a:lnSpc>
              <a:spcBef>
                <a:spcPct val="50000"/>
              </a:spcBef>
            </a:pPr>
            <a:r>
              <a:rPr lang="en-US" sz="2000"/>
              <a:t>66 tanks</a:t>
            </a:r>
          </a:p>
          <a:p>
            <a:pPr>
              <a:lnSpc>
                <a:spcPct val="75000"/>
              </a:lnSpc>
              <a:spcBef>
                <a:spcPct val="50000"/>
              </a:spcBef>
            </a:pPr>
            <a:r>
              <a:rPr lang="en-US" sz="2000"/>
              <a:t>73 guns</a:t>
            </a:r>
          </a:p>
        </p:txBody>
      </p:sp>
      <p:sp>
        <p:nvSpPr>
          <p:cNvPr id="21007" name="Text Box 527"/>
          <p:cNvSpPr txBox="1">
            <a:spLocks noChangeArrowheads="1"/>
          </p:cNvSpPr>
          <p:nvPr/>
        </p:nvSpPr>
        <p:spPr bwMode="auto">
          <a:xfrm>
            <a:off x="-1412875" y="11290300"/>
            <a:ext cx="2932113" cy="1882775"/>
          </a:xfrm>
          <a:prstGeom prst="rect">
            <a:avLst/>
          </a:prstGeom>
          <a:solidFill>
            <a:schemeClr val="bg1">
              <a:alpha val="80000"/>
            </a:schemeClr>
          </a:solidFill>
          <a:ln w="38100">
            <a:solidFill>
              <a:srgbClr val="B40000"/>
            </a:solidFill>
            <a:miter lim="800000"/>
            <a:headEnd/>
            <a:tailEnd/>
          </a:ln>
          <a:effectLst/>
        </p:spPr>
        <p:txBody>
          <a:bodyPr>
            <a:spAutoFit/>
          </a:bodyPr>
          <a:lstStyle/>
          <a:p>
            <a:pPr algn="ctr">
              <a:lnSpc>
                <a:spcPct val="75000"/>
              </a:lnSpc>
              <a:spcBef>
                <a:spcPct val="50000"/>
              </a:spcBef>
            </a:pPr>
            <a:r>
              <a:rPr lang="en-US" sz="2000" i="1"/>
              <a:t>12</a:t>
            </a:r>
            <a:r>
              <a:rPr lang="en-US" sz="2000" i="1" baseline="30000"/>
              <a:t>th</a:t>
            </a:r>
            <a:r>
              <a:rPr lang="en-US" sz="2000" i="1"/>
              <a:t> SS Panzer Division</a:t>
            </a:r>
          </a:p>
          <a:p>
            <a:pPr algn="ctr">
              <a:lnSpc>
                <a:spcPct val="75000"/>
              </a:lnSpc>
              <a:spcBef>
                <a:spcPct val="50000"/>
              </a:spcBef>
            </a:pPr>
            <a:r>
              <a:rPr lang="en-US" sz="2000"/>
              <a:t>(Kraas)</a:t>
            </a:r>
          </a:p>
          <a:p>
            <a:pPr>
              <a:lnSpc>
                <a:spcPct val="75000"/>
              </a:lnSpc>
              <a:spcBef>
                <a:spcPct val="50000"/>
              </a:spcBef>
            </a:pPr>
            <a:r>
              <a:rPr lang="en-US" sz="2000"/>
              <a:t>20,700 men</a:t>
            </a:r>
          </a:p>
          <a:p>
            <a:pPr>
              <a:lnSpc>
                <a:spcPct val="75000"/>
              </a:lnSpc>
              <a:spcBef>
                <a:spcPct val="50000"/>
              </a:spcBef>
            </a:pPr>
            <a:r>
              <a:rPr lang="en-US" sz="2000"/>
              <a:t>70 tanks</a:t>
            </a:r>
          </a:p>
          <a:p>
            <a:pPr>
              <a:lnSpc>
                <a:spcPct val="75000"/>
              </a:lnSpc>
              <a:spcBef>
                <a:spcPct val="50000"/>
              </a:spcBef>
            </a:pPr>
            <a:r>
              <a:rPr lang="en-US" sz="2000"/>
              <a:t>172 guns</a:t>
            </a:r>
          </a:p>
        </p:txBody>
      </p:sp>
      <p:sp>
        <p:nvSpPr>
          <p:cNvPr id="21008" name="Text Box 528"/>
          <p:cNvSpPr txBox="1">
            <a:spLocks noChangeArrowheads="1"/>
          </p:cNvSpPr>
          <p:nvPr/>
        </p:nvSpPr>
        <p:spPr bwMode="auto">
          <a:xfrm>
            <a:off x="6784975" y="13122275"/>
            <a:ext cx="3162300" cy="1882775"/>
          </a:xfrm>
          <a:prstGeom prst="rect">
            <a:avLst/>
          </a:prstGeom>
          <a:solidFill>
            <a:schemeClr val="bg1">
              <a:alpha val="80000"/>
            </a:schemeClr>
          </a:solidFill>
          <a:ln w="38100">
            <a:solidFill>
              <a:srgbClr val="B40000"/>
            </a:solidFill>
            <a:miter lim="800000"/>
            <a:headEnd/>
            <a:tailEnd/>
          </a:ln>
          <a:effectLst/>
        </p:spPr>
        <p:txBody>
          <a:bodyPr>
            <a:spAutoFit/>
          </a:bodyPr>
          <a:lstStyle/>
          <a:p>
            <a:pPr algn="ctr">
              <a:lnSpc>
                <a:spcPct val="75000"/>
              </a:lnSpc>
              <a:spcBef>
                <a:spcPct val="50000"/>
              </a:spcBef>
            </a:pPr>
            <a:r>
              <a:rPr lang="en-US" sz="2000" i="1"/>
              <a:t>Fuhrer Grenadier Brigade</a:t>
            </a:r>
          </a:p>
          <a:p>
            <a:pPr algn="ctr">
              <a:lnSpc>
                <a:spcPct val="75000"/>
              </a:lnSpc>
              <a:spcBef>
                <a:spcPct val="50000"/>
              </a:spcBef>
            </a:pPr>
            <a:r>
              <a:rPr lang="en-US" sz="2000"/>
              <a:t>(Kahler)</a:t>
            </a:r>
          </a:p>
          <a:p>
            <a:pPr>
              <a:lnSpc>
                <a:spcPct val="75000"/>
              </a:lnSpc>
              <a:spcBef>
                <a:spcPct val="50000"/>
              </a:spcBef>
            </a:pPr>
            <a:r>
              <a:rPr lang="en-US" sz="2000"/>
              <a:t>6,900 men</a:t>
            </a:r>
          </a:p>
          <a:p>
            <a:pPr>
              <a:lnSpc>
                <a:spcPct val="75000"/>
              </a:lnSpc>
              <a:spcBef>
                <a:spcPct val="50000"/>
              </a:spcBef>
            </a:pPr>
            <a:r>
              <a:rPr lang="en-US" sz="2000"/>
              <a:t>39 tanks</a:t>
            </a:r>
          </a:p>
          <a:p>
            <a:pPr>
              <a:lnSpc>
                <a:spcPct val="75000"/>
              </a:lnSpc>
              <a:spcBef>
                <a:spcPct val="50000"/>
              </a:spcBef>
            </a:pPr>
            <a:r>
              <a:rPr lang="en-US" sz="2000"/>
              <a:t>49 guns</a:t>
            </a:r>
          </a:p>
        </p:txBody>
      </p:sp>
      <p:sp>
        <p:nvSpPr>
          <p:cNvPr id="21009" name="Text Box 529"/>
          <p:cNvSpPr txBox="1">
            <a:spLocks noChangeArrowheads="1"/>
          </p:cNvSpPr>
          <p:nvPr/>
        </p:nvSpPr>
        <p:spPr bwMode="auto">
          <a:xfrm>
            <a:off x="3732213" y="13122275"/>
            <a:ext cx="3009900" cy="1882775"/>
          </a:xfrm>
          <a:prstGeom prst="rect">
            <a:avLst/>
          </a:prstGeom>
          <a:solidFill>
            <a:schemeClr val="bg1">
              <a:alpha val="80000"/>
            </a:schemeClr>
          </a:solidFill>
          <a:ln w="38100">
            <a:solidFill>
              <a:srgbClr val="B40000"/>
            </a:solidFill>
            <a:miter lim="800000"/>
            <a:headEnd/>
            <a:tailEnd/>
          </a:ln>
          <a:effectLst/>
        </p:spPr>
        <p:txBody>
          <a:bodyPr>
            <a:spAutoFit/>
          </a:bodyPr>
          <a:lstStyle/>
          <a:p>
            <a:pPr algn="ctr">
              <a:lnSpc>
                <a:spcPct val="75000"/>
              </a:lnSpc>
              <a:spcBef>
                <a:spcPct val="50000"/>
              </a:spcBef>
            </a:pPr>
            <a:r>
              <a:rPr lang="en-US" sz="2000" i="1"/>
              <a:t>Fuhrer Begleit Brigade</a:t>
            </a:r>
          </a:p>
          <a:p>
            <a:pPr algn="ctr">
              <a:lnSpc>
                <a:spcPct val="75000"/>
              </a:lnSpc>
              <a:spcBef>
                <a:spcPct val="50000"/>
              </a:spcBef>
            </a:pPr>
            <a:r>
              <a:rPr lang="en-US" sz="2000"/>
              <a:t>(Remer)</a:t>
            </a:r>
          </a:p>
          <a:p>
            <a:pPr>
              <a:lnSpc>
                <a:spcPct val="75000"/>
              </a:lnSpc>
              <a:spcBef>
                <a:spcPct val="50000"/>
              </a:spcBef>
            </a:pPr>
            <a:r>
              <a:rPr lang="en-US" sz="2000"/>
              <a:t>7,000 men</a:t>
            </a:r>
          </a:p>
          <a:p>
            <a:pPr>
              <a:lnSpc>
                <a:spcPct val="75000"/>
              </a:lnSpc>
              <a:spcBef>
                <a:spcPct val="50000"/>
              </a:spcBef>
            </a:pPr>
            <a:r>
              <a:rPr lang="en-US" sz="2000"/>
              <a:t>26 tanks</a:t>
            </a:r>
          </a:p>
          <a:p>
            <a:pPr>
              <a:lnSpc>
                <a:spcPct val="75000"/>
              </a:lnSpc>
              <a:spcBef>
                <a:spcPct val="50000"/>
              </a:spcBef>
            </a:pPr>
            <a:r>
              <a:rPr lang="en-US" sz="2000"/>
              <a:t>16 guns</a:t>
            </a:r>
          </a:p>
        </p:txBody>
      </p:sp>
      <p:sp>
        <p:nvSpPr>
          <p:cNvPr id="21010" name="Text Box 530"/>
          <p:cNvSpPr txBox="1">
            <a:spLocks noChangeArrowheads="1"/>
          </p:cNvSpPr>
          <p:nvPr/>
        </p:nvSpPr>
        <p:spPr bwMode="auto">
          <a:xfrm>
            <a:off x="9915525" y="10452100"/>
            <a:ext cx="3357563"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3</a:t>
            </a:r>
            <a:r>
              <a:rPr lang="en-US" sz="2000" i="1" baseline="30000"/>
              <a:t>rd</a:t>
            </a:r>
            <a:r>
              <a:rPr lang="en-US" sz="2000" i="1"/>
              <a:t> Fallschirmjager Division</a:t>
            </a:r>
            <a:r>
              <a:rPr lang="en-US" sz="2000"/>
              <a:t> </a:t>
            </a:r>
          </a:p>
          <a:p>
            <a:pPr algn="ctr">
              <a:lnSpc>
                <a:spcPct val="75000"/>
              </a:lnSpc>
              <a:spcBef>
                <a:spcPct val="50000"/>
              </a:spcBef>
            </a:pPr>
            <a:r>
              <a:rPr lang="en-US" sz="2000"/>
              <a:t>(Wadehn)</a:t>
            </a:r>
          </a:p>
          <a:p>
            <a:pPr>
              <a:lnSpc>
                <a:spcPct val="75000"/>
              </a:lnSpc>
              <a:spcBef>
                <a:spcPct val="50000"/>
              </a:spcBef>
            </a:pPr>
            <a:r>
              <a:rPr lang="en-US" sz="2000"/>
              <a:t>12,500 men</a:t>
            </a:r>
          </a:p>
          <a:p>
            <a:pPr>
              <a:lnSpc>
                <a:spcPct val="75000"/>
              </a:lnSpc>
              <a:spcBef>
                <a:spcPct val="50000"/>
              </a:spcBef>
            </a:pPr>
            <a:r>
              <a:rPr lang="en-US" sz="2000"/>
              <a:t>0 tanks</a:t>
            </a:r>
          </a:p>
          <a:p>
            <a:pPr>
              <a:lnSpc>
                <a:spcPct val="75000"/>
              </a:lnSpc>
              <a:spcBef>
                <a:spcPct val="50000"/>
              </a:spcBef>
            </a:pPr>
            <a:r>
              <a:rPr lang="en-US" sz="2000"/>
              <a:t>25 guns</a:t>
            </a:r>
          </a:p>
        </p:txBody>
      </p:sp>
      <p:sp>
        <p:nvSpPr>
          <p:cNvPr id="21011" name="Text Box 531"/>
          <p:cNvSpPr txBox="1">
            <a:spLocks noChangeArrowheads="1"/>
          </p:cNvSpPr>
          <p:nvPr/>
        </p:nvSpPr>
        <p:spPr bwMode="auto">
          <a:xfrm>
            <a:off x="16784638" y="-2524125"/>
            <a:ext cx="2824162"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89</a:t>
            </a:r>
            <a:r>
              <a:rPr lang="en-US" sz="2000" i="1" baseline="30000"/>
              <a:t>th </a:t>
            </a:r>
            <a:r>
              <a:rPr lang="en-US" sz="2000" i="1"/>
              <a:t>Infantry Division</a:t>
            </a:r>
            <a:r>
              <a:rPr lang="en-US" sz="2000"/>
              <a:t> </a:t>
            </a:r>
          </a:p>
          <a:p>
            <a:pPr algn="ctr">
              <a:lnSpc>
                <a:spcPct val="75000"/>
              </a:lnSpc>
              <a:spcBef>
                <a:spcPct val="50000"/>
              </a:spcBef>
            </a:pPr>
            <a:r>
              <a:rPr lang="en-US" sz="2000"/>
              <a:t>(Bruns)</a:t>
            </a:r>
          </a:p>
          <a:p>
            <a:pPr>
              <a:lnSpc>
                <a:spcPct val="75000"/>
              </a:lnSpc>
              <a:spcBef>
                <a:spcPct val="50000"/>
              </a:spcBef>
            </a:pPr>
            <a:r>
              <a:rPr lang="en-US" sz="2000"/>
              <a:t>12,000 men</a:t>
            </a:r>
          </a:p>
          <a:p>
            <a:pPr>
              <a:lnSpc>
                <a:spcPct val="75000"/>
              </a:lnSpc>
              <a:spcBef>
                <a:spcPct val="50000"/>
              </a:spcBef>
            </a:pPr>
            <a:r>
              <a:rPr lang="en-US" sz="2000"/>
              <a:t>0 tanks</a:t>
            </a:r>
          </a:p>
          <a:p>
            <a:pPr>
              <a:lnSpc>
                <a:spcPct val="75000"/>
              </a:lnSpc>
              <a:spcBef>
                <a:spcPct val="50000"/>
              </a:spcBef>
            </a:pPr>
            <a:r>
              <a:rPr lang="en-US" sz="2000"/>
              <a:t>97 guns</a:t>
            </a:r>
          </a:p>
        </p:txBody>
      </p:sp>
      <p:sp>
        <p:nvSpPr>
          <p:cNvPr id="21012" name="Text Box 532"/>
          <p:cNvSpPr txBox="1">
            <a:spLocks noChangeArrowheads="1"/>
          </p:cNvSpPr>
          <p:nvPr/>
        </p:nvSpPr>
        <p:spPr bwMode="auto">
          <a:xfrm>
            <a:off x="16479838" y="-4432300"/>
            <a:ext cx="3509962"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340</a:t>
            </a:r>
            <a:r>
              <a:rPr lang="en-US" sz="2000" i="1" baseline="30000"/>
              <a:t>th </a:t>
            </a:r>
            <a:r>
              <a:rPr lang="en-US" sz="2000" i="1"/>
              <a:t>Volksgrenadier Division</a:t>
            </a:r>
            <a:r>
              <a:rPr lang="en-US" sz="2000"/>
              <a:t> </a:t>
            </a:r>
          </a:p>
          <a:p>
            <a:pPr algn="ctr">
              <a:lnSpc>
                <a:spcPct val="75000"/>
              </a:lnSpc>
              <a:spcBef>
                <a:spcPct val="50000"/>
              </a:spcBef>
            </a:pPr>
            <a:r>
              <a:rPr lang="en-US" sz="2000"/>
              <a:t>(Tolsdorff)</a:t>
            </a:r>
          </a:p>
          <a:p>
            <a:pPr>
              <a:lnSpc>
                <a:spcPct val="75000"/>
              </a:lnSpc>
              <a:spcBef>
                <a:spcPct val="50000"/>
              </a:spcBef>
            </a:pPr>
            <a:r>
              <a:rPr lang="en-US" sz="2000"/>
              <a:t>7,100 men</a:t>
            </a:r>
          </a:p>
          <a:p>
            <a:pPr>
              <a:lnSpc>
                <a:spcPct val="75000"/>
              </a:lnSpc>
              <a:spcBef>
                <a:spcPct val="50000"/>
              </a:spcBef>
            </a:pPr>
            <a:r>
              <a:rPr lang="en-US" sz="2000"/>
              <a:t>0 tanks</a:t>
            </a:r>
          </a:p>
          <a:p>
            <a:pPr>
              <a:lnSpc>
                <a:spcPct val="75000"/>
              </a:lnSpc>
              <a:spcBef>
                <a:spcPct val="50000"/>
              </a:spcBef>
            </a:pPr>
            <a:r>
              <a:rPr lang="en-US" sz="2000"/>
              <a:t>78 guns</a:t>
            </a:r>
          </a:p>
        </p:txBody>
      </p:sp>
      <p:sp>
        <p:nvSpPr>
          <p:cNvPr id="21013" name="Text Box 533"/>
          <p:cNvSpPr txBox="1">
            <a:spLocks noChangeArrowheads="1"/>
          </p:cNvSpPr>
          <p:nvPr/>
        </p:nvSpPr>
        <p:spPr bwMode="auto">
          <a:xfrm>
            <a:off x="-923925" y="-6188075"/>
            <a:ext cx="2976563" cy="1882775"/>
          </a:xfrm>
          <a:prstGeom prst="rect">
            <a:avLst/>
          </a:prstGeom>
          <a:solidFill>
            <a:schemeClr val="bg1">
              <a:alpha val="80000"/>
            </a:schemeClr>
          </a:solidFill>
          <a:ln w="38100">
            <a:solidFill>
              <a:srgbClr val="2D2DFF"/>
            </a:solidFill>
            <a:miter lim="800000"/>
            <a:headEnd/>
            <a:tailEnd/>
          </a:ln>
          <a:effectLst/>
        </p:spPr>
        <p:txBody>
          <a:bodyPr>
            <a:spAutoFit/>
          </a:bodyPr>
          <a:lstStyle/>
          <a:p>
            <a:pPr algn="ctr">
              <a:lnSpc>
                <a:spcPct val="75000"/>
              </a:lnSpc>
              <a:spcBef>
                <a:spcPct val="50000"/>
              </a:spcBef>
            </a:pPr>
            <a:r>
              <a:rPr lang="en-US" sz="2000"/>
              <a:t>UK 51</a:t>
            </a:r>
            <a:r>
              <a:rPr lang="en-US" sz="2000" baseline="30000"/>
              <a:t>st</a:t>
            </a:r>
            <a:r>
              <a:rPr lang="en-US" sz="2000"/>
              <a:t> Infantry Division </a:t>
            </a:r>
          </a:p>
          <a:p>
            <a:pPr algn="ctr">
              <a:lnSpc>
                <a:spcPct val="75000"/>
              </a:lnSpc>
              <a:spcBef>
                <a:spcPct val="50000"/>
              </a:spcBef>
            </a:pPr>
            <a:r>
              <a:rPr lang="en-US" sz="2000"/>
              <a:t>(Rennie)</a:t>
            </a:r>
          </a:p>
          <a:p>
            <a:pPr>
              <a:lnSpc>
                <a:spcPct val="75000"/>
              </a:lnSpc>
              <a:spcBef>
                <a:spcPct val="50000"/>
              </a:spcBef>
            </a:pPr>
            <a:r>
              <a:rPr lang="en-US" sz="2000"/>
              <a:t>17,800 men</a:t>
            </a:r>
          </a:p>
          <a:p>
            <a:pPr>
              <a:lnSpc>
                <a:spcPct val="75000"/>
              </a:lnSpc>
              <a:spcBef>
                <a:spcPct val="50000"/>
              </a:spcBef>
            </a:pPr>
            <a:r>
              <a:rPr lang="en-US" sz="2000"/>
              <a:t>0 tanks</a:t>
            </a:r>
          </a:p>
          <a:p>
            <a:pPr>
              <a:lnSpc>
                <a:spcPct val="75000"/>
              </a:lnSpc>
              <a:spcBef>
                <a:spcPct val="50000"/>
              </a:spcBef>
            </a:pPr>
            <a:r>
              <a:rPr lang="en-US" sz="2000"/>
              <a:t>72 guns</a:t>
            </a:r>
          </a:p>
        </p:txBody>
      </p:sp>
      <p:sp>
        <p:nvSpPr>
          <p:cNvPr id="21014" name="Text Box 534"/>
          <p:cNvSpPr txBox="1">
            <a:spLocks noChangeArrowheads="1"/>
          </p:cNvSpPr>
          <p:nvPr/>
        </p:nvSpPr>
        <p:spPr bwMode="auto">
          <a:xfrm>
            <a:off x="-8709025" y="-4279900"/>
            <a:ext cx="2976562" cy="1882775"/>
          </a:xfrm>
          <a:prstGeom prst="rect">
            <a:avLst/>
          </a:prstGeom>
          <a:solidFill>
            <a:schemeClr val="bg1">
              <a:alpha val="80000"/>
            </a:schemeClr>
          </a:solidFill>
          <a:ln w="38100">
            <a:solidFill>
              <a:srgbClr val="2D2DFF"/>
            </a:solidFill>
            <a:miter lim="800000"/>
            <a:headEnd/>
            <a:tailEnd/>
          </a:ln>
          <a:effectLst/>
        </p:spPr>
        <p:txBody>
          <a:bodyPr>
            <a:spAutoFit/>
          </a:bodyPr>
          <a:lstStyle/>
          <a:p>
            <a:pPr algn="ctr">
              <a:lnSpc>
                <a:spcPct val="75000"/>
              </a:lnSpc>
              <a:spcBef>
                <a:spcPct val="50000"/>
              </a:spcBef>
            </a:pPr>
            <a:r>
              <a:rPr lang="en-US" sz="2000"/>
              <a:t>UK 6</a:t>
            </a:r>
            <a:r>
              <a:rPr lang="en-US" sz="2000" baseline="30000"/>
              <a:t>th</a:t>
            </a:r>
            <a:r>
              <a:rPr lang="en-US" sz="2000"/>
              <a:t> Airborne Division </a:t>
            </a:r>
          </a:p>
          <a:p>
            <a:pPr algn="ctr">
              <a:lnSpc>
                <a:spcPct val="75000"/>
              </a:lnSpc>
              <a:spcBef>
                <a:spcPct val="50000"/>
              </a:spcBef>
            </a:pPr>
            <a:r>
              <a:rPr lang="en-US" sz="2000"/>
              <a:t>(Bols)</a:t>
            </a:r>
          </a:p>
          <a:p>
            <a:pPr>
              <a:lnSpc>
                <a:spcPct val="75000"/>
              </a:lnSpc>
              <a:spcBef>
                <a:spcPct val="50000"/>
              </a:spcBef>
            </a:pPr>
            <a:r>
              <a:rPr lang="en-US" sz="2000"/>
              <a:t>14,600 men</a:t>
            </a:r>
          </a:p>
          <a:p>
            <a:pPr>
              <a:lnSpc>
                <a:spcPct val="75000"/>
              </a:lnSpc>
              <a:spcBef>
                <a:spcPct val="50000"/>
              </a:spcBef>
            </a:pPr>
            <a:r>
              <a:rPr lang="en-US" sz="2000"/>
              <a:t>0 tanks</a:t>
            </a:r>
          </a:p>
          <a:p>
            <a:pPr>
              <a:lnSpc>
                <a:spcPct val="75000"/>
              </a:lnSpc>
              <a:spcBef>
                <a:spcPct val="50000"/>
              </a:spcBef>
            </a:pPr>
            <a:r>
              <a:rPr lang="en-US" sz="2000"/>
              <a:t>51 guns</a:t>
            </a:r>
          </a:p>
        </p:txBody>
      </p:sp>
      <p:sp>
        <p:nvSpPr>
          <p:cNvPr id="21015" name="Text Box 535"/>
          <p:cNvSpPr txBox="1">
            <a:spLocks noChangeArrowheads="1"/>
          </p:cNvSpPr>
          <p:nvPr/>
        </p:nvSpPr>
        <p:spPr bwMode="auto">
          <a:xfrm>
            <a:off x="-11991975" y="-4279900"/>
            <a:ext cx="3281362" cy="1882775"/>
          </a:xfrm>
          <a:prstGeom prst="rect">
            <a:avLst/>
          </a:prstGeom>
          <a:solidFill>
            <a:schemeClr val="bg1">
              <a:alpha val="80000"/>
            </a:schemeClr>
          </a:solidFill>
          <a:ln w="38100">
            <a:solidFill>
              <a:srgbClr val="2D2DFF"/>
            </a:solidFill>
            <a:miter lim="800000"/>
            <a:headEnd/>
            <a:tailEnd/>
          </a:ln>
          <a:effectLst/>
        </p:spPr>
        <p:txBody>
          <a:bodyPr>
            <a:spAutoFit/>
          </a:bodyPr>
          <a:lstStyle/>
          <a:p>
            <a:pPr algn="ctr">
              <a:lnSpc>
                <a:spcPct val="75000"/>
              </a:lnSpc>
              <a:spcBef>
                <a:spcPct val="50000"/>
              </a:spcBef>
            </a:pPr>
            <a:r>
              <a:rPr lang="en-US" sz="2000"/>
              <a:t>UK 34</a:t>
            </a:r>
            <a:r>
              <a:rPr lang="en-US" sz="2000" baseline="30000"/>
              <a:t>th</a:t>
            </a:r>
            <a:r>
              <a:rPr lang="en-US" sz="2000"/>
              <a:t> Armoured Brigade </a:t>
            </a:r>
          </a:p>
          <a:p>
            <a:pPr algn="ctr">
              <a:lnSpc>
                <a:spcPct val="75000"/>
              </a:lnSpc>
              <a:spcBef>
                <a:spcPct val="50000"/>
              </a:spcBef>
            </a:pPr>
            <a:r>
              <a:rPr lang="en-US" sz="2000"/>
              <a:t>(Clarke)</a:t>
            </a:r>
          </a:p>
          <a:p>
            <a:pPr>
              <a:lnSpc>
                <a:spcPct val="75000"/>
              </a:lnSpc>
              <a:spcBef>
                <a:spcPct val="50000"/>
              </a:spcBef>
            </a:pPr>
            <a:r>
              <a:rPr lang="en-US" sz="2000"/>
              <a:t>3,100 men</a:t>
            </a:r>
          </a:p>
          <a:p>
            <a:pPr>
              <a:lnSpc>
                <a:spcPct val="75000"/>
              </a:lnSpc>
              <a:spcBef>
                <a:spcPct val="50000"/>
              </a:spcBef>
            </a:pPr>
            <a:r>
              <a:rPr lang="en-US" sz="2000"/>
              <a:t>168 tanks</a:t>
            </a:r>
          </a:p>
          <a:p>
            <a:pPr>
              <a:lnSpc>
                <a:spcPct val="75000"/>
              </a:lnSpc>
              <a:spcBef>
                <a:spcPct val="50000"/>
              </a:spcBef>
            </a:pPr>
            <a:r>
              <a:rPr lang="en-US" sz="2000"/>
              <a:t>0 guns</a:t>
            </a:r>
          </a:p>
        </p:txBody>
      </p:sp>
      <p:sp>
        <p:nvSpPr>
          <p:cNvPr id="21016" name="Text Box 536"/>
          <p:cNvSpPr txBox="1">
            <a:spLocks noChangeArrowheads="1"/>
          </p:cNvSpPr>
          <p:nvPr/>
        </p:nvSpPr>
        <p:spPr bwMode="auto">
          <a:xfrm>
            <a:off x="-9396413" y="-2447925"/>
            <a:ext cx="3663950" cy="1882775"/>
          </a:xfrm>
          <a:prstGeom prst="rect">
            <a:avLst/>
          </a:prstGeom>
          <a:solidFill>
            <a:schemeClr val="bg1">
              <a:alpha val="80000"/>
            </a:schemeClr>
          </a:solidFill>
          <a:ln w="38100">
            <a:solidFill>
              <a:srgbClr val="2D2DFF"/>
            </a:solidFill>
            <a:miter lim="800000"/>
            <a:headEnd/>
            <a:tailEnd/>
          </a:ln>
          <a:effectLst/>
        </p:spPr>
        <p:txBody>
          <a:bodyPr>
            <a:spAutoFit/>
          </a:bodyPr>
          <a:lstStyle/>
          <a:p>
            <a:pPr algn="ctr">
              <a:lnSpc>
                <a:spcPct val="75000"/>
              </a:lnSpc>
              <a:spcBef>
                <a:spcPct val="50000"/>
              </a:spcBef>
            </a:pPr>
            <a:r>
              <a:rPr lang="en-US" sz="2000"/>
              <a:t>UK Guards Armoured Division </a:t>
            </a:r>
          </a:p>
          <a:p>
            <a:pPr algn="ctr">
              <a:lnSpc>
                <a:spcPct val="75000"/>
              </a:lnSpc>
              <a:spcBef>
                <a:spcPct val="50000"/>
              </a:spcBef>
            </a:pPr>
            <a:r>
              <a:rPr lang="en-US" sz="2000"/>
              <a:t>(Adair)</a:t>
            </a:r>
          </a:p>
          <a:p>
            <a:pPr>
              <a:lnSpc>
                <a:spcPct val="75000"/>
              </a:lnSpc>
              <a:spcBef>
                <a:spcPct val="50000"/>
              </a:spcBef>
            </a:pPr>
            <a:r>
              <a:rPr lang="en-US" sz="2000"/>
              <a:t>14,300 men</a:t>
            </a:r>
          </a:p>
          <a:p>
            <a:pPr>
              <a:lnSpc>
                <a:spcPct val="75000"/>
              </a:lnSpc>
              <a:spcBef>
                <a:spcPct val="50000"/>
              </a:spcBef>
            </a:pPr>
            <a:r>
              <a:rPr lang="en-US" sz="2000"/>
              <a:t>237 tanks</a:t>
            </a:r>
          </a:p>
          <a:p>
            <a:pPr>
              <a:lnSpc>
                <a:spcPct val="75000"/>
              </a:lnSpc>
              <a:spcBef>
                <a:spcPct val="50000"/>
              </a:spcBef>
            </a:pPr>
            <a:r>
              <a:rPr lang="en-US" sz="2000"/>
              <a:t>48 guns</a:t>
            </a:r>
          </a:p>
        </p:txBody>
      </p:sp>
      <p:sp>
        <p:nvSpPr>
          <p:cNvPr id="21017" name="Text Box 537"/>
          <p:cNvSpPr txBox="1">
            <a:spLocks noChangeArrowheads="1"/>
          </p:cNvSpPr>
          <p:nvPr/>
        </p:nvSpPr>
        <p:spPr bwMode="auto">
          <a:xfrm>
            <a:off x="-3060700" y="1292225"/>
            <a:ext cx="2605087"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83</a:t>
            </a:r>
            <a:r>
              <a:rPr lang="en-US" sz="2000" baseline="30000"/>
              <a:t>rd</a:t>
            </a:r>
            <a:r>
              <a:rPr lang="en-US" sz="2000"/>
              <a:t> Infantry Division </a:t>
            </a:r>
          </a:p>
          <a:p>
            <a:pPr algn="ctr">
              <a:lnSpc>
                <a:spcPct val="75000"/>
              </a:lnSpc>
              <a:spcBef>
                <a:spcPct val="50000"/>
              </a:spcBef>
            </a:pPr>
            <a:r>
              <a:rPr lang="en-US" sz="2000"/>
              <a:t>(Macon)</a:t>
            </a:r>
          </a:p>
          <a:p>
            <a:pPr>
              <a:lnSpc>
                <a:spcPct val="75000"/>
              </a:lnSpc>
              <a:spcBef>
                <a:spcPct val="50000"/>
              </a:spcBef>
            </a:pPr>
            <a:r>
              <a:rPr lang="en-US" sz="2000"/>
              <a:t>14,400 men</a:t>
            </a:r>
          </a:p>
          <a:p>
            <a:pPr>
              <a:lnSpc>
                <a:spcPct val="75000"/>
              </a:lnSpc>
              <a:spcBef>
                <a:spcPct val="50000"/>
              </a:spcBef>
            </a:pPr>
            <a:r>
              <a:rPr lang="en-US" sz="2000"/>
              <a:t>51 tanks</a:t>
            </a:r>
          </a:p>
          <a:p>
            <a:pPr>
              <a:lnSpc>
                <a:spcPct val="75000"/>
              </a:lnSpc>
              <a:spcBef>
                <a:spcPct val="50000"/>
              </a:spcBef>
            </a:pPr>
            <a:r>
              <a:rPr lang="en-US" sz="2000"/>
              <a:t>65 guns</a:t>
            </a:r>
          </a:p>
        </p:txBody>
      </p:sp>
      <p:sp>
        <p:nvSpPr>
          <p:cNvPr id="21018" name="Text Box 538"/>
          <p:cNvSpPr txBox="1">
            <a:spLocks noChangeArrowheads="1"/>
          </p:cNvSpPr>
          <p:nvPr/>
        </p:nvSpPr>
        <p:spPr bwMode="auto">
          <a:xfrm>
            <a:off x="1824038" y="-6188075"/>
            <a:ext cx="2671762"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17</a:t>
            </a:r>
            <a:r>
              <a:rPr lang="en-US" sz="2000" baseline="30000"/>
              <a:t>th</a:t>
            </a:r>
            <a:r>
              <a:rPr lang="en-US" sz="2000"/>
              <a:t> Airborne Division </a:t>
            </a:r>
          </a:p>
          <a:p>
            <a:pPr algn="ctr">
              <a:lnSpc>
                <a:spcPct val="75000"/>
              </a:lnSpc>
              <a:spcBef>
                <a:spcPct val="50000"/>
              </a:spcBef>
            </a:pPr>
            <a:r>
              <a:rPr lang="en-US" sz="2000"/>
              <a:t>(Miley)</a:t>
            </a:r>
          </a:p>
          <a:p>
            <a:pPr>
              <a:lnSpc>
                <a:spcPct val="75000"/>
              </a:lnSpc>
              <a:spcBef>
                <a:spcPct val="50000"/>
              </a:spcBef>
            </a:pPr>
            <a:r>
              <a:rPr lang="en-US" sz="2000"/>
              <a:t>14,100 men</a:t>
            </a:r>
          </a:p>
          <a:p>
            <a:pPr>
              <a:lnSpc>
                <a:spcPct val="75000"/>
              </a:lnSpc>
              <a:spcBef>
                <a:spcPct val="50000"/>
              </a:spcBef>
            </a:pPr>
            <a:r>
              <a:rPr lang="en-US" sz="2000"/>
              <a:t>0 tanks</a:t>
            </a:r>
          </a:p>
          <a:p>
            <a:pPr>
              <a:lnSpc>
                <a:spcPct val="75000"/>
              </a:lnSpc>
              <a:spcBef>
                <a:spcPct val="50000"/>
              </a:spcBef>
            </a:pPr>
            <a:r>
              <a:rPr lang="en-US" sz="2000"/>
              <a:t>70 guns</a:t>
            </a:r>
          </a:p>
        </p:txBody>
      </p:sp>
      <p:sp>
        <p:nvSpPr>
          <p:cNvPr id="21019" name="Text Box 539"/>
          <p:cNvSpPr txBox="1">
            <a:spLocks noChangeArrowheads="1"/>
          </p:cNvSpPr>
          <p:nvPr/>
        </p:nvSpPr>
        <p:spPr bwMode="auto">
          <a:xfrm>
            <a:off x="-2881313" y="7092950"/>
            <a:ext cx="2881313"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11</a:t>
            </a:r>
            <a:r>
              <a:rPr lang="en-US" sz="2000" baseline="30000"/>
              <a:t>th</a:t>
            </a:r>
            <a:r>
              <a:rPr lang="en-US" sz="2000"/>
              <a:t> Armoured Division </a:t>
            </a:r>
          </a:p>
          <a:p>
            <a:pPr algn="ctr">
              <a:lnSpc>
                <a:spcPct val="75000"/>
              </a:lnSpc>
              <a:spcBef>
                <a:spcPct val="50000"/>
              </a:spcBef>
            </a:pPr>
            <a:r>
              <a:rPr lang="en-US" sz="2000"/>
              <a:t>(Kilburn)</a:t>
            </a:r>
          </a:p>
          <a:p>
            <a:pPr>
              <a:lnSpc>
                <a:spcPct val="75000"/>
              </a:lnSpc>
              <a:spcBef>
                <a:spcPct val="50000"/>
              </a:spcBef>
            </a:pPr>
            <a:r>
              <a:rPr lang="en-US" sz="2000"/>
              <a:t>11,400 men</a:t>
            </a:r>
          </a:p>
          <a:p>
            <a:pPr>
              <a:lnSpc>
                <a:spcPct val="75000"/>
              </a:lnSpc>
              <a:spcBef>
                <a:spcPct val="50000"/>
              </a:spcBef>
            </a:pPr>
            <a:r>
              <a:rPr lang="en-US" sz="2000"/>
              <a:t>137 tanks</a:t>
            </a:r>
          </a:p>
          <a:p>
            <a:pPr>
              <a:lnSpc>
                <a:spcPct val="75000"/>
              </a:lnSpc>
              <a:spcBef>
                <a:spcPct val="50000"/>
              </a:spcBef>
            </a:pPr>
            <a:r>
              <a:rPr lang="en-US" sz="2000"/>
              <a:t>54 guns</a:t>
            </a:r>
          </a:p>
        </p:txBody>
      </p:sp>
      <p:sp>
        <p:nvSpPr>
          <p:cNvPr id="21020" name="Text Box 540"/>
          <p:cNvSpPr txBox="1">
            <a:spLocks noChangeArrowheads="1"/>
          </p:cNvSpPr>
          <p:nvPr/>
        </p:nvSpPr>
        <p:spPr bwMode="auto">
          <a:xfrm>
            <a:off x="-5656263" y="7092950"/>
            <a:ext cx="2746375"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3</a:t>
            </a:r>
            <a:r>
              <a:rPr lang="en-US" sz="2000" baseline="30000"/>
              <a:t>rd</a:t>
            </a:r>
            <a:r>
              <a:rPr lang="en-US" sz="2000"/>
              <a:t> Armoured Division </a:t>
            </a:r>
          </a:p>
          <a:p>
            <a:pPr algn="ctr">
              <a:lnSpc>
                <a:spcPct val="75000"/>
              </a:lnSpc>
              <a:spcBef>
                <a:spcPct val="50000"/>
              </a:spcBef>
            </a:pPr>
            <a:r>
              <a:rPr lang="en-US" sz="2000"/>
              <a:t>(Rose)</a:t>
            </a:r>
          </a:p>
          <a:p>
            <a:pPr>
              <a:lnSpc>
                <a:spcPct val="75000"/>
              </a:lnSpc>
              <a:spcBef>
                <a:spcPct val="50000"/>
              </a:spcBef>
            </a:pPr>
            <a:r>
              <a:rPr lang="en-US" sz="2000"/>
              <a:t>15,300 men</a:t>
            </a:r>
          </a:p>
          <a:p>
            <a:pPr>
              <a:lnSpc>
                <a:spcPct val="75000"/>
              </a:lnSpc>
              <a:spcBef>
                <a:spcPct val="50000"/>
              </a:spcBef>
            </a:pPr>
            <a:r>
              <a:rPr lang="en-US" sz="2000"/>
              <a:t>196 tanks</a:t>
            </a:r>
          </a:p>
          <a:p>
            <a:pPr>
              <a:lnSpc>
                <a:spcPct val="75000"/>
              </a:lnSpc>
              <a:spcBef>
                <a:spcPct val="50000"/>
              </a:spcBef>
            </a:pPr>
            <a:r>
              <a:rPr lang="en-US" sz="2000"/>
              <a:t>94 guns</a:t>
            </a:r>
          </a:p>
        </p:txBody>
      </p:sp>
      <p:sp>
        <p:nvSpPr>
          <p:cNvPr id="21021" name="Text Box 541"/>
          <p:cNvSpPr txBox="1">
            <a:spLocks noChangeArrowheads="1"/>
          </p:cNvSpPr>
          <p:nvPr/>
        </p:nvSpPr>
        <p:spPr bwMode="auto">
          <a:xfrm>
            <a:off x="-5732463" y="3276600"/>
            <a:ext cx="2746375"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4</a:t>
            </a:r>
            <a:r>
              <a:rPr lang="en-US" sz="2000" baseline="30000"/>
              <a:t>th</a:t>
            </a:r>
            <a:r>
              <a:rPr lang="en-US" sz="2000"/>
              <a:t> Armoured Division </a:t>
            </a:r>
          </a:p>
          <a:p>
            <a:pPr algn="ctr">
              <a:lnSpc>
                <a:spcPct val="75000"/>
              </a:lnSpc>
              <a:spcBef>
                <a:spcPct val="50000"/>
              </a:spcBef>
            </a:pPr>
            <a:r>
              <a:rPr lang="en-US" sz="2000"/>
              <a:t>(Gaffey)</a:t>
            </a:r>
          </a:p>
          <a:p>
            <a:pPr>
              <a:lnSpc>
                <a:spcPct val="75000"/>
              </a:lnSpc>
              <a:spcBef>
                <a:spcPct val="50000"/>
              </a:spcBef>
            </a:pPr>
            <a:r>
              <a:rPr lang="en-US" sz="2000"/>
              <a:t>11,300 men</a:t>
            </a:r>
          </a:p>
          <a:p>
            <a:pPr>
              <a:lnSpc>
                <a:spcPct val="75000"/>
              </a:lnSpc>
              <a:spcBef>
                <a:spcPct val="50000"/>
              </a:spcBef>
            </a:pPr>
            <a:r>
              <a:rPr lang="en-US" sz="2000"/>
              <a:t>111 tanks</a:t>
            </a:r>
          </a:p>
          <a:p>
            <a:pPr>
              <a:lnSpc>
                <a:spcPct val="75000"/>
              </a:lnSpc>
              <a:spcBef>
                <a:spcPct val="50000"/>
              </a:spcBef>
            </a:pPr>
            <a:r>
              <a:rPr lang="en-US" sz="2000"/>
              <a:t>111 guns</a:t>
            </a:r>
          </a:p>
        </p:txBody>
      </p:sp>
      <p:sp>
        <p:nvSpPr>
          <p:cNvPr id="21022" name="Text Box 542"/>
          <p:cNvSpPr txBox="1">
            <a:spLocks noChangeArrowheads="1"/>
          </p:cNvSpPr>
          <p:nvPr/>
        </p:nvSpPr>
        <p:spPr bwMode="auto">
          <a:xfrm>
            <a:off x="-5656263" y="1292225"/>
            <a:ext cx="2605088"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87</a:t>
            </a:r>
            <a:r>
              <a:rPr lang="en-US" sz="2000" baseline="30000"/>
              <a:t>th</a:t>
            </a:r>
            <a:r>
              <a:rPr lang="en-US" sz="2000"/>
              <a:t> Infantry Division </a:t>
            </a:r>
          </a:p>
          <a:p>
            <a:pPr algn="ctr">
              <a:lnSpc>
                <a:spcPct val="75000"/>
              </a:lnSpc>
              <a:spcBef>
                <a:spcPct val="50000"/>
              </a:spcBef>
            </a:pPr>
            <a:r>
              <a:rPr lang="en-US" sz="2000"/>
              <a:t>(Culi)</a:t>
            </a:r>
          </a:p>
          <a:p>
            <a:pPr>
              <a:lnSpc>
                <a:spcPct val="75000"/>
              </a:lnSpc>
              <a:spcBef>
                <a:spcPct val="50000"/>
              </a:spcBef>
            </a:pPr>
            <a:r>
              <a:rPr lang="en-US" sz="2000"/>
              <a:t>12,600 men</a:t>
            </a:r>
          </a:p>
          <a:p>
            <a:pPr>
              <a:lnSpc>
                <a:spcPct val="75000"/>
              </a:lnSpc>
              <a:spcBef>
                <a:spcPct val="50000"/>
              </a:spcBef>
            </a:pPr>
            <a:r>
              <a:rPr lang="en-US" sz="2000"/>
              <a:t>16 tanks</a:t>
            </a:r>
          </a:p>
          <a:p>
            <a:pPr>
              <a:lnSpc>
                <a:spcPct val="75000"/>
              </a:lnSpc>
              <a:spcBef>
                <a:spcPct val="50000"/>
              </a:spcBef>
            </a:pPr>
            <a:r>
              <a:rPr lang="en-US" sz="2000"/>
              <a:t>66 guns</a:t>
            </a:r>
          </a:p>
        </p:txBody>
      </p:sp>
      <p:sp>
        <p:nvSpPr>
          <p:cNvPr id="21023" name="Text Box 543"/>
          <p:cNvSpPr txBox="1">
            <a:spLocks noChangeArrowheads="1"/>
          </p:cNvSpPr>
          <p:nvPr/>
        </p:nvSpPr>
        <p:spPr bwMode="auto">
          <a:xfrm>
            <a:off x="-8328025" y="1292225"/>
            <a:ext cx="2605087"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35</a:t>
            </a:r>
            <a:r>
              <a:rPr lang="en-US" sz="2000" baseline="30000"/>
              <a:t>th</a:t>
            </a:r>
            <a:r>
              <a:rPr lang="en-US" sz="2000"/>
              <a:t> Infantry Division </a:t>
            </a:r>
          </a:p>
          <a:p>
            <a:pPr algn="ctr">
              <a:lnSpc>
                <a:spcPct val="75000"/>
              </a:lnSpc>
              <a:spcBef>
                <a:spcPct val="50000"/>
              </a:spcBef>
            </a:pPr>
            <a:r>
              <a:rPr lang="en-US" sz="2000"/>
              <a:t>(Baade)</a:t>
            </a:r>
          </a:p>
          <a:p>
            <a:pPr>
              <a:lnSpc>
                <a:spcPct val="75000"/>
              </a:lnSpc>
              <a:spcBef>
                <a:spcPct val="50000"/>
              </a:spcBef>
            </a:pPr>
            <a:r>
              <a:rPr lang="en-US" sz="2000"/>
              <a:t>16,100 men</a:t>
            </a:r>
          </a:p>
          <a:p>
            <a:pPr>
              <a:lnSpc>
                <a:spcPct val="75000"/>
              </a:lnSpc>
              <a:spcBef>
                <a:spcPct val="50000"/>
              </a:spcBef>
            </a:pPr>
            <a:r>
              <a:rPr lang="en-US" sz="2000"/>
              <a:t>0 tanks</a:t>
            </a:r>
          </a:p>
          <a:p>
            <a:pPr>
              <a:lnSpc>
                <a:spcPct val="75000"/>
              </a:lnSpc>
              <a:spcBef>
                <a:spcPct val="50000"/>
              </a:spcBef>
            </a:pPr>
            <a:r>
              <a:rPr lang="en-US" sz="2000"/>
              <a:t>90 guns</a:t>
            </a:r>
          </a:p>
        </p:txBody>
      </p:sp>
      <p:sp>
        <p:nvSpPr>
          <p:cNvPr id="21025" name="Text Box 545"/>
          <p:cNvSpPr txBox="1">
            <a:spLocks noChangeArrowheads="1"/>
          </p:cNvSpPr>
          <p:nvPr/>
        </p:nvSpPr>
        <p:spPr bwMode="auto">
          <a:xfrm>
            <a:off x="-3748088" y="9382125"/>
            <a:ext cx="2519363"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2</a:t>
            </a:r>
            <a:r>
              <a:rPr lang="en-US" sz="2000" i="1" baseline="30000"/>
              <a:t>nd </a:t>
            </a:r>
            <a:r>
              <a:rPr lang="en-US" sz="2000" i="1"/>
              <a:t>Panzer Division</a:t>
            </a:r>
          </a:p>
          <a:p>
            <a:pPr algn="ctr">
              <a:lnSpc>
                <a:spcPct val="75000"/>
              </a:lnSpc>
              <a:spcBef>
                <a:spcPct val="50000"/>
              </a:spcBef>
            </a:pPr>
            <a:r>
              <a:rPr lang="en-US" sz="2000"/>
              <a:t>(Lauchert)</a:t>
            </a:r>
          </a:p>
          <a:p>
            <a:pPr>
              <a:lnSpc>
                <a:spcPct val="75000"/>
              </a:lnSpc>
              <a:spcBef>
                <a:spcPct val="50000"/>
              </a:spcBef>
            </a:pPr>
            <a:r>
              <a:rPr lang="en-US" sz="2000"/>
              <a:t>14,600 men</a:t>
            </a:r>
          </a:p>
          <a:p>
            <a:pPr>
              <a:lnSpc>
                <a:spcPct val="75000"/>
              </a:lnSpc>
              <a:spcBef>
                <a:spcPct val="50000"/>
              </a:spcBef>
            </a:pPr>
            <a:r>
              <a:rPr lang="en-US" sz="2000"/>
              <a:t>72 tanks</a:t>
            </a:r>
          </a:p>
          <a:p>
            <a:pPr>
              <a:lnSpc>
                <a:spcPct val="75000"/>
              </a:lnSpc>
              <a:spcBef>
                <a:spcPct val="50000"/>
              </a:spcBef>
            </a:pPr>
            <a:r>
              <a:rPr lang="en-US" sz="2000"/>
              <a:t>86 guns</a:t>
            </a:r>
          </a:p>
        </p:txBody>
      </p:sp>
      <p:sp>
        <p:nvSpPr>
          <p:cNvPr id="21027" name="Text Box 547"/>
          <p:cNvSpPr txBox="1">
            <a:spLocks noChangeArrowheads="1"/>
          </p:cNvSpPr>
          <p:nvPr/>
        </p:nvSpPr>
        <p:spPr bwMode="auto">
          <a:xfrm>
            <a:off x="3351213" y="7550150"/>
            <a:ext cx="3128962" cy="3744913"/>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150</a:t>
            </a:r>
            <a:r>
              <a:rPr lang="en-US" sz="2000" i="1" baseline="30000"/>
              <a:t>th</a:t>
            </a:r>
            <a:r>
              <a:rPr lang="en-US" sz="2000" i="1"/>
              <a:t> Panzer Brigade</a:t>
            </a:r>
          </a:p>
          <a:p>
            <a:pPr algn="ctr">
              <a:lnSpc>
                <a:spcPct val="75000"/>
              </a:lnSpc>
              <a:spcBef>
                <a:spcPct val="50000"/>
              </a:spcBef>
            </a:pPr>
            <a:r>
              <a:rPr lang="en-US" sz="2000"/>
              <a:t>(Skorzeny)</a:t>
            </a:r>
          </a:p>
          <a:p>
            <a:pPr>
              <a:lnSpc>
                <a:spcPct val="75000"/>
              </a:lnSpc>
              <a:spcBef>
                <a:spcPct val="50000"/>
              </a:spcBef>
            </a:pPr>
            <a:r>
              <a:rPr lang="en-US" sz="2000"/>
              <a:t>3,000 men</a:t>
            </a:r>
          </a:p>
          <a:p>
            <a:pPr>
              <a:lnSpc>
                <a:spcPct val="75000"/>
              </a:lnSpc>
              <a:spcBef>
                <a:spcPct val="50000"/>
              </a:spcBef>
            </a:pPr>
            <a:r>
              <a:rPr lang="en-US" sz="2000"/>
              <a:t>1 tank</a:t>
            </a:r>
          </a:p>
          <a:p>
            <a:pPr>
              <a:lnSpc>
                <a:spcPct val="75000"/>
              </a:lnSpc>
              <a:spcBef>
                <a:spcPct val="50000"/>
              </a:spcBef>
            </a:pPr>
            <a:r>
              <a:rPr lang="en-US" sz="2000"/>
              <a:t>0 guns</a:t>
            </a:r>
          </a:p>
          <a:p>
            <a:pPr>
              <a:lnSpc>
                <a:spcPct val="80000"/>
              </a:lnSpc>
              <a:spcBef>
                <a:spcPct val="60000"/>
              </a:spcBef>
            </a:pPr>
            <a:r>
              <a:rPr lang="en-US" sz="1200"/>
              <a:t>Led by famous German commando, Otto Skorzeny, </a:t>
            </a:r>
            <a:r>
              <a:rPr lang="en-US" sz="1200" i="1"/>
              <a:t>150</a:t>
            </a:r>
            <a:r>
              <a:rPr lang="en-US" sz="1200" i="1" baseline="30000"/>
              <a:t>th</a:t>
            </a:r>
            <a:r>
              <a:rPr lang="en-US" sz="1200" i="1"/>
              <a:t> PzBde</a:t>
            </a:r>
            <a:r>
              <a:rPr lang="en-US" sz="1200"/>
              <a:t> is intended for use as a special operations unit. By disguising itself as a US unit, its objective is to infiltrate US lines as </a:t>
            </a:r>
            <a:r>
              <a:rPr lang="en-US" sz="1200" i="1"/>
              <a:t>6. Pz Army</a:t>
            </a:r>
            <a:r>
              <a:rPr lang="en-US" sz="1200"/>
              <a:t> breaks through, and seize at least two bridges across the Meuse. However, the unit becomes stuck in traffic behind the front, and 6. Pz Army does not completely break through US lines. On Dec 20, Skorzeny requests his unit be committed as a regular combat unit, which Dietrich agrees to.</a:t>
            </a:r>
          </a:p>
        </p:txBody>
      </p:sp>
      <p:sp>
        <p:nvSpPr>
          <p:cNvPr id="20561" name="Rectangle 81"/>
          <p:cNvSpPr>
            <a:spLocks noChangeArrowheads="1"/>
          </p:cNvSpPr>
          <p:nvPr/>
        </p:nvSpPr>
        <p:spPr bwMode="auto">
          <a:xfrm>
            <a:off x="0" y="0"/>
            <a:ext cx="9144000" cy="681038"/>
          </a:xfrm>
          <a:prstGeom prst="rect">
            <a:avLst/>
          </a:prstGeom>
          <a:solidFill>
            <a:schemeClr val="tx1">
              <a:alpha val="60001"/>
            </a:schemeClr>
          </a:solidFill>
          <a:ln w="9525">
            <a:noFill/>
            <a:miter lim="800000"/>
            <a:headEnd/>
            <a:tailEnd/>
          </a:ln>
          <a:effectLst/>
        </p:spPr>
        <p:txBody>
          <a:bodyPr wrap="none" anchor="ctr"/>
          <a:lstStyle/>
          <a:p>
            <a:endParaRPr lang="en-US"/>
          </a:p>
        </p:txBody>
      </p:sp>
      <p:sp>
        <p:nvSpPr>
          <p:cNvPr id="20562" name="Rectangle 82"/>
          <p:cNvSpPr>
            <a:spLocks noChangeArrowheads="1"/>
          </p:cNvSpPr>
          <p:nvPr/>
        </p:nvSpPr>
        <p:spPr bwMode="auto">
          <a:xfrm>
            <a:off x="0" y="681038"/>
            <a:ext cx="4419600" cy="1450975"/>
          </a:xfrm>
          <a:prstGeom prst="rect">
            <a:avLst/>
          </a:prstGeom>
          <a:solidFill>
            <a:schemeClr val="tx1">
              <a:alpha val="60001"/>
            </a:schemeClr>
          </a:solidFill>
          <a:ln w="9525">
            <a:noFill/>
            <a:miter lim="800000"/>
            <a:headEnd/>
            <a:tailEnd/>
          </a:ln>
          <a:effectLst/>
        </p:spPr>
        <p:txBody>
          <a:bodyPr wrap="none" anchor="ctr"/>
          <a:lstStyle/>
          <a:p>
            <a:endParaRPr lang="en-US"/>
          </a:p>
        </p:txBody>
      </p:sp>
      <p:sp>
        <p:nvSpPr>
          <p:cNvPr id="20559" name="Text Box 79"/>
          <p:cNvSpPr txBox="1">
            <a:spLocks noChangeArrowheads="1"/>
          </p:cNvSpPr>
          <p:nvPr/>
        </p:nvSpPr>
        <p:spPr bwMode="auto">
          <a:xfrm>
            <a:off x="0" y="-34925"/>
            <a:ext cx="9144000" cy="774700"/>
          </a:xfrm>
          <a:prstGeom prst="rect">
            <a:avLst/>
          </a:prstGeom>
          <a:noFill/>
          <a:ln w="38100">
            <a:noFill/>
            <a:miter lim="800000"/>
            <a:headEnd/>
            <a:tailEnd/>
          </a:ln>
          <a:effectLst/>
        </p:spPr>
        <p:txBody>
          <a:bodyPr>
            <a:spAutoFit/>
          </a:bodyPr>
          <a:lstStyle/>
          <a:p>
            <a:pPr algn="just">
              <a:spcBef>
                <a:spcPct val="50000"/>
              </a:spcBef>
            </a:pPr>
            <a:r>
              <a:rPr lang="en-US" sz="900">
                <a:solidFill>
                  <a:schemeClr val="bg1"/>
                </a:solidFill>
                <a:latin typeface="Franklin Gothic Demi" pitchFamily="34" charset="0"/>
              </a:rPr>
              <a:t>Dec 25-26. Montgomery continues to backstop the American position in the Ardennes by deploying UK units all along the Meuse. In the north, fighting begins to quiet down as </a:t>
            </a:r>
            <a:r>
              <a:rPr lang="en-US" sz="900" i="1">
                <a:solidFill>
                  <a:schemeClr val="bg1"/>
                </a:solidFill>
                <a:latin typeface="Franklin Gothic Demi" pitchFamily="34" charset="0"/>
              </a:rPr>
              <a:t>VGDs</a:t>
            </a:r>
            <a:r>
              <a:rPr lang="en-US" sz="900">
                <a:solidFill>
                  <a:schemeClr val="bg1"/>
                </a:solidFill>
                <a:latin typeface="Franklin Gothic Demi" pitchFamily="34" charset="0"/>
              </a:rPr>
              <a:t> relieve </a:t>
            </a:r>
            <a:r>
              <a:rPr lang="en-US" sz="900" i="1">
                <a:solidFill>
                  <a:schemeClr val="bg1"/>
                </a:solidFill>
                <a:latin typeface="Franklin Gothic Demi" pitchFamily="34" charset="0"/>
              </a:rPr>
              <a:t>3</a:t>
            </a:r>
            <a:r>
              <a:rPr lang="en-US" sz="900" i="1" baseline="30000">
                <a:solidFill>
                  <a:schemeClr val="bg1"/>
                </a:solidFill>
                <a:latin typeface="Franklin Gothic Demi" pitchFamily="34" charset="0"/>
              </a:rPr>
              <a:t>rd</a:t>
            </a:r>
            <a:r>
              <a:rPr lang="en-US" sz="900" i="1">
                <a:solidFill>
                  <a:schemeClr val="bg1"/>
                </a:solidFill>
                <a:latin typeface="Franklin Gothic Demi" pitchFamily="34" charset="0"/>
              </a:rPr>
              <a:t> Panzergrenadier Division (PzGD), 150</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PzBde</a:t>
            </a:r>
            <a:r>
              <a:rPr lang="en-US" sz="900">
                <a:solidFill>
                  <a:schemeClr val="bg1"/>
                </a:solidFill>
                <a:latin typeface="Franklin Gothic Demi" pitchFamily="34" charset="0"/>
              </a:rPr>
              <a:t>, and </a:t>
            </a:r>
            <a:r>
              <a:rPr lang="en-US" sz="900" i="1">
                <a:solidFill>
                  <a:schemeClr val="bg1"/>
                </a:solidFill>
                <a:latin typeface="Franklin Gothic Demi" pitchFamily="34" charset="0"/>
              </a:rPr>
              <a:t>1</a:t>
            </a:r>
            <a:r>
              <a:rPr lang="en-US" sz="900" i="1" baseline="30000">
                <a:solidFill>
                  <a:schemeClr val="bg1"/>
                </a:solidFill>
                <a:latin typeface="Franklin Gothic Demi" pitchFamily="34" charset="0"/>
              </a:rPr>
              <a:t>st</a:t>
            </a:r>
            <a:r>
              <a:rPr lang="en-US" sz="900" i="1">
                <a:solidFill>
                  <a:schemeClr val="bg1"/>
                </a:solidFill>
                <a:latin typeface="Franklin Gothic Demi" pitchFamily="34" charset="0"/>
              </a:rPr>
              <a:t> SS PzD</a:t>
            </a:r>
            <a:r>
              <a:rPr lang="en-US" sz="900">
                <a:solidFill>
                  <a:schemeClr val="bg1"/>
                </a:solidFill>
                <a:latin typeface="Franklin Gothic Demi" pitchFamily="34" charset="0"/>
              </a:rPr>
              <a:t> for combat elsewhere. Meanwhile, </a:t>
            </a:r>
            <a:r>
              <a:rPr lang="en-US" sz="900" i="1">
                <a:solidFill>
                  <a:schemeClr val="bg1"/>
                </a:solidFill>
                <a:latin typeface="Franklin Gothic Demi" pitchFamily="34" charset="0"/>
              </a:rPr>
              <a:t>KG Peiper</a:t>
            </a:r>
            <a:r>
              <a:rPr lang="en-US" sz="900">
                <a:solidFill>
                  <a:schemeClr val="bg1"/>
                </a:solidFill>
                <a:latin typeface="Franklin Gothic Demi" pitchFamily="34" charset="0"/>
              </a:rPr>
              <a:t> breaks out east, leaving most if its equipment behind. The only serious fighting occurs when </a:t>
            </a:r>
            <a:r>
              <a:rPr lang="en-US" sz="900" i="1">
                <a:solidFill>
                  <a:schemeClr val="bg1"/>
                </a:solidFill>
                <a:latin typeface="Franklin Gothic Demi" pitchFamily="34" charset="0"/>
              </a:rPr>
              <a:t>9</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SS PzD</a:t>
            </a:r>
            <a:r>
              <a:rPr lang="en-US" sz="900">
                <a:solidFill>
                  <a:schemeClr val="bg1"/>
                </a:solidFill>
                <a:latin typeface="Franklin Gothic Demi" pitchFamily="34" charset="0"/>
              </a:rPr>
              <a:t> attacks 82</a:t>
            </a:r>
            <a:r>
              <a:rPr lang="en-US" sz="900" baseline="30000">
                <a:solidFill>
                  <a:schemeClr val="bg1"/>
                </a:solidFill>
                <a:latin typeface="Franklin Gothic Demi" pitchFamily="34" charset="0"/>
              </a:rPr>
              <a:t>nd</a:t>
            </a:r>
            <a:r>
              <a:rPr lang="en-US" sz="900">
                <a:solidFill>
                  <a:schemeClr val="bg1"/>
                </a:solidFill>
                <a:latin typeface="Franklin Gothic Demi" pitchFamily="34" charset="0"/>
              </a:rPr>
              <a:t> AbnD as Montgomery withdraws it to shorten the line and avoid encirclement. In the center, both sides attack unsuccessfully. </a:t>
            </a:r>
            <a:r>
              <a:rPr lang="en-US" sz="900" i="1">
                <a:solidFill>
                  <a:schemeClr val="bg1"/>
                </a:solidFill>
                <a:latin typeface="Franklin Gothic Demi" pitchFamily="34" charset="0"/>
              </a:rPr>
              <a:t>2</a:t>
            </a:r>
            <a:r>
              <a:rPr lang="en-US" sz="900" i="1" baseline="30000">
                <a:solidFill>
                  <a:schemeClr val="bg1"/>
                </a:solidFill>
                <a:latin typeface="Franklin Gothic Demi" pitchFamily="34" charset="0"/>
              </a:rPr>
              <a:t>nd</a:t>
            </a:r>
            <a:r>
              <a:rPr lang="en-US" sz="900" i="1">
                <a:solidFill>
                  <a:schemeClr val="bg1"/>
                </a:solidFill>
                <a:latin typeface="Franklin Gothic Demi" pitchFamily="34" charset="0"/>
              </a:rPr>
              <a:t> SS PzD</a:t>
            </a:r>
            <a:r>
              <a:rPr lang="en-US" sz="900">
                <a:solidFill>
                  <a:schemeClr val="bg1"/>
                </a:solidFill>
                <a:latin typeface="Franklin Gothic Demi" pitchFamily="34" charset="0"/>
              </a:rPr>
              <a:t> relentlessly tries to breakthrough the US line but is thrown back by US fire support, and then counterattacked by most of 3</a:t>
            </a:r>
            <a:r>
              <a:rPr lang="en-US" sz="900" baseline="30000">
                <a:solidFill>
                  <a:schemeClr val="bg1"/>
                </a:solidFill>
                <a:latin typeface="Franklin Gothic Demi" pitchFamily="34" charset="0"/>
              </a:rPr>
              <a:t>rd</a:t>
            </a:r>
            <a:r>
              <a:rPr lang="en-US" sz="900">
                <a:solidFill>
                  <a:schemeClr val="bg1"/>
                </a:solidFill>
                <a:latin typeface="Franklin Gothic Demi" pitchFamily="34" charset="0"/>
              </a:rPr>
              <a:t> AD; 75</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 and CCA/3</a:t>
            </a:r>
            <a:r>
              <a:rPr lang="en-US" sz="900" baseline="30000">
                <a:solidFill>
                  <a:schemeClr val="bg1"/>
                </a:solidFill>
                <a:latin typeface="Franklin Gothic Demi" pitchFamily="34" charset="0"/>
              </a:rPr>
              <a:t>rd</a:t>
            </a:r>
            <a:r>
              <a:rPr lang="en-US" sz="900">
                <a:solidFill>
                  <a:schemeClr val="bg1"/>
                </a:solidFill>
                <a:latin typeface="Franklin Gothic Demi" pitchFamily="34" charset="0"/>
              </a:rPr>
              <a:t> AD attack 560</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VGD with heavy casualties; 84</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 repels an attack  by </a:t>
            </a:r>
            <a:r>
              <a:rPr lang="en-US" sz="900" i="1">
                <a:solidFill>
                  <a:schemeClr val="bg1"/>
                </a:solidFill>
                <a:latin typeface="Franklin Gothic Demi" pitchFamily="34" charset="0"/>
              </a:rPr>
              <a:t>116</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PzD</a:t>
            </a:r>
            <a:r>
              <a:rPr lang="en-US" sz="900">
                <a:solidFill>
                  <a:schemeClr val="bg1"/>
                </a:solidFill>
                <a:latin typeface="Franklin Gothic Demi" pitchFamily="34" charset="0"/>
              </a:rPr>
              <a:t> and </a:t>
            </a:r>
            <a:r>
              <a:rPr lang="en-US" sz="900" i="1">
                <a:solidFill>
                  <a:schemeClr val="bg1"/>
                </a:solidFill>
                <a:latin typeface="Franklin Gothic Demi" pitchFamily="34" charset="0"/>
              </a:rPr>
              <a:t>FBB</a:t>
            </a:r>
            <a:r>
              <a:rPr lang="en-US" sz="900">
                <a:solidFill>
                  <a:schemeClr val="bg1"/>
                </a:solidFill>
                <a:latin typeface="Franklin Gothic Demi" pitchFamily="34" charset="0"/>
              </a:rPr>
              <a:t>. Montgomery unleashes 2</a:t>
            </a:r>
            <a:r>
              <a:rPr lang="en-US" sz="900" baseline="30000">
                <a:solidFill>
                  <a:schemeClr val="bg1"/>
                </a:solidFill>
                <a:latin typeface="Franklin Gothic Demi" pitchFamily="34" charset="0"/>
              </a:rPr>
              <a:t>nd</a:t>
            </a:r>
            <a:r>
              <a:rPr lang="en-US" sz="900">
                <a:solidFill>
                  <a:schemeClr val="bg1"/>
                </a:solidFill>
                <a:latin typeface="Franklin Gothic Demi" pitchFamily="34" charset="0"/>
              </a:rPr>
              <a:t> AD, from “Lightning Joe” Collins’ corps, </a:t>
            </a:r>
          </a:p>
        </p:txBody>
      </p:sp>
      <p:sp>
        <p:nvSpPr>
          <p:cNvPr id="20560" name="Text Box 80"/>
          <p:cNvSpPr txBox="1">
            <a:spLocks noChangeArrowheads="1"/>
          </p:cNvSpPr>
          <p:nvPr/>
        </p:nvSpPr>
        <p:spPr bwMode="auto">
          <a:xfrm>
            <a:off x="0" y="642938"/>
            <a:ext cx="4419600" cy="1457325"/>
          </a:xfrm>
          <a:prstGeom prst="rect">
            <a:avLst/>
          </a:prstGeom>
          <a:noFill/>
          <a:ln w="38100">
            <a:noFill/>
            <a:miter lim="800000"/>
            <a:headEnd/>
            <a:tailEnd/>
          </a:ln>
          <a:effectLst/>
        </p:spPr>
        <p:txBody>
          <a:bodyPr>
            <a:spAutoFit/>
          </a:bodyPr>
          <a:lstStyle/>
          <a:p>
            <a:pPr algn="just">
              <a:spcBef>
                <a:spcPct val="50000"/>
              </a:spcBef>
            </a:pPr>
            <a:r>
              <a:rPr lang="en-US" sz="900">
                <a:solidFill>
                  <a:schemeClr val="bg1"/>
                </a:solidFill>
                <a:latin typeface="Franklin Gothic Demi" pitchFamily="34" charset="0"/>
              </a:rPr>
              <a:t>encircling </a:t>
            </a:r>
            <a:r>
              <a:rPr lang="en-US" sz="900" i="1">
                <a:solidFill>
                  <a:schemeClr val="bg1"/>
                </a:solidFill>
                <a:latin typeface="Franklin Gothic Demi" pitchFamily="34" charset="0"/>
              </a:rPr>
              <a:t>2</a:t>
            </a:r>
            <a:r>
              <a:rPr lang="en-US" sz="900" i="1" baseline="30000">
                <a:solidFill>
                  <a:schemeClr val="bg1"/>
                </a:solidFill>
                <a:latin typeface="Franklin Gothic Demi" pitchFamily="34" charset="0"/>
              </a:rPr>
              <a:t>nd</a:t>
            </a:r>
            <a:r>
              <a:rPr lang="en-US" sz="900" i="1">
                <a:solidFill>
                  <a:schemeClr val="bg1"/>
                </a:solidFill>
                <a:latin typeface="Franklin Gothic Demi" pitchFamily="34" charset="0"/>
              </a:rPr>
              <a:t> PzD’s </a:t>
            </a:r>
            <a:r>
              <a:rPr lang="en-US" sz="900">
                <a:solidFill>
                  <a:schemeClr val="bg1"/>
                </a:solidFill>
                <a:latin typeface="Franklin Gothic Demi" pitchFamily="34" charset="0"/>
              </a:rPr>
              <a:t>spearhead units, then repelling </a:t>
            </a:r>
            <a:r>
              <a:rPr lang="en-US" sz="900" i="1">
                <a:solidFill>
                  <a:schemeClr val="bg1"/>
                </a:solidFill>
                <a:latin typeface="Franklin Gothic Demi" pitchFamily="34" charset="0"/>
              </a:rPr>
              <a:t>9</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PzD</a:t>
            </a:r>
            <a:r>
              <a:rPr lang="en-US" sz="900">
                <a:solidFill>
                  <a:schemeClr val="bg1"/>
                </a:solidFill>
                <a:latin typeface="Franklin Gothic Demi" pitchFamily="34" charset="0"/>
              </a:rPr>
              <a:t> and </a:t>
            </a:r>
            <a:r>
              <a:rPr lang="en-US" sz="900" i="1">
                <a:solidFill>
                  <a:schemeClr val="bg1"/>
                </a:solidFill>
                <a:latin typeface="Franklin Gothic Demi" pitchFamily="34" charset="0"/>
              </a:rPr>
              <a:t>PzD Lehr’s</a:t>
            </a:r>
            <a:r>
              <a:rPr lang="en-US" sz="900">
                <a:solidFill>
                  <a:schemeClr val="bg1"/>
                </a:solidFill>
                <a:latin typeface="Franklin Gothic Demi" pitchFamily="34" charset="0"/>
              </a:rPr>
              <a:t> desperate relief attempts. At Bastogne, US defenders again repel attacks by </a:t>
            </a:r>
            <a:r>
              <a:rPr lang="en-US" sz="900" i="1">
                <a:solidFill>
                  <a:schemeClr val="bg1"/>
                </a:solidFill>
                <a:latin typeface="Franklin Gothic Demi" pitchFamily="34" charset="0"/>
              </a:rPr>
              <a:t>26</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VGD</a:t>
            </a:r>
            <a:r>
              <a:rPr lang="en-US" sz="900">
                <a:solidFill>
                  <a:schemeClr val="bg1"/>
                </a:solidFill>
                <a:latin typeface="Franklin Gothic Demi" pitchFamily="34" charset="0"/>
              </a:rPr>
              <a:t> and </a:t>
            </a:r>
            <a:r>
              <a:rPr lang="en-US" sz="900" i="1">
                <a:solidFill>
                  <a:schemeClr val="bg1"/>
                </a:solidFill>
                <a:latin typeface="Franklin Gothic Demi" pitchFamily="34" charset="0"/>
              </a:rPr>
              <a:t>15</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PzGD</a:t>
            </a:r>
            <a:r>
              <a:rPr lang="en-US" sz="900">
                <a:solidFill>
                  <a:schemeClr val="bg1"/>
                </a:solidFill>
                <a:latin typeface="Franklin Gothic Demi" pitchFamily="34" charset="0"/>
              </a:rPr>
              <a:t>. Just to the south, Patton’s 4</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AD finally opens a narrow corridor to the town against a stubborn </a:t>
            </a:r>
            <a:r>
              <a:rPr lang="en-US" sz="900" i="1">
                <a:solidFill>
                  <a:schemeClr val="bg1"/>
                </a:solidFill>
                <a:latin typeface="Franklin Gothic Demi" pitchFamily="34" charset="0"/>
              </a:rPr>
              <a:t>5</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FJD</a:t>
            </a:r>
            <a:r>
              <a:rPr lang="en-US" sz="900">
                <a:solidFill>
                  <a:schemeClr val="bg1"/>
                </a:solidFill>
                <a:latin typeface="Franklin Gothic Demi" pitchFamily="34" charset="0"/>
              </a:rPr>
              <a:t>, which then unsuccessfully counterattacks to reseal it. Patton’s 3. Army vigorously attacks Brandenburger’s    </a:t>
            </a:r>
            <a:r>
              <a:rPr lang="en-US" sz="900" i="1">
                <a:solidFill>
                  <a:schemeClr val="bg1"/>
                </a:solidFill>
                <a:latin typeface="Franklin Gothic Demi" pitchFamily="34" charset="0"/>
              </a:rPr>
              <a:t>7. Army</a:t>
            </a:r>
            <a:r>
              <a:rPr lang="en-US" sz="900">
                <a:solidFill>
                  <a:schemeClr val="bg1"/>
                </a:solidFill>
                <a:latin typeface="Franklin Gothic Demi" pitchFamily="34" charset="0"/>
              </a:rPr>
              <a:t> virtually all along the line, gradually forcing </a:t>
            </a:r>
            <a:r>
              <a:rPr lang="en-US" sz="900" i="1">
                <a:solidFill>
                  <a:schemeClr val="bg1"/>
                </a:solidFill>
                <a:latin typeface="Franklin Gothic Demi" pitchFamily="34" charset="0"/>
              </a:rPr>
              <a:t>352</a:t>
            </a:r>
            <a:r>
              <a:rPr lang="en-US" sz="900" i="1" baseline="30000">
                <a:solidFill>
                  <a:schemeClr val="bg1"/>
                </a:solidFill>
                <a:latin typeface="Franklin Gothic Demi" pitchFamily="34" charset="0"/>
              </a:rPr>
              <a:t>nd</a:t>
            </a:r>
            <a:r>
              <a:rPr lang="en-US" sz="900" i="1">
                <a:solidFill>
                  <a:schemeClr val="bg1"/>
                </a:solidFill>
                <a:latin typeface="Franklin Gothic Demi" pitchFamily="34" charset="0"/>
              </a:rPr>
              <a:t>, 276</a:t>
            </a:r>
            <a:r>
              <a:rPr lang="en-US" sz="900" i="1" baseline="30000">
                <a:solidFill>
                  <a:schemeClr val="bg1"/>
                </a:solidFill>
                <a:latin typeface="Franklin Gothic Demi" pitchFamily="34" charset="0"/>
              </a:rPr>
              <a:t>th</a:t>
            </a:r>
            <a:r>
              <a:rPr lang="en-US" sz="900">
                <a:solidFill>
                  <a:schemeClr val="bg1"/>
                </a:solidFill>
                <a:latin typeface="Franklin Gothic Demi" pitchFamily="34" charset="0"/>
              </a:rPr>
              <a:t>, and </a:t>
            </a:r>
            <a:r>
              <a:rPr lang="en-US" sz="900" i="1">
                <a:solidFill>
                  <a:schemeClr val="bg1"/>
                </a:solidFill>
                <a:latin typeface="Franklin Gothic Demi" pitchFamily="34" charset="0"/>
              </a:rPr>
              <a:t>212</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VGDs</a:t>
            </a:r>
            <a:r>
              <a:rPr lang="en-US" sz="900">
                <a:solidFill>
                  <a:schemeClr val="bg1"/>
                </a:solidFill>
                <a:latin typeface="Franklin Gothic Demi" pitchFamily="34" charset="0"/>
              </a:rPr>
              <a:t> back toward the Sauer River. </a:t>
            </a:r>
            <a:r>
              <a:rPr lang="en-US" sz="900" i="1">
                <a:solidFill>
                  <a:schemeClr val="bg1"/>
                </a:solidFill>
                <a:latin typeface="Franklin Gothic Demi" pitchFamily="34" charset="0"/>
              </a:rPr>
              <a:t>79</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VGD</a:t>
            </a:r>
            <a:r>
              <a:rPr lang="en-US" sz="900">
                <a:solidFill>
                  <a:schemeClr val="bg1"/>
                </a:solidFill>
                <a:latin typeface="Franklin Gothic Demi" pitchFamily="34" charset="0"/>
              </a:rPr>
              <a:t> violently counterattacks 80</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 before withdrawing as well. Both sides order even more divisions to the Ardennes although clear weather and accompanying Allied aircraft mean it is difficult for German units and supplies to reach the front.</a:t>
            </a:r>
          </a:p>
        </p:txBody>
      </p:sp>
      <p:sp>
        <p:nvSpPr>
          <p:cNvPr id="20712" name="Text Box 232"/>
          <p:cNvSpPr txBox="1">
            <a:spLocks noChangeArrowheads="1"/>
          </p:cNvSpPr>
          <p:nvPr/>
        </p:nvSpPr>
        <p:spPr bwMode="auto">
          <a:xfrm>
            <a:off x="0" y="-34925"/>
            <a:ext cx="9144000" cy="774700"/>
          </a:xfrm>
          <a:prstGeom prst="rect">
            <a:avLst/>
          </a:prstGeom>
          <a:noFill/>
          <a:ln w="38100">
            <a:noFill/>
            <a:miter lim="800000"/>
            <a:headEnd/>
            <a:tailEnd/>
          </a:ln>
          <a:effectLst/>
        </p:spPr>
        <p:txBody>
          <a:bodyPr>
            <a:spAutoFit/>
          </a:bodyPr>
          <a:lstStyle/>
          <a:p>
            <a:pPr algn="just">
              <a:spcBef>
                <a:spcPct val="50000"/>
              </a:spcBef>
            </a:pPr>
            <a:r>
              <a:rPr lang="en-US" sz="900">
                <a:solidFill>
                  <a:schemeClr val="bg1"/>
                </a:solidFill>
                <a:latin typeface="Franklin Gothic Demi" pitchFamily="34" charset="0"/>
              </a:rPr>
              <a:t>Dec 27-28. Allied aircraft continue to rake the Germans across the battlefield until a snowstorm grounds them. The German main effort shifts to the center as Hitler orders Bastogne to be taken at all costs, sending </a:t>
            </a:r>
            <a:r>
              <a:rPr lang="en-US" sz="900" i="1">
                <a:solidFill>
                  <a:schemeClr val="bg1"/>
                </a:solidFill>
                <a:latin typeface="Franklin Gothic Demi" pitchFamily="34" charset="0"/>
              </a:rPr>
              <a:t>1</a:t>
            </a:r>
            <a:r>
              <a:rPr lang="en-US" sz="900" i="1" baseline="30000">
                <a:solidFill>
                  <a:schemeClr val="bg1"/>
                </a:solidFill>
                <a:latin typeface="Franklin Gothic Demi" pitchFamily="34" charset="0"/>
              </a:rPr>
              <a:t>st</a:t>
            </a:r>
            <a:r>
              <a:rPr lang="en-US" sz="900" i="1">
                <a:solidFill>
                  <a:schemeClr val="bg1"/>
                </a:solidFill>
                <a:latin typeface="Franklin Gothic Demi" pitchFamily="34" charset="0"/>
              </a:rPr>
              <a:t> SS PzD, 15</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PzGD</a:t>
            </a:r>
            <a:r>
              <a:rPr lang="en-US" sz="900">
                <a:solidFill>
                  <a:schemeClr val="bg1"/>
                </a:solidFill>
                <a:latin typeface="Franklin Gothic Demi" pitchFamily="34" charset="0"/>
              </a:rPr>
              <a:t>, and newly arrived </a:t>
            </a:r>
            <a:r>
              <a:rPr lang="en-US" sz="900" i="1">
                <a:solidFill>
                  <a:schemeClr val="bg1"/>
                </a:solidFill>
                <a:latin typeface="Franklin Gothic Demi" pitchFamily="34" charset="0"/>
              </a:rPr>
              <a:t>167</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VGD</a:t>
            </a:r>
            <a:r>
              <a:rPr lang="en-US" sz="900">
                <a:solidFill>
                  <a:schemeClr val="bg1"/>
                </a:solidFill>
                <a:latin typeface="Franklin Gothic Demi" pitchFamily="34" charset="0"/>
              </a:rPr>
              <a:t> to accomplish this. By now, Hitler recognizes the offensive’s grand aims cannot be achieved. In the north, Dietrich’s </a:t>
            </a:r>
            <a:r>
              <a:rPr lang="en-US" sz="900" i="1">
                <a:solidFill>
                  <a:schemeClr val="bg1"/>
                </a:solidFill>
                <a:latin typeface="Franklin Gothic Demi" pitchFamily="34" charset="0"/>
              </a:rPr>
              <a:t>6. Pz Army</a:t>
            </a:r>
            <a:r>
              <a:rPr lang="en-US" sz="900">
                <a:solidFill>
                  <a:schemeClr val="bg1"/>
                </a:solidFill>
                <a:latin typeface="Franklin Gothic Demi" pitchFamily="34" charset="0"/>
              </a:rPr>
              <a:t> tries again to break through US lines but fails; US artillery blows apart a final attack by </a:t>
            </a:r>
            <a:r>
              <a:rPr lang="en-US" sz="900" i="1">
                <a:solidFill>
                  <a:schemeClr val="bg1"/>
                </a:solidFill>
                <a:latin typeface="Franklin Gothic Demi" pitchFamily="34" charset="0"/>
              </a:rPr>
              <a:t>246</a:t>
            </a:r>
            <a:r>
              <a:rPr lang="en-US" sz="900" i="1" baseline="30000">
                <a:solidFill>
                  <a:schemeClr val="bg1"/>
                </a:solidFill>
                <a:latin typeface="Franklin Gothic Demi" pitchFamily="34" charset="0"/>
              </a:rPr>
              <a:t>th</a:t>
            </a:r>
            <a:r>
              <a:rPr lang="en-US" sz="900">
                <a:solidFill>
                  <a:schemeClr val="bg1"/>
                </a:solidFill>
                <a:latin typeface="Franklin Gothic Demi" pitchFamily="34" charset="0"/>
              </a:rPr>
              <a:t> and </a:t>
            </a:r>
            <a:r>
              <a:rPr lang="en-US" sz="900" i="1">
                <a:solidFill>
                  <a:schemeClr val="bg1"/>
                </a:solidFill>
                <a:latin typeface="Franklin Gothic Demi" pitchFamily="34" charset="0"/>
              </a:rPr>
              <a:t>12</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VGDs</a:t>
            </a:r>
            <a:r>
              <a:rPr lang="en-US" sz="900">
                <a:solidFill>
                  <a:schemeClr val="bg1"/>
                </a:solidFill>
                <a:latin typeface="Franklin Gothic Demi" pitchFamily="34" charset="0"/>
              </a:rPr>
              <a:t> against Elsenborn Ridge. </a:t>
            </a:r>
            <a:r>
              <a:rPr lang="en-US" sz="900" i="1">
                <a:solidFill>
                  <a:schemeClr val="bg1"/>
                </a:solidFill>
                <a:latin typeface="Franklin Gothic Demi" pitchFamily="34" charset="0"/>
              </a:rPr>
              <a:t>9</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SS PzD</a:t>
            </a:r>
            <a:r>
              <a:rPr lang="en-US" sz="900">
                <a:solidFill>
                  <a:schemeClr val="bg1"/>
                </a:solidFill>
                <a:latin typeface="Franklin Gothic Demi" pitchFamily="34" charset="0"/>
              </a:rPr>
              <a:t> and </a:t>
            </a:r>
            <a:r>
              <a:rPr lang="en-US" sz="900" i="1">
                <a:solidFill>
                  <a:schemeClr val="bg1"/>
                </a:solidFill>
                <a:latin typeface="Franklin Gothic Demi" pitchFamily="34" charset="0"/>
              </a:rPr>
              <a:t>62</a:t>
            </a:r>
            <a:r>
              <a:rPr lang="en-US" sz="900" i="1" baseline="30000">
                <a:solidFill>
                  <a:schemeClr val="bg1"/>
                </a:solidFill>
                <a:latin typeface="Franklin Gothic Demi" pitchFamily="34" charset="0"/>
              </a:rPr>
              <a:t>nd</a:t>
            </a:r>
            <a:r>
              <a:rPr lang="en-US" sz="900" i="1">
                <a:solidFill>
                  <a:schemeClr val="bg1"/>
                </a:solidFill>
                <a:latin typeface="Franklin Gothic Demi" pitchFamily="34" charset="0"/>
              </a:rPr>
              <a:t> VGD</a:t>
            </a:r>
            <a:r>
              <a:rPr lang="en-US" sz="900">
                <a:solidFill>
                  <a:schemeClr val="bg1"/>
                </a:solidFill>
                <a:latin typeface="Franklin Gothic Demi" pitchFamily="34" charset="0"/>
              </a:rPr>
              <a:t> attack 82</a:t>
            </a:r>
            <a:r>
              <a:rPr lang="en-US" sz="900" baseline="30000">
                <a:solidFill>
                  <a:schemeClr val="bg1"/>
                </a:solidFill>
                <a:latin typeface="Franklin Gothic Demi" pitchFamily="34" charset="0"/>
              </a:rPr>
              <a:t>nd</a:t>
            </a:r>
            <a:r>
              <a:rPr lang="en-US" sz="900">
                <a:solidFill>
                  <a:schemeClr val="bg1"/>
                </a:solidFill>
                <a:latin typeface="Franklin Gothic Demi" pitchFamily="34" charset="0"/>
              </a:rPr>
              <a:t> AbnD but are repelled and counterattacked in turn. In the center, </a:t>
            </a:r>
            <a:r>
              <a:rPr lang="en-US" sz="900" i="1">
                <a:solidFill>
                  <a:schemeClr val="bg1"/>
                </a:solidFill>
                <a:latin typeface="Franklin Gothic Demi" pitchFamily="34" charset="0"/>
              </a:rPr>
              <a:t>2</a:t>
            </a:r>
            <a:r>
              <a:rPr lang="en-US" sz="900" i="1" baseline="30000">
                <a:solidFill>
                  <a:schemeClr val="bg1"/>
                </a:solidFill>
                <a:latin typeface="Franklin Gothic Demi" pitchFamily="34" charset="0"/>
              </a:rPr>
              <a:t>nd</a:t>
            </a:r>
            <a:r>
              <a:rPr lang="en-US" sz="900">
                <a:solidFill>
                  <a:schemeClr val="bg1"/>
                </a:solidFill>
                <a:latin typeface="Franklin Gothic Demi" pitchFamily="34" charset="0"/>
              </a:rPr>
              <a:t> and </a:t>
            </a:r>
            <a:r>
              <a:rPr lang="en-US" sz="900" i="1">
                <a:solidFill>
                  <a:schemeClr val="bg1"/>
                </a:solidFill>
                <a:latin typeface="Franklin Gothic Demi" pitchFamily="34" charset="0"/>
              </a:rPr>
              <a:t>12</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SS PzDs</a:t>
            </a:r>
            <a:r>
              <a:rPr lang="en-US" sz="900">
                <a:solidFill>
                  <a:schemeClr val="bg1"/>
                </a:solidFill>
                <a:latin typeface="Franklin Gothic Demi" pitchFamily="34" charset="0"/>
              </a:rPr>
              <a:t> make some progress against 3</a:t>
            </a:r>
            <a:r>
              <a:rPr lang="en-US" sz="900" baseline="30000">
                <a:solidFill>
                  <a:schemeClr val="bg1"/>
                </a:solidFill>
                <a:latin typeface="Franklin Gothic Demi" pitchFamily="34" charset="0"/>
              </a:rPr>
              <a:t>rd</a:t>
            </a:r>
            <a:r>
              <a:rPr lang="en-US" sz="900">
                <a:solidFill>
                  <a:schemeClr val="bg1"/>
                </a:solidFill>
                <a:latin typeface="Franklin Gothic Demi" pitchFamily="34" charset="0"/>
              </a:rPr>
              <a:t> and 7</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ADs before they counterattack, regaining some ground. </a:t>
            </a:r>
            <a:r>
              <a:rPr lang="en-US" sz="900" i="1">
                <a:solidFill>
                  <a:schemeClr val="bg1"/>
                </a:solidFill>
                <a:latin typeface="Franklin Gothic Demi" pitchFamily="34" charset="0"/>
              </a:rPr>
              <a:t>560</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VGD</a:t>
            </a:r>
            <a:r>
              <a:rPr lang="en-US" sz="900">
                <a:solidFill>
                  <a:schemeClr val="bg1"/>
                </a:solidFill>
                <a:latin typeface="Franklin Gothic Demi" pitchFamily="34" charset="0"/>
              </a:rPr>
              <a:t> tries to support this effort but its strength is clearly spent. At the tip of the German advance, </a:t>
            </a:r>
            <a:r>
              <a:rPr lang="en-US" sz="900" i="1">
                <a:solidFill>
                  <a:schemeClr val="bg1"/>
                </a:solidFill>
                <a:latin typeface="Franklin Gothic Demi" pitchFamily="34" charset="0"/>
              </a:rPr>
              <a:t>2</a:t>
            </a:r>
            <a:r>
              <a:rPr lang="en-US" sz="900" i="1" baseline="30000">
                <a:solidFill>
                  <a:schemeClr val="bg1"/>
                </a:solidFill>
                <a:latin typeface="Franklin Gothic Demi" pitchFamily="34" charset="0"/>
              </a:rPr>
              <a:t>nd</a:t>
            </a:r>
            <a:r>
              <a:rPr lang="en-US" sz="900" i="1">
                <a:solidFill>
                  <a:schemeClr val="bg1"/>
                </a:solidFill>
                <a:latin typeface="Franklin Gothic Demi" pitchFamily="34" charset="0"/>
              </a:rPr>
              <a:t> PzD </a:t>
            </a:r>
            <a:r>
              <a:rPr lang="en-US" sz="900">
                <a:solidFill>
                  <a:schemeClr val="bg1"/>
                </a:solidFill>
                <a:latin typeface="Franklin Gothic Demi" pitchFamily="34" charset="0"/>
              </a:rPr>
              <a:t>withdraws, </a:t>
            </a:r>
          </a:p>
        </p:txBody>
      </p:sp>
      <p:sp>
        <p:nvSpPr>
          <p:cNvPr id="20713" name="Text Box 233"/>
          <p:cNvSpPr txBox="1">
            <a:spLocks noChangeArrowheads="1"/>
          </p:cNvSpPr>
          <p:nvPr/>
        </p:nvSpPr>
        <p:spPr bwMode="auto">
          <a:xfrm>
            <a:off x="0" y="642938"/>
            <a:ext cx="4419600" cy="1457325"/>
          </a:xfrm>
          <a:prstGeom prst="rect">
            <a:avLst/>
          </a:prstGeom>
          <a:noFill/>
          <a:ln w="38100">
            <a:noFill/>
            <a:miter lim="800000"/>
            <a:headEnd/>
            <a:tailEnd/>
          </a:ln>
          <a:effectLst/>
        </p:spPr>
        <p:txBody>
          <a:bodyPr>
            <a:spAutoFit/>
          </a:bodyPr>
          <a:lstStyle/>
          <a:p>
            <a:pPr algn="just">
              <a:spcBef>
                <a:spcPct val="50000"/>
              </a:spcBef>
            </a:pPr>
            <a:r>
              <a:rPr lang="en-US" sz="900">
                <a:solidFill>
                  <a:schemeClr val="bg1"/>
                </a:solidFill>
                <a:latin typeface="Franklin Gothic Demi" pitchFamily="34" charset="0"/>
              </a:rPr>
              <a:t>abandoning much equipment, to form a new defensive line at Rochefort. US 83</a:t>
            </a:r>
            <a:r>
              <a:rPr lang="en-US" sz="900" baseline="30000">
                <a:solidFill>
                  <a:schemeClr val="bg1"/>
                </a:solidFill>
                <a:latin typeface="Franklin Gothic Demi" pitchFamily="34" charset="0"/>
              </a:rPr>
              <a:t>rd</a:t>
            </a:r>
            <a:r>
              <a:rPr lang="en-US" sz="900">
                <a:solidFill>
                  <a:schemeClr val="bg1"/>
                </a:solidFill>
                <a:latin typeface="Franklin Gothic Demi" pitchFamily="34" charset="0"/>
              </a:rPr>
              <a:t> ID renews the attack at the tip of the bulge, engaging </a:t>
            </a:r>
            <a:r>
              <a:rPr lang="en-US" sz="900" i="1">
                <a:solidFill>
                  <a:schemeClr val="bg1"/>
                </a:solidFill>
                <a:latin typeface="Franklin Gothic Demi" pitchFamily="34" charset="0"/>
              </a:rPr>
              <a:t>9</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PzD</a:t>
            </a:r>
            <a:r>
              <a:rPr lang="en-US" sz="900">
                <a:solidFill>
                  <a:schemeClr val="bg1"/>
                </a:solidFill>
                <a:latin typeface="Franklin Gothic Demi" pitchFamily="34" charset="0"/>
              </a:rPr>
              <a:t>. In the south, Patton shifts CCA/9</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AD west to widen the Bastogne corridor at the same time </a:t>
            </a:r>
            <a:r>
              <a:rPr lang="en-US" sz="900" i="1">
                <a:solidFill>
                  <a:schemeClr val="bg1"/>
                </a:solidFill>
                <a:latin typeface="Franklin Gothic Demi" pitchFamily="34" charset="0"/>
              </a:rPr>
              <a:t>FBB</a:t>
            </a:r>
            <a:r>
              <a:rPr lang="en-US" sz="900">
                <a:solidFill>
                  <a:schemeClr val="bg1"/>
                </a:solidFill>
                <a:latin typeface="Franklin Gothic Demi" pitchFamily="34" charset="0"/>
              </a:rPr>
              <a:t> arrives to launch a hasty, ill-fated assault to reseal the corridor. Bastogne itself is relatively quiet as German forces concentrate for a major assault to wipe out its defenders. Patton’s continuing attack grows even stronger with the arrival of 11</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AD, 6</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AD, and 35</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 35</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 pushes north while 26</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 makes dangerous progress, forcing </a:t>
            </a:r>
            <a:r>
              <a:rPr lang="en-US" sz="900" i="1">
                <a:solidFill>
                  <a:schemeClr val="bg1"/>
                </a:solidFill>
                <a:latin typeface="Franklin Gothic Demi" pitchFamily="34" charset="0"/>
              </a:rPr>
              <a:t>FGB</a:t>
            </a:r>
            <a:r>
              <a:rPr lang="en-US" sz="900">
                <a:solidFill>
                  <a:schemeClr val="bg1"/>
                </a:solidFill>
                <a:latin typeface="Franklin Gothic Demi" pitchFamily="34" charset="0"/>
              </a:rPr>
              <a:t> and </a:t>
            </a:r>
            <a:r>
              <a:rPr lang="en-US" sz="900" i="1">
                <a:solidFill>
                  <a:schemeClr val="bg1"/>
                </a:solidFill>
                <a:latin typeface="Franklin Gothic Demi" pitchFamily="34" charset="0"/>
              </a:rPr>
              <a:t>9</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VGD</a:t>
            </a:r>
            <a:r>
              <a:rPr lang="en-US" sz="900">
                <a:solidFill>
                  <a:schemeClr val="bg1"/>
                </a:solidFill>
                <a:latin typeface="Franklin Gothic Demi" pitchFamily="34" charset="0"/>
              </a:rPr>
              <a:t> to launch hasty, costly attacks to contain the penetration. </a:t>
            </a:r>
            <a:r>
              <a:rPr lang="en-US" sz="900" i="1">
                <a:solidFill>
                  <a:schemeClr val="bg1"/>
                </a:solidFill>
                <a:latin typeface="Franklin Gothic Demi" pitchFamily="34" charset="0"/>
              </a:rPr>
              <a:t>79</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VGD</a:t>
            </a:r>
            <a:r>
              <a:rPr lang="en-US" sz="900">
                <a:solidFill>
                  <a:schemeClr val="bg1"/>
                </a:solidFill>
                <a:latin typeface="Franklin Gothic Demi" pitchFamily="34" charset="0"/>
              </a:rPr>
              <a:t> also counterattacks, deeply engaging 80</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 5</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 also attacks; Brandenburger allows </a:t>
            </a:r>
            <a:r>
              <a:rPr lang="en-US" sz="900" i="1">
                <a:solidFill>
                  <a:schemeClr val="bg1"/>
                </a:solidFill>
                <a:latin typeface="Franklin Gothic Demi" pitchFamily="34" charset="0"/>
              </a:rPr>
              <a:t>276</a:t>
            </a:r>
            <a:r>
              <a:rPr lang="en-US" sz="900" i="1" baseline="30000">
                <a:solidFill>
                  <a:schemeClr val="bg1"/>
                </a:solidFill>
                <a:latin typeface="Franklin Gothic Demi" pitchFamily="34" charset="0"/>
              </a:rPr>
              <a:t>th</a:t>
            </a:r>
            <a:r>
              <a:rPr lang="en-US" sz="900">
                <a:solidFill>
                  <a:schemeClr val="bg1"/>
                </a:solidFill>
                <a:latin typeface="Franklin Gothic Demi" pitchFamily="34" charset="0"/>
              </a:rPr>
              <a:t> and </a:t>
            </a:r>
            <a:r>
              <a:rPr lang="en-US" sz="900" i="1">
                <a:solidFill>
                  <a:schemeClr val="bg1"/>
                </a:solidFill>
                <a:latin typeface="Franklin Gothic Demi" pitchFamily="34" charset="0"/>
              </a:rPr>
              <a:t>212</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VGDs</a:t>
            </a:r>
            <a:r>
              <a:rPr lang="en-US" sz="900">
                <a:solidFill>
                  <a:schemeClr val="bg1"/>
                </a:solidFill>
                <a:latin typeface="Franklin Gothic Demi" pitchFamily="34" charset="0"/>
              </a:rPr>
              <a:t> to retreat across the Sauer.</a:t>
            </a:r>
          </a:p>
        </p:txBody>
      </p:sp>
      <p:sp>
        <p:nvSpPr>
          <p:cNvPr id="20750" name="Text Box 270"/>
          <p:cNvSpPr txBox="1">
            <a:spLocks noChangeArrowheads="1"/>
          </p:cNvSpPr>
          <p:nvPr/>
        </p:nvSpPr>
        <p:spPr bwMode="auto">
          <a:xfrm>
            <a:off x="0" y="-34925"/>
            <a:ext cx="9144000" cy="774700"/>
          </a:xfrm>
          <a:prstGeom prst="rect">
            <a:avLst/>
          </a:prstGeom>
          <a:noFill/>
          <a:ln w="38100">
            <a:noFill/>
            <a:miter lim="800000"/>
            <a:headEnd/>
            <a:tailEnd/>
          </a:ln>
          <a:effectLst/>
        </p:spPr>
        <p:txBody>
          <a:bodyPr>
            <a:spAutoFit/>
          </a:bodyPr>
          <a:lstStyle/>
          <a:p>
            <a:pPr algn="just">
              <a:spcBef>
                <a:spcPct val="50000"/>
              </a:spcBef>
            </a:pPr>
            <a:r>
              <a:rPr lang="en-US" sz="900">
                <a:solidFill>
                  <a:schemeClr val="bg1"/>
                </a:solidFill>
                <a:latin typeface="Franklin Gothic Demi" pitchFamily="34" charset="0"/>
              </a:rPr>
              <a:t>Dec 29-30. In the north, where Zangen’s </a:t>
            </a:r>
            <a:r>
              <a:rPr lang="en-US" sz="900" i="1">
                <a:solidFill>
                  <a:schemeClr val="bg1"/>
                </a:solidFill>
                <a:latin typeface="Franklin Gothic Demi" pitchFamily="34" charset="0"/>
              </a:rPr>
              <a:t>15. Army</a:t>
            </a:r>
            <a:r>
              <a:rPr lang="en-US" sz="900">
                <a:solidFill>
                  <a:schemeClr val="bg1"/>
                </a:solidFill>
                <a:latin typeface="Franklin Gothic Demi" pitchFamily="34" charset="0"/>
              </a:rPr>
              <a:t> extends its command, the line is inactive except for raids by 99</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 Dietrich’s </a:t>
            </a:r>
            <a:r>
              <a:rPr lang="en-US" sz="900" i="1">
                <a:solidFill>
                  <a:schemeClr val="bg1"/>
                </a:solidFill>
                <a:latin typeface="Franklin Gothic Demi" pitchFamily="34" charset="0"/>
              </a:rPr>
              <a:t>6. Pz Army</a:t>
            </a:r>
            <a:r>
              <a:rPr lang="en-US" sz="900">
                <a:solidFill>
                  <a:schemeClr val="bg1"/>
                </a:solidFill>
                <a:latin typeface="Franklin Gothic Demi" pitchFamily="34" charset="0"/>
              </a:rPr>
              <a:t> tries one last time to break through US lines, attacking with 3 </a:t>
            </a:r>
            <a:r>
              <a:rPr lang="en-US" sz="900" i="1">
                <a:solidFill>
                  <a:schemeClr val="bg1"/>
                </a:solidFill>
                <a:latin typeface="Franklin Gothic Demi" pitchFamily="34" charset="0"/>
              </a:rPr>
              <a:t>SS PzDs</a:t>
            </a:r>
            <a:r>
              <a:rPr lang="en-US" sz="900">
                <a:solidFill>
                  <a:schemeClr val="bg1"/>
                </a:solidFill>
                <a:latin typeface="Franklin Gothic Demi" pitchFamily="34" charset="0"/>
              </a:rPr>
              <a:t> but the attack bogs down against US artillery and ADs; Hitler pulls </a:t>
            </a:r>
            <a:r>
              <a:rPr lang="en-US" sz="900" i="1">
                <a:solidFill>
                  <a:schemeClr val="bg1"/>
                </a:solidFill>
                <a:latin typeface="Franklin Gothic Demi" pitchFamily="34" charset="0"/>
              </a:rPr>
              <a:t>12</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SS PzD</a:t>
            </a:r>
            <a:r>
              <a:rPr lang="en-US" sz="900">
                <a:solidFill>
                  <a:schemeClr val="bg1"/>
                </a:solidFill>
                <a:latin typeface="Franklin Gothic Demi" pitchFamily="34" charset="0"/>
              </a:rPr>
              <a:t> out of the line to be sent to the Bastogne front. In the center, 83</a:t>
            </a:r>
            <a:r>
              <a:rPr lang="en-US" sz="900" baseline="30000">
                <a:solidFill>
                  <a:schemeClr val="bg1"/>
                </a:solidFill>
                <a:latin typeface="Franklin Gothic Demi" pitchFamily="34" charset="0"/>
              </a:rPr>
              <a:t>rd</a:t>
            </a:r>
            <a:r>
              <a:rPr lang="en-US" sz="900">
                <a:solidFill>
                  <a:schemeClr val="bg1"/>
                </a:solidFill>
                <a:latin typeface="Franklin Gothic Demi" pitchFamily="34" charset="0"/>
              </a:rPr>
              <a:t> ID violently attacks Manteuffel’s spent</a:t>
            </a:r>
            <a:r>
              <a:rPr lang="en-US" sz="900" i="1">
                <a:solidFill>
                  <a:schemeClr val="bg1"/>
                </a:solidFill>
                <a:latin typeface="Franklin Gothic Demi" pitchFamily="34" charset="0"/>
              </a:rPr>
              <a:t> PzDs</a:t>
            </a:r>
            <a:r>
              <a:rPr lang="en-US" sz="900">
                <a:solidFill>
                  <a:schemeClr val="bg1"/>
                </a:solidFill>
                <a:latin typeface="Franklin Gothic Demi" pitchFamily="34" charset="0"/>
              </a:rPr>
              <a:t> at the tip of the bulge; the </a:t>
            </a:r>
            <a:r>
              <a:rPr lang="en-US" sz="900" i="1">
                <a:solidFill>
                  <a:schemeClr val="bg1"/>
                </a:solidFill>
                <a:latin typeface="Franklin Gothic Demi" pitchFamily="34" charset="0"/>
              </a:rPr>
              <a:t>PzDs</a:t>
            </a:r>
            <a:r>
              <a:rPr lang="en-US" sz="900">
                <a:solidFill>
                  <a:schemeClr val="bg1"/>
                </a:solidFill>
                <a:latin typeface="Franklin Gothic Demi" pitchFamily="34" charset="0"/>
              </a:rPr>
              <a:t> repel US attacks with difficulty before retreating from Rochefort altogether. Montgomery allows UK divisions to cross the Meuse to the front, pulling US 2</a:t>
            </a:r>
            <a:r>
              <a:rPr lang="en-US" sz="900" baseline="30000">
                <a:solidFill>
                  <a:schemeClr val="bg1"/>
                </a:solidFill>
                <a:latin typeface="Franklin Gothic Demi" pitchFamily="34" charset="0"/>
              </a:rPr>
              <a:t>nd</a:t>
            </a:r>
            <a:r>
              <a:rPr lang="en-US" sz="900">
                <a:solidFill>
                  <a:schemeClr val="bg1"/>
                </a:solidFill>
                <a:latin typeface="Franklin Gothic Demi" pitchFamily="34" charset="0"/>
              </a:rPr>
              <a:t> and 3</a:t>
            </a:r>
            <a:r>
              <a:rPr lang="en-US" sz="900" baseline="30000">
                <a:solidFill>
                  <a:schemeClr val="bg1"/>
                </a:solidFill>
                <a:latin typeface="Franklin Gothic Demi" pitchFamily="34" charset="0"/>
              </a:rPr>
              <a:t>rd</a:t>
            </a:r>
            <a:r>
              <a:rPr lang="en-US" sz="900">
                <a:solidFill>
                  <a:schemeClr val="bg1"/>
                </a:solidFill>
                <a:latin typeface="Franklin Gothic Demi" pitchFamily="34" charset="0"/>
              </a:rPr>
              <a:t> ADs back into reserve. At Bastogne, Manteuffel attempts to reseal the corridor into the town with two major pincer attacks: </a:t>
            </a:r>
            <a:r>
              <a:rPr lang="en-US" sz="900" i="1">
                <a:solidFill>
                  <a:schemeClr val="bg1"/>
                </a:solidFill>
                <a:latin typeface="Franklin Gothic Demi" pitchFamily="34" charset="0"/>
              </a:rPr>
              <a:t>FBB, 3</a:t>
            </a:r>
            <a:r>
              <a:rPr lang="en-US" sz="900" i="1" baseline="30000">
                <a:solidFill>
                  <a:schemeClr val="bg1"/>
                </a:solidFill>
                <a:latin typeface="Franklin Gothic Demi" pitchFamily="34" charset="0"/>
              </a:rPr>
              <a:t>rd</a:t>
            </a:r>
            <a:r>
              <a:rPr lang="en-US" sz="900">
                <a:solidFill>
                  <a:schemeClr val="bg1"/>
                </a:solidFill>
                <a:latin typeface="Franklin Gothic Demi" pitchFamily="34" charset="0"/>
              </a:rPr>
              <a:t> and </a:t>
            </a:r>
            <a:r>
              <a:rPr lang="en-US" sz="900" i="1">
                <a:solidFill>
                  <a:schemeClr val="bg1"/>
                </a:solidFill>
                <a:latin typeface="Franklin Gothic Demi" pitchFamily="34" charset="0"/>
              </a:rPr>
              <a:t>15</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PzGDs</a:t>
            </a:r>
            <a:r>
              <a:rPr lang="en-US" sz="900">
                <a:solidFill>
                  <a:schemeClr val="bg1"/>
                </a:solidFill>
                <a:latin typeface="Franklin Gothic Demi" pitchFamily="34" charset="0"/>
              </a:rPr>
              <a:t> in the west, and </a:t>
            </a:r>
            <a:r>
              <a:rPr lang="en-US" sz="900" i="1">
                <a:solidFill>
                  <a:schemeClr val="bg1"/>
                </a:solidFill>
                <a:latin typeface="Franklin Gothic Demi" pitchFamily="34" charset="0"/>
              </a:rPr>
              <a:t>1</a:t>
            </a:r>
            <a:r>
              <a:rPr lang="en-US" sz="900" i="1" baseline="30000">
                <a:solidFill>
                  <a:schemeClr val="bg1"/>
                </a:solidFill>
                <a:latin typeface="Franklin Gothic Demi" pitchFamily="34" charset="0"/>
              </a:rPr>
              <a:t>st</a:t>
            </a:r>
            <a:r>
              <a:rPr lang="en-US" sz="900" i="1">
                <a:solidFill>
                  <a:schemeClr val="bg1"/>
                </a:solidFill>
                <a:latin typeface="Franklin Gothic Demi" pitchFamily="34" charset="0"/>
              </a:rPr>
              <a:t> SS PzD</a:t>
            </a:r>
            <a:r>
              <a:rPr lang="en-US" sz="900">
                <a:solidFill>
                  <a:schemeClr val="bg1"/>
                </a:solidFill>
                <a:latin typeface="Franklin Gothic Demi" pitchFamily="34" charset="0"/>
              </a:rPr>
              <a:t> and </a:t>
            </a:r>
            <a:r>
              <a:rPr lang="en-US" sz="900" i="1">
                <a:solidFill>
                  <a:schemeClr val="bg1"/>
                </a:solidFill>
                <a:latin typeface="Franklin Gothic Demi" pitchFamily="34" charset="0"/>
              </a:rPr>
              <a:t>167</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VGD</a:t>
            </a:r>
            <a:r>
              <a:rPr lang="en-US" sz="900">
                <a:solidFill>
                  <a:schemeClr val="bg1"/>
                </a:solidFill>
                <a:latin typeface="Franklin Gothic Demi" pitchFamily="34" charset="0"/>
              </a:rPr>
              <a:t> in the east. The eastern pincer gains some ground against a now-depleted US 4</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AD while</a:t>
            </a:r>
          </a:p>
        </p:txBody>
      </p:sp>
      <p:sp>
        <p:nvSpPr>
          <p:cNvPr id="20751" name="Text Box 271"/>
          <p:cNvSpPr txBox="1">
            <a:spLocks noChangeArrowheads="1"/>
          </p:cNvSpPr>
          <p:nvPr/>
        </p:nvSpPr>
        <p:spPr bwMode="auto">
          <a:xfrm>
            <a:off x="0" y="642938"/>
            <a:ext cx="4419600" cy="1457325"/>
          </a:xfrm>
          <a:prstGeom prst="rect">
            <a:avLst/>
          </a:prstGeom>
          <a:noFill/>
          <a:ln w="38100">
            <a:noFill/>
            <a:miter lim="800000"/>
            <a:headEnd/>
            <a:tailEnd/>
          </a:ln>
          <a:effectLst/>
        </p:spPr>
        <p:txBody>
          <a:bodyPr>
            <a:spAutoFit/>
          </a:bodyPr>
          <a:lstStyle/>
          <a:p>
            <a:pPr algn="just">
              <a:spcBef>
                <a:spcPct val="50000"/>
              </a:spcBef>
            </a:pPr>
            <a:r>
              <a:rPr lang="en-US" sz="900">
                <a:solidFill>
                  <a:schemeClr val="bg1"/>
                </a:solidFill>
                <a:latin typeface="Franklin Gothic Demi" pitchFamily="34" charset="0"/>
              </a:rPr>
              <a:t>the western pincer runs headlong into a US attack by 11</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AD, mauling </a:t>
            </a:r>
            <a:r>
              <a:rPr lang="en-US" sz="900" i="1">
                <a:solidFill>
                  <a:schemeClr val="bg1"/>
                </a:solidFill>
                <a:latin typeface="Franklin Gothic Demi" pitchFamily="34" charset="0"/>
              </a:rPr>
              <a:t>FBB</a:t>
            </a:r>
            <a:r>
              <a:rPr lang="en-US" sz="900">
                <a:solidFill>
                  <a:schemeClr val="bg1"/>
                </a:solidFill>
                <a:latin typeface="Franklin Gothic Demi" pitchFamily="34" charset="0"/>
              </a:rPr>
              <a:t> in a meeting engagement before </a:t>
            </a:r>
            <a:r>
              <a:rPr lang="en-US" sz="900" i="1">
                <a:solidFill>
                  <a:schemeClr val="bg1"/>
                </a:solidFill>
                <a:latin typeface="Franklin Gothic Demi" pitchFamily="34" charset="0"/>
              </a:rPr>
              <a:t>3</a:t>
            </a:r>
            <a:r>
              <a:rPr lang="en-US" sz="900" i="1" baseline="30000">
                <a:solidFill>
                  <a:schemeClr val="bg1"/>
                </a:solidFill>
                <a:latin typeface="Franklin Gothic Demi" pitchFamily="34" charset="0"/>
              </a:rPr>
              <a:t>rd</a:t>
            </a:r>
            <a:r>
              <a:rPr lang="en-US" sz="900" i="1">
                <a:solidFill>
                  <a:schemeClr val="bg1"/>
                </a:solidFill>
                <a:latin typeface="Franklin Gothic Demi" pitchFamily="34" charset="0"/>
              </a:rPr>
              <a:t> PzGD</a:t>
            </a:r>
            <a:r>
              <a:rPr lang="en-US" sz="900">
                <a:solidFill>
                  <a:schemeClr val="bg1"/>
                </a:solidFill>
                <a:latin typeface="Franklin Gothic Demi" pitchFamily="34" charset="0"/>
              </a:rPr>
              <a:t> enters the fight; US 87</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 meanwhile captures a few villages before being counterattacked by </a:t>
            </a:r>
            <a:r>
              <a:rPr lang="en-US" sz="900" i="1">
                <a:solidFill>
                  <a:schemeClr val="bg1"/>
                </a:solidFill>
                <a:latin typeface="Franklin Gothic Demi" pitchFamily="34" charset="0"/>
              </a:rPr>
              <a:t>PzD Lehr</a:t>
            </a:r>
            <a:r>
              <a:rPr lang="en-US" sz="900">
                <a:solidFill>
                  <a:schemeClr val="bg1"/>
                </a:solidFill>
                <a:latin typeface="Franklin Gothic Demi" pitchFamily="34" charset="0"/>
              </a:rPr>
              <a:t>. Bradley holds back 9</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AD to the southwest in case the German attack shifts southwest against the few units positioned there. East of Bastogne, 35</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26</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and 80</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 all continue their attacks but are fought to a standstill; </a:t>
            </a:r>
            <a:r>
              <a:rPr lang="en-US" sz="900" i="1">
                <a:solidFill>
                  <a:schemeClr val="bg1"/>
                </a:solidFill>
                <a:latin typeface="Franklin Gothic Demi" pitchFamily="34" charset="0"/>
              </a:rPr>
              <a:t>5</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FJD</a:t>
            </a:r>
            <a:r>
              <a:rPr lang="en-US" sz="900">
                <a:solidFill>
                  <a:schemeClr val="bg1"/>
                </a:solidFill>
                <a:latin typeface="Franklin Gothic Demi" pitchFamily="34" charset="0"/>
              </a:rPr>
              <a:t> and </a:t>
            </a:r>
            <a:r>
              <a:rPr lang="en-US" sz="900" i="1">
                <a:solidFill>
                  <a:schemeClr val="bg1"/>
                </a:solidFill>
                <a:latin typeface="Franklin Gothic Demi" pitchFamily="34" charset="0"/>
              </a:rPr>
              <a:t>79</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VGD</a:t>
            </a:r>
            <a:r>
              <a:rPr lang="en-US" sz="900">
                <a:solidFill>
                  <a:schemeClr val="bg1"/>
                </a:solidFill>
                <a:latin typeface="Franklin Gothic Demi" pitchFamily="34" charset="0"/>
              </a:rPr>
              <a:t> stand firm while </a:t>
            </a:r>
            <a:r>
              <a:rPr lang="en-US" sz="900" i="1">
                <a:solidFill>
                  <a:schemeClr val="bg1"/>
                </a:solidFill>
                <a:latin typeface="Franklin Gothic Demi" pitchFamily="34" charset="0"/>
              </a:rPr>
              <a:t>9</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VGD</a:t>
            </a:r>
            <a:r>
              <a:rPr lang="en-US" sz="900">
                <a:solidFill>
                  <a:schemeClr val="bg1"/>
                </a:solidFill>
                <a:latin typeface="Franklin Gothic Demi" pitchFamily="34" charset="0"/>
              </a:rPr>
              <a:t> relieves </a:t>
            </a:r>
            <a:r>
              <a:rPr lang="en-US" sz="900" i="1">
                <a:solidFill>
                  <a:schemeClr val="bg1"/>
                </a:solidFill>
                <a:latin typeface="Franklin Gothic Demi" pitchFamily="34" charset="0"/>
              </a:rPr>
              <a:t>FGB</a:t>
            </a:r>
            <a:r>
              <a:rPr lang="en-US" sz="900">
                <a:solidFill>
                  <a:schemeClr val="bg1"/>
                </a:solidFill>
                <a:latin typeface="Franklin Gothic Demi" pitchFamily="34" charset="0"/>
              </a:rPr>
              <a:t> and desperately counterattacks. Rundstedt requests permission to use </a:t>
            </a:r>
            <a:r>
              <a:rPr lang="en-US" sz="900" i="1">
                <a:solidFill>
                  <a:schemeClr val="bg1"/>
                </a:solidFill>
                <a:latin typeface="Franklin Gothic Demi" pitchFamily="34" charset="0"/>
              </a:rPr>
              <a:t>10</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SS PzD</a:t>
            </a:r>
            <a:r>
              <a:rPr lang="en-US" sz="900">
                <a:solidFill>
                  <a:schemeClr val="bg1"/>
                </a:solidFill>
                <a:latin typeface="Franklin Gothic Demi" pitchFamily="34" charset="0"/>
              </a:rPr>
              <a:t> and </a:t>
            </a:r>
            <a:r>
              <a:rPr lang="en-US" sz="900" i="1">
                <a:solidFill>
                  <a:schemeClr val="bg1"/>
                </a:solidFill>
                <a:latin typeface="Franklin Gothic Demi" pitchFamily="34" charset="0"/>
              </a:rPr>
              <a:t>11</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PzD</a:t>
            </a:r>
            <a:r>
              <a:rPr lang="en-US" sz="900">
                <a:solidFill>
                  <a:schemeClr val="bg1"/>
                </a:solidFill>
                <a:latin typeface="Franklin Gothic Demi" pitchFamily="34" charset="0"/>
              </a:rPr>
              <a:t> in the Ardennes but Hitler refuses, saying they are intended for other tasks, namely his Operation </a:t>
            </a:r>
            <a:r>
              <a:rPr lang="en-US" sz="900" i="1">
                <a:solidFill>
                  <a:schemeClr val="bg1"/>
                </a:solidFill>
                <a:latin typeface="Franklin Gothic Demi" pitchFamily="34" charset="0"/>
              </a:rPr>
              <a:t>Nordwind</a:t>
            </a:r>
            <a:r>
              <a:rPr lang="en-US" sz="900">
                <a:solidFill>
                  <a:schemeClr val="bg1"/>
                </a:solidFill>
                <a:latin typeface="Franklin Gothic Demi" pitchFamily="34" charset="0"/>
              </a:rPr>
              <a:t> offensive against French and US forces in Alsace-Lorraine.</a:t>
            </a:r>
          </a:p>
        </p:txBody>
      </p:sp>
      <p:sp>
        <p:nvSpPr>
          <p:cNvPr id="20752" name="Text Box 272"/>
          <p:cNvSpPr txBox="1">
            <a:spLocks noChangeArrowheads="1"/>
          </p:cNvSpPr>
          <p:nvPr/>
        </p:nvSpPr>
        <p:spPr bwMode="auto">
          <a:xfrm>
            <a:off x="0" y="-34925"/>
            <a:ext cx="9144000" cy="774700"/>
          </a:xfrm>
          <a:prstGeom prst="rect">
            <a:avLst/>
          </a:prstGeom>
          <a:noFill/>
          <a:ln w="38100">
            <a:noFill/>
            <a:miter lim="800000"/>
            <a:headEnd/>
            <a:tailEnd/>
          </a:ln>
          <a:effectLst/>
        </p:spPr>
        <p:txBody>
          <a:bodyPr>
            <a:spAutoFit/>
          </a:bodyPr>
          <a:lstStyle/>
          <a:p>
            <a:pPr algn="just">
              <a:spcBef>
                <a:spcPct val="50000"/>
              </a:spcBef>
            </a:pPr>
            <a:r>
              <a:rPr lang="en-US" sz="900">
                <a:solidFill>
                  <a:schemeClr val="bg1"/>
                </a:solidFill>
                <a:latin typeface="Franklin Gothic Demi" pitchFamily="34" charset="0"/>
              </a:rPr>
              <a:t>Dec 31-Jan 1. As the cloudy skies clear, Hitler launches Operation </a:t>
            </a:r>
            <a:r>
              <a:rPr lang="en-US" sz="900" i="1">
                <a:solidFill>
                  <a:schemeClr val="bg1"/>
                </a:solidFill>
                <a:latin typeface="Franklin Gothic Demi" pitchFamily="34" charset="0"/>
              </a:rPr>
              <a:t>Bodenplotte</a:t>
            </a:r>
            <a:r>
              <a:rPr lang="en-US" sz="900">
                <a:solidFill>
                  <a:schemeClr val="bg1"/>
                </a:solidFill>
                <a:latin typeface="Franklin Gothic Demi" pitchFamily="34" charset="0"/>
              </a:rPr>
              <a:t>, a major </a:t>
            </a:r>
            <a:r>
              <a:rPr lang="en-US" sz="900" i="1">
                <a:solidFill>
                  <a:schemeClr val="bg1"/>
                </a:solidFill>
                <a:latin typeface="Franklin Gothic Demi" pitchFamily="34" charset="0"/>
              </a:rPr>
              <a:t>Luftwaffe</a:t>
            </a:r>
            <a:r>
              <a:rPr lang="en-US" sz="900">
                <a:solidFill>
                  <a:schemeClr val="bg1"/>
                </a:solidFill>
                <a:latin typeface="Franklin Gothic Demi" pitchFamily="34" charset="0"/>
              </a:rPr>
              <a:t> offensive against Allied airfields in Holland; over 1,000 German aircraft achieve complete surprise, destroying 360 Allied aircraft, but lose 300 themselves. While intended to severely weaken Allied air power, the offensive cripples the </a:t>
            </a:r>
            <a:r>
              <a:rPr lang="en-US" sz="900" i="1">
                <a:solidFill>
                  <a:schemeClr val="bg1"/>
                </a:solidFill>
                <a:latin typeface="Franklin Gothic Demi" pitchFamily="34" charset="0"/>
              </a:rPr>
              <a:t>Luftwaffe</a:t>
            </a:r>
            <a:r>
              <a:rPr lang="en-US" sz="900">
                <a:solidFill>
                  <a:schemeClr val="bg1"/>
                </a:solidFill>
                <a:latin typeface="Franklin Gothic Demi" pitchFamily="34" charset="0"/>
              </a:rPr>
              <a:t> for good, giving the Allies even greater air superiority over the Ardennes. On the ground, Model continues to concentrate forces opposite Bastogne as per Hitler’s directive, shifting </a:t>
            </a:r>
            <a:r>
              <a:rPr lang="en-US" sz="900" i="1">
                <a:solidFill>
                  <a:schemeClr val="bg1"/>
                </a:solidFill>
                <a:latin typeface="Franklin Gothic Demi" pitchFamily="34" charset="0"/>
              </a:rPr>
              <a:t>340</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VGD,</a:t>
            </a:r>
            <a:r>
              <a:rPr lang="en-US" sz="900">
                <a:solidFill>
                  <a:schemeClr val="bg1"/>
                </a:solidFill>
                <a:latin typeface="Franklin Gothic Demi" pitchFamily="34" charset="0"/>
              </a:rPr>
              <a:t> as well as </a:t>
            </a:r>
            <a:r>
              <a:rPr lang="en-US" sz="900" i="1">
                <a:solidFill>
                  <a:schemeClr val="bg1"/>
                </a:solidFill>
                <a:latin typeface="Franklin Gothic Demi" pitchFamily="34" charset="0"/>
              </a:rPr>
              <a:t>9</a:t>
            </a:r>
            <a:r>
              <a:rPr lang="en-US" sz="900" i="1" baseline="30000">
                <a:solidFill>
                  <a:schemeClr val="bg1"/>
                </a:solidFill>
                <a:latin typeface="Franklin Gothic Demi" pitchFamily="34" charset="0"/>
              </a:rPr>
              <a:t>th</a:t>
            </a:r>
            <a:r>
              <a:rPr lang="en-US" sz="900">
                <a:solidFill>
                  <a:schemeClr val="bg1"/>
                </a:solidFill>
                <a:latin typeface="Franklin Gothic Demi" pitchFamily="34" charset="0"/>
              </a:rPr>
              <a:t> and </a:t>
            </a:r>
            <a:r>
              <a:rPr lang="en-US" sz="900" i="1">
                <a:solidFill>
                  <a:schemeClr val="bg1"/>
                </a:solidFill>
                <a:latin typeface="Franklin Gothic Demi" pitchFamily="34" charset="0"/>
              </a:rPr>
              <a:t>12</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SS PzDs</a:t>
            </a:r>
            <a:r>
              <a:rPr lang="en-US" sz="900">
                <a:solidFill>
                  <a:schemeClr val="bg1"/>
                </a:solidFill>
                <a:latin typeface="Franklin Gothic Demi" pitchFamily="34" charset="0"/>
              </a:rPr>
              <a:t>. Despite this shift south, Montgomery still expects a final desperate German offensive in the north; he and the other Allied leaders agree that if there is no major German attack by the start of the new year, 1. Army is to launch a general attack by Jan 3. Eisenhower and Bradley envision simultaneous attack on each</a:t>
            </a:r>
          </a:p>
        </p:txBody>
      </p:sp>
      <p:sp>
        <p:nvSpPr>
          <p:cNvPr id="20753" name="Text Box 273"/>
          <p:cNvSpPr txBox="1">
            <a:spLocks noChangeArrowheads="1"/>
          </p:cNvSpPr>
          <p:nvPr/>
        </p:nvSpPr>
        <p:spPr bwMode="auto">
          <a:xfrm>
            <a:off x="0" y="642938"/>
            <a:ext cx="4419600" cy="1320800"/>
          </a:xfrm>
          <a:prstGeom prst="rect">
            <a:avLst/>
          </a:prstGeom>
          <a:noFill/>
          <a:ln w="38100">
            <a:noFill/>
            <a:miter lim="800000"/>
            <a:headEnd/>
            <a:tailEnd/>
          </a:ln>
          <a:effectLst/>
        </p:spPr>
        <p:txBody>
          <a:bodyPr>
            <a:spAutoFit/>
          </a:bodyPr>
          <a:lstStyle/>
          <a:p>
            <a:pPr algn="just">
              <a:spcBef>
                <a:spcPct val="50000"/>
              </a:spcBef>
            </a:pPr>
            <a:r>
              <a:rPr lang="en-US" sz="900">
                <a:solidFill>
                  <a:schemeClr val="bg1"/>
                </a:solidFill>
                <a:latin typeface="Franklin Gothic Demi" pitchFamily="34" charset="0"/>
              </a:rPr>
              <a:t>side of the bulge, the two pincers meeting at Houffalize, trapping all German units west of it. South of Bastogne, actual US and German offensives collide. Manteuffel relentlessly attacks US 4</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AD defending the still narrow Bastogne corridor with </a:t>
            </a:r>
            <a:r>
              <a:rPr lang="en-US" sz="900" i="1">
                <a:solidFill>
                  <a:schemeClr val="bg1"/>
                </a:solidFill>
                <a:latin typeface="Franklin Gothic Demi" pitchFamily="34" charset="0"/>
              </a:rPr>
              <a:t>1</a:t>
            </a:r>
            <a:r>
              <a:rPr lang="en-US" sz="900" i="1" baseline="30000">
                <a:solidFill>
                  <a:schemeClr val="bg1"/>
                </a:solidFill>
                <a:latin typeface="Franklin Gothic Demi" pitchFamily="34" charset="0"/>
              </a:rPr>
              <a:t>st</a:t>
            </a:r>
            <a:r>
              <a:rPr lang="en-US" sz="900" i="1">
                <a:solidFill>
                  <a:schemeClr val="bg1"/>
                </a:solidFill>
                <a:latin typeface="Franklin Gothic Demi" pitchFamily="34" charset="0"/>
              </a:rPr>
              <a:t> SS PzD</a:t>
            </a:r>
            <a:r>
              <a:rPr lang="en-US" sz="900">
                <a:solidFill>
                  <a:schemeClr val="bg1"/>
                </a:solidFill>
                <a:latin typeface="Franklin Gothic Demi" pitchFamily="34" charset="0"/>
              </a:rPr>
              <a:t> and </a:t>
            </a:r>
            <a:r>
              <a:rPr lang="en-US" sz="900" i="1">
                <a:solidFill>
                  <a:schemeClr val="bg1"/>
                </a:solidFill>
                <a:latin typeface="Franklin Gothic Demi" pitchFamily="34" charset="0"/>
              </a:rPr>
              <a:t>167</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VGD</a:t>
            </a:r>
            <a:r>
              <a:rPr lang="en-US" sz="900">
                <a:solidFill>
                  <a:schemeClr val="bg1"/>
                </a:solidFill>
                <a:latin typeface="Franklin Gothic Demi" pitchFamily="34" charset="0"/>
              </a:rPr>
              <a:t>. Patton commits 6</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AD to the corridor, which captures a village before losing it in a counterattack; 35</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 also enters the fray, resulting in inconclusive fighting. West of the corridor, newly arrived 11</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AD is roughly handled by </a:t>
            </a:r>
            <a:r>
              <a:rPr lang="en-US" sz="900" i="1">
                <a:solidFill>
                  <a:schemeClr val="bg1"/>
                </a:solidFill>
                <a:latin typeface="Franklin Gothic Demi" pitchFamily="34" charset="0"/>
              </a:rPr>
              <a:t>FBB</a:t>
            </a:r>
            <a:r>
              <a:rPr lang="en-US" sz="900">
                <a:solidFill>
                  <a:schemeClr val="bg1"/>
                </a:solidFill>
                <a:latin typeface="Franklin Gothic Demi" pitchFamily="34" charset="0"/>
              </a:rPr>
              <a:t> and </a:t>
            </a:r>
            <a:r>
              <a:rPr lang="en-US" sz="900" i="1">
                <a:solidFill>
                  <a:schemeClr val="bg1"/>
                </a:solidFill>
                <a:latin typeface="Franklin Gothic Demi" pitchFamily="34" charset="0"/>
              </a:rPr>
              <a:t>3</a:t>
            </a:r>
            <a:r>
              <a:rPr lang="en-US" sz="900" i="1" baseline="30000">
                <a:solidFill>
                  <a:schemeClr val="bg1"/>
                </a:solidFill>
                <a:latin typeface="Franklin Gothic Demi" pitchFamily="34" charset="0"/>
              </a:rPr>
              <a:t>rd</a:t>
            </a:r>
            <a:r>
              <a:rPr lang="en-US" sz="900" i="1">
                <a:solidFill>
                  <a:schemeClr val="bg1"/>
                </a:solidFill>
                <a:latin typeface="Franklin Gothic Demi" pitchFamily="34" charset="0"/>
              </a:rPr>
              <a:t> PzGD</a:t>
            </a:r>
            <a:r>
              <a:rPr lang="en-US" sz="900">
                <a:solidFill>
                  <a:schemeClr val="bg1"/>
                </a:solidFill>
                <a:latin typeface="Franklin Gothic Demi" pitchFamily="34" charset="0"/>
              </a:rPr>
              <a:t>; 87</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 gains some ground but suffers heavy casualties. East of the corridor, </a:t>
            </a:r>
            <a:r>
              <a:rPr lang="en-US" sz="900" i="1">
                <a:solidFill>
                  <a:schemeClr val="bg1"/>
                </a:solidFill>
                <a:latin typeface="Franklin Gothic Demi" pitchFamily="34" charset="0"/>
              </a:rPr>
              <a:t>9</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VGD</a:t>
            </a:r>
            <a:r>
              <a:rPr lang="en-US" sz="900">
                <a:solidFill>
                  <a:schemeClr val="bg1"/>
                </a:solidFill>
                <a:latin typeface="Franklin Gothic Demi" pitchFamily="34" charset="0"/>
              </a:rPr>
              <a:t> attacks 26</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 resulting in further inconclusive fighting. Behind the frontline, 17</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AbnD arrives at Neufchateau.</a:t>
            </a:r>
          </a:p>
        </p:txBody>
      </p:sp>
      <p:sp>
        <p:nvSpPr>
          <p:cNvPr id="20763" name="Text Box 283"/>
          <p:cNvSpPr txBox="1">
            <a:spLocks noChangeArrowheads="1"/>
          </p:cNvSpPr>
          <p:nvPr/>
        </p:nvSpPr>
        <p:spPr bwMode="auto">
          <a:xfrm>
            <a:off x="0" y="-34925"/>
            <a:ext cx="9144000" cy="774700"/>
          </a:xfrm>
          <a:prstGeom prst="rect">
            <a:avLst/>
          </a:prstGeom>
          <a:noFill/>
          <a:ln w="38100">
            <a:noFill/>
            <a:miter lim="800000"/>
            <a:headEnd/>
            <a:tailEnd/>
          </a:ln>
          <a:effectLst/>
        </p:spPr>
        <p:txBody>
          <a:bodyPr>
            <a:spAutoFit/>
          </a:bodyPr>
          <a:lstStyle/>
          <a:p>
            <a:pPr algn="just">
              <a:spcBef>
                <a:spcPct val="50000"/>
              </a:spcBef>
            </a:pPr>
            <a:r>
              <a:rPr lang="en-US" sz="900">
                <a:solidFill>
                  <a:schemeClr val="bg1"/>
                </a:solidFill>
                <a:latin typeface="Franklin Gothic Demi" pitchFamily="34" charset="0"/>
              </a:rPr>
              <a:t>Jan 2-4. With no major German attack in the north, Montgomery launches his long-awaited offensive early Jan 3, concentrating 4 divisions against </a:t>
            </a:r>
            <a:r>
              <a:rPr lang="en-US" sz="900" i="1">
                <a:solidFill>
                  <a:schemeClr val="bg1"/>
                </a:solidFill>
                <a:latin typeface="Franklin Gothic Demi" pitchFamily="34" charset="0"/>
              </a:rPr>
              <a:t>12</a:t>
            </a:r>
            <a:r>
              <a:rPr lang="en-US" sz="900" i="1" baseline="30000">
                <a:solidFill>
                  <a:schemeClr val="bg1"/>
                </a:solidFill>
                <a:latin typeface="Franklin Gothic Demi" pitchFamily="34" charset="0"/>
              </a:rPr>
              <a:t>th</a:t>
            </a:r>
            <a:r>
              <a:rPr lang="en-US" sz="900">
                <a:solidFill>
                  <a:schemeClr val="bg1"/>
                </a:solidFill>
                <a:latin typeface="Franklin Gothic Demi" pitchFamily="34" charset="0"/>
              </a:rPr>
              <a:t> and </a:t>
            </a:r>
            <a:r>
              <a:rPr lang="en-US" sz="900" i="1">
                <a:solidFill>
                  <a:schemeClr val="bg1"/>
                </a:solidFill>
                <a:latin typeface="Franklin Gothic Demi" pitchFamily="34" charset="0"/>
              </a:rPr>
              <a:t>560</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VGDs</a:t>
            </a:r>
            <a:r>
              <a:rPr lang="en-US" sz="900">
                <a:solidFill>
                  <a:schemeClr val="bg1"/>
                </a:solidFill>
                <a:latin typeface="Franklin Gothic Demi" pitchFamily="34" charset="0"/>
              </a:rPr>
              <a:t>, supported by 82</a:t>
            </a:r>
            <a:r>
              <a:rPr lang="en-US" sz="900" baseline="30000">
                <a:solidFill>
                  <a:schemeClr val="bg1"/>
                </a:solidFill>
                <a:latin typeface="Franklin Gothic Demi" pitchFamily="34" charset="0"/>
              </a:rPr>
              <a:t>nd</a:t>
            </a:r>
            <a:r>
              <a:rPr lang="en-US" sz="900">
                <a:solidFill>
                  <a:schemeClr val="bg1"/>
                </a:solidFill>
                <a:latin typeface="Franklin Gothic Demi" pitchFamily="34" charset="0"/>
              </a:rPr>
              <a:t> AbnD on the left flank. The attack makes some progress before a snowstorm slows it down; a subsequently slower advance is met by a fierce counterattack by </a:t>
            </a:r>
            <a:r>
              <a:rPr lang="en-US" sz="900" i="1">
                <a:solidFill>
                  <a:schemeClr val="bg1"/>
                </a:solidFill>
                <a:latin typeface="Franklin Gothic Demi" pitchFamily="34" charset="0"/>
              </a:rPr>
              <a:t>2</a:t>
            </a:r>
            <a:r>
              <a:rPr lang="en-US" sz="900" i="1" baseline="30000">
                <a:solidFill>
                  <a:schemeClr val="bg1"/>
                </a:solidFill>
                <a:latin typeface="Franklin Gothic Demi" pitchFamily="34" charset="0"/>
              </a:rPr>
              <a:t>nd</a:t>
            </a:r>
            <a:r>
              <a:rPr lang="en-US" sz="900" i="1">
                <a:solidFill>
                  <a:schemeClr val="bg1"/>
                </a:solidFill>
                <a:latin typeface="Franklin Gothic Demi" pitchFamily="34" charset="0"/>
              </a:rPr>
              <a:t> SS PzD</a:t>
            </a:r>
            <a:r>
              <a:rPr lang="en-US" sz="900">
                <a:solidFill>
                  <a:schemeClr val="bg1"/>
                </a:solidFill>
                <a:latin typeface="Franklin Gothic Demi" pitchFamily="34" charset="0"/>
              </a:rPr>
              <a:t>. At the tip of the bulge, the snowstorm does not stop UK 53</a:t>
            </a:r>
            <a:r>
              <a:rPr lang="en-US" sz="900" baseline="30000">
                <a:solidFill>
                  <a:schemeClr val="bg1"/>
                </a:solidFill>
                <a:latin typeface="Franklin Gothic Demi" pitchFamily="34" charset="0"/>
              </a:rPr>
              <a:t>rd</a:t>
            </a:r>
            <a:r>
              <a:rPr lang="en-US" sz="900">
                <a:solidFill>
                  <a:schemeClr val="bg1"/>
                </a:solidFill>
                <a:latin typeface="Franklin Gothic Demi" pitchFamily="34" charset="0"/>
              </a:rPr>
              <a:t> ID, 6</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AbnD, and 33</a:t>
            </a:r>
            <a:r>
              <a:rPr lang="en-US" sz="900" baseline="30000">
                <a:solidFill>
                  <a:schemeClr val="bg1"/>
                </a:solidFill>
                <a:latin typeface="Franklin Gothic Demi" pitchFamily="34" charset="0"/>
              </a:rPr>
              <a:t>rd</a:t>
            </a:r>
            <a:r>
              <a:rPr lang="en-US" sz="900">
                <a:solidFill>
                  <a:schemeClr val="bg1"/>
                </a:solidFill>
                <a:latin typeface="Franklin Gothic Demi" pitchFamily="34" charset="0"/>
              </a:rPr>
              <a:t> ABde from attacking, forcing </a:t>
            </a:r>
            <a:r>
              <a:rPr lang="en-US" sz="900" i="1">
                <a:solidFill>
                  <a:schemeClr val="bg1"/>
                </a:solidFill>
                <a:latin typeface="Franklin Gothic Demi" pitchFamily="34" charset="0"/>
              </a:rPr>
              <a:t>9</a:t>
            </a:r>
            <a:r>
              <a:rPr lang="en-US" sz="900" i="1" baseline="30000">
                <a:solidFill>
                  <a:schemeClr val="bg1"/>
                </a:solidFill>
                <a:latin typeface="Franklin Gothic Demi" pitchFamily="34" charset="0"/>
              </a:rPr>
              <a:t>th</a:t>
            </a:r>
            <a:r>
              <a:rPr lang="en-US" sz="900">
                <a:solidFill>
                  <a:schemeClr val="bg1"/>
                </a:solidFill>
                <a:latin typeface="Franklin Gothic Demi" pitchFamily="34" charset="0"/>
              </a:rPr>
              <a:t> and </a:t>
            </a:r>
            <a:r>
              <a:rPr lang="en-US" sz="900" i="1">
                <a:solidFill>
                  <a:schemeClr val="bg1"/>
                </a:solidFill>
                <a:latin typeface="Franklin Gothic Demi" pitchFamily="34" charset="0"/>
              </a:rPr>
              <a:t>116</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PzDs</a:t>
            </a:r>
            <a:r>
              <a:rPr lang="en-US" sz="900">
                <a:solidFill>
                  <a:schemeClr val="bg1"/>
                </a:solidFill>
                <a:latin typeface="Franklin Gothic Demi" pitchFamily="34" charset="0"/>
              </a:rPr>
              <a:t> to pull back once again. Manteuffel pleads with Model to allow </a:t>
            </a:r>
            <a:r>
              <a:rPr lang="en-US" sz="900" i="1">
                <a:solidFill>
                  <a:schemeClr val="bg1"/>
                </a:solidFill>
                <a:latin typeface="Franklin Gothic Demi" pitchFamily="34" charset="0"/>
              </a:rPr>
              <a:t>5. Pz Army</a:t>
            </a:r>
            <a:r>
              <a:rPr lang="en-US" sz="900">
                <a:solidFill>
                  <a:schemeClr val="bg1"/>
                </a:solidFill>
                <a:latin typeface="Franklin Gothic Demi" pitchFamily="34" charset="0"/>
              </a:rPr>
              <a:t> to withdraw from the developing trap; Model, knowing Hitler’s stubborn position, rebuffs Manteuffel and orders him to go ahead with the assault on Bastogne. Hitler’s new objective is to tie down as many Allied units as possible while he launches Operation </a:t>
            </a:r>
            <a:r>
              <a:rPr lang="en-US" sz="900" i="1">
                <a:solidFill>
                  <a:schemeClr val="bg1"/>
                </a:solidFill>
                <a:latin typeface="Franklin Gothic Demi" pitchFamily="34" charset="0"/>
              </a:rPr>
              <a:t>Nordwind</a:t>
            </a:r>
            <a:r>
              <a:rPr lang="en-US" sz="900">
                <a:solidFill>
                  <a:schemeClr val="bg1"/>
                </a:solidFill>
                <a:latin typeface="Franklin Gothic Demi" pitchFamily="34" charset="0"/>
              </a:rPr>
              <a:t> south of the Ardennes, intending to</a:t>
            </a:r>
          </a:p>
        </p:txBody>
      </p:sp>
      <p:sp>
        <p:nvSpPr>
          <p:cNvPr id="20764" name="Text Box 284"/>
          <p:cNvSpPr txBox="1">
            <a:spLocks noChangeArrowheads="1"/>
          </p:cNvSpPr>
          <p:nvPr/>
        </p:nvSpPr>
        <p:spPr bwMode="auto">
          <a:xfrm>
            <a:off x="0" y="642938"/>
            <a:ext cx="4419600" cy="1457325"/>
          </a:xfrm>
          <a:prstGeom prst="rect">
            <a:avLst/>
          </a:prstGeom>
          <a:noFill/>
          <a:ln w="38100">
            <a:noFill/>
            <a:miter lim="800000"/>
            <a:headEnd/>
            <a:tailEnd/>
          </a:ln>
          <a:effectLst/>
        </p:spPr>
        <p:txBody>
          <a:bodyPr>
            <a:spAutoFit/>
          </a:bodyPr>
          <a:lstStyle/>
          <a:p>
            <a:pPr algn="just">
              <a:spcBef>
                <a:spcPct val="50000"/>
              </a:spcBef>
            </a:pPr>
            <a:r>
              <a:rPr lang="en-US" sz="900">
                <a:solidFill>
                  <a:schemeClr val="bg1"/>
                </a:solidFill>
                <a:latin typeface="Franklin Gothic Demi" pitchFamily="34" charset="0"/>
              </a:rPr>
              <a:t>break through US 7. Army and attack the rear of US 3. Army. Before the Bastogne assault can be carried out though, CCB/10</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AD and CCA/9</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AD (not shown) attack west out of Bastogne, disrupting the German assembly area, while 6</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AD attacks east, threatening to encircle </a:t>
            </a:r>
            <a:r>
              <a:rPr lang="en-US" sz="900" i="1">
                <a:solidFill>
                  <a:schemeClr val="bg1"/>
                </a:solidFill>
                <a:latin typeface="Franklin Gothic Demi" pitchFamily="34" charset="0"/>
              </a:rPr>
              <a:t>5</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FJD</a:t>
            </a:r>
            <a:r>
              <a:rPr lang="en-US" sz="900">
                <a:solidFill>
                  <a:schemeClr val="bg1"/>
                </a:solidFill>
                <a:latin typeface="Franklin Gothic Demi" pitchFamily="34" charset="0"/>
              </a:rPr>
              <a:t>. The next day, </a:t>
            </a:r>
            <a:r>
              <a:rPr lang="en-US" sz="900" i="1">
                <a:solidFill>
                  <a:schemeClr val="bg1"/>
                </a:solidFill>
                <a:latin typeface="Franklin Gothic Demi" pitchFamily="34" charset="0"/>
              </a:rPr>
              <a:t>12</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SS PzD</a:t>
            </a:r>
            <a:r>
              <a:rPr lang="en-US" sz="900">
                <a:solidFill>
                  <a:schemeClr val="bg1"/>
                </a:solidFill>
                <a:latin typeface="Franklin Gothic Demi" pitchFamily="34" charset="0"/>
              </a:rPr>
              <a:t> and </a:t>
            </a:r>
            <a:r>
              <a:rPr lang="en-US" sz="900" i="1">
                <a:solidFill>
                  <a:schemeClr val="bg1"/>
                </a:solidFill>
                <a:latin typeface="Franklin Gothic Demi" pitchFamily="34" charset="0"/>
              </a:rPr>
              <a:t>340</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VGD</a:t>
            </a:r>
            <a:r>
              <a:rPr lang="en-US" sz="900">
                <a:solidFill>
                  <a:schemeClr val="bg1"/>
                </a:solidFill>
                <a:latin typeface="Franklin Gothic Demi" pitchFamily="34" charset="0"/>
              </a:rPr>
              <a:t> break through 6</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AD, but 101</a:t>
            </a:r>
            <a:r>
              <a:rPr lang="en-US" sz="900" baseline="30000">
                <a:solidFill>
                  <a:schemeClr val="bg1"/>
                </a:solidFill>
                <a:latin typeface="Franklin Gothic Demi" pitchFamily="34" charset="0"/>
              </a:rPr>
              <a:t>st</a:t>
            </a:r>
            <a:r>
              <a:rPr lang="en-US" sz="900">
                <a:solidFill>
                  <a:schemeClr val="bg1"/>
                </a:solidFill>
                <a:latin typeface="Franklin Gothic Demi" pitchFamily="34" charset="0"/>
              </a:rPr>
              <a:t> AbnD repulses </a:t>
            </a:r>
            <a:r>
              <a:rPr lang="en-US" sz="900" i="1">
                <a:solidFill>
                  <a:schemeClr val="bg1"/>
                </a:solidFill>
                <a:latin typeface="Franklin Gothic Demi" pitchFamily="34" charset="0"/>
              </a:rPr>
              <a:t>9</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SS PzD’s</a:t>
            </a:r>
            <a:r>
              <a:rPr lang="en-US" sz="900">
                <a:solidFill>
                  <a:schemeClr val="bg1"/>
                </a:solidFill>
                <a:latin typeface="Franklin Gothic Demi" pitchFamily="34" charset="0"/>
              </a:rPr>
              <a:t> assault on Bastogne itself. Manteuffel commits </a:t>
            </a:r>
            <a:r>
              <a:rPr lang="en-US" sz="900" i="1">
                <a:solidFill>
                  <a:schemeClr val="bg1"/>
                </a:solidFill>
                <a:latin typeface="Franklin Gothic Demi" pitchFamily="34" charset="0"/>
              </a:rPr>
              <a:t>15</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PzGD</a:t>
            </a:r>
            <a:r>
              <a:rPr lang="en-US" sz="900">
                <a:solidFill>
                  <a:schemeClr val="bg1"/>
                </a:solidFill>
                <a:latin typeface="Franklin Gothic Demi" pitchFamily="34" charset="0"/>
              </a:rPr>
              <a:t> to the battle as casualties mount on both sides. Southwest of Bastogne, 17</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AbnD launches a disastrous attack against </a:t>
            </a:r>
            <a:r>
              <a:rPr lang="en-US" sz="900" i="1">
                <a:solidFill>
                  <a:schemeClr val="bg1"/>
                </a:solidFill>
                <a:latin typeface="Franklin Gothic Demi" pitchFamily="34" charset="0"/>
              </a:rPr>
              <a:t>FBB </a:t>
            </a:r>
            <a:r>
              <a:rPr lang="en-US" sz="900">
                <a:solidFill>
                  <a:schemeClr val="bg1"/>
                </a:solidFill>
                <a:latin typeface="Franklin Gothic Demi" pitchFamily="34" charset="0"/>
              </a:rPr>
              <a:t>in a zero-visibility snowstorm, while 87</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 struggles with </a:t>
            </a:r>
            <a:r>
              <a:rPr lang="en-US" sz="900" i="1">
                <a:solidFill>
                  <a:schemeClr val="bg1"/>
                </a:solidFill>
                <a:latin typeface="Franklin Gothic Demi" pitchFamily="34" charset="0"/>
              </a:rPr>
              <a:t>PzD Lehr</a:t>
            </a:r>
            <a:r>
              <a:rPr lang="en-US" sz="900">
                <a:solidFill>
                  <a:schemeClr val="bg1"/>
                </a:solidFill>
                <a:latin typeface="Franklin Gothic Demi" pitchFamily="34" charset="0"/>
              </a:rPr>
              <a:t>. Southeast of Bastogne, 35</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 continues to engage </a:t>
            </a:r>
            <a:r>
              <a:rPr lang="en-US" sz="900" i="1">
                <a:solidFill>
                  <a:schemeClr val="bg1"/>
                </a:solidFill>
                <a:latin typeface="Franklin Gothic Demi" pitchFamily="34" charset="0"/>
              </a:rPr>
              <a:t>1</a:t>
            </a:r>
            <a:r>
              <a:rPr lang="en-US" sz="900" i="1" baseline="30000">
                <a:solidFill>
                  <a:schemeClr val="bg1"/>
                </a:solidFill>
                <a:latin typeface="Franklin Gothic Demi" pitchFamily="34" charset="0"/>
              </a:rPr>
              <a:t>st</a:t>
            </a:r>
            <a:r>
              <a:rPr lang="en-US" sz="900" i="1">
                <a:solidFill>
                  <a:schemeClr val="bg1"/>
                </a:solidFill>
                <a:latin typeface="Franklin Gothic Demi" pitchFamily="34" charset="0"/>
              </a:rPr>
              <a:t> SS PzD</a:t>
            </a:r>
            <a:r>
              <a:rPr lang="en-US" sz="900">
                <a:solidFill>
                  <a:schemeClr val="bg1"/>
                </a:solidFill>
                <a:latin typeface="Franklin Gothic Demi" pitchFamily="34" charset="0"/>
              </a:rPr>
              <a:t>, while 26</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 gradually expands its bridgehead across the Sure River against </a:t>
            </a:r>
            <a:r>
              <a:rPr lang="en-US" sz="900" i="1">
                <a:solidFill>
                  <a:schemeClr val="bg1"/>
                </a:solidFill>
                <a:latin typeface="Franklin Gothic Demi" pitchFamily="34" charset="0"/>
              </a:rPr>
              <a:t>9</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VGD</a:t>
            </a:r>
            <a:r>
              <a:rPr lang="en-US" sz="900">
                <a:solidFill>
                  <a:schemeClr val="bg1"/>
                </a:solidFill>
                <a:latin typeface="Franklin Gothic Demi" pitchFamily="34" charset="0"/>
              </a:rPr>
              <a:t>.</a:t>
            </a:r>
          </a:p>
        </p:txBody>
      </p:sp>
      <p:sp>
        <p:nvSpPr>
          <p:cNvPr id="20576" name="Text Box 96"/>
          <p:cNvSpPr txBox="1">
            <a:spLocks noChangeArrowheads="1"/>
          </p:cNvSpPr>
          <p:nvPr/>
        </p:nvSpPr>
        <p:spPr bwMode="auto">
          <a:xfrm>
            <a:off x="8159750" y="4040188"/>
            <a:ext cx="984250" cy="374650"/>
          </a:xfrm>
          <a:prstGeom prst="rect">
            <a:avLst/>
          </a:prstGeom>
          <a:solidFill>
            <a:schemeClr val="bg1"/>
          </a:solidFill>
          <a:ln w="38100">
            <a:solidFill>
              <a:srgbClr val="FF0000"/>
            </a:solidFill>
            <a:miter lim="800000"/>
            <a:headEnd/>
            <a:tailEnd/>
          </a:ln>
          <a:effectLst/>
        </p:spPr>
        <p:txBody>
          <a:bodyPr>
            <a:spAutoFit/>
          </a:bodyPr>
          <a:lstStyle/>
          <a:p>
            <a:pPr algn="ctr">
              <a:spcBef>
                <a:spcPct val="50000"/>
              </a:spcBef>
            </a:pPr>
            <a:r>
              <a:rPr lang="en-US" sz="800" b="1" i="1"/>
              <a:t>5. Panzer Army</a:t>
            </a:r>
            <a:r>
              <a:rPr lang="en-US" sz="800"/>
              <a:t>            (Manteuffel)</a:t>
            </a:r>
          </a:p>
        </p:txBody>
      </p:sp>
      <p:sp>
        <p:nvSpPr>
          <p:cNvPr id="20617" name="Text Box 137"/>
          <p:cNvSpPr txBox="1">
            <a:spLocks noChangeArrowheads="1"/>
          </p:cNvSpPr>
          <p:nvPr/>
        </p:nvSpPr>
        <p:spPr bwMode="auto">
          <a:xfrm>
            <a:off x="4724400" y="833438"/>
            <a:ext cx="687388" cy="374650"/>
          </a:xfrm>
          <a:prstGeom prst="rect">
            <a:avLst/>
          </a:prstGeom>
          <a:solidFill>
            <a:schemeClr val="bg1"/>
          </a:solidFill>
          <a:ln w="38100">
            <a:solidFill>
              <a:srgbClr val="0000FF"/>
            </a:solidFill>
            <a:miter lim="800000"/>
            <a:headEnd/>
            <a:tailEnd/>
          </a:ln>
          <a:effectLst/>
        </p:spPr>
        <p:txBody>
          <a:bodyPr>
            <a:spAutoFit/>
          </a:bodyPr>
          <a:lstStyle/>
          <a:p>
            <a:pPr algn="ctr">
              <a:spcBef>
                <a:spcPct val="50000"/>
              </a:spcBef>
            </a:pPr>
            <a:r>
              <a:rPr lang="en-US" sz="800" b="1"/>
              <a:t>1. Army</a:t>
            </a:r>
            <a:r>
              <a:rPr lang="en-US" sz="800"/>
              <a:t>            (Hodges)</a:t>
            </a:r>
          </a:p>
        </p:txBody>
      </p:sp>
      <p:grpSp>
        <p:nvGrpSpPr>
          <p:cNvPr id="20894" name="Group 414"/>
          <p:cNvGrpSpPr>
            <a:grpSpLocks/>
          </p:cNvGrpSpPr>
          <p:nvPr/>
        </p:nvGrpSpPr>
        <p:grpSpPr bwMode="auto">
          <a:xfrm>
            <a:off x="0" y="2132013"/>
            <a:ext cx="1747838" cy="625475"/>
            <a:chOff x="0" y="3631"/>
            <a:chExt cx="1101" cy="394"/>
          </a:xfrm>
        </p:grpSpPr>
        <p:sp>
          <p:nvSpPr>
            <p:cNvPr id="20895" name="Text Box 415"/>
            <p:cNvSpPr txBox="1">
              <a:spLocks noChangeArrowheads="1"/>
            </p:cNvSpPr>
            <p:nvPr/>
          </p:nvSpPr>
          <p:spPr bwMode="auto">
            <a:xfrm>
              <a:off x="9" y="3638"/>
              <a:ext cx="1053" cy="370"/>
            </a:xfrm>
            <a:prstGeom prst="rect">
              <a:avLst/>
            </a:prstGeom>
            <a:solidFill>
              <a:schemeClr val="bg1"/>
            </a:solidFill>
            <a:ln w="38100">
              <a:solidFill>
                <a:schemeClr val="tx1"/>
              </a:solidFill>
              <a:miter lim="800000"/>
              <a:headEnd/>
              <a:tailEnd/>
            </a:ln>
            <a:effectLst/>
          </p:spPr>
          <p:txBody>
            <a:bodyPr>
              <a:spAutoFit/>
            </a:bodyPr>
            <a:lstStyle/>
            <a:p>
              <a:pPr algn="ctr">
                <a:spcBef>
                  <a:spcPct val="50000"/>
                </a:spcBef>
              </a:pPr>
              <a:endParaRPr lang="en-CA" sz="3000"/>
            </a:p>
          </p:txBody>
        </p:sp>
        <p:grpSp>
          <p:nvGrpSpPr>
            <p:cNvPr id="20896" name="Group 416"/>
            <p:cNvGrpSpPr>
              <a:grpSpLocks/>
            </p:cNvGrpSpPr>
            <p:nvPr/>
          </p:nvGrpSpPr>
          <p:grpSpPr bwMode="auto">
            <a:xfrm>
              <a:off x="91" y="3756"/>
              <a:ext cx="880" cy="144"/>
              <a:chOff x="104" y="3479"/>
              <a:chExt cx="880" cy="144"/>
            </a:xfrm>
          </p:grpSpPr>
          <p:sp>
            <p:nvSpPr>
              <p:cNvPr id="20897" name="Line 417"/>
              <p:cNvSpPr>
                <a:spLocks noChangeShapeType="1"/>
              </p:cNvSpPr>
              <p:nvPr/>
            </p:nvSpPr>
            <p:spPr bwMode="auto">
              <a:xfrm>
                <a:off x="104" y="3554"/>
                <a:ext cx="880" cy="0"/>
              </a:xfrm>
              <a:prstGeom prst="line">
                <a:avLst/>
              </a:prstGeom>
              <a:noFill/>
              <a:ln w="25400">
                <a:solidFill>
                  <a:schemeClr val="tx1"/>
                </a:solidFill>
                <a:round/>
                <a:headEnd/>
                <a:tailEnd/>
              </a:ln>
              <a:effectLst/>
            </p:spPr>
            <p:txBody>
              <a:bodyPr/>
              <a:lstStyle/>
              <a:p>
                <a:endParaRPr lang="en-US"/>
              </a:p>
            </p:txBody>
          </p:sp>
          <p:sp>
            <p:nvSpPr>
              <p:cNvPr id="20898" name="Line 418"/>
              <p:cNvSpPr>
                <a:spLocks noChangeShapeType="1"/>
              </p:cNvSpPr>
              <p:nvPr/>
            </p:nvSpPr>
            <p:spPr bwMode="auto">
              <a:xfrm>
                <a:off x="104" y="3479"/>
                <a:ext cx="0" cy="143"/>
              </a:xfrm>
              <a:prstGeom prst="line">
                <a:avLst/>
              </a:prstGeom>
              <a:noFill/>
              <a:ln w="25400">
                <a:solidFill>
                  <a:schemeClr val="tx1"/>
                </a:solidFill>
                <a:round/>
                <a:headEnd/>
                <a:tailEnd/>
              </a:ln>
              <a:effectLst/>
            </p:spPr>
            <p:txBody>
              <a:bodyPr/>
              <a:lstStyle/>
              <a:p>
                <a:endParaRPr lang="en-US"/>
              </a:p>
            </p:txBody>
          </p:sp>
          <p:sp>
            <p:nvSpPr>
              <p:cNvPr id="20899" name="Line 419"/>
              <p:cNvSpPr>
                <a:spLocks noChangeShapeType="1"/>
              </p:cNvSpPr>
              <p:nvPr/>
            </p:nvSpPr>
            <p:spPr bwMode="auto">
              <a:xfrm>
                <a:off x="811" y="3482"/>
                <a:ext cx="0" cy="73"/>
              </a:xfrm>
              <a:prstGeom prst="line">
                <a:avLst/>
              </a:prstGeom>
              <a:noFill/>
              <a:ln w="25400">
                <a:solidFill>
                  <a:schemeClr val="tx1"/>
                </a:solidFill>
                <a:round/>
                <a:headEnd/>
                <a:tailEnd/>
              </a:ln>
              <a:effectLst/>
            </p:spPr>
            <p:txBody>
              <a:bodyPr/>
              <a:lstStyle/>
              <a:p>
                <a:endParaRPr lang="en-US"/>
              </a:p>
            </p:txBody>
          </p:sp>
          <p:sp>
            <p:nvSpPr>
              <p:cNvPr id="20900" name="Line 420"/>
              <p:cNvSpPr>
                <a:spLocks noChangeShapeType="1"/>
              </p:cNvSpPr>
              <p:nvPr/>
            </p:nvSpPr>
            <p:spPr bwMode="auto">
              <a:xfrm>
                <a:off x="979" y="3550"/>
                <a:ext cx="0" cy="73"/>
              </a:xfrm>
              <a:prstGeom prst="line">
                <a:avLst/>
              </a:prstGeom>
              <a:noFill/>
              <a:ln w="25400">
                <a:solidFill>
                  <a:schemeClr val="tx1"/>
                </a:solidFill>
                <a:round/>
                <a:headEnd/>
                <a:tailEnd/>
              </a:ln>
              <a:effectLst/>
            </p:spPr>
            <p:txBody>
              <a:bodyPr/>
              <a:lstStyle/>
              <a:p>
                <a:endParaRPr lang="en-US"/>
              </a:p>
            </p:txBody>
          </p:sp>
        </p:grpSp>
        <p:sp>
          <p:nvSpPr>
            <p:cNvPr id="20901" name="Text Box 421"/>
            <p:cNvSpPr txBox="1">
              <a:spLocks noChangeArrowheads="1"/>
            </p:cNvSpPr>
            <p:nvPr/>
          </p:nvSpPr>
          <p:spPr bwMode="auto">
            <a:xfrm>
              <a:off x="572" y="3631"/>
              <a:ext cx="433" cy="154"/>
            </a:xfrm>
            <a:prstGeom prst="rect">
              <a:avLst/>
            </a:prstGeom>
            <a:noFill/>
            <a:ln w="9525">
              <a:noFill/>
              <a:miter lim="800000"/>
              <a:headEnd/>
              <a:tailEnd/>
            </a:ln>
            <a:effectLst/>
          </p:spPr>
          <p:txBody>
            <a:bodyPr>
              <a:spAutoFit/>
            </a:bodyPr>
            <a:lstStyle/>
            <a:p>
              <a:pPr algn="ctr">
                <a:spcBef>
                  <a:spcPct val="50000"/>
                </a:spcBef>
              </a:pPr>
              <a:r>
                <a:rPr lang="en-CA" sz="1000"/>
                <a:t>10 miles</a:t>
              </a:r>
            </a:p>
          </p:txBody>
        </p:sp>
        <p:sp>
          <p:nvSpPr>
            <p:cNvPr id="20902" name="Text Box 422"/>
            <p:cNvSpPr txBox="1">
              <a:spLocks noChangeArrowheads="1"/>
            </p:cNvSpPr>
            <p:nvPr/>
          </p:nvSpPr>
          <p:spPr bwMode="auto">
            <a:xfrm>
              <a:off x="764" y="3871"/>
              <a:ext cx="337" cy="154"/>
            </a:xfrm>
            <a:prstGeom prst="rect">
              <a:avLst/>
            </a:prstGeom>
            <a:noFill/>
            <a:ln w="9525">
              <a:noFill/>
              <a:miter lim="800000"/>
              <a:headEnd/>
              <a:tailEnd/>
            </a:ln>
            <a:effectLst/>
          </p:spPr>
          <p:txBody>
            <a:bodyPr>
              <a:spAutoFit/>
            </a:bodyPr>
            <a:lstStyle/>
            <a:p>
              <a:pPr algn="ctr">
                <a:spcBef>
                  <a:spcPct val="50000"/>
                </a:spcBef>
              </a:pPr>
              <a:r>
                <a:rPr lang="en-CA" sz="1000"/>
                <a:t>20 km</a:t>
              </a:r>
            </a:p>
          </p:txBody>
        </p:sp>
        <p:sp>
          <p:nvSpPr>
            <p:cNvPr id="20903" name="Text Box 423"/>
            <p:cNvSpPr txBox="1">
              <a:spLocks noChangeArrowheads="1"/>
            </p:cNvSpPr>
            <p:nvPr/>
          </p:nvSpPr>
          <p:spPr bwMode="auto">
            <a:xfrm>
              <a:off x="0" y="3871"/>
              <a:ext cx="193" cy="154"/>
            </a:xfrm>
            <a:prstGeom prst="rect">
              <a:avLst/>
            </a:prstGeom>
            <a:noFill/>
            <a:ln w="9525">
              <a:noFill/>
              <a:miter lim="800000"/>
              <a:headEnd/>
              <a:tailEnd/>
            </a:ln>
            <a:effectLst/>
          </p:spPr>
          <p:txBody>
            <a:bodyPr>
              <a:spAutoFit/>
            </a:bodyPr>
            <a:lstStyle/>
            <a:p>
              <a:pPr algn="ctr">
                <a:spcBef>
                  <a:spcPct val="50000"/>
                </a:spcBef>
              </a:pPr>
              <a:r>
                <a:rPr lang="en-CA" sz="1000"/>
                <a:t>0</a:t>
              </a:r>
            </a:p>
          </p:txBody>
        </p:sp>
        <p:sp>
          <p:nvSpPr>
            <p:cNvPr id="20904" name="Text Box 424"/>
            <p:cNvSpPr txBox="1">
              <a:spLocks noChangeArrowheads="1"/>
            </p:cNvSpPr>
            <p:nvPr/>
          </p:nvSpPr>
          <p:spPr bwMode="auto">
            <a:xfrm>
              <a:off x="0" y="3631"/>
              <a:ext cx="193" cy="154"/>
            </a:xfrm>
            <a:prstGeom prst="rect">
              <a:avLst/>
            </a:prstGeom>
            <a:noFill/>
            <a:ln w="9525">
              <a:noFill/>
              <a:miter lim="800000"/>
              <a:headEnd/>
              <a:tailEnd/>
            </a:ln>
            <a:effectLst/>
          </p:spPr>
          <p:txBody>
            <a:bodyPr>
              <a:spAutoFit/>
            </a:bodyPr>
            <a:lstStyle/>
            <a:p>
              <a:pPr algn="ctr">
                <a:spcBef>
                  <a:spcPct val="50000"/>
                </a:spcBef>
              </a:pPr>
              <a:r>
                <a:rPr lang="en-CA" sz="1000"/>
                <a:t>0</a:t>
              </a:r>
            </a:p>
          </p:txBody>
        </p:sp>
      </p:grpSp>
      <p:pic>
        <p:nvPicPr>
          <p:cNvPr id="20905" name="Picture 425" descr="compass"/>
          <p:cNvPicPr>
            <a:picLocks noChangeAspect="1" noChangeArrowheads="1"/>
          </p:cNvPicPr>
          <p:nvPr/>
        </p:nvPicPr>
        <p:blipFill>
          <a:blip r:embed="rId104"/>
          <a:srcRect/>
          <a:stretch>
            <a:fillRect/>
          </a:stretch>
        </p:blipFill>
        <p:spPr bwMode="auto">
          <a:xfrm>
            <a:off x="0" y="3048000"/>
            <a:ext cx="352425" cy="515938"/>
          </a:xfrm>
          <a:prstGeom prst="rect">
            <a:avLst/>
          </a:prstGeom>
          <a:noFill/>
        </p:spPr>
      </p:pic>
      <p:sp>
        <p:nvSpPr>
          <p:cNvPr id="20854" name="Text Box 374"/>
          <p:cNvSpPr txBox="1">
            <a:spLocks noChangeArrowheads="1"/>
          </p:cNvSpPr>
          <p:nvPr/>
        </p:nvSpPr>
        <p:spPr bwMode="auto">
          <a:xfrm>
            <a:off x="7854950" y="701675"/>
            <a:ext cx="1289050" cy="495300"/>
          </a:xfrm>
          <a:prstGeom prst="rect">
            <a:avLst/>
          </a:prstGeom>
          <a:solidFill>
            <a:schemeClr val="bg1"/>
          </a:solidFill>
          <a:ln w="38100">
            <a:solidFill>
              <a:srgbClr val="FF0000"/>
            </a:solidFill>
            <a:miter lim="800000"/>
            <a:headEnd/>
            <a:tailEnd/>
          </a:ln>
          <a:effectLst/>
        </p:spPr>
        <p:txBody>
          <a:bodyPr>
            <a:spAutoFit/>
          </a:bodyPr>
          <a:lstStyle/>
          <a:p>
            <a:pPr algn="ctr">
              <a:lnSpc>
                <a:spcPct val="75000"/>
              </a:lnSpc>
              <a:spcBef>
                <a:spcPct val="50000"/>
              </a:spcBef>
            </a:pPr>
            <a:r>
              <a:rPr lang="en-US" sz="1200" b="1"/>
              <a:t>German Army</a:t>
            </a:r>
          </a:p>
          <a:p>
            <a:pPr algn="ctr">
              <a:lnSpc>
                <a:spcPct val="75000"/>
              </a:lnSpc>
              <a:spcBef>
                <a:spcPct val="50000"/>
              </a:spcBef>
            </a:pPr>
            <a:r>
              <a:rPr lang="en-US" sz="1200"/>
              <a:t>(Hitler/Model)</a:t>
            </a:r>
          </a:p>
        </p:txBody>
      </p:sp>
      <p:sp>
        <p:nvSpPr>
          <p:cNvPr id="20909" name="Text Box 429"/>
          <p:cNvSpPr txBox="1">
            <a:spLocks noChangeArrowheads="1"/>
          </p:cNvSpPr>
          <p:nvPr/>
        </p:nvSpPr>
        <p:spPr bwMode="auto">
          <a:xfrm>
            <a:off x="8159750" y="2665413"/>
            <a:ext cx="984250" cy="374650"/>
          </a:xfrm>
          <a:prstGeom prst="rect">
            <a:avLst/>
          </a:prstGeom>
          <a:solidFill>
            <a:schemeClr val="bg1"/>
          </a:solidFill>
          <a:ln w="38100">
            <a:solidFill>
              <a:srgbClr val="FF0000"/>
            </a:solidFill>
            <a:miter lim="800000"/>
            <a:headEnd/>
            <a:tailEnd/>
          </a:ln>
          <a:effectLst/>
        </p:spPr>
        <p:txBody>
          <a:bodyPr>
            <a:spAutoFit/>
          </a:bodyPr>
          <a:lstStyle/>
          <a:p>
            <a:pPr algn="ctr">
              <a:spcBef>
                <a:spcPct val="50000"/>
              </a:spcBef>
            </a:pPr>
            <a:r>
              <a:rPr lang="en-US" sz="800" b="1" i="1"/>
              <a:t>6. Panzer Army</a:t>
            </a:r>
            <a:r>
              <a:rPr lang="en-US" sz="800"/>
              <a:t>            (Dietrich)</a:t>
            </a:r>
          </a:p>
        </p:txBody>
      </p:sp>
      <p:sp>
        <p:nvSpPr>
          <p:cNvPr id="20910" name="Text Box 430"/>
          <p:cNvSpPr txBox="1">
            <a:spLocks noChangeArrowheads="1"/>
          </p:cNvSpPr>
          <p:nvPr/>
        </p:nvSpPr>
        <p:spPr bwMode="auto">
          <a:xfrm>
            <a:off x="8312150" y="1597025"/>
            <a:ext cx="687388" cy="374650"/>
          </a:xfrm>
          <a:prstGeom prst="rect">
            <a:avLst/>
          </a:prstGeom>
          <a:solidFill>
            <a:schemeClr val="bg1"/>
          </a:solidFill>
          <a:ln w="38100">
            <a:solidFill>
              <a:srgbClr val="FF0000"/>
            </a:solidFill>
            <a:miter lim="800000"/>
            <a:headEnd/>
            <a:tailEnd/>
          </a:ln>
          <a:effectLst/>
        </p:spPr>
        <p:txBody>
          <a:bodyPr>
            <a:spAutoFit/>
          </a:bodyPr>
          <a:lstStyle/>
          <a:p>
            <a:pPr algn="ctr">
              <a:spcBef>
                <a:spcPct val="50000"/>
              </a:spcBef>
            </a:pPr>
            <a:r>
              <a:rPr lang="en-US" sz="800" b="1" i="1"/>
              <a:t>15. Army</a:t>
            </a:r>
            <a:r>
              <a:rPr lang="en-US" sz="800"/>
              <a:t>            (Zangen)</a:t>
            </a:r>
          </a:p>
        </p:txBody>
      </p:sp>
      <p:sp>
        <p:nvSpPr>
          <p:cNvPr id="20575" name="Text Box 95"/>
          <p:cNvSpPr txBox="1">
            <a:spLocks noChangeArrowheads="1"/>
          </p:cNvSpPr>
          <p:nvPr/>
        </p:nvSpPr>
        <p:spPr bwMode="auto">
          <a:xfrm>
            <a:off x="8159750" y="5489575"/>
            <a:ext cx="984250" cy="374650"/>
          </a:xfrm>
          <a:prstGeom prst="rect">
            <a:avLst/>
          </a:prstGeom>
          <a:solidFill>
            <a:schemeClr val="bg1"/>
          </a:solidFill>
          <a:ln w="38100">
            <a:solidFill>
              <a:srgbClr val="FF0000"/>
            </a:solidFill>
            <a:miter lim="800000"/>
            <a:headEnd/>
            <a:tailEnd/>
          </a:ln>
          <a:effectLst/>
        </p:spPr>
        <p:txBody>
          <a:bodyPr>
            <a:spAutoFit/>
          </a:bodyPr>
          <a:lstStyle/>
          <a:p>
            <a:pPr algn="ctr">
              <a:spcBef>
                <a:spcPct val="50000"/>
              </a:spcBef>
            </a:pPr>
            <a:r>
              <a:rPr lang="en-US" sz="800" b="1" i="1"/>
              <a:t>7. Army</a:t>
            </a:r>
            <a:r>
              <a:rPr lang="en-US" sz="800"/>
              <a:t>            (Brandenburger)</a:t>
            </a:r>
          </a:p>
        </p:txBody>
      </p:sp>
      <p:sp>
        <p:nvSpPr>
          <p:cNvPr id="20930" name="Text Box 450"/>
          <p:cNvSpPr txBox="1">
            <a:spLocks noChangeArrowheads="1"/>
          </p:cNvSpPr>
          <p:nvPr/>
        </p:nvSpPr>
        <p:spPr bwMode="auto">
          <a:xfrm>
            <a:off x="0" y="6073775"/>
            <a:ext cx="1060450" cy="282575"/>
          </a:xfrm>
          <a:prstGeom prst="rect">
            <a:avLst/>
          </a:prstGeom>
          <a:solidFill>
            <a:schemeClr val="bg1"/>
          </a:solidFill>
          <a:ln w="38100">
            <a:solidFill>
              <a:schemeClr val="tx1"/>
            </a:solidFill>
            <a:miter lim="800000"/>
            <a:headEnd/>
            <a:tailEnd/>
          </a:ln>
          <a:effectLst/>
        </p:spPr>
        <p:txBody>
          <a:bodyPr>
            <a:spAutoFit/>
          </a:bodyPr>
          <a:lstStyle/>
          <a:p>
            <a:pPr algn="ctr">
              <a:spcBef>
                <a:spcPct val="50000"/>
              </a:spcBef>
            </a:pPr>
            <a:r>
              <a:rPr lang="en-US" sz="1000"/>
              <a:t>Symbol guide</a:t>
            </a:r>
          </a:p>
        </p:txBody>
      </p:sp>
      <p:sp>
        <p:nvSpPr>
          <p:cNvPr id="20611" name="Text Box 131"/>
          <p:cNvSpPr txBox="1">
            <a:spLocks noChangeArrowheads="1"/>
          </p:cNvSpPr>
          <p:nvPr/>
        </p:nvSpPr>
        <p:spPr bwMode="auto">
          <a:xfrm>
            <a:off x="0" y="6362700"/>
            <a:ext cx="2587625" cy="495300"/>
          </a:xfrm>
          <a:prstGeom prst="rect">
            <a:avLst/>
          </a:prstGeom>
          <a:solidFill>
            <a:schemeClr val="bg1"/>
          </a:solidFill>
          <a:ln w="38100">
            <a:solidFill>
              <a:srgbClr val="0000FF"/>
            </a:solidFill>
            <a:miter lim="800000"/>
            <a:headEnd/>
            <a:tailEnd/>
          </a:ln>
          <a:effectLst/>
        </p:spPr>
        <p:txBody>
          <a:bodyPr>
            <a:spAutoFit/>
          </a:bodyPr>
          <a:lstStyle/>
          <a:p>
            <a:pPr algn="ctr">
              <a:lnSpc>
                <a:spcPct val="75000"/>
              </a:lnSpc>
              <a:spcBef>
                <a:spcPct val="50000"/>
              </a:spcBef>
            </a:pPr>
            <a:r>
              <a:rPr lang="en-US" sz="1200" b="1"/>
              <a:t>American Army &amp; allies</a:t>
            </a:r>
          </a:p>
          <a:p>
            <a:pPr algn="ctr">
              <a:lnSpc>
                <a:spcPct val="75000"/>
              </a:lnSpc>
              <a:spcBef>
                <a:spcPct val="50000"/>
              </a:spcBef>
            </a:pPr>
            <a:r>
              <a:rPr lang="en-US" sz="1200"/>
              <a:t>(Eisenhower/Bradley/Montgomery)</a:t>
            </a:r>
          </a:p>
        </p:txBody>
      </p:sp>
      <p:sp>
        <p:nvSpPr>
          <p:cNvPr id="21028" name="Text Box 548"/>
          <p:cNvSpPr txBox="1">
            <a:spLocks noChangeArrowheads="1"/>
          </p:cNvSpPr>
          <p:nvPr/>
        </p:nvSpPr>
        <p:spPr bwMode="auto">
          <a:xfrm>
            <a:off x="0" y="2733675"/>
            <a:ext cx="915988" cy="282575"/>
          </a:xfrm>
          <a:prstGeom prst="rect">
            <a:avLst/>
          </a:prstGeom>
          <a:solidFill>
            <a:schemeClr val="bg1"/>
          </a:solidFill>
          <a:ln w="38100">
            <a:solidFill>
              <a:schemeClr val="tx1"/>
            </a:solidFill>
            <a:miter lim="800000"/>
            <a:headEnd/>
            <a:tailEnd/>
          </a:ln>
          <a:effectLst/>
        </p:spPr>
        <p:txBody>
          <a:bodyPr>
            <a:spAutoFit/>
          </a:bodyPr>
          <a:lstStyle/>
          <a:p>
            <a:pPr algn="ctr">
              <a:spcBef>
                <a:spcPct val="50000"/>
              </a:spcBef>
            </a:pPr>
            <a:r>
              <a:rPr lang="en-US" sz="1000"/>
              <a:t>Landmarks</a:t>
            </a:r>
          </a:p>
        </p:txBody>
      </p:sp>
      <p:pic>
        <p:nvPicPr>
          <p:cNvPr id="21029" name="Picture 549"/>
          <p:cNvPicPr>
            <a:picLocks noChangeAspect="1" noChangeArrowheads="1"/>
          </p:cNvPicPr>
          <p:nvPr/>
        </p:nvPicPr>
        <p:blipFill>
          <a:blip r:embed="rId105"/>
          <a:srcRect r="32"/>
          <a:stretch>
            <a:fillRect/>
          </a:stretch>
        </p:blipFill>
        <p:spPr bwMode="auto">
          <a:xfrm>
            <a:off x="-236538" y="7780338"/>
            <a:ext cx="9159876" cy="6858000"/>
          </a:xfrm>
          <a:prstGeom prst="rect">
            <a:avLst/>
          </a:prstGeom>
          <a:noFill/>
          <a:ln w="9525">
            <a:noFill/>
            <a:miter lim="800000"/>
            <a:headEnd/>
            <a:tailEnd/>
          </a:ln>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endCondLst>
                                    <p:cond evt="onNext" delay="0">
                                      <p:tgtEl>
                                        <p:sldTgt/>
                                      </p:tgtEl>
                                    </p:cond>
                                  </p:endCondLst>
                                  <p:childTnLst>
                                    <p:set>
                                      <p:cBhvr rctx="PPT">
                                        <p:cTn id="6" dur="indefinite"/>
                                        <p:tgtEl>
                                          <p:spTgt spid="20641"/>
                                        </p:tgtEl>
                                        <p:attrNameLst>
                                          <p:attrName>style.opacity</p:attrName>
                                        </p:attrNameLst>
                                      </p:cBhvr>
                                      <p:to>
                                        <p:strVal val="0.75"/>
                                      </p:to>
                                    </p:set>
                                    <p:animEffect filter="image" prLst="opacity: 0.75">
                                      <p:cBhvr rctx="IE">
                                        <p:cTn id="7" dur="indefinite"/>
                                        <p:tgtEl>
                                          <p:spTgt spid="20641"/>
                                        </p:tgtEl>
                                      </p:cBhvr>
                                    </p:animEffect>
                                  </p:childTnLst>
                                </p:cTn>
                              </p:par>
                              <p:par>
                                <p:cTn id="8" presetID="9" presetClass="emph" presetSubtype="0" nodeType="withEffect">
                                  <p:stCondLst>
                                    <p:cond delay="0"/>
                                  </p:stCondLst>
                                  <p:childTnLst>
                                    <p:set>
                                      <p:cBhvr rctx="PPT">
                                        <p:cTn id="9" dur="indefinite"/>
                                        <p:tgtEl>
                                          <p:spTgt spid="20557"/>
                                        </p:tgtEl>
                                        <p:attrNameLst>
                                          <p:attrName>style.opacity</p:attrName>
                                        </p:attrNameLst>
                                      </p:cBhvr>
                                      <p:to>
                                        <p:strVal val="0.75"/>
                                      </p:to>
                                    </p:set>
                                    <p:animEffect filter="image" prLst="opacity: 0.75">
                                      <p:cBhvr rctx="IE">
                                        <p:cTn id="10" dur="indefinite"/>
                                        <p:tgtEl>
                                          <p:spTgt spid="20557"/>
                                        </p:tgtEl>
                                      </p:cBhvr>
                                    </p:animEffect>
                                  </p:childTnLst>
                                </p:cTn>
                              </p:par>
                              <p:par>
                                <p:cTn id="11" presetID="9" presetClass="emph" presetSubtype="0" nodeType="withEffect">
                                  <p:stCondLst>
                                    <p:cond delay="0"/>
                                  </p:stCondLst>
                                  <p:childTnLst>
                                    <p:set>
                                      <p:cBhvr rctx="PPT">
                                        <p:cTn id="12" dur="indefinite"/>
                                        <p:tgtEl>
                                          <p:spTgt spid="20665"/>
                                        </p:tgtEl>
                                        <p:attrNameLst>
                                          <p:attrName>style.opacity</p:attrName>
                                        </p:attrNameLst>
                                      </p:cBhvr>
                                      <p:to>
                                        <p:strVal val="0.75"/>
                                      </p:to>
                                    </p:set>
                                    <p:animEffect filter="image" prLst="opacity: 0.75">
                                      <p:cBhvr rctx="IE">
                                        <p:cTn id="13" dur="indefinite"/>
                                        <p:tgtEl>
                                          <p:spTgt spid="20665"/>
                                        </p:tgtEl>
                                      </p:cBhvr>
                                    </p:animEffect>
                                  </p:childTnLst>
                                </p:cTn>
                              </p:par>
                              <p:par>
                                <p:cTn id="14" presetID="9" presetClass="emph" presetSubtype="0" nodeType="withEffect">
                                  <p:stCondLst>
                                    <p:cond delay="0"/>
                                  </p:stCondLst>
                                  <p:childTnLst>
                                    <p:set>
                                      <p:cBhvr rctx="PPT">
                                        <p:cTn id="15" dur="indefinite"/>
                                        <p:tgtEl>
                                          <p:spTgt spid="20581"/>
                                        </p:tgtEl>
                                        <p:attrNameLst>
                                          <p:attrName>style.opacity</p:attrName>
                                        </p:attrNameLst>
                                      </p:cBhvr>
                                      <p:to>
                                        <p:strVal val="0.75"/>
                                      </p:to>
                                    </p:set>
                                    <p:animEffect filter="image" prLst="opacity: 0.75">
                                      <p:cBhvr rctx="IE">
                                        <p:cTn id="16" dur="indefinite"/>
                                        <p:tgtEl>
                                          <p:spTgt spid="20581"/>
                                        </p:tgtEl>
                                      </p:cBhvr>
                                    </p:animEffect>
                                  </p:childTnLst>
                                </p:cTn>
                              </p:par>
                              <p:par>
                                <p:cTn id="17" presetID="9" presetClass="emph" presetSubtype="0" nodeType="withEffect">
                                  <p:stCondLst>
                                    <p:cond delay="0"/>
                                  </p:stCondLst>
                                  <p:childTnLst>
                                    <p:set>
                                      <p:cBhvr rctx="PPT">
                                        <p:cTn id="18" dur="indefinite"/>
                                        <p:tgtEl>
                                          <p:spTgt spid="20535"/>
                                        </p:tgtEl>
                                        <p:attrNameLst>
                                          <p:attrName>style.opacity</p:attrName>
                                        </p:attrNameLst>
                                      </p:cBhvr>
                                      <p:to>
                                        <p:strVal val="0.75"/>
                                      </p:to>
                                    </p:set>
                                    <p:animEffect filter="image" prLst="opacity: 0.75">
                                      <p:cBhvr rctx="IE">
                                        <p:cTn id="19" dur="indefinite"/>
                                        <p:tgtEl>
                                          <p:spTgt spid="20535"/>
                                        </p:tgtEl>
                                      </p:cBhvr>
                                    </p:animEffect>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1.94444E-6 2.22222E-6 C 0.00122 0.01435 0.01545 0.06736 0.00712 0.08611 C -0.00121 0.10486 -0.03819 0.10694 -0.05017 0.1125 " pathEditMode="relative" rAng="0" ptsTypes="aaa">
                                      <p:cBhvr>
                                        <p:cTn id="23" dur="3500" fill="hold"/>
                                        <p:tgtEl>
                                          <p:spTgt spid="20686"/>
                                        </p:tgtEl>
                                        <p:attrNameLst>
                                          <p:attrName>ppt_x</p:attrName>
                                          <p:attrName>ppt_y</p:attrName>
                                        </p:attrNameLst>
                                      </p:cBhvr>
                                      <p:rCtr x="-17" y="56"/>
                                    </p:animMotion>
                                  </p:childTnLst>
                                </p:cTn>
                              </p:par>
                              <p:par>
                                <p:cTn id="24" presetID="10" presetClass="exit" presetSubtype="0" fill="hold" grpId="0" nodeType="withEffect">
                                  <p:stCondLst>
                                    <p:cond delay="0"/>
                                  </p:stCondLst>
                                  <p:childTnLst>
                                    <p:animEffect transition="out" filter="fade">
                                      <p:cBhvr>
                                        <p:cTn id="25" dur="1000"/>
                                        <p:tgtEl>
                                          <p:spTgt spid="20777"/>
                                        </p:tgtEl>
                                      </p:cBhvr>
                                    </p:animEffect>
                                    <p:set>
                                      <p:cBhvr>
                                        <p:cTn id="26" dur="1" fill="hold">
                                          <p:stCondLst>
                                            <p:cond delay="999"/>
                                          </p:stCondLst>
                                        </p:cTn>
                                        <p:tgtEl>
                                          <p:spTgt spid="20777"/>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1000"/>
                                        <p:tgtEl>
                                          <p:spTgt spid="20778"/>
                                        </p:tgtEl>
                                      </p:cBhvr>
                                    </p:animEffect>
                                    <p:set>
                                      <p:cBhvr>
                                        <p:cTn id="29" dur="1" fill="hold">
                                          <p:stCondLst>
                                            <p:cond delay="999"/>
                                          </p:stCondLst>
                                        </p:cTn>
                                        <p:tgtEl>
                                          <p:spTgt spid="20778"/>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1000"/>
                                        <p:tgtEl>
                                          <p:spTgt spid="20779"/>
                                        </p:tgtEl>
                                      </p:cBhvr>
                                    </p:animEffect>
                                    <p:set>
                                      <p:cBhvr>
                                        <p:cTn id="32" dur="1" fill="hold">
                                          <p:stCondLst>
                                            <p:cond delay="999"/>
                                          </p:stCondLst>
                                        </p:cTn>
                                        <p:tgtEl>
                                          <p:spTgt spid="20779"/>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1000"/>
                                        <p:tgtEl>
                                          <p:spTgt spid="20906"/>
                                        </p:tgtEl>
                                      </p:cBhvr>
                                    </p:animEffect>
                                    <p:set>
                                      <p:cBhvr>
                                        <p:cTn id="35" dur="1" fill="hold">
                                          <p:stCondLst>
                                            <p:cond delay="999"/>
                                          </p:stCondLst>
                                        </p:cTn>
                                        <p:tgtEl>
                                          <p:spTgt spid="20906"/>
                                        </p:tgtEl>
                                        <p:attrNameLst>
                                          <p:attrName>style.visibility</p:attrName>
                                        </p:attrNameLst>
                                      </p:cBhvr>
                                      <p:to>
                                        <p:strVal val="hidden"/>
                                      </p:to>
                                    </p:set>
                                  </p:childTnLst>
                                </p:cTn>
                              </p:par>
                              <p:par>
                                <p:cTn id="36" presetID="0" presetClass="path" presetSubtype="0" accel="50000" decel="50000" fill="hold" nodeType="withEffect">
                                  <p:stCondLst>
                                    <p:cond delay="1000"/>
                                  </p:stCondLst>
                                  <p:childTnLst>
                                    <p:animMotion origin="layout" path="M 5E-6 1.11111E-6 C 0.0033 0.01435 0.02674 0.05648 0.0198 0.08611 C 0.01285 0.11574 -0.02881 0.15856 -0.04166 0.17778 " pathEditMode="relative" rAng="0" ptsTypes="aaa">
                                      <p:cBhvr>
                                        <p:cTn id="37" dur="4000" fill="hold"/>
                                        <p:tgtEl>
                                          <p:spTgt spid="20582"/>
                                        </p:tgtEl>
                                        <p:attrNameLst>
                                          <p:attrName>ppt_x</p:attrName>
                                          <p:attrName>ppt_y</p:attrName>
                                        </p:attrNameLst>
                                      </p:cBhvr>
                                      <p:rCtr x="-7" y="89"/>
                                    </p:animMotion>
                                  </p:childTnLst>
                                </p:cTn>
                              </p:par>
                              <p:par>
                                <p:cTn id="38" presetID="10" presetClass="exit" presetSubtype="0" fill="hold" nodeType="withEffect">
                                  <p:stCondLst>
                                    <p:cond delay="0"/>
                                  </p:stCondLst>
                                  <p:childTnLst>
                                    <p:animEffect transition="out" filter="fade">
                                      <p:cBhvr>
                                        <p:cTn id="39" dur="1000"/>
                                        <p:tgtEl>
                                          <p:spTgt spid="20581"/>
                                        </p:tgtEl>
                                      </p:cBhvr>
                                    </p:animEffect>
                                    <p:set>
                                      <p:cBhvr>
                                        <p:cTn id="40" dur="1" fill="hold">
                                          <p:stCondLst>
                                            <p:cond delay="999"/>
                                          </p:stCondLst>
                                        </p:cTn>
                                        <p:tgtEl>
                                          <p:spTgt spid="20581"/>
                                        </p:tgtEl>
                                        <p:attrNameLst>
                                          <p:attrName>style.visibility</p:attrName>
                                        </p:attrNameLst>
                                      </p:cBhvr>
                                      <p:to>
                                        <p:strVal val="hidden"/>
                                      </p:to>
                                    </p:set>
                                  </p:childTnLst>
                                </p:cTn>
                              </p:par>
                              <p:par>
                                <p:cTn id="41" presetID="0" presetClass="path" presetSubtype="0" accel="50000" decel="50000" fill="hold" nodeType="withEffect">
                                  <p:stCondLst>
                                    <p:cond delay="0"/>
                                  </p:stCondLst>
                                  <p:childTnLst>
                                    <p:animMotion origin="layout" path="M -3.33333E-6 3.7037E-7 L 0.02726 0.02037 " pathEditMode="relative" rAng="0" ptsTypes="AA">
                                      <p:cBhvr>
                                        <p:cTn id="42" dur="2000" fill="hold"/>
                                        <p:tgtEl>
                                          <p:spTgt spid="20581"/>
                                        </p:tgtEl>
                                        <p:attrNameLst>
                                          <p:attrName>ppt_x</p:attrName>
                                          <p:attrName>ppt_y</p:attrName>
                                        </p:attrNameLst>
                                      </p:cBhvr>
                                      <p:rCtr x="14" y="10"/>
                                    </p:animMotion>
                                  </p:childTnLst>
                                </p:cTn>
                              </p:par>
                              <p:par>
                                <p:cTn id="43" presetID="0" presetClass="path" presetSubtype="0" accel="50000" decel="50000" fill="hold" nodeType="withEffect">
                                  <p:stCondLst>
                                    <p:cond delay="0"/>
                                  </p:stCondLst>
                                  <p:childTnLst>
                                    <p:animMotion origin="layout" path="M -1.38889E-6 -1.11111E-6 L 0.08681 0.02616 " pathEditMode="relative" rAng="0" ptsTypes="AA">
                                      <p:cBhvr>
                                        <p:cTn id="44" dur="2500" fill="hold"/>
                                        <p:tgtEl>
                                          <p:spTgt spid="20588"/>
                                        </p:tgtEl>
                                        <p:attrNameLst>
                                          <p:attrName>ppt_x</p:attrName>
                                          <p:attrName>ppt_y</p:attrName>
                                        </p:attrNameLst>
                                      </p:cBhvr>
                                      <p:rCtr x="43" y="13"/>
                                    </p:animMotion>
                                  </p:childTnLst>
                                </p:cTn>
                              </p:par>
                              <p:par>
                                <p:cTn id="45" presetID="0" presetClass="path" presetSubtype="0" accel="50000" decel="50000" fill="hold" nodeType="withEffect">
                                  <p:stCondLst>
                                    <p:cond delay="0"/>
                                  </p:stCondLst>
                                  <p:childTnLst>
                                    <p:animMotion origin="layout" path="M -5.55556E-7 -2.22222E-6 L 0.00347 0.03704 " pathEditMode="relative" rAng="0" ptsTypes="AA">
                                      <p:cBhvr>
                                        <p:cTn id="46" dur="1000" fill="hold"/>
                                        <p:tgtEl>
                                          <p:spTgt spid="20635"/>
                                        </p:tgtEl>
                                        <p:attrNameLst>
                                          <p:attrName>ppt_x</p:attrName>
                                          <p:attrName>ppt_y</p:attrName>
                                        </p:attrNameLst>
                                      </p:cBhvr>
                                      <p:rCtr x="2" y="19"/>
                                    </p:animMotion>
                                  </p:childTnLst>
                                </p:cTn>
                              </p:par>
                              <p:par>
                                <p:cTn id="47" presetID="26" presetClass="emph" presetSubtype="0" fill="hold" nodeType="withEffect">
                                  <p:stCondLst>
                                    <p:cond delay="1000"/>
                                  </p:stCondLst>
                                  <p:childTnLst>
                                    <p:animEffect transition="out" filter="fade">
                                      <p:cBhvr>
                                        <p:cTn id="48" dur="500" tmFilter="0, 0; .2, .5; .8, .5; 1, 0"/>
                                        <p:tgtEl>
                                          <p:spTgt spid="20634"/>
                                        </p:tgtEl>
                                      </p:cBhvr>
                                    </p:animEffect>
                                    <p:animScale>
                                      <p:cBhvr>
                                        <p:cTn id="49" dur="250" autoRev="1" fill="hold"/>
                                        <p:tgtEl>
                                          <p:spTgt spid="20634"/>
                                        </p:tgtEl>
                                      </p:cBhvr>
                                      <p:by x="105000" y="105000"/>
                                    </p:animScale>
                                  </p:childTnLst>
                                </p:cTn>
                              </p:par>
                              <p:par>
                                <p:cTn id="50" presetID="26" presetClass="emph" presetSubtype="0" fill="hold" nodeType="withEffect">
                                  <p:stCondLst>
                                    <p:cond delay="1000"/>
                                  </p:stCondLst>
                                  <p:childTnLst>
                                    <p:animEffect transition="out" filter="fade">
                                      <p:cBhvr>
                                        <p:cTn id="51" dur="500" tmFilter="0, 0; .2, .5; .8, .5; 1, 0"/>
                                        <p:tgtEl>
                                          <p:spTgt spid="20635"/>
                                        </p:tgtEl>
                                      </p:cBhvr>
                                    </p:animEffect>
                                    <p:animScale>
                                      <p:cBhvr>
                                        <p:cTn id="52" dur="250" autoRev="1" fill="hold"/>
                                        <p:tgtEl>
                                          <p:spTgt spid="20635"/>
                                        </p:tgtEl>
                                      </p:cBhvr>
                                      <p:by x="105000" y="105000"/>
                                    </p:animScale>
                                  </p:childTnLst>
                                </p:cTn>
                              </p:par>
                              <p:par>
                                <p:cTn id="53" presetID="0" presetClass="path" presetSubtype="0" accel="50000" decel="50000" fill="hold" nodeType="withEffect">
                                  <p:stCondLst>
                                    <p:cond delay="0"/>
                                  </p:stCondLst>
                                  <p:childTnLst>
                                    <p:animMotion origin="layout" path="M 0 0 L 0 -0.04445 " pathEditMode="relative" ptsTypes="AA">
                                      <p:cBhvr>
                                        <p:cTn id="54" dur="3000" fill="hold"/>
                                        <p:tgtEl>
                                          <p:spTgt spid="20636"/>
                                        </p:tgtEl>
                                        <p:attrNameLst>
                                          <p:attrName>ppt_x</p:attrName>
                                          <p:attrName>ppt_y</p:attrName>
                                        </p:attrNameLst>
                                      </p:cBhvr>
                                    </p:animMotion>
                                  </p:childTnLst>
                                </p:cTn>
                              </p:par>
                              <p:par>
                                <p:cTn id="55" presetID="0" presetClass="path" presetSubtype="0" accel="50000" decel="50000" fill="hold" nodeType="withEffect">
                                  <p:stCondLst>
                                    <p:cond delay="0"/>
                                  </p:stCondLst>
                                  <p:childTnLst>
                                    <p:animMotion origin="layout" path="M -8.33333E-7 3.7037E-7 L -0.01302 -0.04074 " pathEditMode="relative" rAng="0" ptsTypes="AA">
                                      <p:cBhvr>
                                        <p:cTn id="56" dur="3000" fill="hold"/>
                                        <p:tgtEl>
                                          <p:spTgt spid="20542"/>
                                        </p:tgtEl>
                                        <p:attrNameLst>
                                          <p:attrName>ppt_x</p:attrName>
                                          <p:attrName>ppt_y</p:attrName>
                                        </p:attrNameLst>
                                      </p:cBhvr>
                                      <p:rCtr x="-7" y="-20"/>
                                    </p:animMotion>
                                  </p:childTnLst>
                                </p:cTn>
                              </p:par>
                              <p:par>
                                <p:cTn id="57" presetID="32" presetClass="emph" presetSubtype="0" repeatCount="2000" fill="hold" nodeType="withEffect">
                                  <p:stCondLst>
                                    <p:cond delay="0"/>
                                  </p:stCondLst>
                                  <p:childTnLst>
                                    <p:animClr clrSpc="rgb" dir="cw">
                                      <p:cBhvr override="childStyle">
                                        <p:cTn id="58" dur="150" fill="hold"/>
                                        <p:tgtEl>
                                          <p:spTgt spid="20542"/>
                                        </p:tgtEl>
                                        <p:attrNameLst>
                                          <p:attrName>style.color</p:attrName>
                                        </p:attrNameLst>
                                      </p:cBhvr>
                                      <p:to>
                                        <a:srgbClr val="97DD97"/>
                                      </p:to>
                                    </p:animClr>
                                    <p:animClr clrSpc="rgb" dir="cw">
                                      <p:cBhvr>
                                        <p:cTn id="59" dur="150" fill="hold"/>
                                        <p:tgtEl>
                                          <p:spTgt spid="20542"/>
                                        </p:tgtEl>
                                        <p:attrNameLst>
                                          <p:attrName>fillcolor</p:attrName>
                                        </p:attrNameLst>
                                      </p:cBhvr>
                                      <p:to>
                                        <a:srgbClr val="97DD97"/>
                                      </p:to>
                                    </p:animClr>
                                    <p:set>
                                      <p:cBhvr>
                                        <p:cTn id="60" dur="150" fill="hold"/>
                                        <p:tgtEl>
                                          <p:spTgt spid="20542"/>
                                        </p:tgtEl>
                                        <p:attrNameLst>
                                          <p:attrName>fill.type</p:attrName>
                                        </p:attrNameLst>
                                      </p:cBhvr>
                                      <p:to>
                                        <p:strVal val="solid"/>
                                      </p:to>
                                    </p:set>
                                    <p:set>
                                      <p:cBhvr>
                                        <p:cTn id="61" dur="150" fill="hold"/>
                                        <p:tgtEl>
                                          <p:spTgt spid="20542"/>
                                        </p:tgtEl>
                                        <p:attrNameLst>
                                          <p:attrName>fill.on</p:attrName>
                                        </p:attrNameLst>
                                      </p:cBhvr>
                                      <p:to>
                                        <p:strVal val="true"/>
                                      </p:to>
                                    </p:set>
                                    <p:animRot by="120000">
                                      <p:cBhvr>
                                        <p:cTn id="62" dur="150" fill="hold">
                                          <p:stCondLst>
                                            <p:cond delay="0"/>
                                          </p:stCondLst>
                                        </p:cTn>
                                        <p:tgtEl>
                                          <p:spTgt spid="20542"/>
                                        </p:tgtEl>
                                        <p:attrNameLst>
                                          <p:attrName>r</p:attrName>
                                        </p:attrNameLst>
                                      </p:cBhvr>
                                    </p:animRot>
                                    <p:animRot by="-240000">
                                      <p:cBhvr>
                                        <p:cTn id="63" dur="300" fill="hold">
                                          <p:stCondLst>
                                            <p:cond delay="300"/>
                                          </p:stCondLst>
                                        </p:cTn>
                                        <p:tgtEl>
                                          <p:spTgt spid="20542"/>
                                        </p:tgtEl>
                                        <p:attrNameLst>
                                          <p:attrName>r</p:attrName>
                                        </p:attrNameLst>
                                      </p:cBhvr>
                                    </p:animRot>
                                    <p:animRot by="240000">
                                      <p:cBhvr>
                                        <p:cTn id="64" dur="300" fill="hold">
                                          <p:stCondLst>
                                            <p:cond delay="600"/>
                                          </p:stCondLst>
                                        </p:cTn>
                                        <p:tgtEl>
                                          <p:spTgt spid="20542"/>
                                        </p:tgtEl>
                                        <p:attrNameLst>
                                          <p:attrName>r</p:attrName>
                                        </p:attrNameLst>
                                      </p:cBhvr>
                                    </p:animRot>
                                    <p:animRot by="-240000">
                                      <p:cBhvr>
                                        <p:cTn id="65" dur="300" fill="hold">
                                          <p:stCondLst>
                                            <p:cond delay="900"/>
                                          </p:stCondLst>
                                        </p:cTn>
                                        <p:tgtEl>
                                          <p:spTgt spid="20542"/>
                                        </p:tgtEl>
                                        <p:attrNameLst>
                                          <p:attrName>r</p:attrName>
                                        </p:attrNameLst>
                                      </p:cBhvr>
                                    </p:animRot>
                                    <p:animRot by="120000">
                                      <p:cBhvr>
                                        <p:cTn id="66" dur="300" fill="hold">
                                          <p:stCondLst>
                                            <p:cond delay="1200"/>
                                          </p:stCondLst>
                                        </p:cTn>
                                        <p:tgtEl>
                                          <p:spTgt spid="20542"/>
                                        </p:tgtEl>
                                        <p:attrNameLst>
                                          <p:attrName>r</p:attrName>
                                        </p:attrNameLst>
                                      </p:cBhvr>
                                    </p:animRot>
                                  </p:childTnLst>
                                </p:cTn>
                              </p:par>
                              <p:par>
                                <p:cTn id="67" presetID="32" presetClass="emph" presetSubtype="0" repeatCount="2000" fill="hold" nodeType="withEffect">
                                  <p:stCondLst>
                                    <p:cond delay="0"/>
                                  </p:stCondLst>
                                  <p:childTnLst>
                                    <p:animClr clrSpc="rgb" dir="cw">
                                      <p:cBhvr override="childStyle">
                                        <p:cTn id="68" dur="150" fill="hold"/>
                                        <p:tgtEl>
                                          <p:spTgt spid="20636"/>
                                        </p:tgtEl>
                                        <p:attrNameLst>
                                          <p:attrName>style.color</p:attrName>
                                        </p:attrNameLst>
                                      </p:cBhvr>
                                      <p:to>
                                        <a:srgbClr val="97DD97"/>
                                      </p:to>
                                    </p:animClr>
                                    <p:animClr clrSpc="rgb" dir="cw">
                                      <p:cBhvr>
                                        <p:cTn id="69" dur="150" fill="hold"/>
                                        <p:tgtEl>
                                          <p:spTgt spid="20636"/>
                                        </p:tgtEl>
                                        <p:attrNameLst>
                                          <p:attrName>fillcolor</p:attrName>
                                        </p:attrNameLst>
                                      </p:cBhvr>
                                      <p:to>
                                        <a:srgbClr val="97DD97"/>
                                      </p:to>
                                    </p:animClr>
                                    <p:set>
                                      <p:cBhvr>
                                        <p:cTn id="70" dur="150" fill="hold"/>
                                        <p:tgtEl>
                                          <p:spTgt spid="20636"/>
                                        </p:tgtEl>
                                        <p:attrNameLst>
                                          <p:attrName>fill.type</p:attrName>
                                        </p:attrNameLst>
                                      </p:cBhvr>
                                      <p:to>
                                        <p:strVal val="solid"/>
                                      </p:to>
                                    </p:set>
                                    <p:set>
                                      <p:cBhvr>
                                        <p:cTn id="71" dur="150" fill="hold"/>
                                        <p:tgtEl>
                                          <p:spTgt spid="20636"/>
                                        </p:tgtEl>
                                        <p:attrNameLst>
                                          <p:attrName>fill.on</p:attrName>
                                        </p:attrNameLst>
                                      </p:cBhvr>
                                      <p:to>
                                        <p:strVal val="true"/>
                                      </p:to>
                                    </p:set>
                                    <p:animRot by="120000">
                                      <p:cBhvr>
                                        <p:cTn id="72" dur="150" fill="hold">
                                          <p:stCondLst>
                                            <p:cond delay="0"/>
                                          </p:stCondLst>
                                        </p:cTn>
                                        <p:tgtEl>
                                          <p:spTgt spid="20636"/>
                                        </p:tgtEl>
                                        <p:attrNameLst>
                                          <p:attrName>r</p:attrName>
                                        </p:attrNameLst>
                                      </p:cBhvr>
                                    </p:animRot>
                                    <p:animRot by="-240000">
                                      <p:cBhvr>
                                        <p:cTn id="73" dur="300" fill="hold">
                                          <p:stCondLst>
                                            <p:cond delay="300"/>
                                          </p:stCondLst>
                                        </p:cTn>
                                        <p:tgtEl>
                                          <p:spTgt spid="20636"/>
                                        </p:tgtEl>
                                        <p:attrNameLst>
                                          <p:attrName>r</p:attrName>
                                        </p:attrNameLst>
                                      </p:cBhvr>
                                    </p:animRot>
                                    <p:animRot by="240000">
                                      <p:cBhvr>
                                        <p:cTn id="74" dur="300" fill="hold">
                                          <p:stCondLst>
                                            <p:cond delay="600"/>
                                          </p:stCondLst>
                                        </p:cTn>
                                        <p:tgtEl>
                                          <p:spTgt spid="20636"/>
                                        </p:tgtEl>
                                        <p:attrNameLst>
                                          <p:attrName>r</p:attrName>
                                        </p:attrNameLst>
                                      </p:cBhvr>
                                    </p:animRot>
                                    <p:animRot by="-240000">
                                      <p:cBhvr>
                                        <p:cTn id="75" dur="300" fill="hold">
                                          <p:stCondLst>
                                            <p:cond delay="900"/>
                                          </p:stCondLst>
                                        </p:cTn>
                                        <p:tgtEl>
                                          <p:spTgt spid="20636"/>
                                        </p:tgtEl>
                                        <p:attrNameLst>
                                          <p:attrName>r</p:attrName>
                                        </p:attrNameLst>
                                      </p:cBhvr>
                                    </p:animRot>
                                    <p:animRot by="120000">
                                      <p:cBhvr>
                                        <p:cTn id="76" dur="300" fill="hold">
                                          <p:stCondLst>
                                            <p:cond delay="1200"/>
                                          </p:stCondLst>
                                        </p:cTn>
                                        <p:tgtEl>
                                          <p:spTgt spid="20636"/>
                                        </p:tgtEl>
                                        <p:attrNameLst>
                                          <p:attrName>r</p:attrName>
                                        </p:attrNameLst>
                                      </p:cBhvr>
                                    </p:animRot>
                                  </p:childTnLst>
                                </p:cTn>
                              </p:par>
                              <p:par>
                                <p:cTn id="77" presetID="32" presetClass="emph" presetSubtype="0" repeatCount="2000" fill="hold" nodeType="withEffect">
                                  <p:stCondLst>
                                    <p:cond delay="0"/>
                                  </p:stCondLst>
                                  <p:childTnLst>
                                    <p:animClr clrSpc="rgb" dir="cw">
                                      <p:cBhvr override="childStyle">
                                        <p:cTn id="78" dur="150" fill="hold"/>
                                        <p:tgtEl>
                                          <p:spTgt spid="20633"/>
                                        </p:tgtEl>
                                        <p:attrNameLst>
                                          <p:attrName>style.color</p:attrName>
                                        </p:attrNameLst>
                                      </p:cBhvr>
                                      <p:to>
                                        <a:srgbClr val="97DD97"/>
                                      </p:to>
                                    </p:animClr>
                                    <p:animClr clrSpc="rgb" dir="cw">
                                      <p:cBhvr>
                                        <p:cTn id="79" dur="150" fill="hold"/>
                                        <p:tgtEl>
                                          <p:spTgt spid="20633"/>
                                        </p:tgtEl>
                                        <p:attrNameLst>
                                          <p:attrName>fillcolor</p:attrName>
                                        </p:attrNameLst>
                                      </p:cBhvr>
                                      <p:to>
                                        <a:srgbClr val="97DD97"/>
                                      </p:to>
                                    </p:animClr>
                                    <p:set>
                                      <p:cBhvr>
                                        <p:cTn id="80" dur="150" fill="hold"/>
                                        <p:tgtEl>
                                          <p:spTgt spid="20633"/>
                                        </p:tgtEl>
                                        <p:attrNameLst>
                                          <p:attrName>fill.type</p:attrName>
                                        </p:attrNameLst>
                                      </p:cBhvr>
                                      <p:to>
                                        <p:strVal val="solid"/>
                                      </p:to>
                                    </p:set>
                                    <p:set>
                                      <p:cBhvr>
                                        <p:cTn id="81" dur="150" fill="hold"/>
                                        <p:tgtEl>
                                          <p:spTgt spid="20633"/>
                                        </p:tgtEl>
                                        <p:attrNameLst>
                                          <p:attrName>fill.on</p:attrName>
                                        </p:attrNameLst>
                                      </p:cBhvr>
                                      <p:to>
                                        <p:strVal val="true"/>
                                      </p:to>
                                    </p:set>
                                    <p:animRot by="120000">
                                      <p:cBhvr>
                                        <p:cTn id="82" dur="150" fill="hold">
                                          <p:stCondLst>
                                            <p:cond delay="0"/>
                                          </p:stCondLst>
                                        </p:cTn>
                                        <p:tgtEl>
                                          <p:spTgt spid="20633"/>
                                        </p:tgtEl>
                                        <p:attrNameLst>
                                          <p:attrName>r</p:attrName>
                                        </p:attrNameLst>
                                      </p:cBhvr>
                                    </p:animRot>
                                    <p:animRot by="-240000">
                                      <p:cBhvr>
                                        <p:cTn id="83" dur="300" fill="hold">
                                          <p:stCondLst>
                                            <p:cond delay="300"/>
                                          </p:stCondLst>
                                        </p:cTn>
                                        <p:tgtEl>
                                          <p:spTgt spid="20633"/>
                                        </p:tgtEl>
                                        <p:attrNameLst>
                                          <p:attrName>r</p:attrName>
                                        </p:attrNameLst>
                                      </p:cBhvr>
                                    </p:animRot>
                                    <p:animRot by="240000">
                                      <p:cBhvr>
                                        <p:cTn id="84" dur="300" fill="hold">
                                          <p:stCondLst>
                                            <p:cond delay="600"/>
                                          </p:stCondLst>
                                        </p:cTn>
                                        <p:tgtEl>
                                          <p:spTgt spid="20633"/>
                                        </p:tgtEl>
                                        <p:attrNameLst>
                                          <p:attrName>r</p:attrName>
                                        </p:attrNameLst>
                                      </p:cBhvr>
                                    </p:animRot>
                                    <p:animRot by="-240000">
                                      <p:cBhvr>
                                        <p:cTn id="85" dur="300" fill="hold">
                                          <p:stCondLst>
                                            <p:cond delay="900"/>
                                          </p:stCondLst>
                                        </p:cTn>
                                        <p:tgtEl>
                                          <p:spTgt spid="20633"/>
                                        </p:tgtEl>
                                        <p:attrNameLst>
                                          <p:attrName>r</p:attrName>
                                        </p:attrNameLst>
                                      </p:cBhvr>
                                    </p:animRot>
                                    <p:animRot by="120000">
                                      <p:cBhvr>
                                        <p:cTn id="86" dur="300" fill="hold">
                                          <p:stCondLst>
                                            <p:cond delay="1200"/>
                                          </p:stCondLst>
                                        </p:cTn>
                                        <p:tgtEl>
                                          <p:spTgt spid="20633"/>
                                        </p:tgtEl>
                                        <p:attrNameLst>
                                          <p:attrName>r</p:attrName>
                                        </p:attrNameLst>
                                      </p:cBhvr>
                                    </p:animRot>
                                  </p:childTnLst>
                                </p:cTn>
                              </p:par>
                              <p:par>
                                <p:cTn id="87" presetID="32" presetClass="emph" presetSubtype="0" repeatCount="2000" fill="hold" nodeType="withEffect">
                                  <p:stCondLst>
                                    <p:cond delay="0"/>
                                  </p:stCondLst>
                                  <p:childTnLst>
                                    <p:animClr clrSpc="rgb" dir="cw">
                                      <p:cBhvr override="childStyle">
                                        <p:cTn id="88" dur="150" fill="hold"/>
                                        <p:tgtEl>
                                          <p:spTgt spid="20609"/>
                                        </p:tgtEl>
                                        <p:attrNameLst>
                                          <p:attrName>style.color</p:attrName>
                                        </p:attrNameLst>
                                      </p:cBhvr>
                                      <p:to>
                                        <a:srgbClr val="97DD97"/>
                                      </p:to>
                                    </p:animClr>
                                    <p:animClr clrSpc="rgb" dir="cw">
                                      <p:cBhvr>
                                        <p:cTn id="89" dur="150" fill="hold"/>
                                        <p:tgtEl>
                                          <p:spTgt spid="20609"/>
                                        </p:tgtEl>
                                        <p:attrNameLst>
                                          <p:attrName>fillcolor</p:attrName>
                                        </p:attrNameLst>
                                      </p:cBhvr>
                                      <p:to>
                                        <a:srgbClr val="97DD97"/>
                                      </p:to>
                                    </p:animClr>
                                    <p:set>
                                      <p:cBhvr>
                                        <p:cTn id="90" dur="150" fill="hold"/>
                                        <p:tgtEl>
                                          <p:spTgt spid="20609"/>
                                        </p:tgtEl>
                                        <p:attrNameLst>
                                          <p:attrName>fill.type</p:attrName>
                                        </p:attrNameLst>
                                      </p:cBhvr>
                                      <p:to>
                                        <p:strVal val="solid"/>
                                      </p:to>
                                    </p:set>
                                    <p:set>
                                      <p:cBhvr>
                                        <p:cTn id="91" dur="150" fill="hold"/>
                                        <p:tgtEl>
                                          <p:spTgt spid="20609"/>
                                        </p:tgtEl>
                                        <p:attrNameLst>
                                          <p:attrName>fill.on</p:attrName>
                                        </p:attrNameLst>
                                      </p:cBhvr>
                                      <p:to>
                                        <p:strVal val="true"/>
                                      </p:to>
                                    </p:set>
                                    <p:animRot by="120000">
                                      <p:cBhvr>
                                        <p:cTn id="92" dur="150" fill="hold">
                                          <p:stCondLst>
                                            <p:cond delay="0"/>
                                          </p:stCondLst>
                                        </p:cTn>
                                        <p:tgtEl>
                                          <p:spTgt spid="20609"/>
                                        </p:tgtEl>
                                        <p:attrNameLst>
                                          <p:attrName>r</p:attrName>
                                        </p:attrNameLst>
                                      </p:cBhvr>
                                    </p:animRot>
                                    <p:animRot by="-240000">
                                      <p:cBhvr>
                                        <p:cTn id="93" dur="300" fill="hold">
                                          <p:stCondLst>
                                            <p:cond delay="300"/>
                                          </p:stCondLst>
                                        </p:cTn>
                                        <p:tgtEl>
                                          <p:spTgt spid="20609"/>
                                        </p:tgtEl>
                                        <p:attrNameLst>
                                          <p:attrName>r</p:attrName>
                                        </p:attrNameLst>
                                      </p:cBhvr>
                                    </p:animRot>
                                    <p:animRot by="240000">
                                      <p:cBhvr>
                                        <p:cTn id="94" dur="300" fill="hold">
                                          <p:stCondLst>
                                            <p:cond delay="600"/>
                                          </p:stCondLst>
                                        </p:cTn>
                                        <p:tgtEl>
                                          <p:spTgt spid="20609"/>
                                        </p:tgtEl>
                                        <p:attrNameLst>
                                          <p:attrName>r</p:attrName>
                                        </p:attrNameLst>
                                      </p:cBhvr>
                                    </p:animRot>
                                    <p:animRot by="-240000">
                                      <p:cBhvr>
                                        <p:cTn id="95" dur="300" fill="hold">
                                          <p:stCondLst>
                                            <p:cond delay="900"/>
                                          </p:stCondLst>
                                        </p:cTn>
                                        <p:tgtEl>
                                          <p:spTgt spid="20609"/>
                                        </p:tgtEl>
                                        <p:attrNameLst>
                                          <p:attrName>r</p:attrName>
                                        </p:attrNameLst>
                                      </p:cBhvr>
                                    </p:animRot>
                                    <p:animRot by="120000">
                                      <p:cBhvr>
                                        <p:cTn id="96" dur="300" fill="hold">
                                          <p:stCondLst>
                                            <p:cond delay="1200"/>
                                          </p:stCondLst>
                                        </p:cTn>
                                        <p:tgtEl>
                                          <p:spTgt spid="20609"/>
                                        </p:tgtEl>
                                        <p:attrNameLst>
                                          <p:attrName>r</p:attrName>
                                        </p:attrNameLst>
                                      </p:cBhvr>
                                    </p:animRot>
                                  </p:childTnLst>
                                </p:cTn>
                              </p:par>
                              <p:par>
                                <p:cTn id="97" presetID="0" presetClass="path" presetSubtype="0" accel="50000" decel="50000" fill="hold" nodeType="withEffect">
                                  <p:stCondLst>
                                    <p:cond delay="0"/>
                                  </p:stCondLst>
                                  <p:childTnLst>
                                    <p:animMotion origin="layout" path="M 4.44444E-6 0.00023 L -0.0007 -0.01551 " pathEditMode="relative" rAng="0" ptsTypes="AA">
                                      <p:cBhvr>
                                        <p:cTn id="98" dur="1500" fill="hold"/>
                                        <p:tgtEl>
                                          <p:spTgt spid="20664"/>
                                        </p:tgtEl>
                                        <p:attrNameLst>
                                          <p:attrName>ppt_x</p:attrName>
                                          <p:attrName>ppt_y</p:attrName>
                                        </p:attrNameLst>
                                      </p:cBhvr>
                                      <p:rCtr x="0" y="-8"/>
                                    </p:animMotion>
                                  </p:childTnLst>
                                </p:cTn>
                              </p:par>
                              <p:par>
                                <p:cTn id="99" presetID="32" presetClass="emph" presetSubtype="0" repeatCount="2000" fill="hold" nodeType="withEffect">
                                  <p:stCondLst>
                                    <p:cond delay="0"/>
                                  </p:stCondLst>
                                  <p:childTnLst>
                                    <p:animClr clrSpc="rgb" dir="cw">
                                      <p:cBhvr override="childStyle">
                                        <p:cTn id="100" dur="150" fill="hold"/>
                                        <p:tgtEl>
                                          <p:spTgt spid="20551"/>
                                        </p:tgtEl>
                                        <p:attrNameLst>
                                          <p:attrName>style.color</p:attrName>
                                        </p:attrNameLst>
                                      </p:cBhvr>
                                      <p:to>
                                        <a:srgbClr val="97DD97"/>
                                      </p:to>
                                    </p:animClr>
                                    <p:animClr clrSpc="rgb" dir="cw">
                                      <p:cBhvr>
                                        <p:cTn id="101" dur="150" fill="hold"/>
                                        <p:tgtEl>
                                          <p:spTgt spid="20551"/>
                                        </p:tgtEl>
                                        <p:attrNameLst>
                                          <p:attrName>fillcolor</p:attrName>
                                        </p:attrNameLst>
                                      </p:cBhvr>
                                      <p:to>
                                        <a:srgbClr val="97DD97"/>
                                      </p:to>
                                    </p:animClr>
                                    <p:set>
                                      <p:cBhvr>
                                        <p:cTn id="102" dur="150" fill="hold"/>
                                        <p:tgtEl>
                                          <p:spTgt spid="20551"/>
                                        </p:tgtEl>
                                        <p:attrNameLst>
                                          <p:attrName>fill.type</p:attrName>
                                        </p:attrNameLst>
                                      </p:cBhvr>
                                      <p:to>
                                        <p:strVal val="solid"/>
                                      </p:to>
                                    </p:set>
                                    <p:set>
                                      <p:cBhvr>
                                        <p:cTn id="103" dur="150" fill="hold"/>
                                        <p:tgtEl>
                                          <p:spTgt spid="20551"/>
                                        </p:tgtEl>
                                        <p:attrNameLst>
                                          <p:attrName>fill.on</p:attrName>
                                        </p:attrNameLst>
                                      </p:cBhvr>
                                      <p:to>
                                        <p:strVal val="true"/>
                                      </p:to>
                                    </p:set>
                                    <p:animRot by="120000">
                                      <p:cBhvr>
                                        <p:cTn id="104" dur="150" fill="hold">
                                          <p:stCondLst>
                                            <p:cond delay="0"/>
                                          </p:stCondLst>
                                        </p:cTn>
                                        <p:tgtEl>
                                          <p:spTgt spid="20551"/>
                                        </p:tgtEl>
                                        <p:attrNameLst>
                                          <p:attrName>r</p:attrName>
                                        </p:attrNameLst>
                                      </p:cBhvr>
                                    </p:animRot>
                                    <p:animRot by="-240000">
                                      <p:cBhvr>
                                        <p:cTn id="105" dur="300" fill="hold">
                                          <p:stCondLst>
                                            <p:cond delay="300"/>
                                          </p:stCondLst>
                                        </p:cTn>
                                        <p:tgtEl>
                                          <p:spTgt spid="20551"/>
                                        </p:tgtEl>
                                        <p:attrNameLst>
                                          <p:attrName>r</p:attrName>
                                        </p:attrNameLst>
                                      </p:cBhvr>
                                    </p:animRot>
                                    <p:animRot by="240000">
                                      <p:cBhvr>
                                        <p:cTn id="106" dur="300" fill="hold">
                                          <p:stCondLst>
                                            <p:cond delay="600"/>
                                          </p:stCondLst>
                                        </p:cTn>
                                        <p:tgtEl>
                                          <p:spTgt spid="20551"/>
                                        </p:tgtEl>
                                        <p:attrNameLst>
                                          <p:attrName>r</p:attrName>
                                        </p:attrNameLst>
                                      </p:cBhvr>
                                    </p:animRot>
                                    <p:animRot by="-240000">
                                      <p:cBhvr>
                                        <p:cTn id="107" dur="300" fill="hold">
                                          <p:stCondLst>
                                            <p:cond delay="900"/>
                                          </p:stCondLst>
                                        </p:cTn>
                                        <p:tgtEl>
                                          <p:spTgt spid="20551"/>
                                        </p:tgtEl>
                                        <p:attrNameLst>
                                          <p:attrName>r</p:attrName>
                                        </p:attrNameLst>
                                      </p:cBhvr>
                                    </p:animRot>
                                    <p:animRot by="120000">
                                      <p:cBhvr>
                                        <p:cTn id="108" dur="300" fill="hold">
                                          <p:stCondLst>
                                            <p:cond delay="1200"/>
                                          </p:stCondLst>
                                        </p:cTn>
                                        <p:tgtEl>
                                          <p:spTgt spid="20551"/>
                                        </p:tgtEl>
                                        <p:attrNameLst>
                                          <p:attrName>r</p:attrName>
                                        </p:attrNameLst>
                                      </p:cBhvr>
                                    </p:animRot>
                                  </p:childTnLst>
                                </p:cTn>
                              </p:par>
                              <p:par>
                                <p:cTn id="109" presetID="32" presetClass="emph" presetSubtype="0" repeatCount="2000" fill="hold" nodeType="withEffect">
                                  <p:stCondLst>
                                    <p:cond delay="0"/>
                                  </p:stCondLst>
                                  <p:childTnLst>
                                    <p:animClr clrSpc="rgb" dir="cw">
                                      <p:cBhvr override="childStyle">
                                        <p:cTn id="110" dur="150" fill="hold"/>
                                        <p:tgtEl>
                                          <p:spTgt spid="20664"/>
                                        </p:tgtEl>
                                        <p:attrNameLst>
                                          <p:attrName>style.color</p:attrName>
                                        </p:attrNameLst>
                                      </p:cBhvr>
                                      <p:to>
                                        <a:srgbClr val="97DD97"/>
                                      </p:to>
                                    </p:animClr>
                                    <p:animClr clrSpc="rgb" dir="cw">
                                      <p:cBhvr>
                                        <p:cTn id="111" dur="150" fill="hold"/>
                                        <p:tgtEl>
                                          <p:spTgt spid="20664"/>
                                        </p:tgtEl>
                                        <p:attrNameLst>
                                          <p:attrName>fillcolor</p:attrName>
                                        </p:attrNameLst>
                                      </p:cBhvr>
                                      <p:to>
                                        <a:srgbClr val="97DD97"/>
                                      </p:to>
                                    </p:animClr>
                                    <p:set>
                                      <p:cBhvr>
                                        <p:cTn id="112" dur="150" fill="hold"/>
                                        <p:tgtEl>
                                          <p:spTgt spid="20664"/>
                                        </p:tgtEl>
                                        <p:attrNameLst>
                                          <p:attrName>fill.type</p:attrName>
                                        </p:attrNameLst>
                                      </p:cBhvr>
                                      <p:to>
                                        <p:strVal val="solid"/>
                                      </p:to>
                                    </p:set>
                                    <p:set>
                                      <p:cBhvr>
                                        <p:cTn id="113" dur="150" fill="hold"/>
                                        <p:tgtEl>
                                          <p:spTgt spid="20664"/>
                                        </p:tgtEl>
                                        <p:attrNameLst>
                                          <p:attrName>fill.on</p:attrName>
                                        </p:attrNameLst>
                                      </p:cBhvr>
                                      <p:to>
                                        <p:strVal val="true"/>
                                      </p:to>
                                    </p:set>
                                    <p:animRot by="120000">
                                      <p:cBhvr>
                                        <p:cTn id="114" dur="150" fill="hold">
                                          <p:stCondLst>
                                            <p:cond delay="0"/>
                                          </p:stCondLst>
                                        </p:cTn>
                                        <p:tgtEl>
                                          <p:spTgt spid="20664"/>
                                        </p:tgtEl>
                                        <p:attrNameLst>
                                          <p:attrName>r</p:attrName>
                                        </p:attrNameLst>
                                      </p:cBhvr>
                                    </p:animRot>
                                    <p:animRot by="-240000">
                                      <p:cBhvr>
                                        <p:cTn id="115" dur="300" fill="hold">
                                          <p:stCondLst>
                                            <p:cond delay="300"/>
                                          </p:stCondLst>
                                        </p:cTn>
                                        <p:tgtEl>
                                          <p:spTgt spid="20664"/>
                                        </p:tgtEl>
                                        <p:attrNameLst>
                                          <p:attrName>r</p:attrName>
                                        </p:attrNameLst>
                                      </p:cBhvr>
                                    </p:animRot>
                                    <p:animRot by="240000">
                                      <p:cBhvr>
                                        <p:cTn id="116" dur="300" fill="hold">
                                          <p:stCondLst>
                                            <p:cond delay="600"/>
                                          </p:stCondLst>
                                        </p:cTn>
                                        <p:tgtEl>
                                          <p:spTgt spid="20664"/>
                                        </p:tgtEl>
                                        <p:attrNameLst>
                                          <p:attrName>r</p:attrName>
                                        </p:attrNameLst>
                                      </p:cBhvr>
                                    </p:animRot>
                                    <p:animRot by="-240000">
                                      <p:cBhvr>
                                        <p:cTn id="117" dur="300" fill="hold">
                                          <p:stCondLst>
                                            <p:cond delay="900"/>
                                          </p:stCondLst>
                                        </p:cTn>
                                        <p:tgtEl>
                                          <p:spTgt spid="20664"/>
                                        </p:tgtEl>
                                        <p:attrNameLst>
                                          <p:attrName>r</p:attrName>
                                        </p:attrNameLst>
                                      </p:cBhvr>
                                    </p:animRot>
                                    <p:animRot by="120000">
                                      <p:cBhvr>
                                        <p:cTn id="118" dur="300" fill="hold">
                                          <p:stCondLst>
                                            <p:cond delay="1200"/>
                                          </p:stCondLst>
                                        </p:cTn>
                                        <p:tgtEl>
                                          <p:spTgt spid="20664"/>
                                        </p:tgtEl>
                                        <p:attrNameLst>
                                          <p:attrName>r</p:attrName>
                                        </p:attrNameLst>
                                      </p:cBhvr>
                                    </p:animRot>
                                  </p:childTnLst>
                                </p:cTn>
                              </p:par>
                              <p:par>
                                <p:cTn id="119" presetID="26" presetClass="emph" presetSubtype="0" fill="hold" nodeType="withEffect">
                                  <p:stCondLst>
                                    <p:cond delay="3000"/>
                                  </p:stCondLst>
                                  <p:childTnLst>
                                    <p:animEffect transition="out" filter="fade">
                                      <p:cBhvr>
                                        <p:cTn id="120" dur="500" tmFilter="0, 0; .2, .5; .8, .5; 1, 0"/>
                                        <p:tgtEl>
                                          <p:spTgt spid="20569"/>
                                        </p:tgtEl>
                                      </p:cBhvr>
                                    </p:animEffect>
                                    <p:animScale>
                                      <p:cBhvr>
                                        <p:cTn id="121" dur="250" autoRev="1" fill="hold"/>
                                        <p:tgtEl>
                                          <p:spTgt spid="20569"/>
                                        </p:tgtEl>
                                      </p:cBhvr>
                                      <p:by x="105000" y="105000"/>
                                    </p:animScale>
                                  </p:childTnLst>
                                </p:cTn>
                              </p:par>
                              <p:par>
                                <p:cTn id="122" presetID="0" presetClass="path" presetSubtype="0" accel="50000" decel="50000" fill="hold" nodeType="withEffect">
                                  <p:stCondLst>
                                    <p:cond delay="2500"/>
                                  </p:stCondLst>
                                  <p:childTnLst>
                                    <p:animMotion origin="layout" path="M 3.88889E-6 2.59259E-6 L 0.00451 0.01967 " pathEditMode="relative" rAng="0" ptsTypes="AA">
                                      <p:cBhvr>
                                        <p:cTn id="123" dur="1500" fill="hold"/>
                                        <p:tgtEl>
                                          <p:spTgt spid="20642"/>
                                        </p:tgtEl>
                                        <p:attrNameLst>
                                          <p:attrName>ppt_x</p:attrName>
                                          <p:attrName>ppt_y</p:attrName>
                                        </p:attrNameLst>
                                      </p:cBhvr>
                                      <p:rCtr x="2" y="10"/>
                                    </p:animMotion>
                                  </p:childTnLst>
                                </p:cTn>
                              </p:par>
                              <p:par>
                                <p:cTn id="124" presetID="0" presetClass="path" presetSubtype="0" accel="50000" decel="50000" fill="hold" nodeType="withEffect">
                                  <p:stCondLst>
                                    <p:cond delay="3000"/>
                                  </p:stCondLst>
                                  <p:childTnLst>
                                    <p:animMotion origin="layout" path="M -0.01302 -0.04074 L 0.00365 -0.05209 " pathEditMode="relative" rAng="0" ptsTypes="AA">
                                      <p:cBhvr>
                                        <p:cTn id="125" dur="1000" fill="hold"/>
                                        <p:tgtEl>
                                          <p:spTgt spid="20542"/>
                                        </p:tgtEl>
                                        <p:attrNameLst>
                                          <p:attrName>ppt_x</p:attrName>
                                          <p:attrName>ppt_y</p:attrName>
                                        </p:attrNameLst>
                                      </p:cBhvr>
                                      <p:rCtr x="8" y="-6"/>
                                    </p:animMotion>
                                  </p:childTnLst>
                                </p:cTn>
                              </p:par>
                              <p:par>
                                <p:cTn id="126" presetID="0" presetClass="path" presetSubtype="0" accel="50000" decel="50000" fill="hold" nodeType="withEffect">
                                  <p:stCondLst>
                                    <p:cond delay="3000"/>
                                  </p:stCondLst>
                                  <p:childTnLst>
                                    <p:animMotion origin="layout" path="M 4.44444E-6 -0.04421 L -0.00973 -0.07847 " pathEditMode="relative" rAng="0" ptsTypes="AA">
                                      <p:cBhvr>
                                        <p:cTn id="127" dur="1000" fill="hold"/>
                                        <p:tgtEl>
                                          <p:spTgt spid="20636"/>
                                        </p:tgtEl>
                                        <p:attrNameLst>
                                          <p:attrName>ppt_x</p:attrName>
                                          <p:attrName>ppt_y</p:attrName>
                                        </p:attrNameLst>
                                      </p:cBhvr>
                                      <p:rCtr x="-5" y="-17"/>
                                    </p:animMotion>
                                  </p:childTnLst>
                                </p:cTn>
                              </p:par>
                              <p:par>
                                <p:cTn id="128" presetID="26" presetClass="emph" presetSubtype="0" fill="hold" nodeType="withEffect">
                                  <p:stCondLst>
                                    <p:cond delay="5000"/>
                                  </p:stCondLst>
                                  <p:childTnLst>
                                    <p:animEffect transition="out" filter="fade">
                                      <p:cBhvr>
                                        <p:cTn id="129" dur="500" tmFilter="0, 0; .2, .5; .8, .5; 1, 0"/>
                                        <p:tgtEl>
                                          <p:spTgt spid="20542"/>
                                        </p:tgtEl>
                                      </p:cBhvr>
                                    </p:animEffect>
                                    <p:animScale>
                                      <p:cBhvr>
                                        <p:cTn id="130" dur="250" autoRev="1" fill="hold"/>
                                        <p:tgtEl>
                                          <p:spTgt spid="20542"/>
                                        </p:tgtEl>
                                      </p:cBhvr>
                                      <p:by x="105000" y="105000"/>
                                    </p:animScale>
                                  </p:childTnLst>
                                </p:cTn>
                              </p:par>
                              <p:par>
                                <p:cTn id="131" presetID="0" presetClass="path" presetSubtype="0" accel="50000" decel="50000" fill="hold" nodeType="withEffect">
                                  <p:stCondLst>
                                    <p:cond delay="3500"/>
                                  </p:stCondLst>
                                  <p:childTnLst>
                                    <p:animMotion origin="layout" path="M 1.38889E-6 -2.59259E-6 C -0.00955 -0.00602 -0.03976 -0.02824 -0.05747 -0.03565 C -0.07517 -0.04305 -0.09601 -0.04305 -0.10608 -0.0449 " pathEditMode="relative" rAng="0" ptsTypes="aaa">
                                      <p:cBhvr>
                                        <p:cTn id="132" dur="2500" fill="hold"/>
                                        <p:tgtEl>
                                          <p:spTgt spid="20669"/>
                                        </p:tgtEl>
                                        <p:attrNameLst>
                                          <p:attrName>ppt_x</p:attrName>
                                          <p:attrName>ppt_y</p:attrName>
                                        </p:attrNameLst>
                                      </p:cBhvr>
                                      <p:rCtr x="-53" y="-22"/>
                                    </p:animMotion>
                                  </p:childTnLst>
                                </p:cTn>
                              </p:par>
                              <p:par>
                                <p:cTn id="133" presetID="26" presetClass="emph" presetSubtype="0" fill="hold" nodeType="withEffect">
                                  <p:stCondLst>
                                    <p:cond delay="3500"/>
                                  </p:stCondLst>
                                  <p:childTnLst>
                                    <p:animEffect transition="out" filter="fade">
                                      <p:cBhvr>
                                        <p:cTn id="134" dur="500" tmFilter="0, 0; .2, .5; .8, .5; 1, 0"/>
                                        <p:tgtEl>
                                          <p:spTgt spid="20634"/>
                                        </p:tgtEl>
                                      </p:cBhvr>
                                    </p:animEffect>
                                    <p:animScale>
                                      <p:cBhvr>
                                        <p:cTn id="135" dur="250" autoRev="1" fill="hold"/>
                                        <p:tgtEl>
                                          <p:spTgt spid="20634"/>
                                        </p:tgtEl>
                                      </p:cBhvr>
                                      <p:by x="105000" y="105000"/>
                                    </p:animScale>
                                  </p:childTnLst>
                                </p:cTn>
                              </p:par>
                              <p:par>
                                <p:cTn id="136" presetID="26" presetClass="emph" presetSubtype="0" fill="hold" nodeType="withEffect">
                                  <p:stCondLst>
                                    <p:cond delay="3500"/>
                                  </p:stCondLst>
                                  <p:childTnLst>
                                    <p:animEffect transition="out" filter="fade">
                                      <p:cBhvr>
                                        <p:cTn id="137" dur="500" tmFilter="0, 0; .2, .5; .8, .5; 1, 0"/>
                                        <p:tgtEl>
                                          <p:spTgt spid="20664"/>
                                        </p:tgtEl>
                                      </p:cBhvr>
                                    </p:animEffect>
                                    <p:animScale>
                                      <p:cBhvr>
                                        <p:cTn id="138" dur="250" autoRev="1" fill="hold"/>
                                        <p:tgtEl>
                                          <p:spTgt spid="20664"/>
                                        </p:tgtEl>
                                      </p:cBhvr>
                                      <p:by x="105000" y="105000"/>
                                    </p:animScale>
                                  </p:childTnLst>
                                </p:cTn>
                              </p:par>
                              <p:par>
                                <p:cTn id="139" presetID="26" presetClass="emph" presetSubtype="0" fill="hold" nodeType="withEffect">
                                  <p:stCondLst>
                                    <p:cond delay="3500"/>
                                  </p:stCondLst>
                                  <p:childTnLst>
                                    <p:animEffect transition="out" filter="fade">
                                      <p:cBhvr>
                                        <p:cTn id="140" dur="500" tmFilter="0, 0; .2, .5; .8, .5; 1, 0"/>
                                        <p:tgtEl>
                                          <p:spTgt spid="20538"/>
                                        </p:tgtEl>
                                      </p:cBhvr>
                                    </p:animEffect>
                                    <p:animScale>
                                      <p:cBhvr>
                                        <p:cTn id="141" dur="250" autoRev="1" fill="hold"/>
                                        <p:tgtEl>
                                          <p:spTgt spid="20538"/>
                                        </p:tgtEl>
                                      </p:cBhvr>
                                      <p:by x="105000" y="105000"/>
                                    </p:animScale>
                                  </p:childTnLst>
                                </p:cTn>
                              </p:par>
                              <p:par>
                                <p:cTn id="142" presetID="26" presetClass="emph" presetSubtype="0" fill="hold" nodeType="withEffect">
                                  <p:stCondLst>
                                    <p:cond delay="3500"/>
                                  </p:stCondLst>
                                  <p:childTnLst>
                                    <p:animEffect transition="out" filter="fade">
                                      <p:cBhvr>
                                        <p:cTn id="143" dur="500" tmFilter="0, 0; .2, .5; .8, .5; 1, 0"/>
                                        <p:tgtEl>
                                          <p:spTgt spid="20633"/>
                                        </p:tgtEl>
                                      </p:cBhvr>
                                    </p:animEffect>
                                    <p:animScale>
                                      <p:cBhvr>
                                        <p:cTn id="144" dur="250" autoRev="1" fill="hold"/>
                                        <p:tgtEl>
                                          <p:spTgt spid="20633"/>
                                        </p:tgtEl>
                                      </p:cBhvr>
                                      <p:by x="105000" y="105000"/>
                                    </p:animScale>
                                  </p:childTnLst>
                                </p:cTn>
                              </p:par>
                              <p:par>
                                <p:cTn id="145" presetID="26" presetClass="emph" presetSubtype="0" fill="hold" nodeType="withEffect">
                                  <p:stCondLst>
                                    <p:cond delay="3500"/>
                                  </p:stCondLst>
                                  <p:childTnLst>
                                    <p:animEffect transition="out" filter="fade">
                                      <p:cBhvr>
                                        <p:cTn id="146" dur="500" tmFilter="0, 0; .2, .5; .8, .5; 1, 0"/>
                                        <p:tgtEl>
                                          <p:spTgt spid="20609"/>
                                        </p:tgtEl>
                                      </p:cBhvr>
                                    </p:animEffect>
                                    <p:animScale>
                                      <p:cBhvr>
                                        <p:cTn id="147" dur="250" autoRev="1" fill="hold"/>
                                        <p:tgtEl>
                                          <p:spTgt spid="20609"/>
                                        </p:tgtEl>
                                      </p:cBhvr>
                                      <p:by x="105000" y="105000"/>
                                    </p:animScale>
                                  </p:childTnLst>
                                </p:cTn>
                              </p:par>
                              <p:par>
                                <p:cTn id="148" presetID="26" presetClass="emph" presetSubtype="0" fill="hold" nodeType="withEffect">
                                  <p:stCondLst>
                                    <p:cond delay="3500"/>
                                  </p:stCondLst>
                                  <p:childTnLst>
                                    <p:animEffect transition="out" filter="fade">
                                      <p:cBhvr>
                                        <p:cTn id="149" dur="500" tmFilter="0, 0; .2, .5; .8, .5; 1, 0"/>
                                        <p:tgtEl>
                                          <p:spTgt spid="20635"/>
                                        </p:tgtEl>
                                      </p:cBhvr>
                                    </p:animEffect>
                                    <p:animScale>
                                      <p:cBhvr>
                                        <p:cTn id="150" dur="250" autoRev="1" fill="hold"/>
                                        <p:tgtEl>
                                          <p:spTgt spid="20635"/>
                                        </p:tgtEl>
                                      </p:cBhvr>
                                      <p:by x="105000" y="105000"/>
                                    </p:animScale>
                                  </p:childTnLst>
                                </p:cTn>
                              </p:par>
                              <p:par>
                                <p:cTn id="151" presetID="26" presetClass="emph" presetSubtype="0" fill="hold" nodeType="withEffect">
                                  <p:stCondLst>
                                    <p:cond delay="3500"/>
                                  </p:stCondLst>
                                  <p:childTnLst>
                                    <p:animEffect transition="out" filter="fade">
                                      <p:cBhvr>
                                        <p:cTn id="152" dur="500" tmFilter="0, 0; .2, .5; .8, .5; 1, 0"/>
                                        <p:tgtEl>
                                          <p:spTgt spid="20551"/>
                                        </p:tgtEl>
                                      </p:cBhvr>
                                    </p:animEffect>
                                    <p:animScale>
                                      <p:cBhvr>
                                        <p:cTn id="153" dur="250" autoRev="1" fill="hold"/>
                                        <p:tgtEl>
                                          <p:spTgt spid="20551"/>
                                        </p:tgtEl>
                                      </p:cBhvr>
                                      <p:by x="105000" y="105000"/>
                                    </p:animScale>
                                  </p:childTnLst>
                                </p:cTn>
                              </p:par>
                              <p:par>
                                <p:cTn id="154" presetID="26" presetClass="emph" presetSubtype="0" fill="hold" nodeType="withEffect">
                                  <p:stCondLst>
                                    <p:cond delay="3500"/>
                                  </p:stCondLst>
                                  <p:childTnLst>
                                    <p:animEffect transition="out" filter="fade">
                                      <p:cBhvr>
                                        <p:cTn id="155" dur="500" tmFilter="0, 0; .2, .5; .8, .5; 1, 0"/>
                                        <p:tgtEl>
                                          <p:spTgt spid="20549"/>
                                        </p:tgtEl>
                                      </p:cBhvr>
                                    </p:animEffect>
                                    <p:animScale>
                                      <p:cBhvr>
                                        <p:cTn id="156" dur="250" autoRev="1" fill="hold"/>
                                        <p:tgtEl>
                                          <p:spTgt spid="20549"/>
                                        </p:tgtEl>
                                      </p:cBhvr>
                                      <p:by x="105000" y="105000"/>
                                    </p:animScale>
                                  </p:childTnLst>
                                </p:cTn>
                              </p:par>
                              <p:par>
                                <p:cTn id="157" presetID="0" presetClass="path" presetSubtype="0" accel="50000" decel="50000" fill="hold" nodeType="withEffect">
                                  <p:stCondLst>
                                    <p:cond delay="3500"/>
                                  </p:stCondLst>
                                  <p:childTnLst>
                                    <p:animMotion origin="layout" path="M 0 0 L 0 -0.01111 " pathEditMode="relative" ptsTypes="AA">
                                      <p:cBhvr>
                                        <p:cTn id="158" dur="1500" fill="hold"/>
                                        <p:tgtEl>
                                          <p:spTgt spid="20609"/>
                                        </p:tgtEl>
                                        <p:attrNameLst>
                                          <p:attrName>ppt_x</p:attrName>
                                          <p:attrName>ppt_y</p:attrName>
                                        </p:attrNameLst>
                                      </p:cBhvr>
                                    </p:animMotion>
                                  </p:childTnLst>
                                </p:cTn>
                              </p:par>
                              <p:par>
                                <p:cTn id="159" presetID="0" presetClass="path" presetSubtype="0" accel="50000" decel="50000" fill="hold" nodeType="withEffect">
                                  <p:stCondLst>
                                    <p:cond delay="3500"/>
                                  </p:stCondLst>
                                  <p:childTnLst>
                                    <p:animMotion origin="layout" path="M 0 0 L 0 -0.01111 " pathEditMode="relative" ptsTypes="AA">
                                      <p:cBhvr>
                                        <p:cTn id="160" dur="1500" fill="hold"/>
                                        <p:tgtEl>
                                          <p:spTgt spid="20549"/>
                                        </p:tgtEl>
                                        <p:attrNameLst>
                                          <p:attrName>ppt_x</p:attrName>
                                          <p:attrName>ppt_y</p:attrName>
                                        </p:attrNameLst>
                                      </p:cBhvr>
                                    </p:animMotion>
                                  </p:childTnLst>
                                </p:cTn>
                              </p:par>
                              <p:par>
                                <p:cTn id="161" presetID="0" presetClass="path" presetSubtype="0" accel="50000" decel="50000" fill="hold" nodeType="withEffect">
                                  <p:stCondLst>
                                    <p:cond delay="3500"/>
                                  </p:stCondLst>
                                  <p:childTnLst>
                                    <p:animMotion origin="layout" path="M 0.00347 0.03704 L 0.00347 -0.05208 " pathEditMode="relative" ptsTypes="AA">
                                      <p:cBhvr>
                                        <p:cTn id="162" dur="2000" fill="hold"/>
                                        <p:tgtEl>
                                          <p:spTgt spid="20635"/>
                                        </p:tgtEl>
                                        <p:attrNameLst>
                                          <p:attrName>ppt_x</p:attrName>
                                          <p:attrName>ppt_y</p:attrName>
                                        </p:attrNameLst>
                                      </p:cBhvr>
                                    </p:animMotion>
                                  </p:childTnLst>
                                </p:cTn>
                              </p:par>
                              <p:par>
                                <p:cTn id="163" presetID="0" presetClass="path" presetSubtype="0" accel="50000" decel="50000" fill="hold" nodeType="withEffect">
                                  <p:stCondLst>
                                    <p:cond delay="3500"/>
                                  </p:stCondLst>
                                  <p:childTnLst>
                                    <p:animMotion origin="layout" path="M -2.77778E-6 -1.11111E-6 L -0.00434 -0.05764 " pathEditMode="relative" rAng="0" ptsTypes="AA">
                                      <p:cBhvr>
                                        <p:cTn id="164" dur="2000" fill="hold"/>
                                        <p:tgtEl>
                                          <p:spTgt spid="20634"/>
                                        </p:tgtEl>
                                        <p:attrNameLst>
                                          <p:attrName>ppt_x</p:attrName>
                                          <p:attrName>ppt_y</p:attrName>
                                        </p:attrNameLst>
                                      </p:cBhvr>
                                      <p:rCtr x="-2" y="-29"/>
                                    </p:animMotion>
                                  </p:childTnLst>
                                </p:cTn>
                              </p:par>
                              <p:par>
                                <p:cTn id="165" presetID="0" presetClass="path" presetSubtype="0" accel="50000" decel="50000" fill="hold" nodeType="withEffect">
                                  <p:stCondLst>
                                    <p:cond delay="3500"/>
                                  </p:stCondLst>
                                  <p:childTnLst>
                                    <p:animMotion origin="layout" path="M 5E-6 -2.96296E-6 L 0.01459 -0.01782 " pathEditMode="relative" rAng="0" ptsTypes="AA">
                                      <p:cBhvr>
                                        <p:cTn id="166" dur="1500" fill="hold"/>
                                        <p:tgtEl>
                                          <p:spTgt spid="20551"/>
                                        </p:tgtEl>
                                        <p:attrNameLst>
                                          <p:attrName>ppt_x</p:attrName>
                                          <p:attrName>ppt_y</p:attrName>
                                        </p:attrNameLst>
                                      </p:cBhvr>
                                      <p:rCtr x="7" y="-9"/>
                                    </p:animMotion>
                                  </p:childTnLst>
                                </p:cTn>
                              </p:par>
                              <p:par>
                                <p:cTn id="167" presetID="0" presetClass="path" presetSubtype="0" accel="50000" decel="50000" fill="hold" nodeType="withEffect">
                                  <p:stCondLst>
                                    <p:cond delay="4500"/>
                                  </p:stCondLst>
                                  <p:childTnLst>
                                    <p:animMotion origin="layout" path="M -8.33333E-7 3.33333E-6 L 0.01875 -0.0382 " pathEditMode="relative" rAng="0" ptsTypes="AA">
                                      <p:cBhvr>
                                        <p:cTn id="168" dur="2000" fill="hold"/>
                                        <p:tgtEl>
                                          <p:spTgt spid="20554"/>
                                        </p:tgtEl>
                                        <p:attrNameLst>
                                          <p:attrName>ppt_x</p:attrName>
                                          <p:attrName>ppt_y</p:attrName>
                                        </p:attrNameLst>
                                      </p:cBhvr>
                                      <p:rCtr x="9" y="-19"/>
                                    </p:animMotion>
                                  </p:childTnLst>
                                </p:cTn>
                              </p:par>
                              <p:par>
                                <p:cTn id="169" presetID="0" presetClass="path" presetSubtype="0" accel="50000" decel="50000" fill="hold" nodeType="withEffect">
                                  <p:stCondLst>
                                    <p:cond delay="4500"/>
                                  </p:stCondLst>
                                  <p:childTnLst>
                                    <p:animMotion origin="layout" path="M -1.66667E-6 2.59259E-6 L 0.00799 -0.02755 " pathEditMode="relative" rAng="0" ptsTypes="AA">
                                      <p:cBhvr>
                                        <p:cTn id="170" dur="2000" fill="hold"/>
                                        <p:tgtEl>
                                          <p:spTgt spid="20665"/>
                                        </p:tgtEl>
                                        <p:attrNameLst>
                                          <p:attrName>ppt_x</p:attrName>
                                          <p:attrName>ppt_y</p:attrName>
                                        </p:attrNameLst>
                                      </p:cBhvr>
                                      <p:rCtr x="4" y="-14"/>
                                    </p:animMotion>
                                  </p:childTnLst>
                                </p:cTn>
                              </p:par>
                              <p:par>
                                <p:cTn id="171" presetID="32" presetClass="emph" presetSubtype="0" repeatCount="2000" fill="hold" nodeType="withEffect">
                                  <p:stCondLst>
                                    <p:cond delay="3000"/>
                                  </p:stCondLst>
                                  <p:childTnLst>
                                    <p:animClr clrSpc="rgb" dir="cw">
                                      <p:cBhvr override="childStyle">
                                        <p:cTn id="172" dur="150" fill="hold"/>
                                        <p:tgtEl>
                                          <p:spTgt spid="20538"/>
                                        </p:tgtEl>
                                        <p:attrNameLst>
                                          <p:attrName>style.color</p:attrName>
                                        </p:attrNameLst>
                                      </p:cBhvr>
                                      <p:to>
                                        <a:srgbClr val="97DD97"/>
                                      </p:to>
                                    </p:animClr>
                                    <p:animClr clrSpc="rgb" dir="cw">
                                      <p:cBhvr>
                                        <p:cTn id="173" dur="150" fill="hold"/>
                                        <p:tgtEl>
                                          <p:spTgt spid="20538"/>
                                        </p:tgtEl>
                                        <p:attrNameLst>
                                          <p:attrName>fillcolor</p:attrName>
                                        </p:attrNameLst>
                                      </p:cBhvr>
                                      <p:to>
                                        <a:srgbClr val="97DD97"/>
                                      </p:to>
                                    </p:animClr>
                                    <p:set>
                                      <p:cBhvr>
                                        <p:cTn id="174" dur="150" fill="hold"/>
                                        <p:tgtEl>
                                          <p:spTgt spid="20538"/>
                                        </p:tgtEl>
                                        <p:attrNameLst>
                                          <p:attrName>fill.type</p:attrName>
                                        </p:attrNameLst>
                                      </p:cBhvr>
                                      <p:to>
                                        <p:strVal val="solid"/>
                                      </p:to>
                                    </p:set>
                                    <p:set>
                                      <p:cBhvr>
                                        <p:cTn id="175" dur="150" fill="hold"/>
                                        <p:tgtEl>
                                          <p:spTgt spid="20538"/>
                                        </p:tgtEl>
                                        <p:attrNameLst>
                                          <p:attrName>fill.on</p:attrName>
                                        </p:attrNameLst>
                                      </p:cBhvr>
                                      <p:to>
                                        <p:strVal val="true"/>
                                      </p:to>
                                    </p:set>
                                    <p:animRot by="120000">
                                      <p:cBhvr>
                                        <p:cTn id="176" dur="150" fill="hold">
                                          <p:stCondLst>
                                            <p:cond delay="0"/>
                                          </p:stCondLst>
                                        </p:cTn>
                                        <p:tgtEl>
                                          <p:spTgt spid="20538"/>
                                        </p:tgtEl>
                                        <p:attrNameLst>
                                          <p:attrName>r</p:attrName>
                                        </p:attrNameLst>
                                      </p:cBhvr>
                                    </p:animRot>
                                    <p:animRot by="-240000">
                                      <p:cBhvr>
                                        <p:cTn id="177" dur="300" fill="hold">
                                          <p:stCondLst>
                                            <p:cond delay="300"/>
                                          </p:stCondLst>
                                        </p:cTn>
                                        <p:tgtEl>
                                          <p:spTgt spid="20538"/>
                                        </p:tgtEl>
                                        <p:attrNameLst>
                                          <p:attrName>r</p:attrName>
                                        </p:attrNameLst>
                                      </p:cBhvr>
                                    </p:animRot>
                                    <p:animRot by="240000">
                                      <p:cBhvr>
                                        <p:cTn id="178" dur="300" fill="hold">
                                          <p:stCondLst>
                                            <p:cond delay="600"/>
                                          </p:stCondLst>
                                        </p:cTn>
                                        <p:tgtEl>
                                          <p:spTgt spid="20538"/>
                                        </p:tgtEl>
                                        <p:attrNameLst>
                                          <p:attrName>r</p:attrName>
                                        </p:attrNameLst>
                                      </p:cBhvr>
                                    </p:animRot>
                                    <p:animRot by="-240000">
                                      <p:cBhvr>
                                        <p:cTn id="179" dur="300" fill="hold">
                                          <p:stCondLst>
                                            <p:cond delay="900"/>
                                          </p:stCondLst>
                                        </p:cTn>
                                        <p:tgtEl>
                                          <p:spTgt spid="20538"/>
                                        </p:tgtEl>
                                        <p:attrNameLst>
                                          <p:attrName>r</p:attrName>
                                        </p:attrNameLst>
                                      </p:cBhvr>
                                    </p:animRot>
                                    <p:animRot by="120000">
                                      <p:cBhvr>
                                        <p:cTn id="180" dur="300" fill="hold">
                                          <p:stCondLst>
                                            <p:cond delay="1200"/>
                                          </p:stCondLst>
                                        </p:cTn>
                                        <p:tgtEl>
                                          <p:spTgt spid="20538"/>
                                        </p:tgtEl>
                                        <p:attrNameLst>
                                          <p:attrName>r</p:attrName>
                                        </p:attrNameLst>
                                      </p:cBhvr>
                                    </p:animRot>
                                  </p:childTnLst>
                                </p:cTn>
                              </p:par>
                              <p:par>
                                <p:cTn id="181" presetID="32" presetClass="emph" presetSubtype="0" repeatCount="2000" fill="hold" nodeType="withEffect">
                                  <p:stCondLst>
                                    <p:cond delay="3000"/>
                                  </p:stCondLst>
                                  <p:childTnLst>
                                    <p:animClr clrSpc="rgb" dir="cw">
                                      <p:cBhvr override="childStyle">
                                        <p:cTn id="182" dur="150" fill="hold"/>
                                        <p:tgtEl>
                                          <p:spTgt spid="20549"/>
                                        </p:tgtEl>
                                        <p:attrNameLst>
                                          <p:attrName>style.color</p:attrName>
                                        </p:attrNameLst>
                                      </p:cBhvr>
                                      <p:to>
                                        <a:srgbClr val="97DD97"/>
                                      </p:to>
                                    </p:animClr>
                                    <p:animClr clrSpc="rgb" dir="cw">
                                      <p:cBhvr>
                                        <p:cTn id="183" dur="150" fill="hold"/>
                                        <p:tgtEl>
                                          <p:spTgt spid="20549"/>
                                        </p:tgtEl>
                                        <p:attrNameLst>
                                          <p:attrName>fillcolor</p:attrName>
                                        </p:attrNameLst>
                                      </p:cBhvr>
                                      <p:to>
                                        <a:srgbClr val="97DD97"/>
                                      </p:to>
                                    </p:animClr>
                                    <p:set>
                                      <p:cBhvr>
                                        <p:cTn id="184" dur="150" fill="hold"/>
                                        <p:tgtEl>
                                          <p:spTgt spid="20549"/>
                                        </p:tgtEl>
                                        <p:attrNameLst>
                                          <p:attrName>fill.type</p:attrName>
                                        </p:attrNameLst>
                                      </p:cBhvr>
                                      <p:to>
                                        <p:strVal val="solid"/>
                                      </p:to>
                                    </p:set>
                                    <p:set>
                                      <p:cBhvr>
                                        <p:cTn id="185" dur="150" fill="hold"/>
                                        <p:tgtEl>
                                          <p:spTgt spid="20549"/>
                                        </p:tgtEl>
                                        <p:attrNameLst>
                                          <p:attrName>fill.on</p:attrName>
                                        </p:attrNameLst>
                                      </p:cBhvr>
                                      <p:to>
                                        <p:strVal val="true"/>
                                      </p:to>
                                    </p:set>
                                    <p:animRot by="120000">
                                      <p:cBhvr>
                                        <p:cTn id="186" dur="150" fill="hold">
                                          <p:stCondLst>
                                            <p:cond delay="0"/>
                                          </p:stCondLst>
                                        </p:cTn>
                                        <p:tgtEl>
                                          <p:spTgt spid="20549"/>
                                        </p:tgtEl>
                                        <p:attrNameLst>
                                          <p:attrName>r</p:attrName>
                                        </p:attrNameLst>
                                      </p:cBhvr>
                                    </p:animRot>
                                    <p:animRot by="-240000">
                                      <p:cBhvr>
                                        <p:cTn id="187" dur="300" fill="hold">
                                          <p:stCondLst>
                                            <p:cond delay="300"/>
                                          </p:stCondLst>
                                        </p:cTn>
                                        <p:tgtEl>
                                          <p:spTgt spid="20549"/>
                                        </p:tgtEl>
                                        <p:attrNameLst>
                                          <p:attrName>r</p:attrName>
                                        </p:attrNameLst>
                                      </p:cBhvr>
                                    </p:animRot>
                                    <p:animRot by="240000">
                                      <p:cBhvr>
                                        <p:cTn id="188" dur="300" fill="hold">
                                          <p:stCondLst>
                                            <p:cond delay="600"/>
                                          </p:stCondLst>
                                        </p:cTn>
                                        <p:tgtEl>
                                          <p:spTgt spid="20549"/>
                                        </p:tgtEl>
                                        <p:attrNameLst>
                                          <p:attrName>r</p:attrName>
                                        </p:attrNameLst>
                                      </p:cBhvr>
                                    </p:animRot>
                                    <p:animRot by="-240000">
                                      <p:cBhvr>
                                        <p:cTn id="189" dur="300" fill="hold">
                                          <p:stCondLst>
                                            <p:cond delay="900"/>
                                          </p:stCondLst>
                                        </p:cTn>
                                        <p:tgtEl>
                                          <p:spTgt spid="20549"/>
                                        </p:tgtEl>
                                        <p:attrNameLst>
                                          <p:attrName>r</p:attrName>
                                        </p:attrNameLst>
                                      </p:cBhvr>
                                    </p:animRot>
                                    <p:animRot by="120000">
                                      <p:cBhvr>
                                        <p:cTn id="190" dur="300" fill="hold">
                                          <p:stCondLst>
                                            <p:cond delay="1200"/>
                                          </p:stCondLst>
                                        </p:cTn>
                                        <p:tgtEl>
                                          <p:spTgt spid="20549"/>
                                        </p:tgtEl>
                                        <p:attrNameLst>
                                          <p:attrName>r</p:attrName>
                                        </p:attrNameLst>
                                      </p:cBhvr>
                                    </p:animRot>
                                  </p:childTnLst>
                                </p:cTn>
                              </p:par>
                              <p:par>
                                <p:cTn id="191" presetID="32" presetClass="emph" presetSubtype="0" repeatCount="2000" fill="hold" nodeType="withEffect">
                                  <p:stCondLst>
                                    <p:cond delay="3000"/>
                                  </p:stCondLst>
                                  <p:childTnLst>
                                    <p:animClr clrSpc="rgb" dir="cw">
                                      <p:cBhvr override="childStyle">
                                        <p:cTn id="192" dur="150" fill="hold"/>
                                        <p:tgtEl>
                                          <p:spTgt spid="20664"/>
                                        </p:tgtEl>
                                        <p:attrNameLst>
                                          <p:attrName>style.color</p:attrName>
                                        </p:attrNameLst>
                                      </p:cBhvr>
                                      <p:to>
                                        <a:srgbClr val="97DD97"/>
                                      </p:to>
                                    </p:animClr>
                                    <p:animClr clrSpc="rgb" dir="cw">
                                      <p:cBhvr>
                                        <p:cTn id="193" dur="150" fill="hold"/>
                                        <p:tgtEl>
                                          <p:spTgt spid="20664"/>
                                        </p:tgtEl>
                                        <p:attrNameLst>
                                          <p:attrName>fillcolor</p:attrName>
                                        </p:attrNameLst>
                                      </p:cBhvr>
                                      <p:to>
                                        <a:srgbClr val="97DD97"/>
                                      </p:to>
                                    </p:animClr>
                                    <p:set>
                                      <p:cBhvr>
                                        <p:cTn id="194" dur="150" fill="hold"/>
                                        <p:tgtEl>
                                          <p:spTgt spid="20664"/>
                                        </p:tgtEl>
                                        <p:attrNameLst>
                                          <p:attrName>fill.type</p:attrName>
                                        </p:attrNameLst>
                                      </p:cBhvr>
                                      <p:to>
                                        <p:strVal val="solid"/>
                                      </p:to>
                                    </p:set>
                                    <p:set>
                                      <p:cBhvr>
                                        <p:cTn id="195" dur="150" fill="hold"/>
                                        <p:tgtEl>
                                          <p:spTgt spid="20664"/>
                                        </p:tgtEl>
                                        <p:attrNameLst>
                                          <p:attrName>fill.on</p:attrName>
                                        </p:attrNameLst>
                                      </p:cBhvr>
                                      <p:to>
                                        <p:strVal val="true"/>
                                      </p:to>
                                    </p:set>
                                    <p:animRot by="120000">
                                      <p:cBhvr>
                                        <p:cTn id="196" dur="150" fill="hold">
                                          <p:stCondLst>
                                            <p:cond delay="0"/>
                                          </p:stCondLst>
                                        </p:cTn>
                                        <p:tgtEl>
                                          <p:spTgt spid="20664"/>
                                        </p:tgtEl>
                                        <p:attrNameLst>
                                          <p:attrName>r</p:attrName>
                                        </p:attrNameLst>
                                      </p:cBhvr>
                                    </p:animRot>
                                    <p:animRot by="-240000">
                                      <p:cBhvr>
                                        <p:cTn id="197" dur="300" fill="hold">
                                          <p:stCondLst>
                                            <p:cond delay="300"/>
                                          </p:stCondLst>
                                        </p:cTn>
                                        <p:tgtEl>
                                          <p:spTgt spid="20664"/>
                                        </p:tgtEl>
                                        <p:attrNameLst>
                                          <p:attrName>r</p:attrName>
                                        </p:attrNameLst>
                                      </p:cBhvr>
                                    </p:animRot>
                                    <p:animRot by="240000">
                                      <p:cBhvr>
                                        <p:cTn id="198" dur="300" fill="hold">
                                          <p:stCondLst>
                                            <p:cond delay="600"/>
                                          </p:stCondLst>
                                        </p:cTn>
                                        <p:tgtEl>
                                          <p:spTgt spid="20664"/>
                                        </p:tgtEl>
                                        <p:attrNameLst>
                                          <p:attrName>r</p:attrName>
                                        </p:attrNameLst>
                                      </p:cBhvr>
                                    </p:animRot>
                                    <p:animRot by="-240000">
                                      <p:cBhvr>
                                        <p:cTn id="199" dur="300" fill="hold">
                                          <p:stCondLst>
                                            <p:cond delay="900"/>
                                          </p:stCondLst>
                                        </p:cTn>
                                        <p:tgtEl>
                                          <p:spTgt spid="20664"/>
                                        </p:tgtEl>
                                        <p:attrNameLst>
                                          <p:attrName>r</p:attrName>
                                        </p:attrNameLst>
                                      </p:cBhvr>
                                    </p:animRot>
                                    <p:animRot by="120000">
                                      <p:cBhvr>
                                        <p:cTn id="200" dur="300" fill="hold">
                                          <p:stCondLst>
                                            <p:cond delay="1200"/>
                                          </p:stCondLst>
                                        </p:cTn>
                                        <p:tgtEl>
                                          <p:spTgt spid="20664"/>
                                        </p:tgtEl>
                                        <p:attrNameLst>
                                          <p:attrName>r</p:attrName>
                                        </p:attrNameLst>
                                      </p:cBhvr>
                                    </p:animRot>
                                  </p:childTnLst>
                                </p:cTn>
                              </p:par>
                              <p:par>
                                <p:cTn id="201" presetID="32" presetClass="emph" presetSubtype="0" repeatCount="2000" fill="hold" nodeType="withEffect">
                                  <p:stCondLst>
                                    <p:cond delay="3000"/>
                                  </p:stCondLst>
                                  <p:childTnLst>
                                    <p:animClr clrSpc="rgb" dir="cw">
                                      <p:cBhvr override="childStyle">
                                        <p:cTn id="202" dur="150" fill="hold"/>
                                        <p:tgtEl>
                                          <p:spTgt spid="20551"/>
                                        </p:tgtEl>
                                        <p:attrNameLst>
                                          <p:attrName>style.color</p:attrName>
                                        </p:attrNameLst>
                                      </p:cBhvr>
                                      <p:to>
                                        <a:srgbClr val="97DD97"/>
                                      </p:to>
                                    </p:animClr>
                                    <p:animClr clrSpc="rgb" dir="cw">
                                      <p:cBhvr>
                                        <p:cTn id="203" dur="150" fill="hold"/>
                                        <p:tgtEl>
                                          <p:spTgt spid="20551"/>
                                        </p:tgtEl>
                                        <p:attrNameLst>
                                          <p:attrName>fillcolor</p:attrName>
                                        </p:attrNameLst>
                                      </p:cBhvr>
                                      <p:to>
                                        <a:srgbClr val="97DD97"/>
                                      </p:to>
                                    </p:animClr>
                                    <p:set>
                                      <p:cBhvr>
                                        <p:cTn id="204" dur="150" fill="hold"/>
                                        <p:tgtEl>
                                          <p:spTgt spid="20551"/>
                                        </p:tgtEl>
                                        <p:attrNameLst>
                                          <p:attrName>fill.type</p:attrName>
                                        </p:attrNameLst>
                                      </p:cBhvr>
                                      <p:to>
                                        <p:strVal val="solid"/>
                                      </p:to>
                                    </p:set>
                                    <p:set>
                                      <p:cBhvr>
                                        <p:cTn id="205" dur="150" fill="hold"/>
                                        <p:tgtEl>
                                          <p:spTgt spid="20551"/>
                                        </p:tgtEl>
                                        <p:attrNameLst>
                                          <p:attrName>fill.on</p:attrName>
                                        </p:attrNameLst>
                                      </p:cBhvr>
                                      <p:to>
                                        <p:strVal val="true"/>
                                      </p:to>
                                    </p:set>
                                    <p:animRot by="120000">
                                      <p:cBhvr>
                                        <p:cTn id="206" dur="150" fill="hold">
                                          <p:stCondLst>
                                            <p:cond delay="0"/>
                                          </p:stCondLst>
                                        </p:cTn>
                                        <p:tgtEl>
                                          <p:spTgt spid="20551"/>
                                        </p:tgtEl>
                                        <p:attrNameLst>
                                          <p:attrName>r</p:attrName>
                                        </p:attrNameLst>
                                      </p:cBhvr>
                                    </p:animRot>
                                    <p:animRot by="-240000">
                                      <p:cBhvr>
                                        <p:cTn id="207" dur="300" fill="hold">
                                          <p:stCondLst>
                                            <p:cond delay="300"/>
                                          </p:stCondLst>
                                        </p:cTn>
                                        <p:tgtEl>
                                          <p:spTgt spid="20551"/>
                                        </p:tgtEl>
                                        <p:attrNameLst>
                                          <p:attrName>r</p:attrName>
                                        </p:attrNameLst>
                                      </p:cBhvr>
                                    </p:animRot>
                                    <p:animRot by="240000">
                                      <p:cBhvr>
                                        <p:cTn id="208" dur="300" fill="hold">
                                          <p:stCondLst>
                                            <p:cond delay="600"/>
                                          </p:stCondLst>
                                        </p:cTn>
                                        <p:tgtEl>
                                          <p:spTgt spid="20551"/>
                                        </p:tgtEl>
                                        <p:attrNameLst>
                                          <p:attrName>r</p:attrName>
                                        </p:attrNameLst>
                                      </p:cBhvr>
                                    </p:animRot>
                                    <p:animRot by="-240000">
                                      <p:cBhvr>
                                        <p:cTn id="209" dur="300" fill="hold">
                                          <p:stCondLst>
                                            <p:cond delay="900"/>
                                          </p:stCondLst>
                                        </p:cTn>
                                        <p:tgtEl>
                                          <p:spTgt spid="20551"/>
                                        </p:tgtEl>
                                        <p:attrNameLst>
                                          <p:attrName>r</p:attrName>
                                        </p:attrNameLst>
                                      </p:cBhvr>
                                    </p:animRot>
                                    <p:animRot by="120000">
                                      <p:cBhvr>
                                        <p:cTn id="210" dur="300" fill="hold">
                                          <p:stCondLst>
                                            <p:cond delay="1200"/>
                                          </p:stCondLst>
                                        </p:cTn>
                                        <p:tgtEl>
                                          <p:spTgt spid="20551"/>
                                        </p:tgtEl>
                                        <p:attrNameLst>
                                          <p:attrName>r</p:attrName>
                                        </p:attrNameLst>
                                      </p:cBhvr>
                                    </p:animRot>
                                  </p:childTnLst>
                                </p:cTn>
                              </p:par>
                              <p:par>
                                <p:cTn id="211" presetID="32" presetClass="emph" presetSubtype="0" repeatCount="2000" fill="hold" nodeType="withEffect">
                                  <p:stCondLst>
                                    <p:cond delay="3000"/>
                                  </p:stCondLst>
                                  <p:childTnLst>
                                    <p:animClr clrSpc="rgb" dir="cw">
                                      <p:cBhvr override="childStyle">
                                        <p:cTn id="212" dur="150" fill="hold"/>
                                        <p:tgtEl>
                                          <p:spTgt spid="20634"/>
                                        </p:tgtEl>
                                        <p:attrNameLst>
                                          <p:attrName>style.color</p:attrName>
                                        </p:attrNameLst>
                                      </p:cBhvr>
                                      <p:to>
                                        <a:srgbClr val="97DD97"/>
                                      </p:to>
                                    </p:animClr>
                                    <p:animClr clrSpc="rgb" dir="cw">
                                      <p:cBhvr>
                                        <p:cTn id="213" dur="150" fill="hold"/>
                                        <p:tgtEl>
                                          <p:spTgt spid="20634"/>
                                        </p:tgtEl>
                                        <p:attrNameLst>
                                          <p:attrName>fillcolor</p:attrName>
                                        </p:attrNameLst>
                                      </p:cBhvr>
                                      <p:to>
                                        <a:srgbClr val="97DD97"/>
                                      </p:to>
                                    </p:animClr>
                                    <p:set>
                                      <p:cBhvr>
                                        <p:cTn id="214" dur="150" fill="hold"/>
                                        <p:tgtEl>
                                          <p:spTgt spid="20634"/>
                                        </p:tgtEl>
                                        <p:attrNameLst>
                                          <p:attrName>fill.type</p:attrName>
                                        </p:attrNameLst>
                                      </p:cBhvr>
                                      <p:to>
                                        <p:strVal val="solid"/>
                                      </p:to>
                                    </p:set>
                                    <p:set>
                                      <p:cBhvr>
                                        <p:cTn id="215" dur="150" fill="hold"/>
                                        <p:tgtEl>
                                          <p:spTgt spid="20634"/>
                                        </p:tgtEl>
                                        <p:attrNameLst>
                                          <p:attrName>fill.on</p:attrName>
                                        </p:attrNameLst>
                                      </p:cBhvr>
                                      <p:to>
                                        <p:strVal val="true"/>
                                      </p:to>
                                    </p:set>
                                    <p:animRot by="120000">
                                      <p:cBhvr>
                                        <p:cTn id="216" dur="150" fill="hold">
                                          <p:stCondLst>
                                            <p:cond delay="0"/>
                                          </p:stCondLst>
                                        </p:cTn>
                                        <p:tgtEl>
                                          <p:spTgt spid="20634"/>
                                        </p:tgtEl>
                                        <p:attrNameLst>
                                          <p:attrName>r</p:attrName>
                                        </p:attrNameLst>
                                      </p:cBhvr>
                                    </p:animRot>
                                    <p:animRot by="-240000">
                                      <p:cBhvr>
                                        <p:cTn id="217" dur="300" fill="hold">
                                          <p:stCondLst>
                                            <p:cond delay="300"/>
                                          </p:stCondLst>
                                        </p:cTn>
                                        <p:tgtEl>
                                          <p:spTgt spid="20634"/>
                                        </p:tgtEl>
                                        <p:attrNameLst>
                                          <p:attrName>r</p:attrName>
                                        </p:attrNameLst>
                                      </p:cBhvr>
                                    </p:animRot>
                                    <p:animRot by="240000">
                                      <p:cBhvr>
                                        <p:cTn id="218" dur="300" fill="hold">
                                          <p:stCondLst>
                                            <p:cond delay="600"/>
                                          </p:stCondLst>
                                        </p:cTn>
                                        <p:tgtEl>
                                          <p:spTgt spid="20634"/>
                                        </p:tgtEl>
                                        <p:attrNameLst>
                                          <p:attrName>r</p:attrName>
                                        </p:attrNameLst>
                                      </p:cBhvr>
                                    </p:animRot>
                                    <p:animRot by="-240000">
                                      <p:cBhvr>
                                        <p:cTn id="219" dur="300" fill="hold">
                                          <p:stCondLst>
                                            <p:cond delay="900"/>
                                          </p:stCondLst>
                                        </p:cTn>
                                        <p:tgtEl>
                                          <p:spTgt spid="20634"/>
                                        </p:tgtEl>
                                        <p:attrNameLst>
                                          <p:attrName>r</p:attrName>
                                        </p:attrNameLst>
                                      </p:cBhvr>
                                    </p:animRot>
                                    <p:animRot by="120000">
                                      <p:cBhvr>
                                        <p:cTn id="220" dur="300" fill="hold">
                                          <p:stCondLst>
                                            <p:cond delay="1200"/>
                                          </p:stCondLst>
                                        </p:cTn>
                                        <p:tgtEl>
                                          <p:spTgt spid="20634"/>
                                        </p:tgtEl>
                                        <p:attrNameLst>
                                          <p:attrName>r</p:attrName>
                                        </p:attrNameLst>
                                      </p:cBhvr>
                                    </p:animRot>
                                  </p:childTnLst>
                                </p:cTn>
                              </p:par>
                              <p:par>
                                <p:cTn id="221" presetID="32" presetClass="emph" presetSubtype="0" repeatCount="2000" fill="hold" nodeType="withEffect">
                                  <p:stCondLst>
                                    <p:cond delay="3000"/>
                                  </p:stCondLst>
                                  <p:childTnLst>
                                    <p:animClr clrSpc="rgb" dir="cw">
                                      <p:cBhvr override="childStyle">
                                        <p:cTn id="222" dur="150" fill="hold"/>
                                        <p:tgtEl>
                                          <p:spTgt spid="20635"/>
                                        </p:tgtEl>
                                        <p:attrNameLst>
                                          <p:attrName>style.color</p:attrName>
                                        </p:attrNameLst>
                                      </p:cBhvr>
                                      <p:to>
                                        <a:srgbClr val="97DD97"/>
                                      </p:to>
                                    </p:animClr>
                                    <p:animClr clrSpc="rgb" dir="cw">
                                      <p:cBhvr>
                                        <p:cTn id="223" dur="150" fill="hold"/>
                                        <p:tgtEl>
                                          <p:spTgt spid="20635"/>
                                        </p:tgtEl>
                                        <p:attrNameLst>
                                          <p:attrName>fillcolor</p:attrName>
                                        </p:attrNameLst>
                                      </p:cBhvr>
                                      <p:to>
                                        <a:srgbClr val="97DD97"/>
                                      </p:to>
                                    </p:animClr>
                                    <p:set>
                                      <p:cBhvr>
                                        <p:cTn id="224" dur="150" fill="hold"/>
                                        <p:tgtEl>
                                          <p:spTgt spid="20635"/>
                                        </p:tgtEl>
                                        <p:attrNameLst>
                                          <p:attrName>fill.type</p:attrName>
                                        </p:attrNameLst>
                                      </p:cBhvr>
                                      <p:to>
                                        <p:strVal val="solid"/>
                                      </p:to>
                                    </p:set>
                                    <p:set>
                                      <p:cBhvr>
                                        <p:cTn id="225" dur="150" fill="hold"/>
                                        <p:tgtEl>
                                          <p:spTgt spid="20635"/>
                                        </p:tgtEl>
                                        <p:attrNameLst>
                                          <p:attrName>fill.on</p:attrName>
                                        </p:attrNameLst>
                                      </p:cBhvr>
                                      <p:to>
                                        <p:strVal val="true"/>
                                      </p:to>
                                    </p:set>
                                    <p:animRot by="120000">
                                      <p:cBhvr>
                                        <p:cTn id="226" dur="150" fill="hold">
                                          <p:stCondLst>
                                            <p:cond delay="0"/>
                                          </p:stCondLst>
                                        </p:cTn>
                                        <p:tgtEl>
                                          <p:spTgt spid="20635"/>
                                        </p:tgtEl>
                                        <p:attrNameLst>
                                          <p:attrName>r</p:attrName>
                                        </p:attrNameLst>
                                      </p:cBhvr>
                                    </p:animRot>
                                    <p:animRot by="-240000">
                                      <p:cBhvr>
                                        <p:cTn id="227" dur="300" fill="hold">
                                          <p:stCondLst>
                                            <p:cond delay="300"/>
                                          </p:stCondLst>
                                        </p:cTn>
                                        <p:tgtEl>
                                          <p:spTgt spid="20635"/>
                                        </p:tgtEl>
                                        <p:attrNameLst>
                                          <p:attrName>r</p:attrName>
                                        </p:attrNameLst>
                                      </p:cBhvr>
                                    </p:animRot>
                                    <p:animRot by="240000">
                                      <p:cBhvr>
                                        <p:cTn id="228" dur="300" fill="hold">
                                          <p:stCondLst>
                                            <p:cond delay="600"/>
                                          </p:stCondLst>
                                        </p:cTn>
                                        <p:tgtEl>
                                          <p:spTgt spid="20635"/>
                                        </p:tgtEl>
                                        <p:attrNameLst>
                                          <p:attrName>r</p:attrName>
                                        </p:attrNameLst>
                                      </p:cBhvr>
                                    </p:animRot>
                                    <p:animRot by="-240000">
                                      <p:cBhvr>
                                        <p:cTn id="229" dur="300" fill="hold">
                                          <p:stCondLst>
                                            <p:cond delay="900"/>
                                          </p:stCondLst>
                                        </p:cTn>
                                        <p:tgtEl>
                                          <p:spTgt spid="20635"/>
                                        </p:tgtEl>
                                        <p:attrNameLst>
                                          <p:attrName>r</p:attrName>
                                        </p:attrNameLst>
                                      </p:cBhvr>
                                    </p:animRot>
                                    <p:animRot by="120000">
                                      <p:cBhvr>
                                        <p:cTn id="230" dur="300" fill="hold">
                                          <p:stCondLst>
                                            <p:cond delay="1200"/>
                                          </p:stCondLst>
                                        </p:cTn>
                                        <p:tgtEl>
                                          <p:spTgt spid="20635"/>
                                        </p:tgtEl>
                                        <p:attrNameLst>
                                          <p:attrName>r</p:attrName>
                                        </p:attrNameLst>
                                      </p:cBhvr>
                                    </p:animRot>
                                  </p:childTnLst>
                                </p:cTn>
                              </p:par>
                              <p:par>
                                <p:cTn id="231" presetID="32" presetClass="emph" presetSubtype="0" repeatCount="2000" fill="hold" nodeType="withEffect">
                                  <p:stCondLst>
                                    <p:cond delay="3000"/>
                                  </p:stCondLst>
                                  <p:childTnLst>
                                    <p:animClr clrSpc="rgb" dir="cw">
                                      <p:cBhvr override="childStyle">
                                        <p:cTn id="232" dur="150" fill="hold"/>
                                        <p:tgtEl>
                                          <p:spTgt spid="20633"/>
                                        </p:tgtEl>
                                        <p:attrNameLst>
                                          <p:attrName>style.color</p:attrName>
                                        </p:attrNameLst>
                                      </p:cBhvr>
                                      <p:to>
                                        <a:srgbClr val="97DD97"/>
                                      </p:to>
                                    </p:animClr>
                                    <p:animClr clrSpc="rgb" dir="cw">
                                      <p:cBhvr>
                                        <p:cTn id="233" dur="150" fill="hold"/>
                                        <p:tgtEl>
                                          <p:spTgt spid="20633"/>
                                        </p:tgtEl>
                                        <p:attrNameLst>
                                          <p:attrName>fillcolor</p:attrName>
                                        </p:attrNameLst>
                                      </p:cBhvr>
                                      <p:to>
                                        <a:srgbClr val="97DD97"/>
                                      </p:to>
                                    </p:animClr>
                                    <p:set>
                                      <p:cBhvr>
                                        <p:cTn id="234" dur="150" fill="hold"/>
                                        <p:tgtEl>
                                          <p:spTgt spid="20633"/>
                                        </p:tgtEl>
                                        <p:attrNameLst>
                                          <p:attrName>fill.type</p:attrName>
                                        </p:attrNameLst>
                                      </p:cBhvr>
                                      <p:to>
                                        <p:strVal val="solid"/>
                                      </p:to>
                                    </p:set>
                                    <p:set>
                                      <p:cBhvr>
                                        <p:cTn id="235" dur="150" fill="hold"/>
                                        <p:tgtEl>
                                          <p:spTgt spid="20633"/>
                                        </p:tgtEl>
                                        <p:attrNameLst>
                                          <p:attrName>fill.on</p:attrName>
                                        </p:attrNameLst>
                                      </p:cBhvr>
                                      <p:to>
                                        <p:strVal val="true"/>
                                      </p:to>
                                    </p:set>
                                    <p:animRot by="120000">
                                      <p:cBhvr>
                                        <p:cTn id="236" dur="150" fill="hold">
                                          <p:stCondLst>
                                            <p:cond delay="0"/>
                                          </p:stCondLst>
                                        </p:cTn>
                                        <p:tgtEl>
                                          <p:spTgt spid="20633"/>
                                        </p:tgtEl>
                                        <p:attrNameLst>
                                          <p:attrName>r</p:attrName>
                                        </p:attrNameLst>
                                      </p:cBhvr>
                                    </p:animRot>
                                    <p:animRot by="-240000">
                                      <p:cBhvr>
                                        <p:cTn id="237" dur="300" fill="hold">
                                          <p:stCondLst>
                                            <p:cond delay="300"/>
                                          </p:stCondLst>
                                        </p:cTn>
                                        <p:tgtEl>
                                          <p:spTgt spid="20633"/>
                                        </p:tgtEl>
                                        <p:attrNameLst>
                                          <p:attrName>r</p:attrName>
                                        </p:attrNameLst>
                                      </p:cBhvr>
                                    </p:animRot>
                                    <p:animRot by="240000">
                                      <p:cBhvr>
                                        <p:cTn id="238" dur="300" fill="hold">
                                          <p:stCondLst>
                                            <p:cond delay="600"/>
                                          </p:stCondLst>
                                        </p:cTn>
                                        <p:tgtEl>
                                          <p:spTgt spid="20633"/>
                                        </p:tgtEl>
                                        <p:attrNameLst>
                                          <p:attrName>r</p:attrName>
                                        </p:attrNameLst>
                                      </p:cBhvr>
                                    </p:animRot>
                                    <p:animRot by="-240000">
                                      <p:cBhvr>
                                        <p:cTn id="239" dur="300" fill="hold">
                                          <p:stCondLst>
                                            <p:cond delay="900"/>
                                          </p:stCondLst>
                                        </p:cTn>
                                        <p:tgtEl>
                                          <p:spTgt spid="20633"/>
                                        </p:tgtEl>
                                        <p:attrNameLst>
                                          <p:attrName>r</p:attrName>
                                        </p:attrNameLst>
                                      </p:cBhvr>
                                    </p:animRot>
                                    <p:animRot by="120000">
                                      <p:cBhvr>
                                        <p:cTn id="240" dur="300" fill="hold">
                                          <p:stCondLst>
                                            <p:cond delay="1200"/>
                                          </p:stCondLst>
                                        </p:cTn>
                                        <p:tgtEl>
                                          <p:spTgt spid="20633"/>
                                        </p:tgtEl>
                                        <p:attrNameLst>
                                          <p:attrName>r</p:attrName>
                                        </p:attrNameLst>
                                      </p:cBhvr>
                                    </p:animRot>
                                  </p:childTnLst>
                                </p:cTn>
                              </p:par>
                              <p:par>
                                <p:cTn id="241" presetID="32" presetClass="emph" presetSubtype="0" repeatCount="2000" fill="hold" nodeType="withEffect">
                                  <p:stCondLst>
                                    <p:cond delay="3000"/>
                                  </p:stCondLst>
                                  <p:childTnLst>
                                    <p:animClr clrSpc="rgb" dir="cw">
                                      <p:cBhvr override="childStyle">
                                        <p:cTn id="242" dur="150" fill="hold"/>
                                        <p:tgtEl>
                                          <p:spTgt spid="20609"/>
                                        </p:tgtEl>
                                        <p:attrNameLst>
                                          <p:attrName>style.color</p:attrName>
                                        </p:attrNameLst>
                                      </p:cBhvr>
                                      <p:to>
                                        <a:srgbClr val="97DD97"/>
                                      </p:to>
                                    </p:animClr>
                                    <p:animClr clrSpc="rgb" dir="cw">
                                      <p:cBhvr>
                                        <p:cTn id="243" dur="150" fill="hold"/>
                                        <p:tgtEl>
                                          <p:spTgt spid="20609"/>
                                        </p:tgtEl>
                                        <p:attrNameLst>
                                          <p:attrName>fillcolor</p:attrName>
                                        </p:attrNameLst>
                                      </p:cBhvr>
                                      <p:to>
                                        <a:srgbClr val="97DD97"/>
                                      </p:to>
                                    </p:animClr>
                                    <p:set>
                                      <p:cBhvr>
                                        <p:cTn id="244" dur="150" fill="hold"/>
                                        <p:tgtEl>
                                          <p:spTgt spid="20609"/>
                                        </p:tgtEl>
                                        <p:attrNameLst>
                                          <p:attrName>fill.type</p:attrName>
                                        </p:attrNameLst>
                                      </p:cBhvr>
                                      <p:to>
                                        <p:strVal val="solid"/>
                                      </p:to>
                                    </p:set>
                                    <p:set>
                                      <p:cBhvr>
                                        <p:cTn id="245" dur="150" fill="hold"/>
                                        <p:tgtEl>
                                          <p:spTgt spid="20609"/>
                                        </p:tgtEl>
                                        <p:attrNameLst>
                                          <p:attrName>fill.on</p:attrName>
                                        </p:attrNameLst>
                                      </p:cBhvr>
                                      <p:to>
                                        <p:strVal val="true"/>
                                      </p:to>
                                    </p:set>
                                    <p:animRot by="120000">
                                      <p:cBhvr>
                                        <p:cTn id="246" dur="150" fill="hold">
                                          <p:stCondLst>
                                            <p:cond delay="0"/>
                                          </p:stCondLst>
                                        </p:cTn>
                                        <p:tgtEl>
                                          <p:spTgt spid="20609"/>
                                        </p:tgtEl>
                                        <p:attrNameLst>
                                          <p:attrName>r</p:attrName>
                                        </p:attrNameLst>
                                      </p:cBhvr>
                                    </p:animRot>
                                    <p:animRot by="-240000">
                                      <p:cBhvr>
                                        <p:cTn id="247" dur="300" fill="hold">
                                          <p:stCondLst>
                                            <p:cond delay="300"/>
                                          </p:stCondLst>
                                        </p:cTn>
                                        <p:tgtEl>
                                          <p:spTgt spid="20609"/>
                                        </p:tgtEl>
                                        <p:attrNameLst>
                                          <p:attrName>r</p:attrName>
                                        </p:attrNameLst>
                                      </p:cBhvr>
                                    </p:animRot>
                                    <p:animRot by="240000">
                                      <p:cBhvr>
                                        <p:cTn id="248" dur="300" fill="hold">
                                          <p:stCondLst>
                                            <p:cond delay="600"/>
                                          </p:stCondLst>
                                        </p:cTn>
                                        <p:tgtEl>
                                          <p:spTgt spid="20609"/>
                                        </p:tgtEl>
                                        <p:attrNameLst>
                                          <p:attrName>r</p:attrName>
                                        </p:attrNameLst>
                                      </p:cBhvr>
                                    </p:animRot>
                                    <p:animRot by="-240000">
                                      <p:cBhvr>
                                        <p:cTn id="249" dur="300" fill="hold">
                                          <p:stCondLst>
                                            <p:cond delay="900"/>
                                          </p:stCondLst>
                                        </p:cTn>
                                        <p:tgtEl>
                                          <p:spTgt spid="20609"/>
                                        </p:tgtEl>
                                        <p:attrNameLst>
                                          <p:attrName>r</p:attrName>
                                        </p:attrNameLst>
                                      </p:cBhvr>
                                    </p:animRot>
                                    <p:animRot by="120000">
                                      <p:cBhvr>
                                        <p:cTn id="250" dur="300" fill="hold">
                                          <p:stCondLst>
                                            <p:cond delay="1200"/>
                                          </p:stCondLst>
                                        </p:cTn>
                                        <p:tgtEl>
                                          <p:spTgt spid="20609"/>
                                        </p:tgtEl>
                                        <p:attrNameLst>
                                          <p:attrName>r</p:attrName>
                                        </p:attrNameLst>
                                      </p:cBhvr>
                                    </p:animRot>
                                  </p:childTnLst>
                                </p:cTn>
                              </p:par>
                              <p:par>
                                <p:cTn id="251" presetID="10" presetClass="entr" presetSubtype="0" fill="hold" nodeType="withEffect">
                                  <p:stCondLst>
                                    <p:cond delay="4000"/>
                                  </p:stCondLst>
                                  <p:childTnLst>
                                    <p:set>
                                      <p:cBhvr>
                                        <p:cTn id="252" dur="1" fill="hold">
                                          <p:stCondLst>
                                            <p:cond delay="0"/>
                                          </p:stCondLst>
                                        </p:cTn>
                                        <p:tgtEl>
                                          <p:spTgt spid="20690"/>
                                        </p:tgtEl>
                                        <p:attrNameLst>
                                          <p:attrName>style.visibility</p:attrName>
                                        </p:attrNameLst>
                                      </p:cBhvr>
                                      <p:to>
                                        <p:strVal val="visible"/>
                                      </p:to>
                                    </p:set>
                                    <p:animEffect transition="in" filter="fade">
                                      <p:cBhvr>
                                        <p:cTn id="253" dur="2000"/>
                                        <p:tgtEl>
                                          <p:spTgt spid="20690"/>
                                        </p:tgtEl>
                                      </p:cBhvr>
                                    </p:animEffect>
                                  </p:childTnLst>
                                </p:cTn>
                              </p:par>
                              <p:par>
                                <p:cTn id="254" presetID="10" presetClass="entr" presetSubtype="0" fill="hold" nodeType="withEffect">
                                  <p:stCondLst>
                                    <p:cond delay="4000"/>
                                  </p:stCondLst>
                                  <p:childTnLst>
                                    <p:set>
                                      <p:cBhvr>
                                        <p:cTn id="255" dur="1" fill="hold">
                                          <p:stCondLst>
                                            <p:cond delay="0"/>
                                          </p:stCondLst>
                                        </p:cTn>
                                        <p:tgtEl>
                                          <p:spTgt spid="20692"/>
                                        </p:tgtEl>
                                        <p:attrNameLst>
                                          <p:attrName>style.visibility</p:attrName>
                                        </p:attrNameLst>
                                      </p:cBhvr>
                                      <p:to>
                                        <p:strVal val="visible"/>
                                      </p:to>
                                    </p:set>
                                    <p:animEffect transition="in" filter="fade">
                                      <p:cBhvr>
                                        <p:cTn id="256" dur="2000"/>
                                        <p:tgtEl>
                                          <p:spTgt spid="20692"/>
                                        </p:tgtEl>
                                      </p:cBhvr>
                                    </p:animEffect>
                                  </p:childTnLst>
                                </p:cTn>
                              </p:par>
                              <p:par>
                                <p:cTn id="257" presetID="10" presetClass="entr" presetSubtype="0" fill="hold" nodeType="withEffect">
                                  <p:stCondLst>
                                    <p:cond delay="4000"/>
                                  </p:stCondLst>
                                  <p:childTnLst>
                                    <p:set>
                                      <p:cBhvr>
                                        <p:cTn id="258" dur="1" fill="hold">
                                          <p:stCondLst>
                                            <p:cond delay="0"/>
                                          </p:stCondLst>
                                        </p:cTn>
                                        <p:tgtEl>
                                          <p:spTgt spid="20691"/>
                                        </p:tgtEl>
                                        <p:attrNameLst>
                                          <p:attrName>style.visibility</p:attrName>
                                        </p:attrNameLst>
                                      </p:cBhvr>
                                      <p:to>
                                        <p:strVal val="visible"/>
                                      </p:to>
                                    </p:set>
                                    <p:animEffect transition="in" filter="fade">
                                      <p:cBhvr>
                                        <p:cTn id="259" dur="2000"/>
                                        <p:tgtEl>
                                          <p:spTgt spid="20691"/>
                                        </p:tgtEl>
                                      </p:cBhvr>
                                    </p:animEffect>
                                  </p:childTnLst>
                                </p:cTn>
                              </p:par>
                              <p:par>
                                <p:cTn id="260" presetID="10" presetClass="entr" presetSubtype="0" fill="hold" nodeType="withEffect">
                                  <p:stCondLst>
                                    <p:cond delay="4000"/>
                                  </p:stCondLst>
                                  <p:childTnLst>
                                    <p:set>
                                      <p:cBhvr>
                                        <p:cTn id="261" dur="1" fill="hold">
                                          <p:stCondLst>
                                            <p:cond delay="0"/>
                                          </p:stCondLst>
                                        </p:cTn>
                                        <p:tgtEl>
                                          <p:spTgt spid="20694"/>
                                        </p:tgtEl>
                                        <p:attrNameLst>
                                          <p:attrName>style.visibility</p:attrName>
                                        </p:attrNameLst>
                                      </p:cBhvr>
                                      <p:to>
                                        <p:strVal val="visible"/>
                                      </p:to>
                                    </p:set>
                                    <p:animEffect transition="in" filter="fade">
                                      <p:cBhvr>
                                        <p:cTn id="262" dur="2000"/>
                                        <p:tgtEl>
                                          <p:spTgt spid="20694"/>
                                        </p:tgtEl>
                                      </p:cBhvr>
                                    </p:animEffect>
                                  </p:childTnLst>
                                </p:cTn>
                              </p:par>
                              <p:par>
                                <p:cTn id="263" presetID="10" presetClass="entr" presetSubtype="0" fill="hold" nodeType="withEffect">
                                  <p:stCondLst>
                                    <p:cond delay="4000"/>
                                  </p:stCondLst>
                                  <p:childTnLst>
                                    <p:set>
                                      <p:cBhvr>
                                        <p:cTn id="264" dur="1" fill="hold">
                                          <p:stCondLst>
                                            <p:cond delay="0"/>
                                          </p:stCondLst>
                                        </p:cTn>
                                        <p:tgtEl>
                                          <p:spTgt spid="20693"/>
                                        </p:tgtEl>
                                        <p:attrNameLst>
                                          <p:attrName>style.visibility</p:attrName>
                                        </p:attrNameLst>
                                      </p:cBhvr>
                                      <p:to>
                                        <p:strVal val="visible"/>
                                      </p:to>
                                    </p:set>
                                    <p:animEffect transition="in" filter="fade">
                                      <p:cBhvr>
                                        <p:cTn id="265" dur="2000"/>
                                        <p:tgtEl>
                                          <p:spTgt spid="20693"/>
                                        </p:tgtEl>
                                      </p:cBhvr>
                                    </p:animEffect>
                                  </p:childTnLst>
                                </p:cTn>
                              </p:par>
                              <p:par>
                                <p:cTn id="266" presetID="0" presetClass="path" presetSubtype="0" accel="50000" decel="50000" fill="hold" nodeType="withEffect">
                                  <p:stCondLst>
                                    <p:cond delay="0"/>
                                  </p:stCondLst>
                                  <p:childTnLst>
                                    <p:animMotion origin="layout" path="M 8.33333E-7 3.7037E-6 L 0.06441 0.11782 " pathEditMode="relative" rAng="0" ptsTypes="AA">
                                      <p:cBhvr>
                                        <p:cTn id="267" dur="2500" fill="hold"/>
                                        <p:tgtEl>
                                          <p:spTgt spid="20638"/>
                                        </p:tgtEl>
                                        <p:attrNameLst>
                                          <p:attrName>ppt_x</p:attrName>
                                          <p:attrName>ppt_y</p:attrName>
                                        </p:attrNameLst>
                                      </p:cBhvr>
                                      <p:rCtr x="32" y="59"/>
                                    </p:animMotion>
                                  </p:childTnLst>
                                </p:cTn>
                              </p:par>
                              <p:par>
                                <p:cTn id="268" presetID="0" presetClass="path" presetSubtype="0" accel="50000" decel="50000" fill="hold" nodeType="withEffect">
                                  <p:stCondLst>
                                    <p:cond delay="0"/>
                                  </p:stCondLst>
                                  <p:childTnLst>
                                    <p:animMotion origin="layout" path="M 3.05556E-6 2.96296E-6 L -0.0382 0.15972 " pathEditMode="relative" rAng="0" ptsTypes="AA">
                                      <p:cBhvr>
                                        <p:cTn id="269" dur="2500" fill="hold"/>
                                        <p:tgtEl>
                                          <p:spTgt spid="20667"/>
                                        </p:tgtEl>
                                        <p:attrNameLst>
                                          <p:attrName>ppt_x</p:attrName>
                                          <p:attrName>ppt_y</p:attrName>
                                        </p:attrNameLst>
                                      </p:cBhvr>
                                      <p:rCtr x="-19" y="80"/>
                                    </p:animMotion>
                                  </p:childTnLst>
                                </p:cTn>
                              </p:par>
                              <p:par>
                                <p:cTn id="270" presetID="26" presetClass="emph" presetSubtype="0" fill="hold" nodeType="withEffect">
                                  <p:stCondLst>
                                    <p:cond delay="2000"/>
                                  </p:stCondLst>
                                  <p:childTnLst>
                                    <p:animEffect transition="out" filter="fade">
                                      <p:cBhvr>
                                        <p:cTn id="271" dur="500" tmFilter="0, 0; .2, .5; .8, .5; 1, 0"/>
                                        <p:tgtEl>
                                          <p:spTgt spid="20540"/>
                                        </p:tgtEl>
                                      </p:cBhvr>
                                    </p:animEffect>
                                    <p:animScale>
                                      <p:cBhvr>
                                        <p:cTn id="272" dur="250" autoRev="1" fill="hold"/>
                                        <p:tgtEl>
                                          <p:spTgt spid="20540"/>
                                        </p:tgtEl>
                                      </p:cBhvr>
                                      <p:by x="105000" y="105000"/>
                                    </p:animScale>
                                  </p:childTnLst>
                                </p:cTn>
                              </p:par>
                              <p:par>
                                <p:cTn id="273" presetID="0" presetClass="path" presetSubtype="0" accel="50000" decel="50000" fill="hold" nodeType="withEffect">
                                  <p:stCondLst>
                                    <p:cond delay="3500"/>
                                  </p:stCondLst>
                                  <p:childTnLst>
                                    <p:animMotion origin="layout" path="M 8.33333E-7 7.40741E-7 L 0.01198 0.05949 " pathEditMode="relative" rAng="0" ptsTypes="AA">
                                      <p:cBhvr>
                                        <p:cTn id="274" dur="1000" fill="hold"/>
                                        <p:tgtEl>
                                          <p:spTgt spid="20540"/>
                                        </p:tgtEl>
                                        <p:attrNameLst>
                                          <p:attrName>ppt_x</p:attrName>
                                          <p:attrName>ppt_y</p:attrName>
                                        </p:attrNameLst>
                                      </p:cBhvr>
                                      <p:rCtr x="6" y="30"/>
                                    </p:animMotion>
                                  </p:childTnLst>
                                </p:cTn>
                              </p:par>
                              <p:par>
                                <p:cTn id="275" presetID="9" presetClass="emph" presetSubtype="0" nodeType="withEffect">
                                  <p:stCondLst>
                                    <p:cond delay="3500"/>
                                  </p:stCondLst>
                                  <p:childTnLst>
                                    <p:set>
                                      <p:cBhvr rctx="PPT">
                                        <p:cTn id="276" dur="indefinite"/>
                                        <p:tgtEl>
                                          <p:spTgt spid="20540"/>
                                        </p:tgtEl>
                                        <p:attrNameLst>
                                          <p:attrName>style.opacity</p:attrName>
                                        </p:attrNameLst>
                                      </p:cBhvr>
                                      <p:to>
                                        <p:strVal val="0.75"/>
                                      </p:to>
                                    </p:set>
                                    <p:animEffect filter="image" prLst="opacity: 0.75">
                                      <p:cBhvr rctx="IE">
                                        <p:cTn id="277" dur="indefinite"/>
                                        <p:tgtEl>
                                          <p:spTgt spid="20540"/>
                                        </p:tgtEl>
                                      </p:cBhvr>
                                    </p:animEffect>
                                  </p:childTnLst>
                                </p:cTn>
                              </p:par>
                              <p:par>
                                <p:cTn id="278" presetID="26" presetClass="emph" presetSubtype="0" fill="hold" nodeType="withEffect">
                                  <p:stCondLst>
                                    <p:cond delay="3500"/>
                                  </p:stCondLst>
                                  <p:childTnLst>
                                    <p:animEffect transition="out" filter="fade">
                                      <p:cBhvr>
                                        <p:cTn id="279" dur="500" tmFilter="0, 0; .2, .5; .8, .5; 1, 0"/>
                                        <p:tgtEl>
                                          <p:spTgt spid="20540"/>
                                        </p:tgtEl>
                                      </p:cBhvr>
                                    </p:animEffect>
                                    <p:animScale>
                                      <p:cBhvr>
                                        <p:cTn id="280" dur="250" autoRev="1" fill="hold"/>
                                        <p:tgtEl>
                                          <p:spTgt spid="20540"/>
                                        </p:tgtEl>
                                      </p:cBhvr>
                                      <p:by x="105000" y="105000"/>
                                    </p:animScale>
                                  </p:childTnLst>
                                </p:cTn>
                              </p:par>
                              <p:par>
                                <p:cTn id="281" presetID="0" presetClass="path" presetSubtype="0" accel="50000" decel="50000" fill="hold" nodeType="withEffect">
                                  <p:stCondLst>
                                    <p:cond delay="0"/>
                                  </p:stCondLst>
                                  <p:childTnLst>
                                    <p:animMotion origin="layout" path="M 0.00017 -2.96296E-6 L -0.00729 0.02014 " pathEditMode="relative" rAng="0" ptsTypes="AA">
                                      <p:cBhvr>
                                        <p:cTn id="282" dur="2000" fill="hold"/>
                                        <p:tgtEl>
                                          <p:spTgt spid="20639"/>
                                        </p:tgtEl>
                                        <p:attrNameLst>
                                          <p:attrName>ppt_x</p:attrName>
                                          <p:attrName>ppt_y</p:attrName>
                                        </p:attrNameLst>
                                      </p:cBhvr>
                                      <p:rCtr x="-4" y="10"/>
                                    </p:animMotion>
                                  </p:childTnLst>
                                </p:cTn>
                              </p:par>
                              <p:par>
                                <p:cTn id="283" presetID="26" presetClass="emph" presetSubtype="0" fill="hold" nodeType="withEffect">
                                  <p:stCondLst>
                                    <p:cond delay="2500"/>
                                  </p:stCondLst>
                                  <p:childTnLst>
                                    <p:animEffect transition="out" filter="fade">
                                      <p:cBhvr>
                                        <p:cTn id="284" dur="500" tmFilter="0, 0; .2, .5; .8, .5; 1, 0"/>
                                        <p:tgtEl>
                                          <p:spTgt spid="20547"/>
                                        </p:tgtEl>
                                      </p:cBhvr>
                                    </p:animEffect>
                                    <p:animScale>
                                      <p:cBhvr>
                                        <p:cTn id="285" dur="250" autoRev="1" fill="hold"/>
                                        <p:tgtEl>
                                          <p:spTgt spid="20547"/>
                                        </p:tgtEl>
                                      </p:cBhvr>
                                      <p:by x="105000" y="105000"/>
                                    </p:animScale>
                                  </p:childTnLst>
                                </p:cTn>
                              </p:par>
                              <p:par>
                                <p:cTn id="286" presetID="26" presetClass="emph" presetSubtype="0" fill="hold" nodeType="withEffect">
                                  <p:stCondLst>
                                    <p:cond delay="2500"/>
                                  </p:stCondLst>
                                  <p:childTnLst>
                                    <p:animEffect transition="out" filter="fade">
                                      <p:cBhvr>
                                        <p:cTn id="287" dur="500" tmFilter="0, 0; .2, .5; .8, .5; 1, 0"/>
                                        <p:tgtEl>
                                          <p:spTgt spid="20639"/>
                                        </p:tgtEl>
                                      </p:cBhvr>
                                    </p:animEffect>
                                    <p:animScale>
                                      <p:cBhvr>
                                        <p:cTn id="288" dur="250" autoRev="1" fill="hold"/>
                                        <p:tgtEl>
                                          <p:spTgt spid="20639"/>
                                        </p:tgtEl>
                                      </p:cBhvr>
                                      <p:by x="105000" y="105000"/>
                                    </p:animScale>
                                  </p:childTnLst>
                                </p:cTn>
                              </p:par>
                              <p:par>
                                <p:cTn id="289" presetID="0" presetClass="path" presetSubtype="0" accel="50000" decel="50000" fill="hold" nodeType="withEffect">
                                  <p:stCondLst>
                                    <p:cond delay="0"/>
                                  </p:stCondLst>
                                  <p:childTnLst>
                                    <p:animMotion origin="layout" path="M 1.11111E-6 6.2963E-6 L -0.30052 -0.05555 " pathEditMode="relative" ptsTypes="AA">
                                      <p:cBhvr>
                                        <p:cTn id="290" dur="3000" fill="hold"/>
                                        <p:tgtEl>
                                          <p:spTgt spid="20640"/>
                                        </p:tgtEl>
                                        <p:attrNameLst>
                                          <p:attrName>ppt_x</p:attrName>
                                          <p:attrName>ppt_y</p:attrName>
                                        </p:attrNameLst>
                                      </p:cBhvr>
                                    </p:animMotion>
                                  </p:childTnLst>
                                </p:cTn>
                              </p:par>
                              <p:par>
                                <p:cTn id="291" presetID="26" presetClass="emph" presetSubtype="0" fill="hold" nodeType="withEffect">
                                  <p:stCondLst>
                                    <p:cond delay="2500"/>
                                  </p:stCondLst>
                                  <p:childTnLst>
                                    <p:animEffect transition="out" filter="fade">
                                      <p:cBhvr>
                                        <p:cTn id="292" dur="500" tmFilter="0, 0; .2, .5; .8, .5; 1, 0"/>
                                        <p:tgtEl>
                                          <p:spTgt spid="20558"/>
                                        </p:tgtEl>
                                      </p:cBhvr>
                                    </p:animEffect>
                                    <p:animScale>
                                      <p:cBhvr>
                                        <p:cTn id="293" dur="250" autoRev="1" fill="hold"/>
                                        <p:tgtEl>
                                          <p:spTgt spid="20558"/>
                                        </p:tgtEl>
                                      </p:cBhvr>
                                      <p:by x="105000" y="105000"/>
                                    </p:animScale>
                                  </p:childTnLst>
                                </p:cTn>
                              </p:par>
                              <p:par>
                                <p:cTn id="294" presetID="0" presetClass="path" presetSubtype="0" accel="50000" decel="50000" fill="hold" nodeType="withEffect">
                                  <p:stCondLst>
                                    <p:cond delay="3500"/>
                                  </p:stCondLst>
                                  <p:childTnLst>
                                    <p:animMotion origin="layout" path="M -2.77778E-7 -2.59259E-6 L 0.00087 0.04908 " pathEditMode="relative" rAng="0" ptsTypes="AA">
                                      <p:cBhvr>
                                        <p:cTn id="295" dur="2500" fill="hold"/>
                                        <p:tgtEl>
                                          <p:spTgt spid="20645"/>
                                        </p:tgtEl>
                                        <p:attrNameLst>
                                          <p:attrName>ppt_x</p:attrName>
                                          <p:attrName>ppt_y</p:attrName>
                                        </p:attrNameLst>
                                      </p:cBhvr>
                                      <p:rCtr x="0" y="25"/>
                                    </p:animMotion>
                                  </p:childTnLst>
                                </p:cTn>
                              </p:par>
                              <p:par>
                                <p:cTn id="296" presetID="26" presetClass="emph" presetSubtype="0" fill="hold" nodeType="withEffect">
                                  <p:stCondLst>
                                    <p:cond delay="4000"/>
                                  </p:stCondLst>
                                  <p:childTnLst>
                                    <p:animEffect transition="out" filter="fade">
                                      <p:cBhvr>
                                        <p:cTn id="297" dur="500" tmFilter="0, 0; .2, .5; .8, .5; 1, 0"/>
                                        <p:tgtEl>
                                          <p:spTgt spid="20558"/>
                                        </p:tgtEl>
                                      </p:cBhvr>
                                    </p:animEffect>
                                    <p:animScale>
                                      <p:cBhvr>
                                        <p:cTn id="298" dur="250" autoRev="1" fill="hold"/>
                                        <p:tgtEl>
                                          <p:spTgt spid="20558"/>
                                        </p:tgtEl>
                                      </p:cBhvr>
                                      <p:by x="105000" y="105000"/>
                                    </p:animScale>
                                  </p:childTnLst>
                                </p:cTn>
                              </p:par>
                              <p:par>
                                <p:cTn id="299" presetID="26" presetClass="emph" presetSubtype="0" fill="hold" nodeType="withEffect">
                                  <p:stCondLst>
                                    <p:cond delay="4000"/>
                                  </p:stCondLst>
                                  <p:childTnLst>
                                    <p:animEffect transition="out" filter="fade">
                                      <p:cBhvr>
                                        <p:cTn id="300" dur="500" tmFilter="0, 0; .2, .5; .8, .5; 1, 0"/>
                                        <p:tgtEl>
                                          <p:spTgt spid="20640"/>
                                        </p:tgtEl>
                                      </p:cBhvr>
                                    </p:animEffect>
                                    <p:animScale>
                                      <p:cBhvr>
                                        <p:cTn id="301" dur="250" autoRev="1" fill="hold"/>
                                        <p:tgtEl>
                                          <p:spTgt spid="20640"/>
                                        </p:tgtEl>
                                      </p:cBhvr>
                                      <p:by x="105000" y="105000"/>
                                    </p:animScale>
                                  </p:childTnLst>
                                </p:cTn>
                              </p:par>
                              <p:par>
                                <p:cTn id="302" presetID="26" presetClass="emph" presetSubtype="0" fill="hold" nodeType="withEffect">
                                  <p:stCondLst>
                                    <p:cond delay="4000"/>
                                  </p:stCondLst>
                                  <p:childTnLst>
                                    <p:animEffect transition="out" filter="fade">
                                      <p:cBhvr>
                                        <p:cTn id="303" dur="500" tmFilter="0, 0; .2, .5; .8, .5; 1, 0"/>
                                        <p:tgtEl>
                                          <p:spTgt spid="20667"/>
                                        </p:tgtEl>
                                      </p:cBhvr>
                                    </p:animEffect>
                                    <p:animScale>
                                      <p:cBhvr>
                                        <p:cTn id="304" dur="250" autoRev="1" fill="hold"/>
                                        <p:tgtEl>
                                          <p:spTgt spid="20667"/>
                                        </p:tgtEl>
                                      </p:cBhvr>
                                      <p:by x="105000" y="105000"/>
                                    </p:animScale>
                                  </p:childTnLst>
                                </p:cTn>
                              </p:par>
                              <p:par>
                                <p:cTn id="305" presetID="0" presetClass="path" presetSubtype="0" accel="50000" decel="50000" fill="hold" nodeType="withEffect">
                                  <p:stCondLst>
                                    <p:cond delay="3000"/>
                                  </p:stCondLst>
                                  <p:childTnLst>
                                    <p:animMotion origin="layout" path="M -0.30052 -0.05555 L -0.32795 -0.06412 " pathEditMode="relative" rAng="0" ptsTypes="AA">
                                      <p:cBhvr>
                                        <p:cTn id="306" dur="1000" fill="hold"/>
                                        <p:tgtEl>
                                          <p:spTgt spid="20640"/>
                                        </p:tgtEl>
                                        <p:attrNameLst>
                                          <p:attrName>ppt_x</p:attrName>
                                          <p:attrName>ppt_y</p:attrName>
                                        </p:attrNameLst>
                                      </p:cBhvr>
                                      <p:rCtr x="-14" y="-4"/>
                                    </p:animMotion>
                                  </p:childTnLst>
                                </p:cTn>
                              </p:par>
                              <p:par>
                                <p:cTn id="307" presetID="0" presetClass="path" presetSubtype="0" accel="50000" decel="50000" fill="hold" nodeType="withEffect">
                                  <p:stCondLst>
                                    <p:cond delay="0"/>
                                  </p:stCondLst>
                                  <p:childTnLst>
                                    <p:animMotion origin="layout" path="M 2.5E-6 -3.7037E-7 L -0.19201 -0.03334 " pathEditMode="relative" ptsTypes="AA">
                                      <p:cBhvr>
                                        <p:cTn id="308" dur="3000" fill="hold"/>
                                        <p:tgtEl>
                                          <p:spTgt spid="20592"/>
                                        </p:tgtEl>
                                        <p:attrNameLst>
                                          <p:attrName>ppt_x</p:attrName>
                                          <p:attrName>ppt_y</p:attrName>
                                        </p:attrNameLst>
                                      </p:cBhvr>
                                    </p:animMotion>
                                  </p:childTnLst>
                                </p:cTn>
                              </p:par>
                              <p:par>
                                <p:cTn id="309" presetID="26" presetClass="emph" presetSubtype="0" fill="hold" nodeType="withEffect">
                                  <p:stCondLst>
                                    <p:cond delay="4500"/>
                                  </p:stCondLst>
                                  <p:childTnLst>
                                    <p:animEffect transition="out" filter="fade">
                                      <p:cBhvr>
                                        <p:cTn id="310" dur="500" tmFilter="0, 0; .2, .5; .8, .5; 1, 0"/>
                                        <p:tgtEl>
                                          <p:spTgt spid="20592"/>
                                        </p:tgtEl>
                                      </p:cBhvr>
                                    </p:animEffect>
                                    <p:animScale>
                                      <p:cBhvr>
                                        <p:cTn id="311" dur="250" autoRev="1" fill="hold"/>
                                        <p:tgtEl>
                                          <p:spTgt spid="20592"/>
                                        </p:tgtEl>
                                      </p:cBhvr>
                                      <p:by x="105000" y="105000"/>
                                    </p:animScale>
                                  </p:childTnLst>
                                </p:cTn>
                              </p:par>
                              <p:par>
                                <p:cTn id="312" presetID="26" presetClass="emph" presetSubtype="0" fill="hold" nodeType="withEffect">
                                  <p:stCondLst>
                                    <p:cond delay="4500"/>
                                  </p:stCondLst>
                                  <p:childTnLst>
                                    <p:animEffect transition="out" filter="fade">
                                      <p:cBhvr>
                                        <p:cTn id="313" dur="500" tmFilter="0, 0; .2, .5; .8, .5; 1, 0"/>
                                        <p:tgtEl>
                                          <p:spTgt spid="20547"/>
                                        </p:tgtEl>
                                      </p:cBhvr>
                                    </p:animEffect>
                                    <p:animScale>
                                      <p:cBhvr>
                                        <p:cTn id="314" dur="250" autoRev="1" fill="hold"/>
                                        <p:tgtEl>
                                          <p:spTgt spid="20547"/>
                                        </p:tgtEl>
                                      </p:cBhvr>
                                      <p:by x="105000" y="105000"/>
                                    </p:animScale>
                                  </p:childTnLst>
                                </p:cTn>
                              </p:par>
                              <p:par>
                                <p:cTn id="315" presetID="26" presetClass="emph" presetSubtype="0" fill="hold" nodeType="withEffect">
                                  <p:stCondLst>
                                    <p:cond delay="4500"/>
                                  </p:stCondLst>
                                  <p:childTnLst>
                                    <p:animEffect transition="out" filter="fade">
                                      <p:cBhvr>
                                        <p:cTn id="316" dur="500" tmFilter="0, 0; .2, .5; .8, .5; 1, 0"/>
                                        <p:tgtEl>
                                          <p:spTgt spid="20639"/>
                                        </p:tgtEl>
                                      </p:cBhvr>
                                    </p:animEffect>
                                    <p:animScale>
                                      <p:cBhvr>
                                        <p:cTn id="317" dur="250" autoRev="1" fill="hold"/>
                                        <p:tgtEl>
                                          <p:spTgt spid="20639"/>
                                        </p:tgtEl>
                                      </p:cBhvr>
                                      <p:by x="105000" y="105000"/>
                                    </p:animScale>
                                  </p:childTnLst>
                                </p:cTn>
                              </p:par>
                              <p:par>
                                <p:cTn id="318" presetID="0" presetClass="path" presetSubtype="0" accel="50000" decel="50000" fill="hold" nodeType="withEffect">
                                  <p:stCondLst>
                                    <p:cond delay="0"/>
                                  </p:stCondLst>
                                  <p:childTnLst>
                                    <p:animMotion origin="layout" path="M -1.94444E-6 -4.44444E-6 C 0.00504 -0.00995 0.01476 -0.04907 0.03004 -0.06041 C 0.04531 -0.07175 0.079 -0.0662 0.09184 -0.06782 " pathEditMode="relative" rAng="0" ptsTypes="aaa">
                                      <p:cBhvr>
                                        <p:cTn id="319" dur="2500" fill="hold"/>
                                        <p:tgtEl>
                                          <p:spTgt spid="20615"/>
                                        </p:tgtEl>
                                        <p:attrNameLst>
                                          <p:attrName>ppt_x</p:attrName>
                                          <p:attrName>ppt_y</p:attrName>
                                        </p:attrNameLst>
                                      </p:cBhvr>
                                      <p:rCtr x="46" y="-36"/>
                                    </p:animMotion>
                                  </p:childTnLst>
                                </p:cTn>
                              </p:par>
                              <p:par>
                                <p:cTn id="320" presetID="0" presetClass="path" presetSubtype="0" accel="50000" decel="50000" fill="hold" nodeType="withEffect">
                                  <p:stCondLst>
                                    <p:cond delay="0"/>
                                  </p:stCondLst>
                                  <p:childTnLst>
                                    <p:animMotion origin="layout" path="M -2.5E-6 -1.11111E-6 C -0.01232 0.00533 -0.05538 0.00232 -0.07343 0.03195 C -0.09149 0.06158 -0.10121 0.14769 -0.1085 0.17824 " pathEditMode="relative" rAng="0" ptsTypes="aaa">
                                      <p:cBhvr>
                                        <p:cTn id="321" dur="3000" fill="hold"/>
                                        <p:tgtEl>
                                          <p:spTgt spid="20613"/>
                                        </p:tgtEl>
                                        <p:attrNameLst>
                                          <p:attrName>ppt_x</p:attrName>
                                          <p:attrName>ppt_y</p:attrName>
                                        </p:attrNameLst>
                                      </p:cBhvr>
                                      <p:rCtr x="-54" y="89"/>
                                    </p:animMotion>
                                  </p:childTnLst>
                                </p:cTn>
                              </p:par>
                              <p:par>
                                <p:cTn id="322" presetID="10" presetClass="exit" presetSubtype="0" fill="hold" nodeType="withEffect">
                                  <p:stCondLst>
                                    <p:cond delay="1500"/>
                                  </p:stCondLst>
                                  <p:childTnLst>
                                    <p:animEffect transition="out" filter="fade">
                                      <p:cBhvr>
                                        <p:cTn id="323" dur="1000"/>
                                        <p:tgtEl>
                                          <p:spTgt spid="20612"/>
                                        </p:tgtEl>
                                      </p:cBhvr>
                                    </p:animEffect>
                                    <p:set>
                                      <p:cBhvr>
                                        <p:cTn id="324" dur="1" fill="hold">
                                          <p:stCondLst>
                                            <p:cond delay="999"/>
                                          </p:stCondLst>
                                        </p:cTn>
                                        <p:tgtEl>
                                          <p:spTgt spid="20612"/>
                                        </p:tgtEl>
                                        <p:attrNameLst>
                                          <p:attrName>style.visibility</p:attrName>
                                        </p:attrNameLst>
                                      </p:cBhvr>
                                      <p:to>
                                        <p:strVal val="hidden"/>
                                      </p:to>
                                    </p:set>
                                  </p:childTnLst>
                                </p:cTn>
                              </p:par>
                              <p:par>
                                <p:cTn id="325" presetID="10" presetClass="exit" presetSubtype="0" fill="hold" nodeType="withEffect">
                                  <p:stCondLst>
                                    <p:cond delay="1500"/>
                                  </p:stCondLst>
                                  <p:childTnLst>
                                    <p:animEffect transition="out" filter="fade">
                                      <p:cBhvr>
                                        <p:cTn id="326" dur="1000"/>
                                        <p:tgtEl>
                                          <p:spTgt spid="20613"/>
                                        </p:tgtEl>
                                      </p:cBhvr>
                                    </p:animEffect>
                                    <p:set>
                                      <p:cBhvr>
                                        <p:cTn id="327" dur="1" fill="hold">
                                          <p:stCondLst>
                                            <p:cond delay="999"/>
                                          </p:stCondLst>
                                        </p:cTn>
                                        <p:tgtEl>
                                          <p:spTgt spid="20613"/>
                                        </p:tgtEl>
                                        <p:attrNameLst>
                                          <p:attrName>style.visibility</p:attrName>
                                        </p:attrNameLst>
                                      </p:cBhvr>
                                      <p:to>
                                        <p:strVal val="hidden"/>
                                      </p:to>
                                    </p:set>
                                  </p:childTnLst>
                                </p:cTn>
                              </p:par>
                              <p:par>
                                <p:cTn id="328" presetID="10" presetClass="entr" presetSubtype="0" fill="hold" nodeType="withEffect">
                                  <p:stCondLst>
                                    <p:cond delay="2000"/>
                                  </p:stCondLst>
                                  <p:childTnLst>
                                    <p:set>
                                      <p:cBhvr>
                                        <p:cTn id="329" dur="1" fill="hold">
                                          <p:stCondLst>
                                            <p:cond delay="0"/>
                                          </p:stCondLst>
                                        </p:cTn>
                                        <p:tgtEl>
                                          <p:spTgt spid="20695"/>
                                        </p:tgtEl>
                                        <p:attrNameLst>
                                          <p:attrName>style.visibility</p:attrName>
                                        </p:attrNameLst>
                                      </p:cBhvr>
                                      <p:to>
                                        <p:strVal val="visible"/>
                                      </p:to>
                                    </p:set>
                                    <p:animEffect transition="in" filter="fade">
                                      <p:cBhvr>
                                        <p:cTn id="330" dur="1000"/>
                                        <p:tgtEl>
                                          <p:spTgt spid="20695"/>
                                        </p:tgtEl>
                                      </p:cBhvr>
                                    </p:animEffect>
                                  </p:childTnLst>
                                </p:cTn>
                              </p:par>
                              <p:par>
                                <p:cTn id="331" presetID="9" presetClass="emph" presetSubtype="0" nodeType="withEffect">
                                  <p:stCondLst>
                                    <p:cond delay="2000"/>
                                  </p:stCondLst>
                                  <p:childTnLst>
                                    <p:set>
                                      <p:cBhvr rctx="PPT">
                                        <p:cTn id="332" dur="indefinite"/>
                                        <p:tgtEl>
                                          <p:spTgt spid="20695"/>
                                        </p:tgtEl>
                                        <p:attrNameLst>
                                          <p:attrName>style.opacity</p:attrName>
                                        </p:attrNameLst>
                                      </p:cBhvr>
                                      <p:to>
                                        <p:strVal val="0.75"/>
                                      </p:to>
                                    </p:set>
                                    <p:animEffect filter="image" prLst="opacity: 0.75">
                                      <p:cBhvr rctx="IE">
                                        <p:cTn id="333" dur="indefinite"/>
                                        <p:tgtEl>
                                          <p:spTgt spid="20695"/>
                                        </p:tgtEl>
                                      </p:cBhvr>
                                    </p:animEffect>
                                  </p:childTnLst>
                                </p:cTn>
                              </p:par>
                              <p:par>
                                <p:cTn id="334" presetID="26" presetClass="emph" presetSubtype="0" fill="hold" nodeType="withEffect">
                                  <p:stCondLst>
                                    <p:cond delay="2500"/>
                                  </p:stCondLst>
                                  <p:childTnLst>
                                    <p:animEffect transition="out" filter="fade">
                                      <p:cBhvr>
                                        <p:cTn id="335" dur="500" tmFilter="0, 0; .2, .5; .8, .5; 1, 0"/>
                                        <p:tgtEl>
                                          <p:spTgt spid="20666"/>
                                        </p:tgtEl>
                                      </p:cBhvr>
                                    </p:animEffect>
                                    <p:animScale>
                                      <p:cBhvr>
                                        <p:cTn id="336" dur="250" autoRev="1" fill="hold"/>
                                        <p:tgtEl>
                                          <p:spTgt spid="20666"/>
                                        </p:tgtEl>
                                      </p:cBhvr>
                                      <p:by x="105000" y="105000"/>
                                    </p:animScale>
                                  </p:childTnLst>
                                </p:cTn>
                              </p:par>
                              <p:par>
                                <p:cTn id="337" presetID="26" presetClass="emph" presetSubtype="0" fill="hold" nodeType="withEffect">
                                  <p:stCondLst>
                                    <p:cond delay="2500"/>
                                  </p:stCondLst>
                                  <p:childTnLst>
                                    <p:animEffect transition="out" filter="fade">
                                      <p:cBhvr>
                                        <p:cTn id="338" dur="500" tmFilter="0, 0; .2, .5; .8, .5; 1, 0"/>
                                        <p:tgtEl>
                                          <p:spTgt spid="20615"/>
                                        </p:tgtEl>
                                      </p:cBhvr>
                                    </p:animEffect>
                                    <p:animScale>
                                      <p:cBhvr>
                                        <p:cTn id="339" dur="250" autoRev="1" fill="hold"/>
                                        <p:tgtEl>
                                          <p:spTgt spid="20615"/>
                                        </p:tgtEl>
                                      </p:cBhvr>
                                      <p:by x="105000" y="105000"/>
                                    </p:animScale>
                                  </p:childTnLst>
                                </p:cTn>
                              </p:par>
                              <p:par>
                                <p:cTn id="340" presetID="26" presetClass="emph" presetSubtype="0" fill="hold" nodeType="withEffect">
                                  <p:stCondLst>
                                    <p:cond delay="2500"/>
                                  </p:stCondLst>
                                  <p:childTnLst>
                                    <p:animEffect transition="out" filter="fade">
                                      <p:cBhvr>
                                        <p:cTn id="341" dur="500" tmFilter="0, 0; .2, .5; .8, .5; 1, 0"/>
                                        <p:tgtEl>
                                          <p:spTgt spid="20555"/>
                                        </p:tgtEl>
                                      </p:cBhvr>
                                    </p:animEffect>
                                    <p:animScale>
                                      <p:cBhvr>
                                        <p:cTn id="342" dur="250" autoRev="1" fill="hold"/>
                                        <p:tgtEl>
                                          <p:spTgt spid="20555"/>
                                        </p:tgtEl>
                                      </p:cBhvr>
                                      <p:by x="105000" y="105000"/>
                                    </p:animScale>
                                  </p:childTnLst>
                                </p:cTn>
                              </p:par>
                              <p:par>
                                <p:cTn id="343" presetID="26" presetClass="emph" presetSubtype="0" fill="hold" nodeType="withEffect">
                                  <p:stCondLst>
                                    <p:cond delay="500"/>
                                  </p:stCondLst>
                                  <p:childTnLst>
                                    <p:animEffect transition="out" filter="fade">
                                      <p:cBhvr>
                                        <p:cTn id="344" dur="500" tmFilter="0, 0; .2, .5; .8, .5; 1, 0"/>
                                        <p:tgtEl>
                                          <p:spTgt spid="20642"/>
                                        </p:tgtEl>
                                      </p:cBhvr>
                                    </p:animEffect>
                                    <p:animScale>
                                      <p:cBhvr>
                                        <p:cTn id="345" dur="250" autoRev="1" fill="hold"/>
                                        <p:tgtEl>
                                          <p:spTgt spid="20642"/>
                                        </p:tgtEl>
                                      </p:cBhvr>
                                      <p:by x="105000" y="105000"/>
                                    </p:animScale>
                                  </p:childTnLst>
                                </p:cTn>
                              </p:par>
                              <p:par>
                                <p:cTn id="346" presetID="26" presetClass="emph" presetSubtype="0" fill="hold" nodeType="withEffect">
                                  <p:stCondLst>
                                    <p:cond delay="1500"/>
                                  </p:stCondLst>
                                  <p:childTnLst>
                                    <p:animEffect transition="out" filter="fade">
                                      <p:cBhvr>
                                        <p:cTn id="347" dur="500" tmFilter="0, 0; .2, .5; .8, .5; 1, 0"/>
                                        <p:tgtEl>
                                          <p:spTgt spid="20642"/>
                                        </p:tgtEl>
                                      </p:cBhvr>
                                    </p:animEffect>
                                    <p:animScale>
                                      <p:cBhvr>
                                        <p:cTn id="348" dur="250" autoRev="1" fill="hold"/>
                                        <p:tgtEl>
                                          <p:spTgt spid="20642"/>
                                        </p:tgtEl>
                                      </p:cBhvr>
                                      <p:by x="105000" y="105000"/>
                                    </p:animScale>
                                  </p:childTnLst>
                                </p:cTn>
                              </p:par>
                              <p:par>
                                <p:cTn id="349" presetID="0" presetClass="path" presetSubtype="0" accel="50000" decel="50000" fill="hold" nodeType="withEffect">
                                  <p:stCondLst>
                                    <p:cond delay="0"/>
                                  </p:stCondLst>
                                  <p:childTnLst>
                                    <p:animMotion origin="layout" path="M -1.66667E-6 0.00023 L -0.04896 -0.05856 " pathEditMode="relative" rAng="0" ptsTypes="AA">
                                      <p:cBhvr>
                                        <p:cTn id="350" dur="2000" fill="hold"/>
                                        <p:tgtEl>
                                          <p:spTgt spid="20589"/>
                                        </p:tgtEl>
                                        <p:attrNameLst>
                                          <p:attrName>ppt_x</p:attrName>
                                          <p:attrName>ppt_y</p:attrName>
                                        </p:attrNameLst>
                                      </p:cBhvr>
                                      <p:rCtr x="-24" y="-29"/>
                                    </p:animMotion>
                                  </p:childTnLst>
                                </p:cTn>
                              </p:par>
                              <p:par>
                                <p:cTn id="351" presetID="0" presetClass="path" presetSubtype="0" accel="50000" decel="50000" fill="hold" nodeType="withEffect">
                                  <p:stCondLst>
                                    <p:cond delay="0"/>
                                  </p:stCondLst>
                                  <p:childTnLst>
                                    <p:animMotion origin="layout" path="M 3.88889E-6 0.00023 L -0.05452 -0.11389 " pathEditMode="relative" rAng="0" ptsTypes="AA">
                                      <p:cBhvr>
                                        <p:cTn id="352" dur="3000" fill="hold"/>
                                        <p:tgtEl>
                                          <p:spTgt spid="20670"/>
                                        </p:tgtEl>
                                        <p:attrNameLst>
                                          <p:attrName>ppt_x</p:attrName>
                                          <p:attrName>ppt_y</p:attrName>
                                        </p:attrNameLst>
                                      </p:cBhvr>
                                      <p:rCtr x="-27" y="-57"/>
                                    </p:animMotion>
                                  </p:childTnLst>
                                </p:cTn>
                              </p:par>
                              <p:par>
                                <p:cTn id="353" presetID="0" presetClass="path" presetSubtype="0" accel="50000" decel="50000" fill="hold" nodeType="withEffect">
                                  <p:stCondLst>
                                    <p:cond delay="500"/>
                                  </p:stCondLst>
                                  <p:childTnLst>
                                    <p:animMotion origin="layout" path="M 0.00018 -1.11111E-6 L -0.07135 0.02708 " pathEditMode="relative" rAng="0" ptsTypes="AA">
                                      <p:cBhvr>
                                        <p:cTn id="354" dur="1500" fill="hold"/>
                                        <p:tgtEl>
                                          <p:spTgt spid="20583"/>
                                        </p:tgtEl>
                                        <p:attrNameLst>
                                          <p:attrName>ppt_x</p:attrName>
                                          <p:attrName>ppt_y</p:attrName>
                                        </p:attrNameLst>
                                      </p:cBhvr>
                                      <p:rCtr x="-36" y="13"/>
                                    </p:animMotion>
                                  </p:childTnLst>
                                </p:cTn>
                              </p:par>
                              <p:par>
                                <p:cTn id="355" presetID="0" presetClass="path" presetSubtype="0" accel="50000" decel="50000" fill="hold" nodeType="withEffect">
                                  <p:stCondLst>
                                    <p:cond delay="0"/>
                                  </p:stCondLst>
                                  <p:childTnLst>
                                    <p:animMotion origin="layout" path="M 1.66667E-6 -2.96296E-6 C 0.00104 -0.00995 0.00607 -0.03935 0.0066 -0.05926 C 0.00712 -0.07916 0.00364 -0.10694 0.00278 -0.11944 " pathEditMode="relative" rAng="0" ptsTypes="aaa">
                                      <p:cBhvr>
                                        <p:cTn id="356" dur="2500" fill="hold"/>
                                        <p:tgtEl>
                                          <p:spTgt spid="20544"/>
                                        </p:tgtEl>
                                        <p:attrNameLst>
                                          <p:attrName>ppt_x</p:attrName>
                                          <p:attrName>ppt_y</p:attrName>
                                        </p:attrNameLst>
                                      </p:cBhvr>
                                      <p:rCtr x="3" y="-60"/>
                                    </p:animMotion>
                                  </p:childTnLst>
                                </p:cTn>
                              </p:par>
                              <p:par>
                                <p:cTn id="357" presetID="0" presetClass="path" presetSubtype="0" accel="50000" decel="50000" fill="hold" nodeType="withEffect">
                                  <p:stCondLst>
                                    <p:cond delay="0"/>
                                  </p:stCondLst>
                                  <p:childTnLst>
                                    <p:animMotion origin="layout" path="M -1.11111E-6 1.48148E-6 C 0.0158 -0.02639 0.03125 -0.05324 0.03195 -0.07593 C 0.03264 -0.09861 0.0099 -0.12361 0.00417 -0.13611 " pathEditMode="relative" rAng="0" ptsTypes="aaa">
                                      <p:cBhvr>
                                        <p:cTn id="358" dur="2500" fill="hold"/>
                                        <p:tgtEl>
                                          <p:spTgt spid="20546"/>
                                        </p:tgtEl>
                                        <p:attrNameLst>
                                          <p:attrName>ppt_x</p:attrName>
                                          <p:attrName>ppt_y</p:attrName>
                                        </p:attrNameLst>
                                      </p:cBhvr>
                                      <p:rCtr x="16" y="-68"/>
                                    </p:animMotion>
                                  </p:childTnLst>
                                </p:cTn>
                              </p:par>
                              <p:par>
                                <p:cTn id="359" presetID="0" presetClass="path" presetSubtype="0" accel="50000" decel="50000" fill="hold" nodeType="withEffect">
                                  <p:stCondLst>
                                    <p:cond delay="1500"/>
                                  </p:stCondLst>
                                  <p:childTnLst>
                                    <p:animMotion origin="layout" path="M -2.77778E-6 -3.7037E-7 L 0.05382 0.0456 " pathEditMode="relative" rAng="0" ptsTypes="AA">
                                      <p:cBhvr>
                                        <p:cTn id="360" dur="2500" fill="hold"/>
                                        <p:tgtEl>
                                          <p:spTgt spid="20548"/>
                                        </p:tgtEl>
                                        <p:attrNameLst>
                                          <p:attrName>ppt_x</p:attrName>
                                          <p:attrName>ppt_y</p:attrName>
                                        </p:attrNameLst>
                                      </p:cBhvr>
                                      <p:rCtr x="27" y="23"/>
                                    </p:animMotion>
                                  </p:childTnLst>
                                </p:cTn>
                              </p:par>
                              <p:par>
                                <p:cTn id="361" presetID="0" presetClass="path" presetSubtype="0" accel="50000" decel="50000" fill="hold" nodeType="withEffect">
                                  <p:stCondLst>
                                    <p:cond delay="0"/>
                                  </p:stCondLst>
                                  <p:childTnLst>
                                    <p:animMotion origin="layout" path="M -2.22222E-6 -3.7037E-6 L 0.10018 0.06667 " pathEditMode="relative" ptsTypes="AA">
                                      <p:cBhvr>
                                        <p:cTn id="362" dur="3000" fill="hold"/>
                                        <p:tgtEl>
                                          <p:spTgt spid="20557"/>
                                        </p:tgtEl>
                                        <p:attrNameLst>
                                          <p:attrName>ppt_x</p:attrName>
                                          <p:attrName>ppt_y</p:attrName>
                                        </p:attrNameLst>
                                      </p:cBhvr>
                                    </p:animMotion>
                                  </p:childTnLst>
                                </p:cTn>
                              </p:par>
                              <p:par>
                                <p:cTn id="363" presetID="0" presetClass="path" presetSubtype="0" accel="50000" decel="50000" fill="hold" nodeType="withEffect">
                                  <p:stCondLst>
                                    <p:cond delay="0"/>
                                  </p:stCondLst>
                                  <p:childTnLst>
                                    <p:animMotion origin="layout" path="M 1.66667E-6 -3.7037E-6 C -0.0099 0.01852 -0.01458 0.0801 -0.05938 0.11042 C -0.10417 0.14074 -0.22518 0.16667 -0.26875 0.18149 " pathEditMode="relative" rAng="0" ptsTypes="aaa">
                                      <p:cBhvr>
                                        <p:cTn id="364" dur="4500" fill="hold"/>
                                        <p:tgtEl>
                                          <p:spTgt spid="20556"/>
                                        </p:tgtEl>
                                        <p:attrNameLst>
                                          <p:attrName>ppt_x</p:attrName>
                                          <p:attrName>ppt_y</p:attrName>
                                        </p:attrNameLst>
                                      </p:cBhvr>
                                      <p:rCtr x="-134" y="91"/>
                                    </p:animMotion>
                                  </p:childTnLst>
                                </p:cTn>
                              </p:par>
                              <p:par>
                                <p:cTn id="365" presetID="26" presetClass="emph" presetSubtype="0" fill="hold" nodeType="withEffect">
                                  <p:stCondLst>
                                    <p:cond delay="500"/>
                                  </p:stCondLst>
                                  <p:childTnLst>
                                    <p:animEffect transition="out" filter="fade">
                                      <p:cBhvr>
                                        <p:cTn id="366" dur="500" tmFilter="0, 0; .2, .5; .8, .5; 1, 0"/>
                                        <p:tgtEl>
                                          <p:spTgt spid="20614"/>
                                        </p:tgtEl>
                                      </p:cBhvr>
                                    </p:animEffect>
                                    <p:animScale>
                                      <p:cBhvr>
                                        <p:cTn id="367" dur="250" autoRev="1" fill="hold"/>
                                        <p:tgtEl>
                                          <p:spTgt spid="20614"/>
                                        </p:tgtEl>
                                      </p:cBhvr>
                                      <p:by x="105000" y="105000"/>
                                    </p:animScale>
                                  </p:childTnLst>
                                </p:cTn>
                              </p:par>
                              <p:par>
                                <p:cTn id="368" presetID="26" presetClass="emph" presetSubtype="0" fill="hold" nodeType="withEffect">
                                  <p:stCondLst>
                                    <p:cond delay="2000"/>
                                  </p:stCondLst>
                                  <p:childTnLst>
                                    <p:animEffect transition="out" filter="fade">
                                      <p:cBhvr>
                                        <p:cTn id="369" dur="500" tmFilter="0, 0; .2, .5; .8, .5; 1, 0"/>
                                        <p:tgtEl>
                                          <p:spTgt spid="20591"/>
                                        </p:tgtEl>
                                      </p:cBhvr>
                                    </p:animEffect>
                                    <p:animScale>
                                      <p:cBhvr>
                                        <p:cTn id="370" dur="250" autoRev="1" fill="hold"/>
                                        <p:tgtEl>
                                          <p:spTgt spid="20591"/>
                                        </p:tgtEl>
                                      </p:cBhvr>
                                      <p:by x="105000" y="105000"/>
                                    </p:animScale>
                                  </p:childTnLst>
                                </p:cTn>
                              </p:par>
                              <p:par>
                                <p:cTn id="371" presetID="26" presetClass="emph" presetSubtype="0" fill="hold" nodeType="withEffect">
                                  <p:stCondLst>
                                    <p:cond delay="2000"/>
                                  </p:stCondLst>
                                  <p:childTnLst>
                                    <p:animEffect transition="out" filter="fade">
                                      <p:cBhvr>
                                        <p:cTn id="372" dur="500" tmFilter="0, 0; .2, .5; .8, .5; 1, 0"/>
                                        <p:tgtEl>
                                          <p:spTgt spid="20614"/>
                                        </p:tgtEl>
                                      </p:cBhvr>
                                    </p:animEffect>
                                    <p:animScale>
                                      <p:cBhvr>
                                        <p:cTn id="373" dur="250" autoRev="1" fill="hold"/>
                                        <p:tgtEl>
                                          <p:spTgt spid="20614"/>
                                        </p:tgtEl>
                                      </p:cBhvr>
                                      <p:by x="105000" y="105000"/>
                                    </p:animScale>
                                  </p:childTnLst>
                                </p:cTn>
                              </p:par>
                              <p:par>
                                <p:cTn id="374" presetID="26" presetClass="emph" presetSubtype="0" fill="hold" nodeType="withEffect">
                                  <p:stCondLst>
                                    <p:cond delay="4000"/>
                                  </p:stCondLst>
                                  <p:childTnLst>
                                    <p:animEffect transition="out" filter="fade">
                                      <p:cBhvr>
                                        <p:cTn id="375" dur="500" tmFilter="0, 0; .2, .5; .8, .5; 1, 0"/>
                                        <p:tgtEl>
                                          <p:spTgt spid="20614"/>
                                        </p:tgtEl>
                                      </p:cBhvr>
                                    </p:animEffect>
                                    <p:animScale>
                                      <p:cBhvr>
                                        <p:cTn id="376" dur="250" autoRev="1" fill="hold"/>
                                        <p:tgtEl>
                                          <p:spTgt spid="20614"/>
                                        </p:tgtEl>
                                      </p:cBhvr>
                                      <p:by x="105000" y="105000"/>
                                    </p:animScale>
                                  </p:childTnLst>
                                </p:cTn>
                              </p:par>
                              <p:par>
                                <p:cTn id="377" presetID="26" presetClass="emph" presetSubtype="0" fill="hold" nodeType="withEffect">
                                  <p:stCondLst>
                                    <p:cond delay="4000"/>
                                  </p:stCondLst>
                                  <p:childTnLst>
                                    <p:animEffect transition="out" filter="fade">
                                      <p:cBhvr>
                                        <p:cTn id="378" dur="500" tmFilter="0, 0; .2, .5; .8, .5; 1, 0"/>
                                        <p:tgtEl>
                                          <p:spTgt spid="20695"/>
                                        </p:tgtEl>
                                      </p:cBhvr>
                                    </p:animEffect>
                                    <p:animScale>
                                      <p:cBhvr>
                                        <p:cTn id="379" dur="250" autoRev="1" fill="hold"/>
                                        <p:tgtEl>
                                          <p:spTgt spid="20695"/>
                                        </p:tgtEl>
                                      </p:cBhvr>
                                      <p:by x="105000" y="105000"/>
                                    </p:animScale>
                                  </p:childTnLst>
                                </p:cTn>
                              </p:par>
                              <p:par>
                                <p:cTn id="380" presetID="26" presetClass="emph" presetSubtype="0" fill="hold" nodeType="withEffect">
                                  <p:stCondLst>
                                    <p:cond delay="4000"/>
                                  </p:stCondLst>
                                  <p:childTnLst>
                                    <p:animEffect transition="out" filter="fade">
                                      <p:cBhvr>
                                        <p:cTn id="381" dur="500" tmFilter="0, 0; .2, .5; .8, .5; 1, 0"/>
                                        <p:tgtEl>
                                          <p:spTgt spid="20666"/>
                                        </p:tgtEl>
                                      </p:cBhvr>
                                    </p:animEffect>
                                    <p:animScale>
                                      <p:cBhvr>
                                        <p:cTn id="382" dur="250" autoRev="1" fill="hold"/>
                                        <p:tgtEl>
                                          <p:spTgt spid="20666"/>
                                        </p:tgtEl>
                                      </p:cBhvr>
                                      <p:by x="105000" y="105000"/>
                                    </p:animScale>
                                  </p:childTnLst>
                                </p:cTn>
                              </p:par>
                              <p:par>
                                <p:cTn id="383" presetID="0" presetClass="path" presetSubtype="0" accel="50000" decel="50000" fill="hold" nodeType="withEffect">
                                  <p:stCondLst>
                                    <p:cond delay="5000"/>
                                  </p:stCondLst>
                                  <p:childTnLst>
                                    <p:animMotion origin="layout" path="M -0.19201 -0.03334 L -0.13507 -0.00463 " pathEditMode="relative" rAng="0" ptsTypes="AA">
                                      <p:cBhvr>
                                        <p:cTn id="384" dur="1500" fill="hold"/>
                                        <p:tgtEl>
                                          <p:spTgt spid="20592"/>
                                        </p:tgtEl>
                                        <p:attrNameLst>
                                          <p:attrName>ppt_x</p:attrName>
                                          <p:attrName>ppt_y</p:attrName>
                                        </p:attrNameLst>
                                      </p:cBhvr>
                                      <p:rCtr x="28" y="14"/>
                                    </p:animMotion>
                                  </p:childTnLst>
                                </p:cTn>
                              </p:par>
                              <p:par>
                                <p:cTn id="385" presetID="10" presetClass="exit" presetSubtype="0" fill="hold" nodeType="withEffect">
                                  <p:stCondLst>
                                    <p:cond delay="2500"/>
                                  </p:stCondLst>
                                  <p:childTnLst>
                                    <p:animEffect transition="out" filter="fade">
                                      <p:cBhvr>
                                        <p:cTn id="386" dur="1000"/>
                                        <p:tgtEl>
                                          <p:spTgt spid="20670"/>
                                        </p:tgtEl>
                                      </p:cBhvr>
                                    </p:animEffect>
                                    <p:set>
                                      <p:cBhvr>
                                        <p:cTn id="387" dur="1" fill="hold">
                                          <p:stCondLst>
                                            <p:cond delay="999"/>
                                          </p:stCondLst>
                                        </p:cTn>
                                        <p:tgtEl>
                                          <p:spTgt spid="20670"/>
                                        </p:tgtEl>
                                        <p:attrNameLst>
                                          <p:attrName>style.visibility</p:attrName>
                                        </p:attrNameLst>
                                      </p:cBhvr>
                                      <p:to>
                                        <p:strVal val="hidden"/>
                                      </p:to>
                                    </p:set>
                                  </p:childTnLst>
                                </p:cTn>
                              </p:par>
                              <p:par>
                                <p:cTn id="388" presetID="10" presetClass="exit" presetSubtype="0" fill="hold" grpId="0" nodeType="withEffect">
                                  <p:stCondLst>
                                    <p:cond delay="0"/>
                                  </p:stCondLst>
                                  <p:childTnLst>
                                    <p:animEffect transition="out" filter="fade">
                                      <p:cBhvr>
                                        <p:cTn id="389" dur="1000"/>
                                        <p:tgtEl>
                                          <p:spTgt spid="20648"/>
                                        </p:tgtEl>
                                      </p:cBhvr>
                                    </p:animEffect>
                                    <p:set>
                                      <p:cBhvr>
                                        <p:cTn id="390" dur="1" fill="hold">
                                          <p:stCondLst>
                                            <p:cond delay="999"/>
                                          </p:stCondLst>
                                        </p:cTn>
                                        <p:tgtEl>
                                          <p:spTgt spid="20648"/>
                                        </p:tgtEl>
                                        <p:attrNameLst>
                                          <p:attrName>style.visibility</p:attrName>
                                        </p:attrNameLst>
                                      </p:cBhvr>
                                      <p:to>
                                        <p:strVal val="hidden"/>
                                      </p:to>
                                    </p:set>
                                  </p:childTnLst>
                                </p:cTn>
                              </p:par>
                              <p:par>
                                <p:cTn id="391" presetID="10" presetClass="exit" presetSubtype="0" fill="hold" grpId="0" nodeType="withEffect">
                                  <p:stCondLst>
                                    <p:cond delay="0"/>
                                  </p:stCondLst>
                                  <p:childTnLst>
                                    <p:animEffect transition="out" filter="fade">
                                      <p:cBhvr>
                                        <p:cTn id="392" dur="1000"/>
                                        <p:tgtEl>
                                          <p:spTgt spid="20647"/>
                                        </p:tgtEl>
                                      </p:cBhvr>
                                    </p:animEffect>
                                    <p:set>
                                      <p:cBhvr>
                                        <p:cTn id="393" dur="1" fill="hold">
                                          <p:stCondLst>
                                            <p:cond delay="999"/>
                                          </p:stCondLst>
                                        </p:cTn>
                                        <p:tgtEl>
                                          <p:spTgt spid="20647"/>
                                        </p:tgtEl>
                                        <p:attrNameLst>
                                          <p:attrName>style.visibility</p:attrName>
                                        </p:attrNameLst>
                                      </p:cBhvr>
                                      <p:to>
                                        <p:strVal val="hidden"/>
                                      </p:to>
                                    </p:set>
                                  </p:childTnLst>
                                </p:cTn>
                              </p:par>
                              <p:par>
                                <p:cTn id="394" presetID="10" presetClass="exit" presetSubtype="0" fill="hold" grpId="0" nodeType="withEffect">
                                  <p:stCondLst>
                                    <p:cond delay="0"/>
                                  </p:stCondLst>
                                  <p:childTnLst>
                                    <p:animEffect transition="out" filter="fade">
                                      <p:cBhvr>
                                        <p:cTn id="395" dur="1000"/>
                                        <p:tgtEl>
                                          <p:spTgt spid="20671"/>
                                        </p:tgtEl>
                                      </p:cBhvr>
                                    </p:animEffect>
                                    <p:set>
                                      <p:cBhvr>
                                        <p:cTn id="396" dur="1" fill="hold">
                                          <p:stCondLst>
                                            <p:cond delay="999"/>
                                          </p:stCondLst>
                                        </p:cTn>
                                        <p:tgtEl>
                                          <p:spTgt spid="20671"/>
                                        </p:tgtEl>
                                        <p:attrNameLst>
                                          <p:attrName>style.visibility</p:attrName>
                                        </p:attrNameLst>
                                      </p:cBhvr>
                                      <p:to>
                                        <p:strVal val="hidden"/>
                                      </p:to>
                                    </p:set>
                                  </p:childTnLst>
                                </p:cTn>
                              </p:par>
                            </p:childTnLst>
                          </p:cTn>
                        </p:par>
                        <p:par>
                          <p:cTn id="397" fill="hold">
                            <p:stCondLst>
                              <p:cond delay="6500"/>
                            </p:stCondLst>
                            <p:childTnLst>
                              <p:par>
                                <p:cTn id="398" presetID="10" presetClass="entr" presetSubtype="0" fill="hold" grpId="0" nodeType="afterEffect">
                                  <p:stCondLst>
                                    <p:cond delay="500"/>
                                  </p:stCondLst>
                                  <p:childTnLst>
                                    <p:set>
                                      <p:cBhvr>
                                        <p:cTn id="399" dur="1" fill="hold">
                                          <p:stCondLst>
                                            <p:cond delay="0"/>
                                          </p:stCondLst>
                                        </p:cTn>
                                        <p:tgtEl>
                                          <p:spTgt spid="20705"/>
                                        </p:tgtEl>
                                        <p:attrNameLst>
                                          <p:attrName>style.visibility</p:attrName>
                                        </p:attrNameLst>
                                      </p:cBhvr>
                                      <p:to>
                                        <p:strVal val="visible"/>
                                      </p:to>
                                    </p:set>
                                    <p:animEffect transition="in" filter="fade">
                                      <p:cBhvr>
                                        <p:cTn id="400" dur="2000"/>
                                        <p:tgtEl>
                                          <p:spTgt spid="20705"/>
                                        </p:tgtEl>
                                      </p:cBhvr>
                                    </p:animEffect>
                                  </p:childTnLst>
                                </p:cTn>
                              </p:par>
                              <p:par>
                                <p:cTn id="401" presetID="10" presetClass="entr" presetSubtype="0" fill="hold" grpId="0" nodeType="withEffect">
                                  <p:stCondLst>
                                    <p:cond delay="500"/>
                                  </p:stCondLst>
                                  <p:childTnLst>
                                    <p:set>
                                      <p:cBhvr>
                                        <p:cTn id="402" dur="1" fill="hold">
                                          <p:stCondLst>
                                            <p:cond delay="0"/>
                                          </p:stCondLst>
                                        </p:cTn>
                                        <p:tgtEl>
                                          <p:spTgt spid="20704"/>
                                        </p:tgtEl>
                                        <p:attrNameLst>
                                          <p:attrName>style.visibility</p:attrName>
                                        </p:attrNameLst>
                                      </p:cBhvr>
                                      <p:to>
                                        <p:strVal val="visible"/>
                                      </p:to>
                                    </p:set>
                                    <p:animEffect transition="in" filter="fade">
                                      <p:cBhvr>
                                        <p:cTn id="403" dur="2000"/>
                                        <p:tgtEl>
                                          <p:spTgt spid="20704"/>
                                        </p:tgtEl>
                                      </p:cBhvr>
                                    </p:animEffect>
                                  </p:childTnLst>
                                </p:cTn>
                              </p:par>
                              <p:par>
                                <p:cTn id="404" presetID="10" presetClass="entr" presetSubtype="0" fill="hold" nodeType="withEffect">
                                  <p:stCondLst>
                                    <p:cond delay="500"/>
                                  </p:stCondLst>
                                  <p:childTnLst>
                                    <p:set>
                                      <p:cBhvr>
                                        <p:cTn id="405" dur="1" fill="hold">
                                          <p:stCondLst>
                                            <p:cond delay="0"/>
                                          </p:stCondLst>
                                        </p:cTn>
                                        <p:tgtEl>
                                          <p:spTgt spid="20707"/>
                                        </p:tgtEl>
                                        <p:attrNameLst>
                                          <p:attrName>style.visibility</p:attrName>
                                        </p:attrNameLst>
                                      </p:cBhvr>
                                      <p:to>
                                        <p:strVal val="visible"/>
                                      </p:to>
                                    </p:set>
                                    <p:animEffect transition="in" filter="fade">
                                      <p:cBhvr>
                                        <p:cTn id="406" dur="2000"/>
                                        <p:tgtEl>
                                          <p:spTgt spid="20707"/>
                                        </p:tgtEl>
                                      </p:cBhvr>
                                    </p:animEffect>
                                  </p:childTnLst>
                                </p:cTn>
                              </p:par>
                              <p:par>
                                <p:cTn id="407" presetID="10" presetClass="entr" presetSubtype="0" fill="hold" grpId="0" nodeType="withEffect">
                                  <p:stCondLst>
                                    <p:cond delay="500"/>
                                  </p:stCondLst>
                                  <p:childTnLst>
                                    <p:set>
                                      <p:cBhvr>
                                        <p:cTn id="408" dur="1" fill="hold">
                                          <p:stCondLst>
                                            <p:cond delay="0"/>
                                          </p:stCondLst>
                                        </p:cTn>
                                        <p:tgtEl>
                                          <p:spTgt spid="20711"/>
                                        </p:tgtEl>
                                        <p:attrNameLst>
                                          <p:attrName>style.visibility</p:attrName>
                                        </p:attrNameLst>
                                      </p:cBhvr>
                                      <p:to>
                                        <p:strVal val="visible"/>
                                      </p:to>
                                    </p:set>
                                    <p:animEffect transition="in" filter="fade">
                                      <p:cBhvr>
                                        <p:cTn id="409" dur="2000"/>
                                        <p:tgtEl>
                                          <p:spTgt spid="20711"/>
                                        </p:tgtEl>
                                      </p:cBhvr>
                                    </p:animEffect>
                                  </p:childTnLst>
                                </p:cTn>
                              </p:par>
                              <p:par>
                                <p:cTn id="410" presetID="10" presetClass="entr" presetSubtype="0" fill="hold" grpId="0" nodeType="withEffect">
                                  <p:stCondLst>
                                    <p:cond delay="500"/>
                                  </p:stCondLst>
                                  <p:childTnLst>
                                    <p:set>
                                      <p:cBhvr>
                                        <p:cTn id="411" dur="1" fill="hold">
                                          <p:stCondLst>
                                            <p:cond delay="0"/>
                                          </p:stCondLst>
                                        </p:cTn>
                                        <p:tgtEl>
                                          <p:spTgt spid="20696"/>
                                        </p:tgtEl>
                                        <p:attrNameLst>
                                          <p:attrName>style.visibility</p:attrName>
                                        </p:attrNameLst>
                                      </p:cBhvr>
                                      <p:to>
                                        <p:strVal val="visible"/>
                                      </p:to>
                                    </p:set>
                                    <p:animEffect transition="in" filter="fade">
                                      <p:cBhvr>
                                        <p:cTn id="412" dur="2000"/>
                                        <p:tgtEl>
                                          <p:spTgt spid="20696"/>
                                        </p:tgtEl>
                                      </p:cBhvr>
                                    </p:animEffect>
                                  </p:childTnLst>
                                </p:cTn>
                              </p:par>
                              <p:par>
                                <p:cTn id="413" presetID="10" presetClass="entr" presetSubtype="0" fill="hold" nodeType="withEffect">
                                  <p:stCondLst>
                                    <p:cond delay="500"/>
                                  </p:stCondLst>
                                  <p:childTnLst>
                                    <p:set>
                                      <p:cBhvr>
                                        <p:cTn id="414" dur="1" fill="hold">
                                          <p:stCondLst>
                                            <p:cond delay="0"/>
                                          </p:stCondLst>
                                        </p:cTn>
                                        <p:tgtEl>
                                          <p:spTgt spid="20698"/>
                                        </p:tgtEl>
                                        <p:attrNameLst>
                                          <p:attrName>style.visibility</p:attrName>
                                        </p:attrNameLst>
                                      </p:cBhvr>
                                      <p:to>
                                        <p:strVal val="visible"/>
                                      </p:to>
                                    </p:set>
                                    <p:animEffect transition="in" filter="fade">
                                      <p:cBhvr>
                                        <p:cTn id="415" dur="2000"/>
                                        <p:tgtEl>
                                          <p:spTgt spid="20698"/>
                                        </p:tgtEl>
                                      </p:cBhvr>
                                    </p:animEffect>
                                  </p:childTnLst>
                                </p:cTn>
                              </p:par>
                              <p:par>
                                <p:cTn id="416" presetID="10" presetClass="entr" presetSubtype="0" fill="hold" nodeType="withEffect">
                                  <p:stCondLst>
                                    <p:cond delay="500"/>
                                  </p:stCondLst>
                                  <p:childTnLst>
                                    <p:set>
                                      <p:cBhvr>
                                        <p:cTn id="417" dur="1" fill="hold">
                                          <p:stCondLst>
                                            <p:cond delay="0"/>
                                          </p:stCondLst>
                                        </p:cTn>
                                        <p:tgtEl>
                                          <p:spTgt spid="20702"/>
                                        </p:tgtEl>
                                        <p:attrNameLst>
                                          <p:attrName>style.visibility</p:attrName>
                                        </p:attrNameLst>
                                      </p:cBhvr>
                                      <p:to>
                                        <p:strVal val="visible"/>
                                      </p:to>
                                    </p:set>
                                    <p:animEffect transition="in" filter="fade">
                                      <p:cBhvr>
                                        <p:cTn id="418" dur="2000"/>
                                        <p:tgtEl>
                                          <p:spTgt spid="20702"/>
                                        </p:tgtEl>
                                      </p:cBhvr>
                                    </p:animEffect>
                                  </p:childTnLst>
                                </p:cTn>
                              </p:par>
                              <p:par>
                                <p:cTn id="419" presetID="10" presetClass="entr" presetSubtype="0" fill="hold" nodeType="withEffect">
                                  <p:stCondLst>
                                    <p:cond delay="500"/>
                                  </p:stCondLst>
                                  <p:childTnLst>
                                    <p:set>
                                      <p:cBhvr>
                                        <p:cTn id="420" dur="1" fill="hold">
                                          <p:stCondLst>
                                            <p:cond delay="0"/>
                                          </p:stCondLst>
                                        </p:cTn>
                                        <p:tgtEl>
                                          <p:spTgt spid="20703"/>
                                        </p:tgtEl>
                                        <p:attrNameLst>
                                          <p:attrName>style.visibility</p:attrName>
                                        </p:attrNameLst>
                                      </p:cBhvr>
                                      <p:to>
                                        <p:strVal val="visible"/>
                                      </p:to>
                                    </p:set>
                                    <p:animEffect transition="in" filter="fade">
                                      <p:cBhvr>
                                        <p:cTn id="421" dur="2000"/>
                                        <p:tgtEl>
                                          <p:spTgt spid="20703"/>
                                        </p:tgtEl>
                                      </p:cBhvr>
                                    </p:animEffect>
                                  </p:childTnLst>
                                </p:cTn>
                              </p:par>
                              <p:par>
                                <p:cTn id="422" presetID="10" presetClass="entr" presetSubtype="0" fill="hold" nodeType="withEffect">
                                  <p:stCondLst>
                                    <p:cond delay="500"/>
                                  </p:stCondLst>
                                  <p:childTnLst>
                                    <p:set>
                                      <p:cBhvr>
                                        <p:cTn id="423" dur="1" fill="hold">
                                          <p:stCondLst>
                                            <p:cond delay="0"/>
                                          </p:stCondLst>
                                        </p:cTn>
                                        <p:tgtEl>
                                          <p:spTgt spid="20706"/>
                                        </p:tgtEl>
                                        <p:attrNameLst>
                                          <p:attrName>style.visibility</p:attrName>
                                        </p:attrNameLst>
                                      </p:cBhvr>
                                      <p:to>
                                        <p:strVal val="visible"/>
                                      </p:to>
                                    </p:set>
                                    <p:animEffect transition="in" filter="fade">
                                      <p:cBhvr>
                                        <p:cTn id="424" dur="2000"/>
                                        <p:tgtEl>
                                          <p:spTgt spid="20706"/>
                                        </p:tgtEl>
                                      </p:cBhvr>
                                    </p:animEffect>
                                  </p:childTnLst>
                                </p:cTn>
                              </p:par>
                              <p:par>
                                <p:cTn id="425" presetID="10" presetClass="entr" presetSubtype="0" fill="hold" grpId="0" nodeType="withEffect">
                                  <p:stCondLst>
                                    <p:cond delay="500"/>
                                  </p:stCondLst>
                                  <p:childTnLst>
                                    <p:set>
                                      <p:cBhvr>
                                        <p:cTn id="426" dur="1" fill="hold">
                                          <p:stCondLst>
                                            <p:cond delay="0"/>
                                          </p:stCondLst>
                                        </p:cTn>
                                        <p:tgtEl>
                                          <p:spTgt spid="20709"/>
                                        </p:tgtEl>
                                        <p:attrNameLst>
                                          <p:attrName>style.visibility</p:attrName>
                                        </p:attrNameLst>
                                      </p:cBhvr>
                                      <p:to>
                                        <p:strVal val="visible"/>
                                      </p:to>
                                    </p:set>
                                    <p:animEffect transition="in" filter="fade">
                                      <p:cBhvr>
                                        <p:cTn id="427" dur="2000"/>
                                        <p:tgtEl>
                                          <p:spTgt spid="20709"/>
                                        </p:tgtEl>
                                      </p:cBhvr>
                                    </p:animEffect>
                                  </p:childTnLst>
                                </p:cTn>
                              </p:par>
                              <p:par>
                                <p:cTn id="428" presetID="10" presetClass="entr" presetSubtype="0" fill="hold" nodeType="withEffect">
                                  <p:stCondLst>
                                    <p:cond delay="500"/>
                                  </p:stCondLst>
                                  <p:childTnLst>
                                    <p:set>
                                      <p:cBhvr>
                                        <p:cTn id="429" dur="1" fill="hold">
                                          <p:stCondLst>
                                            <p:cond delay="0"/>
                                          </p:stCondLst>
                                        </p:cTn>
                                        <p:tgtEl>
                                          <p:spTgt spid="20708"/>
                                        </p:tgtEl>
                                        <p:attrNameLst>
                                          <p:attrName>style.visibility</p:attrName>
                                        </p:attrNameLst>
                                      </p:cBhvr>
                                      <p:to>
                                        <p:strVal val="visible"/>
                                      </p:to>
                                    </p:set>
                                    <p:animEffect transition="in" filter="fade">
                                      <p:cBhvr>
                                        <p:cTn id="430" dur="2000"/>
                                        <p:tgtEl>
                                          <p:spTgt spid="20708"/>
                                        </p:tgtEl>
                                      </p:cBhvr>
                                    </p:animEffect>
                                  </p:childTnLst>
                                </p:cTn>
                              </p:par>
                              <p:par>
                                <p:cTn id="431" presetID="10" presetClass="entr" presetSubtype="0" fill="hold" grpId="0" nodeType="withEffect">
                                  <p:stCondLst>
                                    <p:cond delay="500"/>
                                  </p:stCondLst>
                                  <p:childTnLst>
                                    <p:set>
                                      <p:cBhvr>
                                        <p:cTn id="432" dur="1" fill="hold">
                                          <p:stCondLst>
                                            <p:cond delay="0"/>
                                          </p:stCondLst>
                                        </p:cTn>
                                        <p:tgtEl>
                                          <p:spTgt spid="20699"/>
                                        </p:tgtEl>
                                        <p:attrNameLst>
                                          <p:attrName>style.visibility</p:attrName>
                                        </p:attrNameLst>
                                      </p:cBhvr>
                                      <p:to>
                                        <p:strVal val="visible"/>
                                      </p:to>
                                    </p:set>
                                    <p:animEffect transition="in" filter="fade">
                                      <p:cBhvr>
                                        <p:cTn id="433" dur="2000"/>
                                        <p:tgtEl>
                                          <p:spTgt spid="20699"/>
                                        </p:tgtEl>
                                      </p:cBhvr>
                                    </p:animEffect>
                                  </p:childTnLst>
                                </p:cTn>
                              </p:par>
                              <p:par>
                                <p:cTn id="434" presetID="10" presetClass="entr" presetSubtype="0" fill="hold" grpId="0" nodeType="withEffect">
                                  <p:stCondLst>
                                    <p:cond delay="500"/>
                                  </p:stCondLst>
                                  <p:childTnLst>
                                    <p:set>
                                      <p:cBhvr>
                                        <p:cTn id="435" dur="1" fill="hold">
                                          <p:stCondLst>
                                            <p:cond delay="0"/>
                                          </p:stCondLst>
                                        </p:cTn>
                                        <p:tgtEl>
                                          <p:spTgt spid="20697"/>
                                        </p:tgtEl>
                                        <p:attrNameLst>
                                          <p:attrName>style.visibility</p:attrName>
                                        </p:attrNameLst>
                                      </p:cBhvr>
                                      <p:to>
                                        <p:strVal val="visible"/>
                                      </p:to>
                                    </p:set>
                                    <p:animEffect transition="in" filter="fade">
                                      <p:cBhvr>
                                        <p:cTn id="436" dur="2000"/>
                                        <p:tgtEl>
                                          <p:spTgt spid="20697"/>
                                        </p:tgtEl>
                                      </p:cBhvr>
                                    </p:animEffect>
                                  </p:childTnLst>
                                </p:cTn>
                              </p:par>
                              <p:par>
                                <p:cTn id="437" presetID="10" presetClass="entr" presetSubtype="0" fill="hold" grpId="0" nodeType="withEffect">
                                  <p:stCondLst>
                                    <p:cond delay="500"/>
                                  </p:stCondLst>
                                  <p:childTnLst>
                                    <p:set>
                                      <p:cBhvr>
                                        <p:cTn id="438" dur="1" fill="hold">
                                          <p:stCondLst>
                                            <p:cond delay="0"/>
                                          </p:stCondLst>
                                        </p:cTn>
                                        <p:tgtEl>
                                          <p:spTgt spid="20700"/>
                                        </p:tgtEl>
                                        <p:attrNameLst>
                                          <p:attrName>style.visibility</p:attrName>
                                        </p:attrNameLst>
                                      </p:cBhvr>
                                      <p:to>
                                        <p:strVal val="visible"/>
                                      </p:to>
                                    </p:set>
                                    <p:animEffect transition="in" filter="fade">
                                      <p:cBhvr>
                                        <p:cTn id="439" dur="2000"/>
                                        <p:tgtEl>
                                          <p:spTgt spid="20700"/>
                                        </p:tgtEl>
                                      </p:cBhvr>
                                    </p:animEffect>
                                  </p:childTnLst>
                                </p:cTn>
                              </p:par>
                              <p:par>
                                <p:cTn id="440" presetID="10" presetClass="entr" presetSubtype="0" fill="hold" grpId="0" nodeType="withEffect">
                                  <p:stCondLst>
                                    <p:cond delay="500"/>
                                  </p:stCondLst>
                                  <p:childTnLst>
                                    <p:set>
                                      <p:cBhvr>
                                        <p:cTn id="441" dur="1" fill="hold">
                                          <p:stCondLst>
                                            <p:cond delay="0"/>
                                          </p:stCondLst>
                                        </p:cTn>
                                        <p:tgtEl>
                                          <p:spTgt spid="20714"/>
                                        </p:tgtEl>
                                        <p:attrNameLst>
                                          <p:attrName>style.visibility</p:attrName>
                                        </p:attrNameLst>
                                      </p:cBhvr>
                                      <p:to>
                                        <p:strVal val="visible"/>
                                      </p:to>
                                    </p:set>
                                    <p:animEffect transition="in" filter="fade">
                                      <p:cBhvr>
                                        <p:cTn id="442" dur="1000"/>
                                        <p:tgtEl>
                                          <p:spTgt spid="20714"/>
                                        </p:tgtEl>
                                      </p:cBhvr>
                                    </p:animEffect>
                                  </p:childTnLst>
                                </p:cTn>
                              </p:par>
                              <p:par>
                                <p:cTn id="443" presetID="9" presetClass="emph" presetSubtype="0" grpId="0" nodeType="withEffect">
                                  <p:stCondLst>
                                    <p:cond delay="500"/>
                                  </p:stCondLst>
                                  <p:endCondLst>
                                    <p:cond evt="onNext" delay="0">
                                      <p:tgtEl>
                                        <p:sldTgt/>
                                      </p:tgtEl>
                                    </p:cond>
                                  </p:endCondLst>
                                  <p:childTnLst>
                                    <p:set>
                                      <p:cBhvr rctx="PPT">
                                        <p:cTn id="444" dur="indefinite"/>
                                        <p:tgtEl>
                                          <p:spTgt spid="20632"/>
                                        </p:tgtEl>
                                        <p:attrNameLst>
                                          <p:attrName>style.opacity</p:attrName>
                                        </p:attrNameLst>
                                      </p:cBhvr>
                                      <p:to>
                                        <p:strVal val="0.5"/>
                                      </p:to>
                                    </p:set>
                                    <p:animEffect filter="image" prLst="opacity: 0.5">
                                      <p:cBhvr rctx="IE">
                                        <p:cTn id="445" dur="indefinite"/>
                                        <p:tgtEl>
                                          <p:spTgt spid="20632"/>
                                        </p:tgtEl>
                                      </p:cBhvr>
                                    </p:animEffect>
                                  </p:childTnLst>
                                </p:cTn>
                              </p:par>
                            </p:childTnLst>
                          </p:cTn>
                        </p:par>
                      </p:childTnLst>
                    </p:cTn>
                  </p:par>
                  <p:par>
                    <p:cTn id="446" fill="hold">
                      <p:stCondLst>
                        <p:cond delay="indefinite"/>
                      </p:stCondLst>
                      <p:childTnLst>
                        <p:par>
                          <p:cTn id="447" fill="hold">
                            <p:stCondLst>
                              <p:cond delay="0"/>
                            </p:stCondLst>
                            <p:childTnLst>
                              <p:par>
                                <p:cTn id="448" presetID="10" presetClass="exit" presetSubtype="0" fill="hold" grpId="1" nodeType="clickEffect">
                                  <p:stCondLst>
                                    <p:cond delay="0"/>
                                  </p:stCondLst>
                                  <p:childTnLst>
                                    <p:animEffect transition="out" filter="fade">
                                      <p:cBhvr>
                                        <p:cTn id="449" dur="2000"/>
                                        <p:tgtEl>
                                          <p:spTgt spid="20709"/>
                                        </p:tgtEl>
                                      </p:cBhvr>
                                    </p:animEffect>
                                    <p:set>
                                      <p:cBhvr>
                                        <p:cTn id="450" dur="1" fill="hold">
                                          <p:stCondLst>
                                            <p:cond delay="1999"/>
                                          </p:stCondLst>
                                        </p:cTn>
                                        <p:tgtEl>
                                          <p:spTgt spid="20709"/>
                                        </p:tgtEl>
                                        <p:attrNameLst>
                                          <p:attrName>style.visibility</p:attrName>
                                        </p:attrNameLst>
                                      </p:cBhvr>
                                      <p:to>
                                        <p:strVal val="hidden"/>
                                      </p:to>
                                    </p:set>
                                  </p:childTnLst>
                                </p:cTn>
                              </p:par>
                              <p:par>
                                <p:cTn id="451" presetID="10" presetClass="exit" presetSubtype="0" fill="hold" grpId="1" nodeType="withEffect">
                                  <p:stCondLst>
                                    <p:cond delay="0"/>
                                  </p:stCondLst>
                                  <p:childTnLst>
                                    <p:animEffect transition="out" filter="fade">
                                      <p:cBhvr>
                                        <p:cTn id="452" dur="2000"/>
                                        <p:tgtEl>
                                          <p:spTgt spid="20705"/>
                                        </p:tgtEl>
                                      </p:cBhvr>
                                    </p:animEffect>
                                    <p:set>
                                      <p:cBhvr>
                                        <p:cTn id="453" dur="1" fill="hold">
                                          <p:stCondLst>
                                            <p:cond delay="1999"/>
                                          </p:stCondLst>
                                        </p:cTn>
                                        <p:tgtEl>
                                          <p:spTgt spid="20705"/>
                                        </p:tgtEl>
                                        <p:attrNameLst>
                                          <p:attrName>style.visibility</p:attrName>
                                        </p:attrNameLst>
                                      </p:cBhvr>
                                      <p:to>
                                        <p:strVal val="hidden"/>
                                      </p:to>
                                    </p:set>
                                  </p:childTnLst>
                                </p:cTn>
                              </p:par>
                              <p:par>
                                <p:cTn id="454" presetID="10" presetClass="exit" presetSubtype="0" fill="hold" grpId="1" nodeType="withEffect">
                                  <p:stCondLst>
                                    <p:cond delay="0"/>
                                  </p:stCondLst>
                                  <p:childTnLst>
                                    <p:animEffect transition="out" filter="fade">
                                      <p:cBhvr>
                                        <p:cTn id="455" dur="2000"/>
                                        <p:tgtEl>
                                          <p:spTgt spid="20704"/>
                                        </p:tgtEl>
                                      </p:cBhvr>
                                    </p:animEffect>
                                    <p:set>
                                      <p:cBhvr>
                                        <p:cTn id="456" dur="1" fill="hold">
                                          <p:stCondLst>
                                            <p:cond delay="1999"/>
                                          </p:stCondLst>
                                        </p:cTn>
                                        <p:tgtEl>
                                          <p:spTgt spid="20704"/>
                                        </p:tgtEl>
                                        <p:attrNameLst>
                                          <p:attrName>style.visibility</p:attrName>
                                        </p:attrNameLst>
                                      </p:cBhvr>
                                      <p:to>
                                        <p:strVal val="hidden"/>
                                      </p:to>
                                    </p:set>
                                  </p:childTnLst>
                                </p:cTn>
                              </p:par>
                              <p:par>
                                <p:cTn id="457" presetID="10" presetClass="exit" presetSubtype="0" fill="hold" nodeType="withEffect">
                                  <p:stCondLst>
                                    <p:cond delay="0"/>
                                  </p:stCondLst>
                                  <p:childTnLst>
                                    <p:animEffect transition="out" filter="fade">
                                      <p:cBhvr>
                                        <p:cTn id="458" dur="2000"/>
                                        <p:tgtEl>
                                          <p:spTgt spid="20707"/>
                                        </p:tgtEl>
                                      </p:cBhvr>
                                    </p:animEffect>
                                    <p:set>
                                      <p:cBhvr>
                                        <p:cTn id="459" dur="1" fill="hold">
                                          <p:stCondLst>
                                            <p:cond delay="1999"/>
                                          </p:stCondLst>
                                        </p:cTn>
                                        <p:tgtEl>
                                          <p:spTgt spid="20707"/>
                                        </p:tgtEl>
                                        <p:attrNameLst>
                                          <p:attrName>style.visibility</p:attrName>
                                        </p:attrNameLst>
                                      </p:cBhvr>
                                      <p:to>
                                        <p:strVal val="hidden"/>
                                      </p:to>
                                    </p:set>
                                  </p:childTnLst>
                                </p:cTn>
                              </p:par>
                              <p:par>
                                <p:cTn id="460" presetID="10" presetClass="exit" presetSubtype="0" fill="hold" nodeType="withEffect">
                                  <p:stCondLst>
                                    <p:cond delay="0"/>
                                  </p:stCondLst>
                                  <p:childTnLst>
                                    <p:animEffect transition="out" filter="fade">
                                      <p:cBhvr>
                                        <p:cTn id="461" dur="2000"/>
                                        <p:tgtEl>
                                          <p:spTgt spid="20708"/>
                                        </p:tgtEl>
                                      </p:cBhvr>
                                    </p:animEffect>
                                    <p:set>
                                      <p:cBhvr>
                                        <p:cTn id="462" dur="1" fill="hold">
                                          <p:stCondLst>
                                            <p:cond delay="1999"/>
                                          </p:stCondLst>
                                        </p:cTn>
                                        <p:tgtEl>
                                          <p:spTgt spid="20708"/>
                                        </p:tgtEl>
                                        <p:attrNameLst>
                                          <p:attrName>style.visibility</p:attrName>
                                        </p:attrNameLst>
                                      </p:cBhvr>
                                      <p:to>
                                        <p:strVal val="hidden"/>
                                      </p:to>
                                    </p:set>
                                  </p:childTnLst>
                                </p:cTn>
                              </p:par>
                              <p:par>
                                <p:cTn id="463" presetID="10" presetClass="exit" presetSubtype="0" fill="hold" grpId="1" nodeType="withEffect">
                                  <p:stCondLst>
                                    <p:cond delay="0"/>
                                  </p:stCondLst>
                                  <p:childTnLst>
                                    <p:animEffect transition="out" filter="fade">
                                      <p:cBhvr>
                                        <p:cTn id="464" dur="2000"/>
                                        <p:tgtEl>
                                          <p:spTgt spid="20696"/>
                                        </p:tgtEl>
                                      </p:cBhvr>
                                    </p:animEffect>
                                    <p:set>
                                      <p:cBhvr>
                                        <p:cTn id="465" dur="1" fill="hold">
                                          <p:stCondLst>
                                            <p:cond delay="1999"/>
                                          </p:stCondLst>
                                        </p:cTn>
                                        <p:tgtEl>
                                          <p:spTgt spid="20696"/>
                                        </p:tgtEl>
                                        <p:attrNameLst>
                                          <p:attrName>style.visibility</p:attrName>
                                        </p:attrNameLst>
                                      </p:cBhvr>
                                      <p:to>
                                        <p:strVal val="hidden"/>
                                      </p:to>
                                    </p:set>
                                  </p:childTnLst>
                                </p:cTn>
                              </p:par>
                              <p:par>
                                <p:cTn id="466" presetID="10" presetClass="exit" presetSubtype="0" fill="hold" grpId="1" nodeType="withEffect">
                                  <p:stCondLst>
                                    <p:cond delay="0"/>
                                  </p:stCondLst>
                                  <p:childTnLst>
                                    <p:animEffect transition="out" filter="fade">
                                      <p:cBhvr>
                                        <p:cTn id="467" dur="2000"/>
                                        <p:tgtEl>
                                          <p:spTgt spid="20711"/>
                                        </p:tgtEl>
                                      </p:cBhvr>
                                    </p:animEffect>
                                    <p:set>
                                      <p:cBhvr>
                                        <p:cTn id="468" dur="1" fill="hold">
                                          <p:stCondLst>
                                            <p:cond delay="1999"/>
                                          </p:stCondLst>
                                        </p:cTn>
                                        <p:tgtEl>
                                          <p:spTgt spid="20711"/>
                                        </p:tgtEl>
                                        <p:attrNameLst>
                                          <p:attrName>style.visibility</p:attrName>
                                        </p:attrNameLst>
                                      </p:cBhvr>
                                      <p:to>
                                        <p:strVal val="hidden"/>
                                      </p:to>
                                    </p:set>
                                  </p:childTnLst>
                                </p:cTn>
                              </p:par>
                              <p:par>
                                <p:cTn id="469" presetID="10" presetClass="exit" presetSubtype="0" fill="hold" nodeType="withEffect">
                                  <p:stCondLst>
                                    <p:cond delay="0"/>
                                  </p:stCondLst>
                                  <p:childTnLst>
                                    <p:animEffect transition="out" filter="fade">
                                      <p:cBhvr>
                                        <p:cTn id="470" dur="2000"/>
                                        <p:tgtEl>
                                          <p:spTgt spid="20698"/>
                                        </p:tgtEl>
                                      </p:cBhvr>
                                    </p:animEffect>
                                    <p:set>
                                      <p:cBhvr>
                                        <p:cTn id="471" dur="1" fill="hold">
                                          <p:stCondLst>
                                            <p:cond delay="1999"/>
                                          </p:stCondLst>
                                        </p:cTn>
                                        <p:tgtEl>
                                          <p:spTgt spid="20698"/>
                                        </p:tgtEl>
                                        <p:attrNameLst>
                                          <p:attrName>style.visibility</p:attrName>
                                        </p:attrNameLst>
                                      </p:cBhvr>
                                      <p:to>
                                        <p:strVal val="hidden"/>
                                      </p:to>
                                    </p:set>
                                  </p:childTnLst>
                                </p:cTn>
                              </p:par>
                              <p:par>
                                <p:cTn id="472" presetID="10" presetClass="exit" presetSubtype="0" fill="hold" nodeType="withEffect">
                                  <p:stCondLst>
                                    <p:cond delay="0"/>
                                  </p:stCondLst>
                                  <p:childTnLst>
                                    <p:animEffect transition="out" filter="fade">
                                      <p:cBhvr>
                                        <p:cTn id="473" dur="2000"/>
                                        <p:tgtEl>
                                          <p:spTgt spid="20702"/>
                                        </p:tgtEl>
                                      </p:cBhvr>
                                    </p:animEffect>
                                    <p:set>
                                      <p:cBhvr>
                                        <p:cTn id="474" dur="1" fill="hold">
                                          <p:stCondLst>
                                            <p:cond delay="1999"/>
                                          </p:stCondLst>
                                        </p:cTn>
                                        <p:tgtEl>
                                          <p:spTgt spid="20702"/>
                                        </p:tgtEl>
                                        <p:attrNameLst>
                                          <p:attrName>style.visibility</p:attrName>
                                        </p:attrNameLst>
                                      </p:cBhvr>
                                      <p:to>
                                        <p:strVal val="hidden"/>
                                      </p:to>
                                    </p:set>
                                  </p:childTnLst>
                                </p:cTn>
                              </p:par>
                              <p:par>
                                <p:cTn id="475" presetID="10" presetClass="exit" presetSubtype="0" fill="hold" nodeType="withEffect">
                                  <p:stCondLst>
                                    <p:cond delay="0"/>
                                  </p:stCondLst>
                                  <p:childTnLst>
                                    <p:animEffect transition="out" filter="fade">
                                      <p:cBhvr>
                                        <p:cTn id="476" dur="2000"/>
                                        <p:tgtEl>
                                          <p:spTgt spid="20703"/>
                                        </p:tgtEl>
                                      </p:cBhvr>
                                    </p:animEffect>
                                    <p:set>
                                      <p:cBhvr>
                                        <p:cTn id="477" dur="1" fill="hold">
                                          <p:stCondLst>
                                            <p:cond delay="1999"/>
                                          </p:stCondLst>
                                        </p:cTn>
                                        <p:tgtEl>
                                          <p:spTgt spid="20703"/>
                                        </p:tgtEl>
                                        <p:attrNameLst>
                                          <p:attrName>style.visibility</p:attrName>
                                        </p:attrNameLst>
                                      </p:cBhvr>
                                      <p:to>
                                        <p:strVal val="hidden"/>
                                      </p:to>
                                    </p:set>
                                  </p:childTnLst>
                                </p:cTn>
                              </p:par>
                              <p:par>
                                <p:cTn id="478" presetID="10" presetClass="exit" presetSubtype="0" fill="hold" nodeType="withEffect">
                                  <p:stCondLst>
                                    <p:cond delay="0"/>
                                  </p:stCondLst>
                                  <p:childTnLst>
                                    <p:animEffect transition="out" filter="fade">
                                      <p:cBhvr>
                                        <p:cTn id="479" dur="2000"/>
                                        <p:tgtEl>
                                          <p:spTgt spid="20706"/>
                                        </p:tgtEl>
                                      </p:cBhvr>
                                    </p:animEffect>
                                    <p:set>
                                      <p:cBhvr>
                                        <p:cTn id="480" dur="1" fill="hold">
                                          <p:stCondLst>
                                            <p:cond delay="1999"/>
                                          </p:stCondLst>
                                        </p:cTn>
                                        <p:tgtEl>
                                          <p:spTgt spid="20706"/>
                                        </p:tgtEl>
                                        <p:attrNameLst>
                                          <p:attrName>style.visibility</p:attrName>
                                        </p:attrNameLst>
                                      </p:cBhvr>
                                      <p:to>
                                        <p:strVal val="hidden"/>
                                      </p:to>
                                    </p:set>
                                  </p:childTnLst>
                                </p:cTn>
                              </p:par>
                              <p:par>
                                <p:cTn id="481" presetID="10" presetClass="exit" presetSubtype="0" fill="hold" grpId="1" nodeType="withEffect">
                                  <p:stCondLst>
                                    <p:cond delay="0"/>
                                  </p:stCondLst>
                                  <p:childTnLst>
                                    <p:animEffect transition="out" filter="fade">
                                      <p:cBhvr>
                                        <p:cTn id="482" dur="2000"/>
                                        <p:tgtEl>
                                          <p:spTgt spid="20699"/>
                                        </p:tgtEl>
                                      </p:cBhvr>
                                    </p:animEffect>
                                    <p:set>
                                      <p:cBhvr>
                                        <p:cTn id="483" dur="1" fill="hold">
                                          <p:stCondLst>
                                            <p:cond delay="1999"/>
                                          </p:stCondLst>
                                        </p:cTn>
                                        <p:tgtEl>
                                          <p:spTgt spid="20699"/>
                                        </p:tgtEl>
                                        <p:attrNameLst>
                                          <p:attrName>style.visibility</p:attrName>
                                        </p:attrNameLst>
                                      </p:cBhvr>
                                      <p:to>
                                        <p:strVal val="hidden"/>
                                      </p:to>
                                    </p:set>
                                  </p:childTnLst>
                                </p:cTn>
                              </p:par>
                              <p:par>
                                <p:cTn id="484" presetID="10" presetClass="exit" presetSubtype="0" fill="hold" grpId="1" nodeType="withEffect">
                                  <p:stCondLst>
                                    <p:cond delay="0"/>
                                  </p:stCondLst>
                                  <p:childTnLst>
                                    <p:animEffect transition="out" filter="fade">
                                      <p:cBhvr>
                                        <p:cTn id="485" dur="2000"/>
                                        <p:tgtEl>
                                          <p:spTgt spid="20700"/>
                                        </p:tgtEl>
                                      </p:cBhvr>
                                    </p:animEffect>
                                    <p:set>
                                      <p:cBhvr>
                                        <p:cTn id="486" dur="1" fill="hold">
                                          <p:stCondLst>
                                            <p:cond delay="1999"/>
                                          </p:stCondLst>
                                        </p:cTn>
                                        <p:tgtEl>
                                          <p:spTgt spid="20700"/>
                                        </p:tgtEl>
                                        <p:attrNameLst>
                                          <p:attrName>style.visibility</p:attrName>
                                        </p:attrNameLst>
                                      </p:cBhvr>
                                      <p:to>
                                        <p:strVal val="hidden"/>
                                      </p:to>
                                    </p:set>
                                  </p:childTnLst>
                                </p:cTn>
                              </p:par>
                              <p:par>
                                <p:cTn id="487" presetID="16" presetClass="exit" presetSubtype="26" fill="hold" grpId="0" nodeType="withEffect">
                                  <p:stCondLst>
                                    <p:cond delay="0"/>
                                  </p:stCondLst>
                                  <p:childTnLst>
                                    <p:animEffect transition="out" filter="barn(inHorizontal)">
                                      <p:cBhvr>
                                        <p:cTn id="488" dur="1000"/>
                                        <p:tgtEl>
                                          <p:spTgt spid="20560"/>
                                        </p:tgtEl>
                                      </p:cBhvr>
                                    </p:animEffect>
                                    <p:set>
                                      <p:cBhvr>
                                        <p:cTn id="489" dur="1" fill="hold">
                                          <p:stCondLst>
                                            <p:cond delay="999"/>
                                          </p:stCondLst>
                                        </p:cTn>
                                        <p:tgtEl>
                                          <p:spTgt spid="20560"/>
                                        </p:tgtEl>
                                        <p:attrNameLst>
                                          <p:attrName>style.visibility</p:attrName>
                                        </p:attrNameLst>
                                      </p:cBhvr>
                                      <p:to>
                                        <p:strVal val="hidden"/>
                                      </p:to>
                                    </p:set>
                                  </p:childTnLst>
                                </p:cTn>
                              </p:par>
                              <p:par>
                                <p:cTn id="490" presetID="16" presetClass="exit" presetSubtype="26" fill="hold" grpId="0" nodeType="withEffect">
                                  <p:stCondLst>
                                    <p:cond delay="0"/>
                                  </p:stCondLst>
                                  <p:childTnLst>
                                    <p:animEffect transition="out" filter="barn(inHorizontal)">
                                      <p:cBhvr>
                                        <p:cTn id="491" dur="1000"/>
                                        <p:tgtEl>
                                          <p:spTgt spid="20559"/>
                                        </p:tgtEl>
                                      </p:cBhvr>
                                    </p:animEffect>
                                    <p:set>
                                      <p:cBhvr>
                                        <p:cTn id="492" dur="1" fill="hold">
                                          <p:stCondLst>
                                            <p:cond delay="999"/>
                                          </p:stCondLst>
                                        </p:cTn>
                                        <p:tgtEl>
                                          <p:spTgt spid="20559"/>
                                        </p:tgtEl>
                                        <p:attrNameLst>
                                          <p:attrName>style.visibility</p:attrName>
                                        </p:attrNameLst>
                                      </p:cBhvr>
                                      <p:to>
                                        <p:strVal val="hidden"/>
                                      </p:to>
                                    </p:set>
                                  </p:childTnLst>
                                </p:cTn>
                              </p:par>
                              <p:par>
                                <p:cTn id="493" presetID="10" presetClass="exit" presetSubtype="0" fill="hold" grpId="1" nodeType="withEffect">
                                  <p:stCondLst>
                                    <p:cond delay="0"/>
                                  </p:stCondLst>
                                  <p:childTnLst>
                                    <p:animEffect transition="out" filter="fade">
                                      <p:cBhvr>
                                        <p:cTn id="494" dur="2000"/>
                                        <p:tgtEl>
                                          <p:spTgt spid="20697"/>
                                        </p:tgtEl>
                                      </p:cBhvr>
                                    </p:animEffect>
                                    <p:set>
                                      <p:cBhvr>
                                        <p:cTn id="495" dur="1" fill="hold">
                                          <p:stCondLst>
                                            <p:cond delay="1999"/>
                                          </p:stCondLst>
                                        </p:cTn>
                                        <p:tgtEl>
                                          <p:spTgt spid="20697"/>
                                        </p:tgtEl>
                                        <p:attrNameLst>
                                          <p:attrName>style.visibility</p:attrName>
                                        </p:attrNameLst>
                                      </p:cBhvr>
                                      <p:to>
                                        <p:strVal val="hidden"/>
                                      </p:to>
                                    </p:set>
                                  </p:childTnLst>
                                </p:cTn>
                              </p:par>
                            </p:childTnLst>
                          </p:cTn>
                        </p:par>
                        <p:par>
                          <p:cTn id="496" fill="hold">
                            <p:stCondLst>
                              <p:cond delay="2000"/>
                            </p:stCondLst>
                            <p:childTnLst>
                              <p:par>
                                <p:cTn id="497" presetID="16" presetClass="entr" presetSubtype="26" fill="hold" grpId="0" nodeType="afterEffect">
                                  <p:stCondLst>
                                    <p:cond delay="0"/>
                                  </p:stCondLst>
                                  <p:childTnLst>
                                    <p:set>
                                      <p:cBhvr>
                                        <p:cTn id="498" dur="1" fill="hold">
                                          <p:stCondLst>
                                            <p:cond delay="0"/>
                                          </p:stCondLst>
                                        </p:cTn>
                                        <p:tgtEl>
                                          <p:spTgt spid="20712"/>
                                        </p:tgtEl>
                                        <p:attrNameLst>
                                          <p:attrName>style.visibility</p:attrName>
                                        </p:attrNameLst>
                                      </p:cBhvr>
                                      <p:to>
                                        <p:strVal val="visible"/>
                                      </p:to>
                                    </p:set>
                                    <p:animEffect transition="in" filter="barn(inHorizontal)">
                                      <p:cBhvr>
                                        <p:cTn id="499" dur="1000"/>
                                        <p:tgtEl>
                                          <p:spTgt spid="20712"/>
                                        </p:tgtEl>
                                      </p:cBhvr>
                                    </p:animEffect>
                                  </p:childTnLst>
                                </p:cTn>
                              </p:par>
                              <p:par>
                                <p:cTn id="500" presetID="16" presetClass="entr" presetSubtype="26" fill="hold" grpId="0" nodeType="withEffect">
                                  <p:stCondLst>
                                    <p:cond delay="0"/>
                                  </p:stCondLst>
                                  <p:childTnLst>
                                    <p:set>
                                      <p:cBhvr>
                                        <p:cTn id="501" dur="1" fill="hold">
                                          <p:stCondLst>
                                            <p:cond delay="0"/>
                                          </p:stCondLst>
                                        </p:cTn>
                                        <p:tgtEl>
                                          <p:spTgt spid="20713"/>
                                        </p:tgtEl>
                                        <p:attrNameLst>
                                          <p:attrName>style.visibility</p:attrName>
                                        </p:attrNameLst>
                                      </p:cBhvr>
                                      <p:to>
                                        <p:strVal val="visible"/>
                                      </p:to>
                                    </p:set>
                                    <p:animEffect transition="in" filter="barn(inHorizontal)">
                                      <p:cBhvr>
                                        <p:cTn id="502" dur="1000"/>
                                        <p:tgtEl>
                                          <p:spTgt spid="20713"/>
                                        </p:tgtEl>
                                      </p:cBhvr>
                                    </p:animEffect>
                                  </p:childTnLst>
                                </p:cTn>
                              </p:par>
                              <p:par>
                                <p:cTn id="503" presetID="10" presetClass="entr" presetSubtype="0" fill="hold" grpId="0" nodeType="withEffect">
                                  <p:stCondLst>
                                    <p:cond delay="0"/>
                                  </p:stCondLst>
                                  <p:childTnLst>
                                    <p:set>
                                      <p:cBhvr>
                                        <p:cTn id="504" dur="1" fill="hold">
                                          <p:stCondLst>
                                            <p:cond delay="0"/>
                                          </p:stCondLst>
                                        </p:cTn>
                                        <p:tgtEl>
                                          <p:spTgt spid="20780"/>
                                        </p:tgtEl>
                                        <p:attrNameLst>
                                          <p:attrName>style.visibility</p:attrName>
                                        </p:attrNameLst>
                                      </p:cBhvr>
                                      <p:to>
                                        <p:strVal val="visible"/>
                                      </p:to>
                                    </p:set>
                                    <p:animEffect transition="in" filter="fade">
                                      <p:cBhvr>
                                        <p:cTn id="505" dur="1000"/>
                                        <p:tgtEl>
                                          <p:spTgt spid="20780"/>
                                        </p:tgtEl>
                                      </p:cBhvr>
                                    </p:animEffect>
                                  </p:childTnLst>
                                </p:cTn>
                              </p:par>
                              <p:par>
                                <p:cTn id="506" presetID="10" presetClass="entr" presetSubtype="0" fill="hold" grpId="0" nodeType="withEffect">
                                  <p:stCondLst>
                                    <p:cond delay="0"/>
                                  </p:stCondLst>
                                  <p:childTnLst>
                                    <p:set>
                                      <p:cBhvr>
                                        <p:cTn id="507" dur="1" fill="hold">
                                          <p:stCondLst>
                                            <p:cond delay="0"/>
                                          </p:stCondLst>
                                        </p:cTn>
                                        <p:tgtEl>
                                          <p:spTgt spid="20781"/>
                                        </p:tgtEl>
                                        <p:attrNameLst>
                                          <p:attrName>style.visibility</p:attrName>
                                        </p:attrNameLst>
                                      </p:cBhvr>
                                      <p:to>
                                        <p:strVal val="visible"/>
                                      </p:to>
                                    </p:set>
                                    <p:animEffect transition="in" filter="fade">
                                      <p:cBhvr>
                                        <p:cTn id="508" dur="1000"/>
                                        <p:tgtEl>
                                          <p:spTgt spid="20781"/>
                                        </p:tgtEl>
                                      </p:cBhvr>
                                    </p:animEffect>
                                  </p:childTnLst>
                                </p:cTn>
                              </p:par>
                              <p:par>
                                <p:cTn id="509" presetID="10" presetClass="entr" presetSubtype="0" fill="hold" grpId="1" nodeType="withEffect">
                                  <p:stCondLst>
                                    <p:cond delay="0"/>
                                  </p:stCondLst>
                                  <p:childTnLst>
                                    <p:set>
                                      <p:cBhvr>
                                        <p:cTn id="510" dur="1" fill="hold">
                                          <p:stCondLst>
                                            <p:cond delay="0"/>
                                          </p:stCondLst>
                                        </p:cTn>
                                        <p:tgtEl>
                                          <p:spTgt spid="20906"/>
                                        </p:tgtEl>
                                        <p:attrNameLst>
                                          <p:attrName>style.visibility</p:attrName>
                                        </p:attrNameLst>
                                      </p:cBhvr>
                                      <p:to>
                                        <p:strVal val="visible"/>
                                      </p:to>
                                    </p:set>
                                    <p:animEffect transition="in" filter="fade">
                                      <p:cBhvr>
                                        <p:cTn id="511" dur="1000"/>
                                        <p:tgtEl>
                                          <p:spTgt spid="20906"/>
                                        </p:tgtEl>
                                      </p:cBhvr>
                                    </p:animEffect>
                                  </p:childTnLst>
                                </p:cTn>
                              </p:par>
                              <p:par>
                                <p:cTn id="512" presetID="10" presetClass="entr" presetSubtype="0" fill="hold" grpId="0" nodeType="withEffect">
                                  <p:stCondLst>
                                    <p:cond delay="0"/>
                                  </p:stCondLst>
                                  <p:childTnLst>
                                    <p:set>
                                      <p:cBhvr>
                                        <p:cTn id="513" dur="1" fill="hold">
                                          <p:stCondLst>
                                            <p:cond delay="0"/>
                                          </p:stCondLst>
                                        </p:cTn>
                                        <p:tgtEl>
                                          <p:spTgt spid="20782"/>
                                        </p:tgtEl>
                                        <p:attrNameLst>
                                          <p:attrName>style.visibility</p:attrName>
                                        </p:attrNameLst>
                                      </p:cBhvr>
                                      <p:to>
                                        <p:strVal val="visible"/>
                                      </p:to>
                                    </p:set>
                                    <p:animEffect transition="in" filter="fade">
                                      <p:cBhvr>
                                        <p:cTn id="514" dur="1000"/>
                                        <p:tgtEl>
                                          <p:spTgt spid="20782"/>
                                        </p:tgtEl>
                                      </p:cBhvr>
                                    </p:animEffect>
                                  </p:childTnLst>
                                </p:cTn>
                              </p:par>
                            </p:childTnLst>
                          </p:cTn>
                        </p:par>
                      </p:childTnLst>
                    </p:cTn>
                  </p:par>
                  <p:par>
                    <p:cTn id="515" fill="hold">
                      <p:stCondLst>
                        <p:cond delay="indefinite"/>
                      </p:stCondLst>
                      <p:childTnLst>
                        <p:par>
                          <p:cTn id="516" fill="hold">
                            <p:stCondLst>
                              <p:cond delay="0"/>
                            </p:stCondLst>
                            <p:childTnLst>
                              <p:par>
                                <p:cTn id="517" presetID="0" presetClass="path" presetSubtype="0" accel="50000" decel="50000" fill="hold" nodeType="clickEffect">
                                  <p:stCondLst>
                                    <p:cond delay="0"/>
                                  </p:stCondLst>
                                  <p:childTnLst>
                                    <p:animMotion origin="layout" path="M -4.44444E-6 5.18519E-6 L -4.44444E-6 -0.08911 " pathEditMode="relative" ptsTypes="AA">
                                      <p:cBhvr>
                                        <p:cTn id="518" dur="2000" fill="hold"/>
                                        <p:tgtEl>
                                          <p:spTgt spid="20717"/>
                                        </p:tgtEl>
                                        <p:attrNameLst>
                                          <p:attrName>ppt_x</p:attrName>
                                          <p:attrName>ppt_y</p:attrName>
                                        </p:attrNameLst>
                                      </p:cBhvr>
                                    </p:animMotion>
                                  </p:childTnLst>
                                </p:cTn>
                              </p:par>
                              <p:par>
                                <p:cTn id="519" presetID="10" presetClass="exit" presetSubtype="0" fill="hold" grpId="1" nodeType="withEffect">
                                  <p:stCondLst>
                                    <p:cond delay="0"/>
                                  </p:stCondLst>
                                  <p:childTnLst>
                                    <p:animEffect transition="out" filter="fade">
                                      <p:cBhvr>
                                        <p:cTn id="520" dur="1000"/>
                                        <p:tgtEl>
                                          <p:spTgt spid="20780"/>
                                        </p:tgtEl>
                                      </p:cBhvr>
                                    </p:animEffect>
                                    <p:set>
                                      <p:cBhvr>
                                        <p:cTn id="521" dur="1" fill="hold">
                                          <p:stCondLst>
                                            <p:cond delay="999"/>
                                          </p:stCondLst>
                                        </p:cTn>
                                        <p:tgtEl>
                                          <p:spTgt spid="20780"/>
                                        </p:tgtEl>
                                        <p:attrNameLst>
                                          <p:attrName>style.visibility</p:attrName>
                                        </p:attrNameLst>
                                      </p:cBhvr>
                                      <p:to>
                                        <p:strVal val="hidden"/>
                                      </p:to>
                                    </p:set>
                                  </p:childTnLst>
                                </p:cTn>
                              </p:par>
                              <p:par>
                                <p:cTn id="522" presetID="10" presetClass="exit" presetSubtype="0" fill="hold" grpId="2" nodeType="withEffect">
                                  <p:stCondLst>
                                    <p:cond delay="0"/>
                                  </p:stCondLst>
                                  <p:childTnLst>
                                    <p:animEffect transition="out" filter="fade">
                                      <p:cBhvr>
                                        <p:cTn id="523" dur="1000"/>
                                        <p:tgtEl>
                                          <p:spTgt spid="20906"/>
                                        </p:tgtEl>
                                      </p:cBhvr>
                                    </p:animEffect>
                                    <p:set>
                                      <p:cBhvr>
                                        <p:cTn id="524" dur="1" fill="hold">
                                          <p:stCondLst>
                                            <p:cond delay="999"/>
                                          </p:stCondLst>
                                        </p:cTn>
                                        <p:tgtEl>
                                          <p:spTgt spid="20906"/>
                                        </p:tgtEl>
                                        <p:attrNameLst>
                                          <p:attrName>style.visibility</p:attrName>
                                        </p:attrNameLst>
                                      </p:cBhvr>
                                      <p:to>
                                        <p:strVal val="hidden"/>
                                      </p:to>
                                    </p:set>
                                  </p:childTnLst>
                                </p:cTn>
                              </p:par>
                              <p:par>
                                <p:cTn id="525" presetID="10" presetClass="exit" presetSubtype="0" fill="hold" grpId="1" nodeType="withEffect">
                                  <p:stCondLst>
                                    <p:cond delay="0"/>
                                  </p:stCondLst>
                                  <p:childTnLst>
                                    <p:animEffect transition="out" filter="fade">
                                      <p:cBhvr>
                                        <p:cTn id="526" dur="1000"/>
                                        <p:tgtEl>
                                          <p:spTgt spid="20781"/>
                                        </p:tgtEl>
                                      </p:cBhvr>
                                    </p:animEffect>
                                    <p:set>
                                      <p:cBhvr>
                                        <p:cTn id="527" dur="1" fill="hold">
                                          <p:stCondLst>
                                            <p:cond delay="999"/>
                                          </p:stCondLst>
                                        </p:cTn>
                                        <p:tgtEl>
                                          <p:spTgt spid="20781"/>
                                        </p:tgtEl>
                                        <p:attrNameLst>
                                          <p:attrName>style.visibility</p:attrName>
                                        </p:attrNameLst>
                                      </p:cBhvr>
                                      <p:to>
                                        <p:strVal val="hidden"/>
                                      </p:to>
                                    </p:set>
                                  </p:childTnLst>
                                </p:cTn>
                              </p:par>
                              <p:par>
                                <p:cTn id="528" presetID="10" presetClass="exit" presetSubtype="0" fill="hold" grpId="1" nodeType="withEffect">
                                  <p:stCondLst>
                                    <p:cond delay="0"/>
                                  </p:stCondLst>
                                  <p:childTnLst>
                                    <p:animEffect transition="out" filter="fade">
                                      <p:cBhvr>
                                        <p:cTn id="529" dur="1000"/>
                                        <p:tgtEl>
                                          <p:spTgt spid="20782"/>
                                        </p:tgtEl>
                                      </p:cBhvr>
                                    </p:animEffect>
                                    <p:set>
                                      <p:cBhvr>
                                        <p:cTn id="530" dur="1" fill="hold">
                                          <p:stCondLst>
                                            <p:cond delay="999"/>
                                          </p:stCondLst>
                                        </p:cTn>
                                        <p:tgtEl>
                                          <p:spTgt spid="20782"/>
                                        </p:tgtEl>
                                        <p:attrNameLst>
                                          <p:attrName>style.visibility</p:attrName>
                                        </p:attrNameLst>
                                      </p:cBhvr>
                                      <p:to>
                                        <p:strVal val="hidden"/>
                                      </p:to>
                                    </p:set>
                                  </p:childTnLst>
                                </p:cTn>
                              </p:par>
                              <p:par>
                                <p:cTn id="531" presetID="26" presetClass="emph" presetSubtype="0" fill="hold" nodeType="withEffect">
                                  <p:stCondLst>
                                    <p:cond delay="500"/>
                                  </p:stCondLst>
                                  <p:childTnLst>
                                    <p:animEffect transition="out" filter="fade">
                                      <p:cBhvr>
                                        <p:cTn id="532" dur="500" tmFilter="0, 0; .2, .5; .8, .5; 1, 0"/>
                                        <p:tgtEl>
                                          <p:spTgt spid="20546"/>
                                        </p:tgtEl>
                                      </p:cBhvr>
                                    </p:animEffect>
                                    <p:animScale>
                                      <p:cBhvr>
                                        <p:cTn id="533" dur="250" autoRev="1" fill="hold"/>
                                        <p:tgtEl>
                                          <p:spTgt spid="20546"/>
                                        </p:tgtEl>
                                      </p:cBhvr>
                                      <p:by x="105000" y="105000"/>
                                    </p:animScale>
                                  </p:childTnLst>
                                </p:cTn>
                              </p:par>
                              <p:par>
                                <p:cTn id="534" presetID="26" presetClass="emph" presetSubtype="0" fill="hold" nodeType="withEffect">
                                  <p:stCondLst>
                                    <p:cond delay="500"/>
                                  </p:stCondLst>
                                  <p:childTnLst>
                                    <p:animEffect transition="out" filter="fade">
                                      <p:cBhvr>
                                        <p:cTn id="535" dur="500" tmFilter="0, 0; .2, .5; .8, .5; 1, 0"/>
                                        <p:tgtEl>
                                          <p:spTgt spid="20537"/>
                                        </p:tgtEl>
                                      </p:cBhvr>
                                    </p:animEffect>
                                    <p:animScale>
                                      <p:cBhvr>
                                        <p:cTn id="536" dur="250" autoRev="1" fill="hold"/>
                                        <p:tgtEl>
                                          <p:spTgt spid="20537"/>
                                        </p:tgtEl>
                                      </p:cBhvr>
                                      <p:by x="105000" y="105000"/>
                                    </p:animScale>
                                  </p:childTnLst>
                                </p:cTn>
                              </p:par>
                              <p:par>
                                <p:cTn id="537" presetID="26" presetClass="emph" presetSubtype="0" fill="hold" nodeType="withEffect">
                                  <p:stCondLst>
                                    <p:cond delay="3500"/>
                                  </p:stCondLst>
                                  <p:childTnLst>
                                    <p:animEffect transition="out" filter="fade">
                                      <p:cBhvr>
                                        <p:cTn id="538" dur="500" tmFilter="0, 0; .2, .5; .8, .5; 1, 0"/>
                                        <p:tgtEl>
                                          <p:spTgt spid="20543"/>
                                        </p:tgtEl>
                                      </p:cBhvr>
                                    </p:animEffect>
                                    <p:animScale>
                                      <p:cBhvr>
                                        <p:cTn id="539" dur="250" autoRev="1" fill="hold"/>
                                        <p:tgtEl>
                                          <p:spTgt spid="20543"/>
                                        </p:tgtEl>
                                      </p:cBhvr>
                                      <p:by x="105000" y="105000"/>
                                    </p:animScale>
                                  </p:childTnLst>
                                </p:cTn>
                              </p:par>
                              <p:par>
                                <p:cTn id="540" presetID="26" presetClass="emph" presetSubtype="0" fill="hold" nodeType="withEffect">
                                  <p:stCondLst>
                                    <p:cond delay="3500"/>
                                  </p:stCondLst>
                                  <p:childTnLst>
                                    <p:animEffect transition="out" filter="fade">
                                      <p:cBhvr>
                                        <p:cTn id="541" dur="500" tmFilter="0, 0; .2, .5; .8, .5; 1, 0"/>
                                        <p:tgtEl>
                                          <p:spTgt spid="20686"/>
                                        </p:tgtEl>
                                      </p:cBhvr>
                                    </p:animEffect>
                                    <p:animScale>
                                      <p:cBhvr>
                                        <p:cTn id="542" dur="250" autoRev="1" fill="hold"/>
                                        <p:tgtEl>
                                          <p:spTgt spid="20686"/>
                                        </p:tgtEl>
                                      </p:cBhvr>
                                      <p:by x="105000" y="105000"/>
                                    </p:animScale>
                                  </p:childTnLst>
                                </p:cTn>
                              </p:par>
                              <p:par>
                                <p:cTn id="543" presetID="26" presetClass="emph" presetSubtype="0" fill="hold" nodeType="withEffect">
                                  <p:stCondLst>
                                    <p:cond delay="3500"/>
                                  </p:stCondLst>
                                  <p:childTnLst>
                                    <p:animEffect transition="out" filter="fade">
                                      <p:cBhvr>
                                        <p:cTn id="544" dur="500" tmFilter="0, 0; .2, .5; .8, .5; 1, 0"/>
                                        <p:tgtEl>
                                          <p:spTgt spid="20589"/>
                                        </p:tgtEl>
                                      </p:cBhvr>
                                    </p:animEffect>
                                    <p:animScale>
                                      <p:cBhvr>
                                        <p:cTn id="545" dur="250" autoRev="1" fill="hold"/>
                                        <p:tgtEl>
                                          <p:spTgt spid="20589"/>
                                        </p:tgtEl>
                                      </p:cBhvr>
                                      <p:by x="105000" y="105000"/>
                                    </p:animScale>
                                  </p:childTnLst>
                                </p:cTn>
                              </p:par>
                              <p:par>
                                <p:cTn id="546" presetID="0" presetClass="path" presetSubtype="0" accel="50000" decel="50000" fill="hold" nodeType="withEffect">
                                  <p:stCondLst>
                                    <p:cond delay="3500"/>
                                  </p:stCondLst>
                                  <p:childTnLst>
                                    <p:animMotion origin="layout" path="M 4.44444E-6 -0.08912 L 0.00277 -0.11389 " pathEditMode="relative" rAng="0" ptsTypes="AA">
                                      <p:cBhvr>
                                        <p:cTn id="547" dur="1000" fill="hold"/>
                                        <p:tgtEl>
                                          <p:spTgt spid="20717"/>
                                        </p:tgtEl>
                                        <p:attrNameLst>
                                          <p:attrName>ppt_x</p:attrName>
                                          <p:attrName>ppt_y</p:attrName>
                                        </p:attrNameLst>
                                      </p:cBhvr>
                                      <p:rCtr x="1" y="-13"/>
                                    </p:animMotion>
                                  </p:childTnLst>
                                </p:cTn>
                              </p:par>
                              <p:par>
                                <p:cTn id="548" presetID="0" presetClass="path" presetSubtype="0" accel="50000" decel="50000" fill="hold" nodeType="withEffect">
                                  <p:stCondLst>
                                    <p:cond delay="4000"/>
                                  </p:stCondLst>
                                  <p:childTnLst>
                                    <p:animMotion origin="layout" path="M 0.00364 -0.05208 L 0.01285 -0.06597 " pathEditMode="relative" rAng="0" ptsTypes="AA">
                                      <p:cBhvr>
                                        <p:cTn id="549" dur="1500" fill="hold"/>
                                        <p:tgtEl>
                                          <p:spTgt spid="20542"/>
                                        </p:tgtEl>
                                        <p:attrNameLst>
                                          <p:attrName>ppt_x</p:attrName>
                                          <p:attrName>ppt_y</p:attrName>
                                        </p:attrNameLst>
                                      </p:cBhvr>
                                      <p:rCtr x="5" y="-7"/>
                                    </p:animMotion>
                                  </p:childTnLst>
                                </p:cTn>
                              </p:par>
                              <p:par>
                                <p:cTn id="550" presetID="32" presetClass="emph" presetSubtype="0" repeatCount="3000" fill="hold" nodeType="withEffect">
                                  <p:stCondLst>
                                    <p:cond delay="1500"/>
                                  </p:stCondLst>
                                  <p:childTnLst>
                                    <p:animClr clrSpc="rgb" dir="cw">
                                      <p:cBhvr override="childStyle">
                                        <p:cTn id="551" dur="150" fill="hold"/>
                                        <p:tgtEl>
                                          <p:spTgt spid="20542"/>
                                        </p:tgtEl>
                                        <p:attrNameLst>
                                          <p:attrName>style.color</p:attrName>
                                        </p:attrNameLst>
                                      </p:cBhvr>
                                      <p:to>
                                        <a:srgbClr val="97DD97"/>
                                      </p:to>
                                    </p:animClr>
                                    <p:animClr clrSpc="rgb" dir="cw">
                                      <p:cBhvr>
                                        <p:cTn id="552" dur="150" fill="hold"/>
                                        <p:tgtEl>
                                          <p:spTgt spid="20542"/>
                                        </p:tgtEl>
                                        <p:attrNameLst>
                                          <p:attrName>fillcolor</p:attrName>
                                        </p:attrNameLst>
                                      </p:cBhvr>
                                      <p:to>
                                        <a:srgbClr val="97DD97"/>
                                      </p:to>
                                    </p:animClr>
                                    <p:set>
                                      <p:cBhvr>
                                        <p:cTn id="553" dur="150" fill="hold"/>
                                        <p:tgtEl>
                                          <p:spTgt spid="20542"/>
                                        </p:tgtEl>
                                        <p:attrNameLst>
                                          <p:attrName>fill.type</p:attrName>
                                        </p:attrNameLst>
                                      </p:cBhvr>
                                      <p:to>
                                        <p:strVal val="solid"/>
                                      </p:to>
                                    </p:set>
                                    <p:set>
                                      <p:cBhvr>
                                        <p:cTn id="554" dur="150" fill="hold"/>
                                        <p:tgtEl>
                                          <p:spTgt spid="20542"/>
                                        </p:tgtEl>
                                        <p:attrNameLst>
                                          <p:attrName>fill.on</p:attrName>
                                        </p:attrNameLst>
                                      </p:cBhvr>
                                      <p:to>
                                        <p:strVal val="true"/>
                                      </p:to>
                                    </p:set>
                                    <p:animRot by="120000">
                                      <p:cBhvr>
                                        <p:cTn id="555" dur="150" fill="hold">
                                          <p:stCondLst>
                                            <p:cond delay="0"/>
                                          </p:stCondLst>
                                        </p:cTn>
                                        <p:tgtEl>
                                          <p:spTgt spid="20542"/>
                                        </p:tgtEl>
                                        <p:attrNameLst>
                                          <p:attrName>r</p:attrName>
                                        </p:attrNameLst>
                                      </p:cBhvr>
                                    </p:animRot>
                                    <p:animRot by="-240000">
                                      <p:cBhvr>
                                        <p:cTn id="556" dur="300" fill="hold">
                                          <p:stCondLst>
                                            <p:cond delay="300"/>
                                          </p:stCondLst>
                                        </p:cTn>
                                        <p:tgtEl>
                                          <p:spTgt spid="20542"/>
                                        </p:tgtEl>
                                        <p:attrNameLst>
                                          <p:attrName>r</p:attrName>
                                        </p:attrNameLst>
                                      </p:cBhvr>
                                    </p:animRot>
                                    <p:animRot by="240000">
                                      <p:cBhvr>
                                        <p:cTn id="557" dur="300" fill="hold">
                                          <p:stCondLst>
                                            <p:cond delay="600"/>
                                          </p:stCondLst>
                                        </p:cTn>
                                        <p:tgtEl>
                                          <p:spTgt spid="20542"/>
                                        </p:tgtEl>
                                        <p:attrNameLst>
                                          <p:attrName>r</p:attrName>
                                        </p:attrNameLst>
                                      </p:cBhvr>
                                    </p:animRot>
                                    <p:animRot by="-240000">
                                      <p:cBhvr>
                                        <p:cTn id="558" dur="300" fill="hold">
                                          <p:stCondLst>
                                            <p:cond delay="900"/>
                                          </p:stCondLst>
                                        </p:cTn>
                                        <p:tgtEl>
                                          <p:spTgt spid="20542"/>
                                        </p:tgtEl>
                                        <p:attrNameLst>
                                          <p:attrName>r</p:attrName>
                                        </p:attrNameLst>
                                      </p:cBhvr>
                                    </p:animRot>
                                    <p:animRot by="120000">
                                      <p:cBhvr>
                                        <p:cTn id="559" dur="300" fill="hold">
                                          <p:stCondLst>
                                            <p:cond delay="1200"/>
                                          </p:stCondLst>
                                        </p:cTn>
                                        <p:tgtEl>
                                          <p:spTgt spid="20542"/>
                                        </p:tgtEl>
                                        <p:attrNameLst>
                                          <p:attrName>r</p:attrName>
                                        </p:attrNameLst>
                                      </p:cBhvr>
                                    </p:animRot>
                                  </p:childTnLst>
                                </p:cTn>
                              </p:par>
                              <p:par>
                                <p:cTn id="560" presetID="32" presetClass="emph" presetSubtype="0" repeatCount="3000" fill="hold" nodeType="withEffect">
                                  <p:stCondLst>
                                    <p:cond delay="1500"/>
                                  </p:stCondLst>
                                  <p:childTnLst>
                                    <p:animClr clrSpc="rgb" dir="cw">
                                      <p:cBhvr override="childStyle">
                                        <p:cTn id="561" dur="150" fill="hold"/>
                                        <p:tgtEl>
                                          <p:spTgt spid="20717"/>
                                        </p:tgtEl>
                                        <p:attrNameLst>
                                          <p:attrName>style.color</p:attrName>
                                        </p:attrNameLst>
                                      </p:cBhvr>
                                      <p:to>
                                        <a:srgbClr val="97DD97"/>
                                      </p:to>
                                    </p:animClr>
                                    <p:animClr clrSpc="rgb" dir="cw">
                                      <p:cBhvr>
                                        <p:cTn id="562" dur="150" fill="hold"/>
                                        <p:tgtEl>
                                          <p:spTgt spid="20717"/>
                                        </p:tgtEl>
                                        <p:attrNameLst>
                                          <p:attrName>fillcolor</p:attrName>
                                        </p:attrNameLst>
                                      </p:cBhvr>
                                      <p:to>
                                        <a:srgbClr val="97DD97"/>
                                      </p:to>
                                    </p:animClr>
                                    <p:set>
                                      <p:cBhvr>
                                        <p:cTn id="563" dur="150" fill="hold"/>
                                        <p:tgtEl>
                                          <p:spTgt spid="20717"/>
                                        </p:tgtEl>
                                        <p:attrNameLst>
                                          <p:attrName>fill.type</p:attrName>
                                        </p:attrNameLst>
                                      </p:cBhvr>
                                      <p:to>
                                        <p:strVal val="solid"/>
                                      </p:to>
                                    </p:set>
                                    <p:set>
                                      <p:cBhvr>
                                        <p:cTn id="564" dur="150" fill="hold"/>
                                        <p:tgtEl>
                                          <p:spTgt spid="20717"/>
                                        </p:tgtEl>
                                        <p:attrNameLst>
                                          <p:attrName>fill.on</p:attrName>
                                        </p:attrNameLst>
                                      </p:cBhvr>
                                      <p:to>
                                        <p:strVal val="true"/>
                                      </p:to>
                                    </p:set>
                                    <p:animRot by="120000">
                                      <p:cBhvr>
                                        <p:cTn id="565" dur="150" fill="hold">
                                          <p:stCondLst>
                                            <p:cond delay="0"/>
                                          </p:stCondLst>
                                        </p:cTn>
                                        <p:tgtEl>
                                          <p:spTgt spid="20717"/>
                                        </p:tgtEl>
                                        <p:attrNameLst>
                                          <p:attrName>r</p:attrName>
                                        </p:attrNameLst>
                                      </p:cBhvr>
                                    </p:animRot>
                                    <p:animRot by="-240000">
                                      <p:cBhvr>
                                        <p:cTn id="566" dur="300" fill="hold">
                                          <p:stCondLst>
                                            <p:cond delay="300"/>
                                          </p:stCondLst>
                                        </p:cTn>
                                        <p:tgtEl>
                                          <p:spTgt spid="20717"/>
                                        </p:tgtEl>
                                        <p:attrNameLst>
                                          <p:attrName>r</p:attrName>
                                        </p:attrNameLst>
                                      </p:cBhvr>
                                    </p:animRot>
                                    <p:animRot by="240000">
                                      <p:cBhvr>
                                        <p:cTn id="567" dur="300" fill="hold">
                                          <p:stCondLst>
                                            <p:cond delay="600"/>
                                          </p:stCondLst>
                                        </p:cTn>
                                        <p:tgtEl>
                                          <p:spTgt spid="20717"/>
                                        </p:tgtEl>
                                        <p:attrNameLst>
                                          <p:attrName>r</p:attrName>
                                        </p:attrNameLst>
                                      </p:cBhvr>
                                    </p:animRot>
                                    <p:animRot by="-240000">
                                      <p:cBhvr>
                                        <p:cTn id="568" dur="300" fill="hold">
                                          <p:stCondLst>
                                            <p:cond delay="900"/>
                                          </p:stCondLst>
                                        </p:cTn>
                                        <p:tgtEl>
                                          <p:spTgt spid="20717"/>
                                        </p:tgtEl>
                                        <p:attrNameLst>
                                          <p:attrName>r</p:attrName>
                                        </p:attrNameLst>
                                      </p:cBhvr>
                                    </p:animRot>
                                    <p:animRot by="120000">
                                      <p:cBhvr>
                                        <p:cTn id="569" dur="300" fill="hold">
                                          <p:stCondLst>
                                            <p:cond delay="1200"/>
                                          </p:stCondLst>
                                        </p:cTn>
                                        <p:tgtEl>
                                          <p:spTgt spid="20717"/>
                                        </p:tgtEl>
                                        <p:attrNameLst>
                                          <p:attrName>r</p:attrName>
                                        </p:attrNameLst>
                                      </p:cBhvr>
                                    </p:animRot>
                                  </p:childTnLst>
                                </p:cTn>
                              </p:par>
                              <p:par>
                                <p:cTn id="570" presetID="0" presetClass="path" presetSubtype="0" accel="50000" decel="50000" fill="hold" nodeType="withEffect">
                                  <p:stCondLst>
                                    <p:cond delay="0"/>
                                  </p:stCondLst>
                                  <p:childTnLst>
                                    <p:animMotion origin="layout" path="M -8.33333E-7 1.11111E-6 L -8.33333E-7 -0.02223 " pathEditMode="relative" ptsTypes="AA">
                                      <p:cBhvr>
                                        <p:cTn id="571" dur="1000" fill="hold"/>
                                        <p:tgtEl>
                                          <p:spTgt spid="20633"/>
                                        </p:tgtEl>
                                        <p:attrNameLst>
                                          <p:attrName>ppt_x</p:attrName>
                                          <p:attrName>ppt_y</p:attrName>
                                        </p:attrNameLst>
                                      </p:cBhvr>
                                    </p:animMotion>
                                  </p:childTnLst>
                                </p:cTn>
                              </p:par>
                              <p:par>
                                <p:cTn id="572" presetID="0" presetClass="path" presetSubtype="0" accel="50000" decel="50000" fill="hold" nodeType="withEffect">
                                  <p:stCondLst>
                                    <p:cond delay="0"/>
                                  </p:stCondLst>
                                  <p:childTnLst>
                                    <p:animMotion origin="layout" path="M 3.05556E-6 -0.01111 L 3.05556E-6 -0.02222 " pathEditMode="relative" rAng="0" ptsTypes="AA">
                                      <p:cBhvr>
                                        <p:cTn id="573" dur="1000" fill="hold"/>
                                        <p:tgtEl>
                                          <p:spTgt spid="20609"/>
                                        </p:tgtEl>
                                        <p:attrNameLst>
                                          <p:attrName>ppt_x</p:attrName>
                                          <p:attrName>ppt_y</p:attrName>
                                        </p:attrNameLst>
                                      </p:cBhvr>
                                      <p:rCtr x="0" y="-6"/>
                                    </p:animMotion>
                                  </p:childTnLst>
                                </p:cTn>
                              </p:par>
                              <p:par>
                                <p:cTn id="574" presetID="0" presetClass="path" presetSubtype="0" accel="50000" decel="50000" fill="hold" nodeType="withEffect">
                                  <p:stCondLst>
                                    <p:cond delay="1500"/>
                                  </p:stCondLst>
                                  <p:childTnLst>
                                    <p:animMotion origin="layout" path="M -0.10607 -0.0449 L -0.10781 -0.02083 " pathEditMode="relative" rAng="0" ptsTypes="AA">
                                      <p:cBhvr>
                                        <p:cTn id="575" dur="1500" fill="hold"/>
                                        <p:tgtEl>
                                          <p:spTgt spid="20669"/>
                                        </p:tgtEl>
                                        <p:attrNameLst>
                                          <p:attrName>ppt_x</p:attrName>
                                          <p:attrName>ppt_y</p:attrName>
                                        </p:attrNameLst>
                                      </p:cBhvr>
                                      <p:rCtr x="-1" y="12"/>
                                    </p:animMotion>
                                  </p:childTnLst>
                                </p:cTn>
                              </p:par>
                              <p:par>
                                <p:cTn id="576" presetID="32" presetClass="emph" presetSubtype="0" repeatCount="2000" fill="hold" nodeType="withEffect">
                                  <p:stCondLst>
                                    <p:cond delay="3000"/>
                                  </p:stCondLst>
                                  <p:childTnLst>
                                    <p:animClr clrSpc="rgb" dir="cw">
                                      <p:cBhvr override="childStyle">
                                        <p:cTn id="577" dur="150" fill="hold"/>
                                        <p:tgtEl>
                                          <p:spTgt spid="20633"/>
                                        </p:tgtEl>
                                        <p:attrNameLst>
                                          <p:attrName>style.color</p:attrName>
                                        </p:attrNameLst>
                                      </p:cBhvr>
                                      <p:to>
                                        <a:srgbClr val="97DD97"/>
                                      </p:to>
                                    </p:animClr>
                                    <p:animClr clrSpc="rgb" dir="cw">
                                      <p:cBhvr>
                                        <p:cTn id="578" dur="150" fill="hold"/>
                                        <p:tgtEl>
                                          <p:spTgt spid="20633"/>
                                        </p:tgtEl>
                                        <p:attrNameLst>
                                          <p:attrName>fillcolor</p:attrName>
                                        </p:attrNameLst>
                                      </p:cBhvr>
                                      <p:to>
                                        <a:srgbClr val="97DD97"/>
                                      </p:to>
                                    </p:animClr>
                                    <p:set>
                                      <p:cBhvr>
                                        <p:cTn id="579" dur="150" fill="hold"/>
                                        <p:tgtEl>
                                          <p:spTgt spid="20633"/>
                                        </p:tgtEl>
                                        <p:attrNameLst>
                                          <p:attrName>fill.type</p:attrName>
                                        </p:attrNameLst>
                                      </p:cBhvr>
                                      <p:to>
                                        <p:strVal val="solid"/>
                                      </p:to>
                                    </p:set>
                                    <p:set>
                                      <p:cBhvr>
                                        <p:cTn id="580" dur="150" fill="hold"/>
                                        <p:tgtEl>
                                          <p:spTgt spid="20633"/>
                                        </p:tgtEl>
                                        <p:attrNameLst>
                                          <p:attrName>fill.on</p:attrName>
                                        </p:attrNameLst>
                                      </p:cBhvr>
                                      <p:to>
                                        <p:strVal val="true"/>
                                      </p:to>
                                    </p:set>
                                    <p:animRot by="120000">
                                      <p:cBhvr>
                                        <p:cTn id="581" dur="150" fill="hold">
                                          <p:stCondLst>
                                            <p:cond delay="0"/>
                                          </p:stCondLst>
                                        </p:cTn>
                                        <p:tgtEl>
                                          <p:spTgt spid="20633"/>
                                        </p:tgtEl>
                                        <p:attrNameLst>
                                          <p:attrName>r</p:attrName>
                                        </p:attrNameLst>
                                      </p:cBhvr>
                                    </p:animRot>
                                    <p:animRot by="-240000">
                                      <p:cBhvr>
                                        <p:cTn id="582" dur="300" fill="hold">
                                          <p:stCondLst>
                                            <p:cond delay="300"/>
                                          </p:stCondLst>
                                        </p:cTn>
                                        <p:tgtEl>
                                          <p:spTgt spid="20633"/>
                                        </p:tgtEl>
                                        <p:attrNameLst>
                                          <p:attrName>r</p:attrName>
                                        </p:attrNameLst>
                                      </p:cBhvr>
                                    </p:animRot>
                                    <p:animRot by="240000">
                                      <p:cBhvr>
                                        <p:cTn id="583" dur="300" fill="hold">
                                          <p:stCondLst>
                                            <p:cond delay="600"/>
                                          </p:stCondLst>
                                        </p:cTn>
                                        <p:tgtEl>
                                          <p:spTgt spid="20633"/>
                                        </p:tgtEl>
                                        <p:attrNameLst>
                                          <p:attrName>r</p:attrName>
                                        </p:attrNameLst>
                                      </p:cBhvr>
                                    </p:animRot>
                                    <p:animRot by="-240000">
                                      <p:cBhvr>
                                        <p:cTn id="584" dur="300" fill="hold">
                                          <p:stCondLst>
                                            <p:cond delay="900"/>
                                          </p:stCondLst>
                                        </p:cTn>
                                        <p:tgtEl>
                                          <p:spTgt spid="20633"/>
                                        </p:tgtEl>
                                        <p:attrNameLst>
                                          <p:attrName>r</p:attrName>
                                        </p:attrNameLst>
                                      </p:cBhvr>
                                    </p:animRot>
                                    <p:animRot by="120000">
                                      <p:cBhvr>
                                        <p:cTn id="585" dur="300" fill="hold">
                                          <p:stCondLst>
                                            <p:cond delay="1200"/>
                                          </p:stCondLst>
                                        </p:cTn>
                                        <p:tgtEl>
                                          <p:spTgt spid="20633"/>
                                        </p:tgtEl>
                                        <p:attrNameLst>
                                          <p:attrName>r</p:attrName>
                                        </p:attrNameLst>
                                      </p:cBhvr>
                                    </p:animRot>
                                  </p:childTnLst>
                                </p:cTn>
                              </p:par>
                              <p:par>
                                <p:cTn id="586" presetID="32" presetClass="emph" presetSubtype="0" repeatCount="4000" fill="hold" nodeType="withEffect">
                                  <p:stCondLst>
                                    <p:cond delay="1000"/>
                                  </p:stCondLst>
                                  <p:childTnLst>
                                    <p:animClr clrSpc="rgb" dir="cw">
                                      <p:cBhvr override="childStyle">
                                        <p:cTn id="587" dur="100" fill="hold"/>
                                        <p:tgtEl>
                                          <p:spTgt spid="20609"/>
                                        </p:tgtEl>
                                        <p:attrNameLst>
                                          <p:attrName>style.color</p:attrName>
                                        </p:attrNameLst>
                                      </p:cBhvr>
                                      <p:to>
                                        <a:srgbClr val="97DD97"/>
                                      </p:to>
                                    </p:animClr>
                                    <p:animClr clrSpc="rgb" dir="cw">
                                      <p:cBhvr>
                                        <p:cTn id="588" dur="100" fill="hold"/>
                                        <p:tgtEl>
                                          <p:spTgt spid="20609"/>
                                        </p:tgtEl>
                                        <p:attrNameLst>
                                          <p:attrName>fillcolor</p:attrName>
                                        </p:attrNameLst>
                                      </p:cBhvr>
                                      <p:to>
                                        <a:srgbClr val="97DD97"/>
                                      </p:to>
                                    </p:animClr>
                                    <p:set>
                                      <p:cBhvr>
                                        <p:cTn id="589" dur="100" fill="hold"/>
                                        <p:tgtEl>
                                          <p:spTgt spid="20609"/>
                                        </p:tgtEl>
                                        <p:attrNameLst>
                                          <p:attrName>fill.type</p:attrName>
                                        </p:attrNameLst>
                                      </p:cBhvr>
                                      <p:to>
                                        <p:strVal val="solid"/>
                                      </p:to>
                                    </p:set>
                                    <p:set>
                                      <p:cBhvr>
                                        <p:cTn id="590" dur="100" fill="hold"/>
                                        <p:tgtEl>
                                          <p:spTgt spid="20609"/>
                                        </p:tgtEl>
                                        <p:attrNameLst>
                                          <p:attrName>fill.on</p:attrName>
                                        </p:attrNameLst>
                                      </p:cBhvr>
                                      <p:to>
                                        <p:strVal val="true"/>
                                      </p:to>
                                    </p:set>
                                    <p:animRot by="120000">
                                      <p:cBhvr>
                                        <p:cTn id="591" dur="100" fill="hold">
                                          <p:stCondLst>
                                            <p:cond delay="0"/>
                                          </p:stCondLst>
                                        </p:cTn>
                                        <p:tgtEl>
                                          <p:spTgt spid="20609"/>
                                        </p:tgtEl>
                                        <p:attrNameLst>
                                          <p:attrName>r</p:attrName>
                                        </p:attrNameLst>
                                      </p:cBhvr>
                                    </p:animRot>
                                    <p:animRot by="-240000">
                                      <p:cBhvr>
                                        <p:cTn id="592" dur="200" fill="hold">
                                          <p:stCondLst>
                                            <p:cond delay="200"/>
                                          </p:stCondLst>
                                        </p:cTn>
                                        <p:tgtEl>
                                          <p:spTgt spid="20609"/>
                                        </p:tgtEl>
                                        <p:attrNameLst>
                                          <p:attrName>r</p:attrName>
                                        </p:attrNameLst>
                                      </p:cBhvr>
                                    </p:animRot>
                                    <p:animRot by="240000">
                                      <p:cBhvr>
                                        <p:cTn id="593" dur="200" fill="hold">
                                          <p:stCondLst>
                                            <p:cond delay="400"/>
                                          </p:stCondLst>
                                        </p:cTn>
                                        <p:tgtEl>
                                          <p:spTgt spid="20609"/>
                                        </p:tgtEl>
                                        <p:attrNameLst>
                                          <p:attrName>r</p:attrName>
                                        </p:attrNameLst>
                                      </p:cBhvr>
                                    </p:animRot>
                                    <p:animRot by="-240000">
                                      <p:cBhvr>
                                        <p:cTn id="594" dur="200" fill="hold">
                                          <p:stCondLst>
                                            <p:cond delay="600"/>
                                          </p:stCondLst>
                                        </p:cTn>
                                        <p:tgtEl>
                                          <p:spTgt spid="20609"/>
                                        </p:tgtEl>
                                        <p:attrNameLst>
                                          <p:attrName>r</p:attrName>
                                        </p:attrNameLst>
                                      </p:cBhvr>
                                    </p:animRot>
                                    <p:animRot by="120000">
                                      <p:cBhvr>
                                        <p:cTn id="595" dur="200" fill="hold">
                                          <p:stCondLst>
                                            <p:cond delay="800"/>
                                          </p:stCondLst>
                                        </p:cTn>
                                        <p:tgtEl>
                                          <p:spTgt spid="20609"/>
                                        </p:tgtEl>
                                        <p:attrNameLst>
                                          <p:attrName>r</p:attrName>
                                        </p:attrNameLst>
                                      </p:cBhvr>
                                    </p:animRot>
                                  </p:childTnLst>
                                </p:cTn>
                              </p:par>
                              <p:par>
                                <p:cTn id="596" presetID="32" presetClass="emph" presetSubtype="0" repeatCount="2000" fill="hold" nodeType="withEffect">
                                  <p:stCondLst>
                                    <p:cond delay="3000"/>
                                  </p:stCondLst>
                                  <p:childTnLst>
                                    <p:animClr clrSpc="rgb" dir="cw">
                                      <p:cBhvr override="childStyle">
                                        <p:cTn id="597" dur="150" fill="hold"/>
                                        <p:tgtEl>
                                          <p:spTgt spid="20669"/>
                                        </p:tgtEl>
                                        <p:attrNameLst>
                                          <p:attrName>style.color</p:attrName>
                                        </p:attrNameLst>
                                      </p:cBhvr>
                                      <p:to>
                                        <a:srgbClr val="97DD97"/>
                                      </p:to>
                                    </p:animClr>
                                    <p:animClr clrSpc="rgb" dir="cw">
                                      <p:cBhvr>
                                        <p:cTn id="598" dur="150" fill="hold"/>
                                        <p:tgtEl>
                                          <p:spTgt spid="20669"/>
                                        </p:tgtEl>
                                        <p:attrNameLst>
                                          <p:attrName>fillcolor</p:attrName>
                                        </p:attrNameLst>
                                      </p:cBhvr>
                                      <p:to>
                                        <a:srgbClr val="97DD97"/>
                                      </p:to>
                                    </p:animClr>
                                    <p:set>
                                      <p:cBhvr>
                                        <p:cTn id="599" dur="150" fill="hold"/>
                                        <p:tgtEl>
                                          <p:spTgt spid="20669"/>
                                        </p:tgtEl>
                                        <p:attrNameLst>
                                          <p:attrName>fill.type</p:attrName>
                                        </p:attrNameLst>
                                      </p:cBhvr>
                                      <p:to>
                                        <p:strVal val="solid"/>
                                      </p:to>
                                    </p:set>
                                    <p:set>
                                      <p:cBhvr>
                                        <p:cTn id="600" dur="150" fill="hold"/>
                                        <p:tgtEl>
                                          <p:spTgt spid="20669"/>
                                        </p:tgtEl>
                                        <p:attrNameLst>
                                          <p:attrName>fill.on</p:attrName>
                                        </p:attrNameLst>
                                      </p:cBhvr>
                                      <p:to>
                                        <p:strVal val="true"/>
                                      </p:to>
                                    </p:set>
                                    <p:animRot by="120000">
                                      <p:cBhvr>
                                        <p:cTn id="601" dur="150" fill="hold">
                                          <p:stCondLst>
                                            <p:cond delay="0"/>
                                          </p:stCondLst>
                                        </p:cTn>
                                        <p:tgtEl>
                                          <p:spTgt spid="20669"/>
                                        </p:tgtEl>
                                        <p:attrNameLst>
                                          <p:attrName>r</p:attrName>
                                        </p:attrNameLst>
                                      </p:cBhvr>
                                    </p:animRot>
                                    <p:animRot by="-240000">
                                      <p:cBhvr>
                                        <p:cTn id="602" dur="300" fill="hold">
                                          <p:stCondLst>
                                            <p:cond delay="300"/>
                                          </p:stCondLst>
                                        </p:cTn>
                                        <p:tgtEl>
                                          <p:spTgt spid="20669"/>
                                        </p:tgtEl>
                                        <p:attrNameLst>
                                          <p:attrName>r</p:attrName>
                                        </p:attrNameLst>
                                      </p:cBhvr>
                                    </p:animRot>
                                    <p:animRot by="240000">
                                      <p:cBhvr>
                                        <p:cTn id="603" dur="300" fill="hold">
                                          <p:stCondLst>
                                            <p:cond delay="600"/>
                                          </p:stCondLst>
                                        </p:cTn>
                                        <p:tgtEl>
                                          <p:spTgt spid="20669"/>
                                        </p:tgtEl>
                                        <p:attrNameLst>
                                          <p:attrName>r</p:attrName>
                                        </p:attrNameLst>
                                      </p:cBhvr>
                                    </p:animRot>
                                    <p:animRot by="-240000">
                                      <p:cBhvr>
                                        <p:cTn id="604" dur="300" fill="hold">
                                          <p:stCondLst>
                                            <p:cond delay="900"/>
                                          </p:stCondLst>
                                        </p:cTn>
                                        <p:tgtEl>
                                          <p:spTgt spid="20669"/>
                                        </p:tgtEl>
                                        <p:attrNameLst>
                                          <p:attrName>r</p:attrName>
                                        </p:attrNameLst>
                                      </p:cBhvr>
                                    </p:animRot>
                                    <p:animRot by="120000">
                                      <p:cBhvr>
                                        <p:cTn id="605" dur="300" fill="hold">
                                          <p:stCondLst>
                                            <p:cond delay="1200"/>
                                          </p:stCondLst>
                                        </p:cTn>
                                        <p:tgtEl>
                                          <p:spTgt spid="20669"/>
                                        </p:tgtEl>
                                        <p:attrNameLst>
                                          <p:attrName>r</p:attrName>
                                        </p:attrNameLst>
                                      </p:cBhvr>
                                    </p:animRot>
                                  </p:childTnLst>
                                </p:cTn>
                              </p:par>
                              <p:par>
                                <p:cTn id="606" presetID="26" presetClass="emph" presetSubtype="0" fill="hold" nodeType="withEffect">
                                  <p:stCondLst>
                                    <p:cond delay="3000"/>
                                  </p:stCondLst>
                                  <p:childTnLst>
                                    <p:animEffect transition="out" filter="fade">
                                      <p:cBhvr>
                                        <p:cTn id="607" dur="500" tmFilter="0, 0; .2, .5; .8, .5; 1, 0"/>
                                        <p:tgtEl>
                                          <p:spTgt spid="20609"/>
                                        </p:tgtEl>
                                      </p:cBhvr>
                                    </p:animEffect>
                                    <p:animScale>
                                      <p:cBhvr>
                                        <p:cTn id="608" dur="250" autoRev="1" fill="hold"/>
                                        <p:tgtEl>
                                          <p:spTgt spid="20609"/>
                                        </p:tgtEl>
                                      </p:cBhvr>
                                      <p:by x="105000" y="105000"/>
                                    </p:animScale>
                                  </p:childTnLst>
                                </p:cTn>
                              </p:par>
                              <p:par>
                                <p:cTn id="609" presetID="0" presetClass="path" presetSubtype="0" accel="50000" decel="50000" fill="hold" nodeType="withEffect">
                                  <p:stCondLst>
                                    <p:cond delay="0"/>
                                  </p:stCondLst>
                                  <p:childTnLst>
                                    <p:animMotion origin="layout" path="M 0.00347 -0.05208 L 0.00607 -0.04236 " pathEditMode="relative" rAng="0" ptsTypes="AA">
                                      <p:cBhvr>
                                        <p:cTn id="610" dur="1000" fill="hold"/>
                                        <p:tgtEl>
                                          <p:spTgt spid="20635"/>
                                        </p:tgtEl>
                                        <p:attrNameLst>
                                          <p:attrName>ppt_x</p:attrName>
                                          <p:attrName>ppt_y</p:attrName>
                                        </p:attrNameLst>
                                      </p:cBhvr>
                                      <p:rCtr x="1" y="5"/>
                                    </p:animMotion>
                                  </p:childTnLst>
                                </p:cTn>
                              </p:par>
                              <p:par>
                                <p:cTn id="611" presetID="26" presetClass="emph" presetSubtype="0" fill="hold" nodeType="withEffect">
                                  <p:stCondLst>
                                    <p:cond delay="500"/>
                                  </p:stCondLst>
                                  <p:childTnLst>
                                    <p:animEffect transition="out" filter="fade">
                                      <p:cBhvr>
                                        <p:cTn id="612" dur="500" tmFilter="0, 0; .2, .5; .8, .5; 1, 0"/>
                                        <p:tgtEl>
                                          <p:spTgt spid="20635"/>
                                        </p:tgtEl>
                                      </p:cBhvr>
                                    </p:animEffect>
                                    <p:animScale>
                                      <p:cBhvr>
                                        <p:cTn id="613" dur="250" autoRev="1" fill="hold"/>
                                        <p:tgtEl>
                                          <p:spTgt spid="20635"/>
                                        </p:tgtEl>
                                      </p:cBhvr>
                                      <p:by x="105000" y="105000"/>
                                    </p:animScale>
                                  </p:childTnLst>
                                </p:cTn>
                              </p:par>
                              <p:par>
                                <p:cTn id="614" presetID="26" presetClass="emph" presetSubtype="0" fill="hold" nodeType="withEffect">
                                  <p:stCondLst>
                                    <p:cond delay="500"/>
                                  </p:stCondLst>
                                  <p:childTnLst>
                                    <p:animEffect transition="out" filter="fade">
                                      <p:cBhvr>
                                        <p:cTn id="615" dur="500" tmFilter="0, 0; .2, .5; .8, .5; 1, 0"/>
                                        <p:tgtEl>
                                          <p:spTgt spid="20634"/>
                                        </p:tgtEl>
                                      </p:cBhvr>
                                    </p:animEffect>
                                    <p:animScale>
                                      <p:cBhvr>
                                        <p:cTn id="616" dur="250" autoRev="1" fill="hold"/>
                                        <p:tgtEl>
                                          <p:spTgt spid="20634"/>
                                        </p:tgtEl>
                                      </p:cBhvr>
                                      <p:by x="105000" y="105000"/>
                                    </p:animScale>
                                  </p:childTnLst>
                                </p:cTn>
                              </p:par>
                              <p:par>
                                <p:cTn id="617" presetID="26" presetClass="emph" presetSubtype="0" fill="hold" nodeType="withEffect">
                                  <p:stCondLst>
                                    <p:cond delay="2000"/>
                                  </p:stCondLst>
                                  <p:childTnLst>
                                    <p:animEffect transition="out" filter="fade">
                                      <p:cBhvr>
                                        <p:cTn id="618" dur="500" tmFilter="0, 0; .2, .5; .8, .5; 1, 0"/>
                                        <p:tgtEl>
                                          <p:spTgt spid="20634"/>
                                        </p:tgtEl>
                                      </p:cBhvr>
                                    </p:animEffect>
                                    <p:animScale>
                                      <p:cBhvr>
                                        <p:cTn id="619" dur="250" autoRev="1" fill="hold"/>
                                        <p:tgtEl>
                                          <p:spTgt spid="20634"/>
                                        </p:tgtEl>
                                      </p:cBhvr>
                                      <p:by x="105000" y="105000"/>
                                    </p:animScale>
                                  </p:childTnLst>
                                </p:cTn>
                              </p:par>
                              <p:par>
                                <p:cTn id="620" presetID="26" presetClass="emph" presetSubtype="0" fill="hold" nodeType="withEffect">
                                  <p:stCondLst>
                                    <p:cond delay="2000"/>
                                  </p:stCondLst>
                                  <p:childTnLst>
                                    <p:animEffect transition="out" filter="fade">
                                      <p:cBhvr>
                                        <p:cTn id="621" dur="500" tmFilter="0, 0; .2, .5; .8, .5; 1, 0"/>
                                        <p:tgtEl>
                                          <p:spTgt spid="20635"/>
                                        </p:tgtEl>
                                      </p:cBhvr>
                                    </p:animEffect>
                                    <p:animScale>
                                      <p:cBhvr>
                                        <p:cTn id="622" dur="250" autoRev="1" fill="hold"/>
                                        <p:tgtEl>
                                          <p:spTgt spid="20635"/>
                                        </p:tgtEl>
                                      </p:cBhvr>
                                      <p:by x="105000" y="105000"/>
                                    </p:animScale>
                                  </p:childTnLst>
                                </p:cTn>
                              </p:par>
                              <p:par>
                                <p:cTn id="623" presetID="32" presetClass="emph" presetSubtype="0" fill="hold" nodeType="withEffect">
                                  <p:stCondLst>
                                    <p:cond delay="2000"/>
                                  </p:stCondLst>
                                  <p:childTnLst>
                                    <p:animClr clrSpc="rgb" dir="cw">
                                      <p:cBhvr override="childStyle">
                                        <p:cTn id="624" dur="200" fill="hold"/>
                                        <p:tgtEl>
                                          <p:spTgt spid="20634"/>
                                        </p:tgtEl>
                                        <p:attrNameLst>
                                          <p:attrName>style.color</p:attrName>
                                        </p:attrNameLst>
                                      </p:cBhvr>
                                      <p:to>
                                        <a:srgbClr val="97DD97"/>
                                      </p:to>
                                    </p:animClr>
                                    <p:animClr clrSpc="rgb" dir="cw">
                                      <p:cBhvr>
                                        <p:cTn id="625" dur="200" fill="hold"/>
                                        <p:tgtEl>
                                          <p:spTgt spid="20634"/>
                                        </p:tgtEl>
                                        <p:attrNameLst>
                                          <p:attrName>fillcolor</p:attrName>
                                        </p:attrNameLst>
                                      </p:cBhvr>
                                      <p:to>
                                        <a:srgbClr val="97DD97"/>
                                      </p:to>
                                    </p:animClr>
                                    <p:set>
                                      <p:cBhvr>
                                        <p:cTn id="626" dur="200" fill="hold"/>
                                        <p:tgtEl>
                                          <p:spTgt spid="20634"/>
                                        </p:tgtEl>
                                        <p:attrNameLst>
                                          <p:attrName>fill.type</p:attrName>
                                        </p:attrNameLst>
                                      </p:cBhvr>
                                      <p:to>
                                        <p:strVal val="solid"/>
                                      </p:to>
                                    </p:set>
                                    <p:set>
                                      <p:cBhvr>
                                        <p:cTn id="627" dur="200" fill="hold"/>
                                        <p:tgtEl>
                                          <p:spTgt spid="20634"/>
                                        </p:tgtEl>
                                        <p:attrNameLst>
                                          <p:attrName>fill.on</p:attrName>
                                        </p:attrNameLst>
                                      </p:cBhvr>
                                      <p:to>
                                        <p:strVal val="true"/>
                                      </p:to>
                                    </p:set>
                                    <p:animRot by="120000">
                                      <p:cBhvr>
                                        <p:cTn id="628" dur="200" fill="hold">
                                          <p:stCondLst>
                                            <p:cond delay="0"/>
                                          </p:stCondLst>
                                        </p:cTn>
                                        <p:tgtEl>
                                          <p:spTgt spid="20634"/>
                                        </p:tgtEl>
                                        <p:attrNameLst>
                                          <p:attrName>r</p:attrName>
                                        </p:attrNameLst>
                                      </p:cBhvr>
                                    </p:animRot>
                                    <p:animRot by="-240000">
                                      <p:cBhvr>
                                        <p:cTn id="629" dur="400" fill="hold">
                                          <p:stCondLst>
                                            <p:cond delay="400"/>
                                          </p:stCondLst>
                                        </p:cTn>
                                        <p:tgtEl>
                                          <p:spTgt spid="20634"/>
                                        </p:tgtEl>
                                        <p:attrNameLst>
                                          <p:attrName>r</p:attrName>
                                        </p:attrNameLst>
                                      </p:cBhvr>
                                    </p:animRot>
                                    <p:animRot by="240000">
                                      <p:cBhvr>
                                        <p:cTn id="630" dur="400" fill="hold">
                                          <p:stCondLst>
                                            <p:cond delay="800"/>
                                          </p:stCondLst>
                                        </p:cTn>
                                        <p:tgtEl>
                                          <p:spTgt spid="20634"/>
                                        </p:tgtEl>
                                        <p:attrNameLst>
                                          <p:attrName>r</p:attrName>
                                        </p:attrNameLst>
                                      </p:cBhvr>
                                    </p:animRot>
                                    <p:animRot by="-240000">
                                      <p:cBhvr>
                                        <p:cTn id="631" dur="400" fill="hold">
                                          <p:stCondLst>
                                            <p:cond delay="1200"/>
                                          </p:stCondLst>
                                        </p:cTn>
                                        <p:tgtEl>
                                          <p:spTgt spid="20634"/>
                                        </p:tgtEl>
                                        <p:attrNameLst>
                                          <p:attrName>r</p:attrName>
                                        </p:attrNameLst>
                                      </p:cBhvr>
                                    </p:animRot>
                                    <p:animRot by="120000">
                                      <p:cBhvr>
                                        <p:cTn id="632" dur="400" fill="hold">
                                          <p:stCondLst>
                                            <p:cond delay="1600"/>
                                          </p:stCondLst>
                                        </p:cTn>
                                        <p:tgtEl>
                                          <p:spTgt spid="20634"/>
                                        </p:tgtEl>
                                        <p:attrNameLst>
                                          <p:attrName>r</p:attrName>
                                        </p:attrNameLst>
                                      </p:cBhvr>
                                    </p:animRot>
                                  </p:childTnLst>
                                </p:cTn>
                              </p:par>
                              <p:par>
                                <p:cTn id="633" presetID="32" presetClass="emph" presetSubtype="0" fill="hold" nodeType="withEffect">
                                  <p:stCondLst>
                                    <p:cond delay="2000"/>
                                  </p:stCondLst>
                                  <p:childTnLst>
                                    <p:animClr clrSpc="rgb" dir="cw">
                                      <p:cBhvr override="childStyle">
                                        <p:cTn id="634" dur="200" fill="hold"/>
                                        <p:tgtEl>
                                          <p:spTgt spid="20635"/>
                                        </p:tgtEl>
                                        <p:attrNameLst>
                                          <p:attrName>style.color</p:attrName>
                                        </p:attrNameLst>
                                      </p:cBhvr>
                                      <p:to>
                                        <a:srgbClr val="97DD97"/>
                                      </p:to>
                                    </p:animClr>
                                    <p:animClr clrSpc="rgb" dir="cw">
                                      <p:cBhvr>
                                        <p:cTn id="635" dur="200" fill="hold"/>
                                        <p:tgtEl>
                                          <p:spTgt spid="20635"/>
                                        </p:tgtEl>
                                        <p:attrNameLst>
                                          <p:attrName>fillcolor</p:attrName>
                                        </p:attrNameLst>
                                      </p:cBhvr>
                                      <p:to>
                                        <a:srgbClr val="97DD97"/>
                                      </p:to>
                                    </p:animClr>
                                    <p:set>
                                      <p:cBhvr>
                                        <p:cTn id="636" dur="200" fill="hold"/>
                                        <p:tgtEl>
                                          <p:spTgt spid="20635"/>
                                        </p:tgtEl>
                                        <p:attrNameLst>
                                          <p:attrName>fill.type</p:attrName>
                                        </p:attrNameLst>
                                      </p:cBhvr>
                                      <p:to>
                                        <p:strVal val="solid"/>
                                      </p:to>
                                    </p:set>
                                    <p:set>
                                      <p:cBhvr>
                                        <p:cTn id="637" dur="200" fill="hold"/>
                                        <p:tgtEl>
                                          <p:spTgt spid="20635"/>
                                        </p:tgtEl>
                                        <p:attrNameLst>
                                          <p:attrName>fill.on</p:attrName>
                                        </p:attrNameLst>
                                      </p:cBhvr>
                                      <p:to>
                                        <p:strVal val="true"/>
                                      </p:to>
                                    </p:set>
                                    <p:animRot by="120000">
                                      <p:cBhvr>
                                        <p:cTn id="638" dur="200" fill="hold">
                                          <p:stCondLst>
                                            <p:cond delay="0"/>
                                          </p:stCondLst>
                                        </p:cTn>
                                        <p:tgtEl>
                                          <p:spTgt spid="20635"/>
                                        </p:tgtEl>
                                        <p:attrNameLst>
                                          <p:attrName>r</p:attrName>
                                        </p:attrNameLst>
                                      </p:cBhvr>
                                    </p:animRot>
                                    <p:animRot by="-240000">
                                      <p:cBhvr>
                                        <p:cTn id="639" dur="400" fill="hold">
                                          <p:stCondLst>
                                            <p:cond delay="400"/>
                                          </p:stCondLst>
                                        </p:cTn>
                                        <p:tgtEl>
                                          <p:spTgt spid="20635"/>
                                        </p:tgtEl>
                                        <p:attrNameLst>
                                          <p:attrName>r</p:attrName>
                                        </p:attrNameLst>
                                      </p:cBhvr>
                                    </p:animRot>
                                    <p:animRot by="240000">
                                      <p:cBhvr>
                                        <p:cTn id="640" dur="400" fill="hold">
                                          <p:stCondLst>
                                            <p:cond delay="800"/>
                                          </p:stCondLst>
                                        </p:cTn>
                                        <p:tgtEl>
                                          <p:spTgt spid="20635"/>
                                        </p:tgtEl>
                                        <p:attrNameLst>
                                          <p:attrName>r</p:attrName>
                                        </p:attrNameLst>
                                      </p:cBhvr>
                                    </p:animRot>
                                    <p:animRot by="-240000">
                                      <p:cBhvr>
                                        <p:cTn id="641" dur="400" fill="hold">
                                          <p:stCondLst>
                                            <p:cond delay="1200"/>
                                          </p:stCondLst>
                                        </p:cTn>
                                        <p:tgtEl>
                                          <p:spTgt spid="20635"/>
                                        </p:tgtEl>
                                        <p:attrNameLst>
                                          <p:attrName>r</p:attrName>
                                        </p:attrNameLst>
                                      </p:cBhvr>
                                    </p:animRot>
                                    <p:animRot by="120000">
                                      <p:cBhvr>
                                        <p:cTn id="642" dur="400" fill="hold">
                                          <p:stCondLst>
                                            <p:cond delay="1600"/>
                                          </p:stCondLst>
                                        </p:cTn>
                                        <p:tgtEl>
                                          <p:spTgt spid="20635"/>
                                        </p:tgtEl>
                                        <p:attrNameLst>
                                          <p:attrName>r</p:attrName>
                                        </p:attrNameLst>
                                      </p:cBhvr>
                                    </p:animRot>
                                  </p:childTnLst>
                                </p:cTn>
                              </p:par>
                              <p:par>
                                <p:cTn id="643" presetID="26" presetClass="emph" presetSubtype="0" fill="hold" nodeType="withEffect">
                                  <p:stCondLst>
                                    <p:cond delay="4000"/>
                                  </p:stCondLst>
                                  <p:childTnLst>
                                    <p:animEffect transition="out" filter="fade">
                                      <p:cBhvr>
                                        <p:cTn id="644" dur="500" tmFilter="0, 0; .2, .5; .8, .5; 1, 0"/>
                                        <p:tgtEl>
                                          <p:spTgt spid="20669"/>
                                        </p:tgtEl>
                                      </p:cBhvr>
                                    </p:animEffect>
                                    <p:animScale>
                                      <p:cBhvr>
                                        <p:cTn id="645" dur="250" autoRev="1" fill="hold"/>
                                        <p:tgtEl>
                                          <p:spTgt spid="20669"/>
                                        </p:tgtEl>
                                      </p:cBhvr>
                                      <p:by x="105000" y="105000"/>
                                    </p:animScale>
                                  </p:childTnLst>
                                </p:cTn>
                              </p:par>
                              <p:par>
                                <p:cTn id="646" presetID="0" presetClass="path" presetSubtype="0" accel="50000" decel="50000" fill="hold" nodeType="withEffect">
                                  <p:stCondLst>
                                    <p:cond delay="500"/>
                                  </p:stCondLst>
                                  <p:childTnLst>
                                    <p:animMotion origin="layout" path="M -0.00052 -0.0155 L -0.01024 -0.04745 " pathEditMode="relative" rAng="0" ptsTypes="AA">
                                      <p:cBhvr>
                                        <p:cTn id="647" dur="2000" fill="hold"/>
                                        <p:tgtEl>
                                          <p:spTgt spid="20664"/>
                                        </p:tgtEl>
                                        <p:attrNameLst>
                                          <p:attrName>ppt_x</p:attrName>
                                          <p:attrName>ppt_y</p:attrName>
                                        </p:attrNameLst>
                                      </p:cBhvr>
                                      <p:rCtr x="-5" y="-16"/>
                                    </p:animMotion>
                                  </p:childTnLst>
                                </p:cTn>
                              </p:par>
                              <p:par>
                                <p:cTn id="648" presetID="0" presetClass="path" presetSubtype="0" accel="50000" decel="50000" fill="hold" nodeType="withEffect">
                                  <p:stCondLst>
                                    <p:cond delay="1000"/>
                                  </p:stCondLst>
                                  <p:childTnLst>
                                    <p:animMotion origin="layout" path="M 0.01458 -0.01783 L 0.04323 -0.04468 " pathEditMode="relative" rAng="0" ptsTypes="AA">
                                      <p:cBhvr>
                                        <p:cTn id="649" dur="2500" fill="hold"/>
                                        <p:tgtEl>
                                          <p:spTgt spid="20551"/>
                                        </p:tgtEl>
                                        <p:attrNameLst>
                                          <p:attrName>ppt_x</p:attrName>
                                          <p:attrName>ppt_y</p:attrName>
                                        </p:attrNameLst>
                                      </p:cBhvr>
                                      <p:rCtr x="14" y="-13"/>
                                    </p:animMotion>
                                  </p:childTnLst>
                                </p:cTn>
                              </p:par>
                              <p:par>
                                <p:cTn id="650" presetID="32" presetClass="emph" presetSubtype="0" fill="hold" nodeType="withEffect">
                                  <p:stCondLst>
                                    <p:cond delay="500"/>
                                  </p:stCondLst>
                                  <p:childTnLst>
                                    <p:animClr clrSpc="rgb" dir="cw">
                                      <p:cBhvr override="childStyle">
                                        <p:cTn id="651" dur="200" fill="hold"/>
                                        <p:tgtEl>
                                          <p:spTgt spid="20664"/>
                                        </p:tgtEl>
                                        <p:attrNameLst>
                                          <p:attrName>style.color</p:attrName>
                                        </p:attrNameLst>
                                      </p:cBhvr>
                                      <p:to>
                                        <a:srgbClr val="97DD97"/>
                                      </p:to>
                                    </p:animClr>
                                    <p:animClr clrSpc="rgb" dir="cw">
                                      <p:cBhvr>
                                        <p:cTn id="652" dur="200" fill="hold"/>
                                        <p:tgtEl>
                                          <p:spTgt spid="20664"/>
                                        </p:tgtEl>
                                        <p:attrNameLst>
                                          <p:attrName>fillcolor</p:attrName>
                                        </p:attrNameLst>
                                      </p:cBhvr>
                                      <p:to>
                                        <a:srgbClr val="97DD97"/>
                                      </p:to>
                                    </p:animClr>
                                    <p:set>
                                      <p:cBhvr>
                                        <p:cTn id="653" dur="200" fill="hold"/>
                                        <p:tgtEl>
                                          <p:spTgt spid="20664"/>
                                        </p:tgtEl>
                                        <p:attrNameLst>
                                          <p:attrName>fill.type</p:attrName>
                                        </p:attrNameLst>
                                      </p:cBhvr>
                                      <p:to>
                                        <p:strVal val="solid"/>
                                      </p:to>
                                    </p:set>
                                    <p:set>
                                      <p:cBhvr>
                                        <p:cTn id="654" dur="200" fill="hold"/>
                                        <p:tgtEl>
                                          <p:spTgt spid="20664"/>
                                        </p:tgtEl>
                                        <p:attrNameLst>
                                          <p:attrName>fill.on</p:attrName>
                                        </p:attrNameLst>
                                      </p:cBhvr>
                                      <p:to>
                                        <p:strVal val="true"/>
                                      </p:to>
                                    </p:set>
                                    <p:animRot by="120000">
                                      <p:cBhvr>
                                        <p:cTn id="655" dur="200" fill="hold">
                                          <p:stCondLst>
                                            <p:cond delay="0"/>
                                          </p:stCondLst>
                                        </p:cTn>
                                        <p:tgtEl>
                                          <p:spTgt spid="20664"/>
                                        </p:tgtEl>
                                        <p:attrNameLst>
                                          <p:attrName>r</p:attrName>
                                        </p:attrNameLst>
                                      </p:cBhvr>
                                    </p:animRot>
                                    <p:animRot by="-240000">
                                      <p:cBhvr>
                                        <p:cTn id="656" dur="400" fill="hold">
                                          <p:stCondLst>
                                            <p:cond delay="400"/>
                                          </p:stCondLst>
                                        </p:cTn>
                                        <p:tgtEl>
                                          <p:spTgt spid="20664"/>
                                        </p:tgtEl>
                                        <p:attrNameLst>
                                          <p:attrName>r</p:attrName>
                                        </p:attrNameLst>
                                      </p:cBhvr>
                                    </p:animRot>
                                    <p:animRot by="240000">
                                      <p:cBhvr>
                                        <p:cTn id="657" dur="400" fill="hold">
                                          <p:stCondLst>
                                            <p:cond delay="800"/>
                                          </p:stCondLst>
                                        </p:cTn>
                                        <p:tgtEl>
                                          <p:spTgt spid="20664"/>
                                        </p:tgtEl>
                                        <p:attrNameLst>
                                          <p:attrName>r</p:attrName>
                                        </p:attrNameLst>
                                      </p:cBhvr>
                                    </p:animRot>
                                    <p:animRot by="-240000">
                                      <p:cBhvr>
                                        <p:cTn id="658" dur="400" fill="hold">
                                          <p:stCondLst>
                                            <p:cond delay="1200"/>
                                          </p:stCondLst>
                                        </p:cTn>
                                        <p:tgtEl>
                                          <p:spTgt spid="20664"/>
                                        </p:tgtEl>
                                        <p:attrNameLst>
                                          <p:attrName>r</p:attrName>
                                        </p:attrNameLst>
                                      </p:cBhvr>
                                    </p:animRot>
                                    <p:animRot by="120000">
                                      <p:cBhvr>
                                        <p:cTn id="659" dur="400" fill="hold">
                                          <p:stCondLst>
                                            <p:cond delay="1600"/>
                                          </p:stCondLst>
                                        </p:cTn>
                                        <p:tgtEl>
                                          <p:spTgt spid="20664"/>
                                        </p:tgtEl>
                                        <p:attrNameLst>
                                          <p:attrName>r</p:attrName>
                                        </p:attrNameLst>
                                      </p:cBhvr>
                                    </p:animRot>
                                  </p:childTnLst>
                                </p:cTn>
                              </p:par>
                              <p:par>
                                <p:cTn id="660" presetID="32" presetClass="emph" presetSubtype="0" fill="hold" nodeType="withEffect">
                                  <p:stCondLst>
                                    <p:cond delay="500"/>
                                  </p:stCondLst>
                                  <p:childTnLst>
                                    <p:animClr clrSpc="rgb" dir="cw">
                                      <p:cBhvr override="childStyle">
                                        <p:cTn id="661" dur="200" fill="hold"/>
                                        <p:tgtEl>
                                          <p:spTgt spid="20551"/>
                                        </p:tgtEl>
                                        <p:attrNameLst>
                                          <p:attrName>style.color</p:attrName>
                                        </p:attrNameLst>
                                      </p:cBhvr>
                                      <p:to>
                                        <a:srgbClr val="97DD97"/>
                                      </p:to>
                                    </p:animClr>
                                    <p:animClr clrSpc="rgb" dir="cw">
                                      <p:cBhvr>
                                        <p:cTn id="662" dur="200" fill="hold"/>
                                        <p:tgtEl>
                                          <p:spTgt spid="20551"/>
                                        </p:tgtEl>
                                        <p:attrNameLst>
                                          <p:attrName>fillcolor</p:attrName>
                                        </p:attrNameLst>
                                      </p:cBhvr>
                                      <p:to>
                                        <a:srgbClr val="97DD97"/>
                                      </p:to>
                                    </p:animClr>
                                    <p:set>
                                      <p:cBhvr>
                                        <p:cTn id="663" dur="200" fill="hold"/>
                                        <p:tgtEl>
                                          <p:spTgt spid="20551"/>
                                        </p:tgtEl>
                                        <p:attrNameLst>
                                          <p:attrName>fill.type</p:attrName>
                                        </p:attrNameLst>
                                      </p:cBhvr>
                                      <p:to>
                                        <p:strVal val="solid"/>
                                      </p:to>
                                    </p:set>
                                    <p:set>
                                      <p:cBhvr>
                                        <p:cTn id="664" dur="200" fill="hold"/>
                                        <p:tgtEl>
                                          <p:spTgt spid="20551"/>
                                        </p:tgtEl>
                                        <p:attrNameLst>
                                          <p:attrName>fill.on</p:attrName>
                                        </p:attrNameLst>
                                      </p:cBhvr>
                                      <p:to>
                                        <p:strVal val="true"/>
                                      </p:to>
                                    </p:set>
                                    <p:animRot by="120000">
                                      <p:cBhvr>
                                        <p:cTn id="665" dur="200" fill="hold">
                                          <p:stCondLst>
                                            <p:cond delay="0"/>
                                          </p:stCondLst>
                                        </p:cTn>
                                        <p:tgtEl>
                                          <p:spTgt spid="20551"/>
                                        </p:tgtEl>
                                        <p:attrNameLst>
                                          <p:attrName>r</p:attrName>
                                        </p:attrNameLst>
                                      </p:cBhvr>
                                    </p:animRot>
                                    <p:animRot by="-240000">
                                      <p:cBhvr>
                                        <p:cTn id="666" dur="400" fill="hold">
                                          <p:stCondLst>
                                            <p:cond delay="400"/>
                                          </p:stCondLst>
                                        </p:cTn>
                                        <p:tgtEl>
                                          <p:spTgt spid="20551"/>
                                        </p:tgtEl>
                                        <p:attrNameLst>
                                          <p:attrName>r</p:attrName>
                                        </p:attrNameLst>
                                      </p:cBhvr>
                                    </p:animRot>
                                    <p:animRot by="240000">
                                      <p:cBhvr>
                                        <p:cTn id="667" dur="400" fill="hold">
                                          <p:stCondLst>
                                            <p:cond delay="800"/>
                                          </p:stCondLst>
                                        </p:cTn>
                                        <p:tgtEl>
                                          <p:spTgt spid="20551"/>
                                        </p:tgtEl>
                                        <p:attrNameLst>
                                          <p:attrName>r</p:attrName>
                                        </p:attrNameLst>
                                      </p:cBhvr>
                                    </p:animRot>
                                    <p:animRot by="-240000">
                                      <p:cBhvr>
                                        <p:cTn id="668" dur="400" fill="hold">
                                          <p:stCondLst>
                                            <p:cond delay="1200"/>
                                          </p:stCondLst>
                                        </p:cTn>
                                        <p:tgtEl>
                                          <p:spTgt spid="20551"/>
                                        </p:tgtEl>
                                        <p:attrNameLst>
                                          <p:attrName>r</p:attrName>
                                        </p:attrNameLst>
                                      </p:cBhvr>
                                    </p:animRot>
                                    <p:animRot by="120000">
                                      <p:cBhvr>
                                        <p:cTn id="669" dur="400" fill="hold">
                                          <p:stCondLst>
                                            <p:cond delay="1600"/>
                                          </p:stCondLst>
                                        </p:cTn>
                                        <p:tgtEl>
                                          <p:spTgt spid="20551"/>
                                        </p:tgtEl>
                                        <p:attrNameLst>
                                          <p:attrName>r</p:attrName>
                                        </p:attrNameLst>
                                      </p:cBhvr>
                                    </p:animRot>
                                  </p:childTnLst>
                                </p:cTn>
                              </p:par>
                              <p:par>
                                <p:cTn id="670" presetID="0" presetClass="path" presetSubtype="0" accel="50000" decel="50000" fill="hold" nodeType="withEffect">
                                  <p:stCondLst>
                                    <p:cond delay="3000"/>
                                  </p:stCondLst>
                                  <p:childTnLst>
                                    <p:animMotion origin="layout" path="M 2.22222E-6 -0.01111 L 0.01666 -0.04445 " pathEditMode="relative" rAng="0" ptsTypes="AA">
                                      <p:cBhvr>
                                        <p:cTn id="671" dur="1500" fill="hold"/>
                                        <p:tgtEl>
                                          <p:spTgt spid="20549"/>
                                        </p:tgtEl>
                                        <p:attrNameLst>
                                          <p:attrName>ppt_x</p:attrName>
                                          <p:attrName>ppt_y</p:attrName>
                                        </p:attrNameLst>
                                      </p:cBhvr>
                                      <p:rCtr x="8" y="-17"/>
                                    </p:animMotion>
                                  </p:childTnLst>
                                </p:cTn>
                              </p:par>
                              <p:par>
                                <p:cTn id="672" presetID="0" presetClass="path" presetSubtype="0" accel="50000" decel="50000" fill="hold" nodeType="withEffect">
                                  <p:stCondLst>
                                    <p:cond delay="4000"/>
                                  </p:stCondLst>
                                  <p:childTnLst>
                                    <p:animMotion origin="layout" path="M 5E-6 8.67362E-19 L 5E-6 -0.03264 " pathEditMode="relative" ptsTypes="AA">
                                      <p:cBhvr>
                                        <p:cTn id="673" dur="2000" fill="hold"/>
                                        <p:tgtEl>
                                          <p:spTgt spid="20538"/>
                                        </p:tgtEl>
                                        <p:attrNameLst>
                                          <p:attrName>ppt_x</p:attrName>
                                          <p:attrName>ppt_y</p:attrName>
                                        </p:attrNameLst>
                                      </p:cBhvr>
                                    </p:animMotion>
                                  </p:childTnLst>
                                </p:cTn>
                              </p:par>
                              <p:par>
                                <p:cTn id="674" presetID="0" presetClass="path" presetSubtype="0" accel="50000" decel="50000" fill="hold" nodeType="withEffect">
                                  <p:stCondLst>
                                    <p:cond delay="0"/>
                                  </p:stCondLst>
                                  <p:childTnLst>
                                    <p:animMotion origin="layout" path="M 0.00798 -0.02754 L -0.04219 0.07269 " pathEditMode="relative" rAng="0" ptsTypes="AA">
                                      <p:cBhvr>
                                        <p:cTn id="675" dur="3000" fill="hold"/>
                                        <p:tgtEl>
                                          <p:spTgt spid="20665"/>
                                        </p:tgtEl>
                                        <p:attrNameLst>
                                          <p:attrName>ppt_x</p:attrName>
                                          <p:attrName>ppt_y</p:attrName>
                                        </p:attrNameLst>
                                      </p:cBhvr>
                                      <p:rCtr x="-25" y="50"/>
                                    </p:animMotion>
                                  </p:childTnLst>
                                </p:cTn>
                              </p:par>
                              <p:par>
                                <p:cTn id="676" presetID="0" presetClass="path" presetSubtype="0" accel="50000" decel="50000" fill="hold" nodeType="withEffect">
                                  <p:stCondLst>
                                    <p:cond delay="0"/>
                                  </p:stCondLst>
                                  <p:childTnLst>
                                    <p:animMotion origin="layout" path="M -2.77778E-7 -7.40741E-7 C -0.0092 0.00695 -0.00347 0.03773 -0.05573 0.0419 C -0.10799 0.04607 -0.26128 0.04792 -0.31337 0.02523 C -0.36545 0.00255 -0.35729 -0.06944 -0.36875 -0.09444 " pathEditMode="relative" rAng="0" ptsTypes="aaaa">
                                      <p:cBhvr>
                                        <p:cTn id="677" dur="3000" fill="hold"/>
                                        <p:tgtEl>
                                          <p:spTgt spid="20533"/>
                                        </p:tgtEl>
                                        <p:attrNameLst>
                                          <p:attrName>ppt_x</p:attrName>
                                          <p:attrName>ppt_y</p:attrName>
                                        </p:attrNameLst>
                                      </p:cBhvr>
                                      <p:rCtr x="-184" y="-23"/>
                                    </p:animMotion>
                                  </p:childTnLst>
                                </p:cTn>
                              </p:par>
                              <p:par>
                                <p:cTn id="678" presetID="0" presetClass="path" presetSubtype="0" accel="50000" decel="50000" fill="hold" nodeType="withEffect">
                                  <p:stCondLst>
                                    <p:cond delay="1000"/>
                                  </p:stCondLst>
                                  <p:childTnLst>
                                    <p:animMotion origin="layout" path="M 2.77778E-6 -4.44444E-6 L 0.01753 -0.07662 " pathEditMode="relative" rAng="0" ptsTypes="AA">
                                      <p:cBhvr>
                                        <p:cTn id="679" dur="3000" fill="hold"/>
                                        <p:tgtEl>
                                          <p:spTgt spid="20718"/>
                                        </p:tgtEl>
                                        <p:attrNameLst>
                                          <p:attrName>ppt_x</p:attrName>
                                          <p:attrName>ppt_y</p:attrName>
                                        </p:attrNameLst>
                                      </p:cBhvr>
                                      <p:rCtr x="9" y="-38"/>
                                    </p:animMotion>
                                  </p:childTnLst>
                                </p:cTn>
                              </p:par>
                              <p:par>
                                <p:cTn id="680" presetID="0" presetClass="path" presetSubtype="0" accel="50000" decel="50000" fill="hold" nodeType="withEffect">
                                  <p:stCondLst>
                                    <p:cond delay="1000"/>
                                  </p:stCondLst>
                                  <p:childTnLst>
                                    <p:animMotion origin="layout" path="M 4.44444E-6 -3.7037E-6 L 0.1835 0.15741 " pathEditMode="relative" rAng="0" ptsTypes="AA">
                                      <p:cBhvr>
                                        <p:cTn id="681" dur="4000" fill="hold"/>
                                        <p:tgtEl>
                                          <p:spTgt spid="20692"/>
                                        </p:tgtEl>
                                        <p:attrNameLst>
                                          <p:attrName>ppt_x</p:attrName>
                                          <p:attrName>ppt_y</p:attrName>
                                        </p:attrNameLst>
                                      </p:cBhvr>
                                      <p:rCtr x="92" y="79"/>
                                    </p:animMotion>
                                  </p:childTnLst>
                                </p:cTn>
                              </p:par>
                              <p:par>
                                <p:cTn id="682" presetID="10" presetClass="entr" presetSubtype="0" fill="hold" nodeType="withEffect">
                                  <p:stCondLst>
                                    <p:cond delay="1000"/>
                                  </p:stCondLst>
                                  <p:childTnLst>
                                    <p:set>
                                      <p:cBhvr>
                                        <p:cTn id="683" dur="1" fill="hold">
                                          <p:stCondLst>
                                            <p:cond delay="0"/>
                                          </p:stCondLst>
                                        </p:cTn>
                                        <p:tgtEl>
                                          <p:spTgt spid="20716"/>
                                        </p:tgtEl>
                                        <p:attrNameLst>
                                          <p:attrName>style.visibility</p:attrName>
                                        </p:attrNameLst>
                                      </p:cBhvr>
                                      <p:to>
                                        <p:strVal val="visible"/>
                                      </p:to>
                                    </p:set>
                                    <p:animEffect transition="in" filter="fade">
                                      <p:cBhvr>
                                        <p:cTn id="684" dur="2000"/>
                                        <p:tgtEl>
                                          <p:spTgt spid="20716"/>
                                        </p:tgtEl>
                                      </p:cBhvr>
                                    </p:animEffect>
                                  </p:childTnLst>
                                </p:cTn>
                              </p:par>
                              <p:par>
                                <p:cTn id="685" presetID="0" presetClass="path" presetSubtype="0" accel="50000" decel="50000" fill="hold" nodeType="withEffect">
                                  <p:stCondLst>
                                    <p:cond delay="1500"/>
                                  </p:stCondLst>
                                  <p:childTnLst>
                                    <p:animMotion origin="layout" path="M -0.13507 -0.00463 L -0.09948 0.2287 " pathEditMode="relative" rAng="0" ptsTypes="AA">
                                      <p:cBhvr>
                                        <p:cTn id="686" dur="2500" fill="hold"/>
                                        <p:tgtEl>
                                          <p:spTgt spid="20592"/>
                                        </p:tgtEl>
                                        <p:attrNameLst>
                                          <p:attrName>ppt_x</p:attrName>
                                          <p:attrName>ppt_y</p:attrName>
                                        </p:attrNameLst>
                                      </p:cBhvr>
                                      <p:rCtr x="18" y="117"/>
                                    </p:animMotion>
                                  </p:childTnLst>
                                </p:cTn>
                              </p:par>
                              <p:par>
                                <p:cTn id="687" presetID="26" presetClass="emph" presetSubtype="0" fill="hold" nodeType="withEffect">
                                  <p:stCondLst>
                                    <p:cond delay="3500"/>
                                  </p:stCondLst>
                                  <p:childTnLst>
                                    <p:animEffect transition="out" filter="fade">
                                      <p:cBhvr>
                                        <p:cTn id="688" dur="500" tmFilter="0, 0; .2, .5; .8, .5; 1, 0"/>
                                        <p:tgtEl>
                                          <p:spTgt spid="20592"/>
                                        </p:tgtEl>
                                      </p:cBhvr>
                                    </p:animEffect>
                                    <p:animScale>
                                      <p:cBhvr>
                                        <p:cTn id="689" dur="250" autoRev="1" fill="hold"/>
                                        <p:tgtEl>
                                          <p:spTgt spid="20592"/>
                                        </p:tgtEl>
                                      </p:cBhvr>
                                      <p:by x="105000" y="105000"/>
                                    </p:animScale>
                                  </p:childTnLst>
                                </p:cTn>
                              </p:par>
                              <p:par>
                                <p:cTn id="690" presetID="0" presetClass="path" presetSubtype="0" accel="50000" decel="50000" fill="hold" nodeType="withEffect">
                                  <p:stCondLst>
                                    <p:cond delay="0"/>
                                  </p:stCondLst>
                                  <p:childTnLst>
                                    <p:animMotion origin="layout" path="M -2.5E-6 2.96296E-6 L 0.09254 0.04583 " pathEditMode="relative" rAng="0" ptsTypes="AA">
                                      <p:cBhvr>
                                        <p:cTn id="691" dur="2500" fill="hold"/>
                                        <p:tgtEl>
                                          <p:spTgt spid="20558"/>
                                        </p:tgtEl>
                                        <p:attrNameLst>
                                          <p:attrName>ppt_x</p:attrName>
                                          <p:attrName>ppt_y</p:attrName>
                                        </p:attrNameLst>
                                      </p:cBhvr>
                                      <p:rCtr x="46" y="23"/>
                                    </p:animMotion>
                                  </p:childTnLst>
                                </p:cTn>
                              </p:par>
                              <p:par>
                                <p:cTn id="692" presetID="0" presetClass="path" presetSubtype="0" accel="50000" decel="50000" fill="hold" nodeType="withEffect">
                                  <p:stCondLst>
                                    <p:cond delay="0"/>
                                  </p:stCondLst>
                                  <p:childTnLst>
                                    <p:animMotion origin="layout" path="M 0.01198 0.05949 L 0.13438 0.05718 " pathEditMode="relative" rAng="0" ptsTypes="AA">
                                      <p:cBhvr>
                                        <p:cTn id="693" dur="2500" fill="hold"/>
                                        <p:tgtEl>
                                          <p:spTgt spid="20540"/>
                                        </p:tgtEl>
                                        <p:attrNameLst>
                                          <p:attrName>ppt_x</p:attrName>
                                          <p:attrName>ppt_y</p:attrName>
                                        </p:attrNameLst>
                                      </p:cBhvr>
                                      <p:rCtr x="61" y="-1"/>
                                    </p:animMotion>
                                  </p:childTnLst>
                                </p:cTn>
                              </p:par>
                              <p:par>
                                <p:cTn id="694" presetID="0" presetClass="path" presetSubtype="0" accel="50000" decel="50000" fill="hold" nodeType="withEffect">
                                  <p:stCondLst>
                                    <p:cond delay="500"/>
                                  </p:stCondLst>
                                  <p:childTnLst>
                                    <p:animMotion origin="layout" path="M -0.32795 -0.06412 L -0.32795 -0.07523 " pathEditMode="relative" rAng="0" ptsTypes="AA">
                                      <p:cBhvr>
                                        <p:cTn id="695" dur="1000" fill="hold"/>
                                        <p:tgtEl>
                                          <p:spTgt spid="20640"/>
                                        </p:tgtEl>
                                        <p:attrNameLst>
                                          <p:attrName>ppt_x</p:attrName>
                                          <p:attrName>ppt_y</p:attrName>
                                        </p:attrNameLst>
                                      </p:cBhvr>
                                      <p:rCtr x="0" y="-6"/>
                                    </p:animMotion>
                                  </p:childTnLst>
                                </p:cTn>
                              </p:par>
                              <p:par>
                                <p:cTn id="696" presetID="10" presetClass="entr" presetSubtype="0" fill="hold" nodeType="withEffect">
                                  <p:stCondLst>
                                    <p:cond delay="0"/>
                                  </p:stCondLst>
                                  <p:childTnLst>
                                    <p:set>
                                      <p:cBhvr>
                                        <p:cTn id="697" dur="1" fill="hold">
                                          <p:stCondLst>
                                            <p:cond delay="0"/>
                                          </p:stCondLst>
                                        </p:cTn>
                                        <p:tgtEl>
                                          <p:spTgt spid="20719"/>
                                        </p:tgtEl>
                                        <p:attrNameLst>
                                          <p:attrName>style.visibility</p:attrName>
                                        </p:attrNameLst>
                                      </p:cBhvr>
                                      <p:to>
                                        <p:strVal val="visible"/>
                                      </p:to>
                                    </p:set>
                                    <p:animEffect transition="in" filter="fade">
                                      <p:cBhvr>
                                        <p:cTn id="698" dur="1000"/>
                                        <p:tgtEl>
                                          <p:spTgt spid="20719"/>
                                        </p:tgtEl>
                                      </p:cBhvr>
                                    </p:animEffect>
                                  </p:childTnLst>
                                </p:cTn>
                              </p:par>
                              <p:par>
                                <p:cTn id="699" presetID="0" presetClass="path" presetSubtype="0" accel="50000" decel="50000" fill="hold" nodeType="withEffect">
                                  <p:stCondLst>
                                    <p:cond delay="0"/>
                                  </p:stCondLst>
                                  <p:childTnLst>
                                    <p:animMotion origin="layout" path="M 3.61111E-6 -1.11111E-6 C -0.0007 0.07107 -0.00486 0.34005 -0.004 0.42708 C -0.00313 0.51412 0.00347 0.50301 0.00538 0.52292 " pathEditMode="relative" rAng="0" ptsTypes="aaa">
                                      <p:cBhvr>
                                        <p:cTn id="700" dur="3500" fill="hold"/>
                                        <p:tgtEl>
                                          <p:spTgt spid="20719"/>
                                        </p:tgtEl>
                                        <p:attrNameLst>
                                          <p:attrName>ppt_x</p:attrName>
                                          <p:attrName>ppt_y</p:attrName>
                                        </p:attrNameLst>
                                      </p:cBhvr>
                                      <p:rCtr x="0" y="261"/>
                                    </p:animMotion>
                                  </p:childTnLst>
                                </p:cTn>
                              </p:par>
                              <p:par>
                                <p:cTn id="701" presetID="0" presetClass="path" presetSubtype="0" accel="50000" decel="50000" fill="hold" nodeType="withEffect">
                                  <p:stCondLst>
                                    <p:cond delay="1000"/>
                                  </p:stCondLst>
                                  <p:childTnLst>
                                    <p:animMotion origin="layout" path="M -0.03819 0.15972 L -0.00486 0.08171 " pathEditMode="relative" ptsTypes="AA">
                                      <p:cBhvr>
                                        <p:cTn id="702" dur="2000" fill="hold"/>
                                        <p:tgtEl>
                                          <p:spTgt spid="20667"/>
                                        </p:tgtEl>
                                        <p:attrNameLst>
                                          <p:attrName>ppt_x</p:attrName>
                                          <p:attrName>ppt_y</p:attrName>
                                        </p:attrNameLst>
                                      </p:cBhvr>
                                    </p:animMotion>
                                  </p:childTnLst>
                                </p:cTn>
                              </p:par>
                              <p:par>
                                <p:cTn id="703" presetID="32" presetClass="emph" presetSubtype="0" repeatCount="2000" fill="hold" nodeType="withEffect">
                                  <p:stCondLst>
                                    <p:cond delay="3800"/>
                                  </p:stCondLst>
                                  <p:childTnLst>
                                    <p:animClr clrSpc="rgb" dir="cw">
                                      <p:cBhvr override="childStyle">
                                        <p:cTn id="704" dur="110" fill="hold"/>
                                        <p:tgtEl>
                                          <p:spTgt spid="20719"/>
                                        </p:tgtEl>
                                        <p:attrNameLst>
                                          <p:attrName>style.color</p:attrName>
                                        </p:attrNameLst>
                                      </p:cBhvr>
                                      <p:to>
                                        <a:srgbClr val="97DD97"/>
                                      </p:to>
                                    </p:animClr>
                                    <p:animClr clrSpc="rgb" dir="cw">
                                      <p:cBhvr>
                                        <p:cTn id="705" dur="110" fill="hold"/>
                                        <p:tgtEl>
                                          <p:spTgt spid="20719"/>
                                        </p:tgtEl>
                                        <p:attrNameLst>
                                          <p:attrName>fillcolor</p:attrName>
                                        </p:attrNameLst>
                                      </p:cBhvr>
                                      <p:to>
                                        <a:srgbClr val="97DD97"/>
                                      </p:to>
                                    </p:animClr>
                                    <p:set>
                                      <p:cBhvr>
                                        <p:cTn id="706" dur="110" fill="hold"/>
                                        <p:tgtEl>
                                          <p:spTgt spid="20719"/>
                                        </p:tgtEl>
                                        <p:attrNameLst>
                                          <p:attrName>fill.type</p:attrName>
                                        </p:attrNameLst>
                                      </p:cBhvr>
                                      <p:to>
                                        <p:strVal val="solid"/>
                                      </p:to>
                                    </p:set>
                                    <p:set>
                                      <p:cBhvr>
                                        <p:cTn id="707" dur="110" fill="hold"/>
                                        <p:tgtEl>
                                          <p:spTgt spid="20719"/>
                                        </p:tgtEl>
                                        <p:attrNameLst>
                                          <p:attrName>fill.on</p:attrName>
                                        </p:attrNameLst>
                                      </p:cBhvr>
                                      <p:to>
                                        <p:strVal val="true"/>
                                      </p:to>
                                    </p:set>
                                    <p:animRot by="120000">
                                      <p:cBhvr>
                                        <p:cTn id="708" dur="110" fill="hold">
                                          <p:stCondLst>
                                            <p:cond delay="0"/>
                                          </p:stCondLst>
                                        </p:cTn>
                                        <p:tgtEl>
                                          <p:spTgt spid="20719"/>
                                        </p:tgtEl>
                                        <p:attrNameLst>
                                          <p:attrName>r</p:attrName>
                                        </p:attrNameLst>
                                      </p:cBhvr>
                                    </p:animRot>
                                    <p:animRot by="-240000">
                                      <p:cBhvr>
                                        <p:cTn id="709" dur="220" fill="hold">
                                          <p:stCondLst>
                                            <p:cond delay="220"/>
                                          </p:stCondLst>
                                        </p:cTn>
                                        <p:tgtEl>
                                          <p:spTgt spid="20719"/>
                                        </p:tgtEl>
                                        <p:attrNameLst>
                                          <p:attrName>r</p:attrName>
                                        </p:attrNameLst>
                                      </p:cBhvr>
                                    </p:animRot>
                                    <p:animRot by="240000">
                                      <p:cBhvr>
                                        <p:cTn id="710" dur="220" fill="hold">
                                          <p:stCondLst>
                                            <p:cond delay="440"/>
                                          </p:stCondLst>
                                        </p:cTn>
                                        <p:tgtEl>
                                          <p:spTgt spid="20719"/>
                                        </p:tgtEl>
                                        <p:attrNameLst>
                                          <p:attrName>r</p:attrName>
                                        </p:attrNameLst>
                                      </p:cBhvr>
                                    </p:animRot>
                                    <p:animRot by="-240000">
                                      <p:cBhvr>
                                        <p:cTn id="711" dur="220" fill="hold">
                                          <p:stCondLst>
                                            <p:cond delay="660"/>
                                          </p:stCondLst>
                                        </p:cTn>
                                        <p:tgtEl>
                                          <p:spTgt spid="20719"/>
                                        </p:tgtEl>
                                        <p:attrNameLst>
                                          <p:attrName>r</p:attrName>
                                        </p:attrNameLst>
                                      </p:cBhvr>
                                    </p:animRot>
                                    <p:animRot by="120000">
                                      <p:cBhvr>
                                        <p:cTn id="712" dur="220" fill="hold">
                                          <p:stCondLst>
                                            <p:cond delay="880"/>
                                          </p:stCondLst>
                                        </p:cTn>
                                        <p:tgtEl>
                                          <p:spTgt spid="20719"/>
                                        </p:tgtEl>
                                        <p:attrNameLst>
                                          <p:attrName>r</p:attrName>
                                        </p:attrNameLst>
                                      </p:cBhvr>
                                    </p:animRot>
                                  </p:childTnLst>
                                </p:cTn>
                              </p:par>
                              <p:par>
                                <p:cTn id="713" presetID="32" presetClass="emph" presetSubtype="0" repeatCount="2000" fill="hold" nodeType="withEffect">
                                  <p:stCondLst>
                                    <p:cond delay="3800"/>
                                  </p:stCondLst>
                                  <p:childTnLst>
                                    <p:animClr clrSpc="rgb" dir="cw">
                                      <p:cBhvr override="childStyle">
                                        <p:cTn id="714" dur="110" fill="hold"/>
                                        <p:tgtEl>
                                          <p:spTgt spid="20640"/>
                                        </p:tgtEl>
                                        <p:attrNameLst>
                                          <p:attrName>style.color</p:attrName>
                                        </p:attrNameLst>
                                      </p:cBhvr>
                                      <p:to>
                                        <a:srgbClr val="97DD97"/>
                                      </p:to>
                                    </p:animClr>
                                    <p:animClr clrSpc="rgb" dir="cw">
                                      <p:cBhvr>
                                        <p:cTn id="715" dur="110" fill="hold"/>
                                        <p:tgtEl>
                                          <p:spTgt spid="20640"/>
                                        </p:tgtEl>
                                        <p:attrNameLst>
                                          <p:attrName>fillcolor</p:attrName>
                                        </p:attrNameLst>
                                      </p:cBhvr>
                                      <p:to>
                                        <a:srgbClr val="97DD97"/>
                                      </p:to>
                                    </p:animClr>
                                    <p:set>
                                      <p:cBhvr>
                                        <p:cTn id="716" dur="110" fill="hold"/>
                                        <p:tgtEl>
                                          <p:spTgt spid="20640"/>
                                        </p:tgtEl>
                                        <p:attrNameLst>
                                          <p:attrName>fill.type</p:attrName>
                                        </p:attrNameLst>
                                      </p:cBhvr>
                                      <p:to>
                                        <p:strVal val="solid"/>
                                      </p:to>
                                    </p:set>
                                    <p:set>
                                      <p:cBhvr>
                                        <p:cTn id="717" dur="110" fill="hold"/>
                                        <p:tgtEl>
                                          <p:spTgt spid="20640"/>
                                        </p:tgtEl>
                                        <p:attrNameLst>
                                          <p:attrName>fill.on</p:attrName>
                                        </p:attrNameLst>
                                      </p:cBhvr>
                                      <p:to>
                                        <p:strVal val="true"/>
                                      </p:to>
                                    </p:set>
                                    <p:animRot by="120000">
                                      <p:cBhvr>
                                        <p:cTn id="718" dur="110" fill="hold">
                                          <p:stCondLst>
                                            <p:cond delay="0"/>
                                          </p:stCondLst>
                                        </p:cTn>
                                        <p:tgtEl>
                                          <p:spTgt spid="20640"/>
                                        </p:tgtEl>
                                        <p:attrNameLst>
                                          <p:attrName>r</p:attrName>
                                        </p:attrNameLst>
                                      </p:cBhvr>
                                    </p:animRot>
                                    <p:animRot by="-240000">
                                      <p:cBhvr>
                                        <p:cTn id="719" dur="220" fill="hold">
                                          <p:stCondLst>
                                            <p:cond delay="220"/>
                                          </p:stCondLst>
                                        </p:cTn>
                                        <p:tgtEl>
                                          <p:spTgt spid="20640"/>
                                        </p:tgtEl>
                                        <p:attrNameLst>
                                          <p:attrName>r</p:attrName>
                                        </p:attrNameLst>
                                      </p:cBhvr>
                                    </p:animRot>
                                    <p:animRot by="240000">
                                      <p:cBhvr>
                                        <p:cTn id="720" dur="220" fill="hold">
                                          <p:stCondLst>
                                            <p:cond delay="440"/>
                                          </p:stCondLst>
                                        </p:cTn>
                                        <p:tgtEl>
                                          <p:spTgt spid="20640"/>
                                        </p:tgtEl>
                                        <p:attrNameLst>
                                          <p:attrName>r</p:attrName>
                                        </p:attrNameLst>
                                      </p:cBhvr>
                                    </p:animRot>
                                    <p:animRot by="-240000">
                                      <p:cBhvr>
                                        <p:cTn id="721" dur="220" fill="hold">
                                          <p:stCondLst>
                                            <p:cond delay="660"/>
                                          </p:stCondLst>
                                        </p:cTn>
                                        <p:tgtEl>
                                          <p:spTgt spid="20640"/>
                                        </p:tgtEl>
                                        <p:attrNameLst>
                                          <p:attrName>r</p:attrName>
                                        </p:attrNameLst>
                                      </p:cBhvr>
                                    </p:animRot>
                                    <p:animRot by="120000">
                                      <p:cBhvr>
                                        <p:cTn id="722" dur="220" fill="hold">
                                          <p:stCondLst>
                                            <p:cond delay="880"/>
                                          </p:stCondLst>
                                        </p:cTn>
                                        <p:tgtEl>
                                          <p:spTgt spid="20640"/>
                                        </p:tgtEl>
                                        <p:attrNameLst>
                                          <p:attrName>r</p:attrName>
                                        </p:attrNameLst>
                                      </p:cBhvr>
                                    </p:animRot>
                                  </p:childTnLst>
                                </p:cTn>
                              </p:par>
                              <p:par>
                                <p:cTn id="723" presetID="26" presetClass="emph" presetSubtype="0" fill="hold" nodeType="withEffect">
                                  <p:stCondLst>
                                    <p:cond delay="1500"/>
                                  </p:stCondLst>
                                  <p:childTnLst>
                                    <p:animEffect transition="out" filter="fade">
                                      <p:cBhvr>
                                        <p:cTn id="724" dur="500" tmFilter="0, 0; .2, .5; .8, .5; 1, 0"/>
                                        <p:tgtEl>
                                          <p:spTgt spid="20589"/>
                                        </p:tgtEl>
                                      </p:cBhvr>
                                    </p:animEffect>
                                    <p:animScale>
                                      <p:cBhvr>
                                        <p:cTn id="725" dur="250" autoRev="1" fill="hold"/>
                                        <p:tgtEl>
                                          <p:spTgt spid="20589"/>
                                        </p:tgtEl>
                                      </p:cBhvr>
                                      <p:by x="105000" y="105000"/>
                                    </p:animScale>
                                  </p:childTnLst>
                                </p:cTn>
                              </p:par>
                              <p:par>
                                <p:cTn id="726" presetID="0" presetClass="path" presetSubtype="0" accel="50000" decel="50000" fill="hold" nodeType="withEffect">
                                  <p:stCondLst>
                                    <p:cond delay="3000"/>
                                  </p:stCondLst>
                                  <p:childTnLst>
                                    <p:animMotion origin="layout" path="M -0.04896 -0.05857 L -0.03229 -0.04745 " pathEditMode="relative" ptsTypes="AA">
                                      <p:cBhvr>
                                        <p:cTn id="727" dur="1000" fill="hold"/>
                                        <p:tgtEl>
                                          <p:spTgt spid="20589"/>
                                        </p:tgtEl>
                                        <p:attrNameLst>
                                          <p:attrName>ppt_x</p:attrName>
                                          <p:attrName>ppt_y</p:attrName>
                                        </p:attrNameLst>
                                      </p:cBhvr>
                                    </p:animMotion>
                                  </p:childTnLst>
                                </p:cTn>
                              </p:par>
                              <p:par>
                                <p:cTn id="728" presetID="26" presetClass="emph" presetSubtype="0" fill="hold" nodeType="withEffect">
                                  <p:stCondLst>
                                    <p:cond delay="1500"/>
                                  </p:stCondLst>
                                  <p:childTnLst>
                                    <p:animEffect transition="out" filter="fade">
                                      <p:cBhvr>
                                        <p:cTn id="729" dur="500" tmFilter="0, 0; .2, .5; .8, .5; 1, 0"/>
                                        <p:tgtEl>
                                          <p:spTgt spid="20583"/>
                                        </p:tgtEl>
                                      </p:cBhvr>
                                    </p:animEffect>
                                    <p:animScale>
                                      <p:cBhvr>
                                        <p:cTn id="730" dur="250" autoRev="1" fill="hold"/>
                                        <p:tgtEl>
                                          <p:spTgt spid="20583"/>
                                        </p:tgtEl>
                                      </p:cBhvr>
                                      <p:by x="105000" y="105000"/>
                                    </p:animScale>
                                  </p:childTnLst>
                                </p:cTn>
                              </p:par>
                              <p:par>
                                <p:cTn id="731" presetID="0" presetClass="path" presetSubtype="0" accel="50000" decel="50000" fill="hold" nodeType="withEffect">
                                  <p:stCondLst>
                                    <p:cond delay="0"/>
                                  </p:stCondLst>
                                  <p:childTnLst>
                                    <p:animMotion origin="layout" path="M -0.26875 0.18148 L -0.28716 0.10579 " pathEditMode="relative" rAng="0" ptsTypes="AA">
                                      <p:cBhvr>
                                        <p:cTn id="732" dur="1000" fill="hold"/>
                                        <p:tgtEl>
                                          <p:spTgt spid="20556"/>
                                        </p:tgtEl>
                                        <p:attrNameLst>
                                          <p:attrName>ppt_x</p:attrName>
                                          <p:attrName>ppt_y</p:attrName>
                                        </p:attrNameLst>
                                      </p:cBhvr>
                                      <p:rCtr x="-9" y="-38"/>
                                    </p:animMotion>
                                  </p:childTnLst>
                                </p:cTn>
                              </p:par>
                              <p:par>
                                <p:cTn id="733" presetID="0" presetClass="path" presetSubtype="0" accel="50000" decel="50000" fill="hold" nodeType="withEffect">
                                  <p:stCondLst>
                                    <p:cond delay="0"/>
                                  </p:stCondLst>
                                  <p:childTnLst>
                                    <p:animMotion origin="layout" path="M -1.94444E-6 0 L 0.03941 -0.02639 " pathEditMode="relative" rAng="0" ptsTypes="AA">
                                      <p:cBhvr>
                                        <p:cTn id="734" dur="1000" fill="hold"/>
                                        <p:tgtEl>
                                          <p:spTgt spid="20614"/>
                                        </p:tgtEl>
                                        <p:attrNameLst>
                                          <p:attrName>ppt_x</p:attrName>
                                          <p:attrName>ppt_y</p:attrName>
                                        </p:attrNameLst>
                                      </p:cBhvr>
                                      <p:rCtr x="20" y="-13"/>
                                    </p:animMotion>
                                  </p:childTnLst>
                                </p:cTn>
                              </p:par>
                              <p:par>
                                <p:cTn id="735" presetID="32" presetClass="emph" presetSubtype="0" fill="hold" nodeType="withEffect">
                                  <p:stCondLst>
                                    <p:cond delay="500"/>
                                  </p:stCondLst>
                                  <p:childTnLst>
                                    <p:animClr clrSpc="rgb" dir="cw">
                                      <p:cBhvr override="childStyle">
                                        <p:cTn id="736" dur="150" fill="hold"/>
                                        <p:tgtEl>
                                          <p:spTgt spid="20695"/>
                                        </p:tgtEl>
                                        <p:attrNameLst>
                                          <p:attrName>style.color</p:attrName>
                                        </p:attrNameLst>
                                      </p:cBhvr>
                                      <p:to>
                                        <a:srgbClr val="97DD97"/>
                                      </p:to>
                                    </p:animClr>
                                    <p:animClr clrSpc="rgb" dir="cw">
                                      <p:cBhvr>
                                        <p:cTn id="737" dur="150" fill="hold"/>
                                        <p:tgtEl>
                                          <p:spTgt spid="20695"/>
                                        </p:tgtEl>
                                        <p:attrNameLst>
                                          <p:attrName>fillcolor</p:attrName>
                                        </p:attrNameLst>
                                      </p:cBhvr>
                                      <p:to>
                                        <a:srgbClr val="97DD97"/>
                                      </p:to>
                                    </p:animClr>
                                    <p:set>
                                      <p:cBhvr>
                                        <p:cTn id="738" dur="150" fill="hold"/>
                                        <p:tgtEl>
                                          <p:spTgt spid="20695"/>
                                        </p:tgtEl>
                                        <p:attrNameLst>
                                          <p:attrName>fill.type</p:attrName>
                                        </p:attrNameLst>
                                      </p:cBhvr>
                                      <p:to>
                                        <p:strVal val="solid"/>
                                      </p:to>
                                    </p:set>
                                    <p:set>
                                      <p:cBhvr>
                                        <p:cTn id="739" dur="150" fill="hold"/>
                                        <p:tgtEl>
                                          <p:spTgt spid="20695"/>
                                        </p:tgtEl>
                                        <p:attrNameLst>
                                          <p:attrName>fill.on</p:attrName>
                                        </p:attrNameLst>
                                      </p:cBhvr>
                                      <p:to>
                                        <p:strVal val="true"/>
                                      </p:to>
                                    </p:set>
                                    <p:animRot by="120000">
                                      <p:cBhvr>
                                        <p:cTn id="740" dur="150" fill="hold">
                                          <p:stCondLst>
                                            <p:cond delay="0"/>
                                          </p:stCondLst>
                                        </p:cTn>
                                        <p:tgtEl>
                                          <p:spTgt spid="20695"/>
                                        </p:tgtEl>
                                        <p:attrNameLst>
                                          <p:attrName>r</p:attrName>
                                        </p:attrNameLst>
                                      </p:cBhvr>
                                    </p:animRot>
                                    <p:animRot by="-240000">
                                      <p:cBhvr>
                                        <p:cTn id="741" dur="300" fill="hold">
                                          <p:stCondLst>
                                            <p:cond delay="300"/>
                                          </p:stCondLst>
                                        </p:cTn>
                                        <p:tgtEl>
                                          <p:spTgt spid="20695"/>
                                        </p:tgtEl>
                                        <p:attrNameLst>
                                          <p:attrName>r</p:attrName>
                                        </p:attrNameLst>
                                      </p:cBhvr>
                                    </p:animRot>
                                    <p:animRot by="240000">
                                      <p:cBhvr>
                                        <p:cTn id="742" dur="300" fill="hold">
                                          <p:stCondLst>
                                            <p:cond delay="600"/>
                                          </p:stCondLst>
                                        </p:cTn>
                                        <p:tgtEl>
                                          <p:spTgt spid="20695"/>
                                        </p:tgtEl>
                                        <p:attrNameLst>
                                          <p:attrName>r</p:attrName>
                                        </p:attrNameLst>
                                      </p:cBhvr>
                                    </p:animRot>
                                    <p:animRot by="-240000">
                                      <p:cBhvr>
                                        <p:cTn id="743" dur="300" fill="hold">
                                          <p:stCondLst>
                                            <p:cond delay="900"/>
                                          </p:stCondLst>
                                        </p:cTn>
                                        <p:tgtEl>
                                          <p:spTgt spid="20695"/>
                                        </p:tgtEl>
                                        <p:attrNameLst>
                                          <p:attrName>r</p:attrName>
                                        </p:attrNameLst>
                                      </p:cBhvr>
                                    </p:animRot>
                                    <p:animRot by="120000">
                                      <p:cBhvr>
                                        <p:cTn id="744" dur="300" fill="hold">
                                          <p:stCondLst>
                                            <p:cond delay="1200"/>
                                          </p:stCondLst>
                                        </p:cTn>
                                        <p:tgtEl>
                                          <p:spTgt spid="20695"/>
                                        </p:tgtEl>
                                        <p:attrNameLst>
                                          <p:attrName>r</p:attrName>
                                        </p:attrNameLst>
                                      </p:cBhvr>
                                    </p:animRot>
                                  </p:childTnLst>
                                </p:cTn>
                              </p:par>
                              <p:par>
                                <p:cTn id="745" presetID="32" presetClass="emph" presetSubtype="0" fill="hold" nodeType="withEffect">
                                  <p:stCondLst>
                                    <p:cond delay="500"/>
                                  </p:stCondLst>
                                  <p:childTnLst>
                                    <p:animClr clrSpc="rgb" dir="cw">
                                      <p:cBhvr override="childStyle">
                                        <p:cTn id="746" dur="150" fill="hold"/>
                                        <p:tgtEl>
                                          <p:spTgt spid="20591"/>
                                        </p:tgtEl>
                                        <p:attrNameLst>
                                          <p:attrName>style.color</p:attrName>
                                        </p:attrNameLst>
                                      </p:cBhvr>
                                      <p:to>
                                        <a:srgbClr val="97DD97"/>
                                      </p:to>
                                    </p:animClr>
                                    <p:animClr clrSpc="rgb" dir="cw">
                                      <p:cBhvr>
                                        <p:cTn id="747" dur="150" fill="hold"/>
                                        <p:tgtEl>
                                          <p:spTgt spid="20591"/>
                                        </p:tgtEl>
                                        <p:attrNameLst>
                                          <p:attrName>fillcolor</p:attrName>
                                        </p:attrNameLst>
                                      </p:cBhvr>
                                      <p:to>
                                        <a:srgbClr val="97DD97"/>
                                      </p:to>
                                    </p:animClr>
                                    <p:set>
                                      <p:cBhvr>
                                        <p:cTn id="748" dur="150" fill="hold"/>
                                        <p:tgtEl>
                                          <p:spTgt spid="20591"/>
                                        </p:tgtEl>
                                        <p:attrNameLst>
                                          <p:attrName>fill.type</p:attrName>
                                        </p:attrNameLst>
                                      </p:cBhvr>
                                      <p:to>
                                        <p:strVal val="solid"/>
                                      </p:to>
                                    </p:set>
                                    <p:set>
                                      <p:cBhvr>
                                        <p:cTn id="749" dur="150" fill="hold"/>
                                        <p:tgtEl>
                                          <p:spTgt spid="20591"/>
                                        </p:tgtEl>
                                        <p:attrNameLst>
                                          <p:attrName>fill.on</p:attrName>
                                        </p:attrNameLst>
                                      </p:cBhvr>
                                      <p:to>
                                        <p:strVal val="true"/>
                                      </p:to>
                                    </p:set>
                                    <p:animRot by="120000">
                                      <p:cBhvr>
                                        <p:cTn id="750" dur="150" fill="hold">
                                          <p:stCondLst>
                                            <p:cond delay="0"/>
                                          </p:stCondLst>
                                        </p:cTn>
                                        <p:tgtEl>
                                          <p:spTgt spid="20591"/>
                                        </p:tgtEl>
                                        <p:attrNameLst>
                                          <p:attrName>r</p:attrName>
                                        </p:attrNameLst>
                                      </p:cBhvr>
                                    </p:animRot>
                                    <p:animRot by="-240000">
                                      <p:cBhvr>
                                        <p:cTn id="751" dur="300" fill="hold">
                                          <p:stCondLst>
                                            <p:cond delay="300"/>
                                          </p:stCondLst>
                                        </p:cTn>
                                        <p:tgtEl>
                                          <p:spTgt spid="20591"/>
                                        </p:tgtEl>
                                        <p:attrNameLst>
                                          <p:attrName>r</p:attrName>
                                        </p:attrNameLst>
                                      </p:cBhvr>
                                    </p:animRot>
                                    <p:animRot by="240000">
                                      <p:cBhvr>
                                        <p:cTn id="752" dur="300" fill="hold">
                                          <p:stCondLst>
                                            <p:cond delay="600"/>
                                          </p:stCondLst>
                                        </p:cTn>
                                        <p:tgtEl>
                                          <p:spTgt spid="20591"/>
                                        </p:tgtEl>
                                        <p:attrNameLst>
                                          <p:attrName>r</p:attrName>
                                        </p:attrNameLst>
                                      </p:cBhvr>
                                    </p:animRot>
                                    <p:animRot by="-240000">
                                      <p:cBhvr>
                                        <p:cTn id="753" dur="300" fill="hold">
                                          <p:stCondLst>
                                            <p:cond delay="900"/>
                                          </p:stCondLst>
                                        </p:cTn>
                                        <p:tgtEl>
                                          <p:spTgt spid="20591"/>
                                        </p:tgtEl>
                                        <p:attrNameLst>
                                          <p:attrName>r</p:attrName>
                                        </p:attrNameLst>
                                      </p:cBhvr>
                                    </p:animRot>
                                    <p:animRot by="120000">
                                      <p:cBhvr>
                                        <p:cTn id="754" dur="300" fill="hold">
                                          <p:stCondLst>
                                            <p:cond delay="1200"/>
                                          </p:stCondLst>
                                        </p:cTn>
                                        <p:tgtEl>
                                          <p:spTgt spid="20591"/>
                                        </p:tgtEl>
                                        <p:attrNameLst>
                                          <p:attrName>r</p:attrName>
                                        </p:attrNameLst>
                                      </p:cBhvr>
                                    </p:animRot>
                                  </p:childTnLst>
                                </p:cTn>
                              </p:par>
                              <p:par>
                                <p:cTn id="755" presetID="32" presetClass="emph" presetSubtype="0" fill="hold" nodeType="withEffect">
                                  <p:stCondLst>
                                    <p:cond delay="500"/>
                                  </p:stCondLst>
                                  <p:childTnLst>
                                    <p:animClr clrSpc="rgb" dir="cw">
                                      <p:cBhvr override="childStyle">
                                        <p:cTn id="756" dur="150" fill="hold"/>
                                        <p:tgtEl>
                                          <p:spTgt spid="20614"/>
                                        </p:tgtEl>
                                        <p:attrNameLst>
                                          <p:attrName>style.color</p:attrName>
                                        </p:attrNameLst>
                                      </p:cBhvr>
                                      <p:to>
                                        <a:srgbClr val="97DD97"/>
                                      </p:to>
                                    </p:animClr>
                                    <p:animClr clrSpc="rgb" dir="cw">
                                      <p:cBhvr>
                                        <p:cTn id="757" dur="150" fill="hold"/>
                                        <p:tgtEl>
                                          <p:spTgt spid="20614"/>
                                        </p:tgtEl>
                                        <p:attrNameLst>
                                          <p:attrName>fillcolor</p:attrName>
                                        </p:attrNameLst>
                                      </p:cBhvr>
                                      <p:to>
                                        <a:srgbClr val="97DD97"/>
                                      </p:to>
                                    </p:animClr>
                                    <p:set>
                                      <p:cBhvr>
                                        <p:cTn id="758" dur="150" fill="hold"/>
                                        <p:tgtEl>
                                          <p:spTgt spid="20614"/>
                                        </p:tgtEl>
                                        <p:attrNameLst>
                                          <p:attrName>fill.type</p:attrName>
                                        </p:attrNameLst>
                                      </p:cBhvr>
                                      <p:to>
                                        <p:strVal val="solid"/>
                                      </p:to>
                                    </p:set>
                                    <p:set>
                                      <p:cBhvr>
                                        <p:cTn id="759" dur="150" fill="hold"/>
                                        <p:tgtEl>
                                          <p:spTgt spid="20614"/>
                                        </p:tgtEl>
                                        <p:attrNameLst>
                                          <p:attrName>fill.on</p:attrName>
                                        </p:attrNameLst>
                                      </p:cBhvr>
                                      <p:to>
                                        <p:strVal val="true"/>
                                      </p:to>
                                    </p:set>
                                    <p:animRot by="120000">
                                      <p:cBhvr>
                                        <p:cTn id="760" dur="150" fill="hold">
                                          <p:stCondLst>
                                            <p:cond delay="0"/>
                                          </p:stCondLst>
                                        </p:cTn>
                                        <p:tgtEl>
                                          <p:spTgt spid="20614"/>
                                        </p:tgtEl>
                                        <p:attrNameLst>
                                          <p:attrName>r</p:attrName>
                                        </p:attrNameLst>
                                      </p:cBhvr>
                                    </p:animRot>
                                    <p:animRot by="-240000">
                                      <p:cBhvr>
                                        <p:cTn id="761" dur="300" fill="hold">
                                          <p:stCondLst>
                                            <p:cond delay="300"/>
                                          </p:stCondLst>
                                        </p:cTn>
                                        <p:tgtEl>
                                          <p:spTgt spid="20614"/>
                                        </p:tgtEl>
                                        <p:attrNameLst>
                                          <p:attrName>r</p:attrName>
                                        </p:attrNameLst>
                                      </p:cBhvr>
                                    </p:animRot>
                                    <p:animRot by="240000">
                                      <p:cBhvr>
                                        <p:cTn id="762" dur="300" fill="hold">
                                          <p:stCondLst>
                                            <p:cond delay="600"/>
                                          </p:stCondLst>
                                        </p:cTn>
                                        <p:tgtEl>
                                          <p:spTgt spid="20614"/>
                                        </p:tgtEl>
                                        <p:attrNameLst>
                                          <p:attrName>r</p:attrName>
                                        </p:attrNameLst>
                                      </p:cBhvr>
                                    </p:animRot>
                                    <p:animRot by="-240000">
                                      <p:cBhvr>
                                        <p:cTn id="763" dur="300" fill="hold">
                                          <p:stCondLst>
                                            <p:cond delay="900"/>
                                          </p:stCondLst>
                                        </p:cTn>
                                        <p:tgtEl>
                                          <p:spTgt spid="20614"/>
                                        </p:tgtEl>
                                        <p:attrNameLst>
                                          <p:attrName>r</p:attrName>
                                        </p:attrNameLst>
                                      </p:cBhvr>
                                    </p:animRot>
                                    <p:animRot by="120000">
                                      <p:cBhvr>
                                        <p:cTn id="764" dur="300" fill="hold">
                                          <p:stCondLst>
                                            <p:cond delay="1200"/>
                                          </p:stCondLst>
                                        </p:cTn>
                                        <p:tgtEl>
                                          <p:spTgt spid="20614"/>
                                        </p:tgtEl>
                                        <p:attrNameLst>
                                          <p:attrName>r</p:attrName>
                                        </p:attrNameLst>
                                      </p:cBhvr>
                                    </p:animRot>
                                  </p:childTnLst>
                                </p:cTn>
                              </p:par>
                              <p:par>
                                <p:cTn id="765" presetID="32" presetClass="emph" presetSubtype="0" fill="hold" nodeType="withEffect">
                                  <p:stCondLst>
                                    <p:cond delay="500"/>
                                  </p:stCondLst>
                                  <p:childTnLst>
                                    <p:animClr clrSpc="rgb" dir="cw">
                                      <p:cBhvr override="childStyle">
                                        <p:cTn id="766" dur="150" fill="hold"/>
                                        <p:tgtEl>
                                          <p:spTgt spid="20556"/>
                                        </p:tgtEl>
                                        <p:attrNameLst>
                                          <p:attrName>style.color</p:attrName>
                                        </p:attrNameLst>
                                      </p:cBhvr>
                                      <p:to>
                                        <a:srgbClr val="97DD97"/>
                                      </p:to>
                                    </p:animClr>
                                    <p:animClr clrSpc="rgb" dir="cw">
                                      <p:cBhvr>
                                        <p:cTn id="767" dur="150" fill="hold"/>
                                        <p:tgtEl>
                                          <p:spTgt spid="20556"/>
                                        </p:tgtEl>
                                        <p:attrNameLst>
                                          <p:attrName>fillcolor</p:attrName>
                                        </p:attrNameLst>
                                      </p:cBhvr>
                                      <p:to>
                                        <a:srgbClr val="97DD97"/>
                                      </p:to>
                                    </p:animClr>
                                    <p:set>
                                      <p:cBhvr>
                                        <p:cTn id="768" dur="150" fill="hold"/>
                                        <p:tgtEl>
                                          <p:spTgt spid="20556"/>
                                        </p:tgtEl>
                                        <p:attrNameLst>
                                          <p:attrName>fill.type</p:attrName>
                                        </p:attrNameLst>
                                      </p:cBhvr>
                                      <p:to>
                                        <p:strVal val="solid"/>
                                      </p:to>
                                    </p:set>
                                    <p:set>
                                      <p:cBhvr>
                                        <p:cTn id="769" dur="150" fill="hold"/>
                                        <p:tgtEl>
                                          <p:spTgt spid="20556"/>
                                        </p:tgtEl>
                                        <p:attrNameLst>
                                          <p:attrName>fill.on</p:attrName>
                                        </p:attrNameLst>
                                      </p:cBhvr>
                                      <p:to>
                                        <p:strVal val="true"/>
                                      </p:to>
                                    </p:set>
                                    <p:animRot by="120000">
                                      <p:cBhvr>
                                        <p:cTn id="770" dur="150" fill="hold">
                                          <p:stCondLst>
                                            <p:cond delay="0"/>
                                          </p:stCondLst>
                                        </p:cTn>
                                        <p:tgtEl>
                                          <p:spTgt spid="20556"/>
                                        </p:tgtEl>
                                        <p:attrNameLst>
                                          <p:attrName>r</p:attrName>
                                        </p:attrNameLst>
                                      </p:cBhvr>
                                    </p:animRot>
                                    <p:animRot by="-240000">
                                      <p:cBhvr>
                                        <p:cTn id="771" dur="300" fill="hold">
                                          <p:stCondLst>
                                            <p:cond delay="300"/>
                                          </p:stCondLst>
                                        </p:cTn>
                                        <p:tgtEl>
                                          <p:spTgt spid="20556"/>
                                        </p:tgtEl>
                                        <p:attrNameLst>
                                          <p:attrName>r</p:attrName>
                                        </p:attrNameLst>
                                      </p:cBhvr>
                                    </p:animRot>
                                    <p:animRot by="240000">
                                      <p:cBhvr>
                                        <p:cTn id="772" dur="300" fill="hold">
                                          <p:stCondLst>
                                            <p:cond delay="600"/>
                                          </p:stCondLst>
                                        </p:cTn>
                                        <p:tgtEl>
                                          <p:spTgt spid="20556"/>
                                        </p:tgtEl>
                                        <p:attrNameLst>
                                          <p:attrName>r</p:attrName>
                                        </p:attrNameLst>
                                      </p:cBhvr>
                                    </p:animRot>
                                    <p:animRot by="-240000">
                                      <p:cBhvr>
                                        <p:cTn id="773" dur="300" fill="hold">
                                          <p:stCondLst>
                                            <p:cond delay="900"/>
                                          </p:stCondLst>
                                        </p:cTn>
                                        <p:tgtEl>
                                          <p:spTgt spid="20556"/>
                                        </p:tgtEl>
                                        <p:attrNameLst>
                                          <p:attrName>r</p:attrName>
                                        </p:attrNameLst>
                                      </p:cBhvr>
                                    </p:animRot>
                                    <p:animRot by="120000">
                                      <p:cBhvr>
                                        <p:cTn id="774" dur="300" fill="hold">
                                          <p:stCondLst>
                                            <p:cond delay="1200"/>
                                          </p:stCondLst>
                                        </p:cTn>
                                        <p:tgtEl>
                                          <p:spTgt spid="20556"/>
                                        </p:tgtEl>
                                        <p:attrNameLst>
                                          <p:attrName>r</p:attrName>
                                        </p:attrNameLst>
                                      </p:cBhvr>
                                    </p:animRot>
                                  </p:childTnLst>
                                </p:cTn>
                              </p:par>
                              <p:par>
                                <p:cTn id="775" presetID="26" presetClass="emph" presetSubtype="0" fill="hold" nodeType="withEffect">
                                  <p:stCondLst>
                                    <p:cond delay="2500"/>
                                  </p:stCondLst>
                                  <p:childTnLst>
                                    <p:animEffect transition="out" filter="fade">
                                      <p:cBhvr>
                                        <p:cTn id="776" dur="500" tmFilter="0, 0; .2, .5; .8, .5; 1, 0"/>
                                        <p:tgtEl>
                                          <p:spTgt spid="20695"/>
                                        </p:tgtEl>
                                      </p:cBhvr>
                                    </p:animEffect>
                                    <p:animScale>
                                      <p:cBhvr>
                                        <p:cTn id="777" dur="250" autoRev="1" fill="hold"/>
                                        <p:tgtEl>
                                          <p:spTgt spid="20695"/>
                                        </p:tgtEl>
                                      </p:cBhvr>
                                      <p:by x="105000" y="105000"/>
                                    </p:animScale>
                                  </p:childTnLst>
                                </p:cTn>
                              </p:par>
                              <p:par>
                                <p:cTn id="778" presetID="26" presetClass="emph" presetSubtype="0" fill="hold" nodeType="withEffect">
                                  <p:stCondLst>
                                    <p:cond delay="2500"/>
                                  </p:stCondLst>
                                  <p:childTnLst>
                                    <p:animEffect transition="out" filter="fade">
                                      <p:cBhvr>
                                        <p:cTn id="779" dur="500" tmFilter="0, 0; .2, .5; .8, .5; 1, 0"/>
                                        <p:tgtEl>
                                          <p:spTgt spid="20614"/>
                                        </p:tgtEl>
                                      </p:cBhvr>
                                    </p:animEffect>
                                    <p:animScale>
                                      <p:cBhvr>
                                        <p:cTn id="780" dur="250" autoRev="1" fill="hold"/>
                                        <p:tgtEl>
                                          <p:spTgt spid="20614"/>
                                        </p:tgtEl>
                                      </p:cBhvr>
                                      <p:by x="105000" y="105000"/>
                                    </p:animScale>
                                  </p:childTnLst>
                                </p:cTn>
                              </p:par>
                              <p:par>
                                <p:cTn id="781" presetID="26" presetClass="emph" presetSubtype="0" fill="hold" nodeType="withEffect">
                                  <p:stCondLst>
                                    <p:cond delay="4000"/>
                                  </p:stCondLst>
                                  <p:childTnLst>
                                    <p:animEffect transition="out" filter="fade">
                                      <p:cBhvr>
                                        <p:cTn id="782" dur="500" tmFilter="0, 0; .2, .5; .8, .5; 1, 0"/>
                                        <p:tgtEl>
                                          <p:spTgt spid="20695"/>
                                        </p:tgtEl>
                                      </p:cBhvr>
                                    </p:animEffect>
                                    <p:animScale>
                                      <p:cBhvr>
                                        <p:cTn id="783" dur="250" autoRev="1" fill="hold"/>
                                        <p:tgtEl>
                                          <p:spTgt spid="20695"/>
                                        </p:tgtEl>
                                      </p:cBhvr>
                                      <p:by x="105000" y="105000"/>
                                    </p:animScale>
                                  </p:childTnLst>
                                </p:cTn>
                              </p:par>
                              <p:par>
                                <p:cTn id="784" presetID="26" presetClass="emph" presetSubtype="0" fill="hold" nodeType="withEffect">
                                  <p:stCondLst>
                                    <p:cond delay="4000"/>
                                  </p:stCondLst>
                                  <p:childTnLst>
                                    <p:animEffect transition="out" filter="fade">
                                      <p:cBhvr>
                                        <p:cTn id="785" dur="500" tmFilter="0, 0; .2, .5; .8, .5; 1, 0"/>
                                        <p:tgtEl>
                                          <p:spTgt spid="20556"/>
                                        </p:tgtEl>
                                      </p:cBhvr>
                                    </p:animEffect>
                                    <p:animScale>
                                      <p:cBhvr>
                                        <p:cTn id="786" dur="250" autoRev="1" fill="hold"/>
                                        <p:tgtEl>
                                          <p:spTgt spid="20556"/>
                                        </p:tgtEl>
                                      </p:cBhvr>
                                      <p:by x="105000" y="105000"/>
                                    </p:animScale>
                                  </p:childTnLst>
                                </p:cTn>
                              </p:par>
                              <p:par>
                                <p:cTn id="787" presetID="0" presetClass="path" presetSubtype="0" accel="50000" decel="50000" fill="hold" nodeType="withEffect">
                                  <p:stCondLst>
                                    <p:cond delay="3000"/>
                                  </p:stCondLst>
                                  <p:childTnLst>
                                    <p:animMotion origin="layout" path="M 0.10017 0.06667 L 0.05885 0.24885 " pathEditMode="relative" rAng="0" ptsTypes="AA">
                                      <p:cBhvr>
                                        <p:cTn id="788" dur="3000" fill="hold"/>
                                        <p:tgtEl>
                                          <p:spTgt spid="20557"/>
                                        </p:tgtEl>
                                        <p:attrNameLst>
                                          <p:attrName>ppt_x</p:attrName>
                                          <p:attrName>ppt_y</p:attrName>
                                        </p:attrNameLst>
                                      </p:cBhvr>
                                      <p:rCtr x="-21" y="91"/>
                                    </p:animMotion>
                                  </p:childTnLst>
                                </p:cTn>
                              </p:par>
                              <p:par>
                                <p:cTn id="789" presetID="0" presetClass="path" presetSubtype="0" accel="50000" decel="50000" fill="hold" nodeType="withEffect">
                                  <p:stCondLst>
                                    <p:cond delay="1000"/>
                                  </p:stCondLst>
                                  <p:childTnLst>
                                    <p:animMotion origin="layout" path="M -0.04167 0.17777 L -0.2672 0.38912 " pathEditMode="relative" ptsTypes="AA">
                                      <p:cBhvr>
                                        <p:cTn id="790" dur="5000" fill="hold"/>
                                        <p:tgtEl>
                                          <p:spTgt spid="20582"/>
                                        </p:tgtEl>
                                        <p:attrNameLst>
                                          <p:attrName>ppt_x</p:attrName>
                                          <p:attrName>ppt_y</p:attrName>
                                        </p:attrNameLst>
                                      </p:cBhvr>
                                    </p:animMotion>
                                  </p:childTnLst>
                                </p:cTn>
                              </p:par>
                              <p:par>
                                <p:cTn id="791" presetID="0" presetClass="path" presetSubtype="0" accel="50000" decel="50000" fill="hold" nodeType="withEffect">
                                  <p:stCondLst>
                                    <p:cond delay="2500"/>
                                  </p:stCondLst>
                                  <p:childTnLst>
                                    <p:animMotion origin="layout" path="M -4.72222E-6 2.22222E-6 L -0.09184 0.05555 " pathEditMode="relative" ptsTypes="AA">
                                      <p:cBhvr>
                                        <p:cTn id="792" dur="3000" fill="hold"/>
                                        <p:tgtEl>
                                          <p:spTgt spid="20668"/>
                                        </p:tgtEl>
                                        <p:attrNameLst>
                                          <p:attrName>ppt_x</p:attrName>
                                          <p:attrName>ppt_y</p:attrName>
                                        </p:attrNameLst>
                                      </p:cBhvr>
                                    </p:animMotion>
                                  </p:childTnLst>
                                </p:cTn>
                              </p:par>
                              <p:par>
                                <p:cTn id="793" presetID="0" presetClass="path" presetSubtype="0" accel="50000" decel="50000" fill="hold" nodeType="withEffect">
                                  <p:stCondLst>
                                    <p:cond delay="0"/>
                                  </p:stCondLst>
                                  <p:childTnLst>
                                    <p:animMotion origin="layout" path="M -1.11111E-6 2.59259E-6 L -0.10017 0.4007 " pathEditMode="relative" ptsTypes="AA">
                                      <p:cBhvr>
                                        <p:cTn id="794" dur="6000" fill="hold"/>
                                        <p:tgtEl>
                                          <p:spTgt spid="20720"/>
                                        </p:tgtEl>
                                        <p:attrNameLst>
                                          <p:attrName>ppt_x</p:attrName>
                                          <p:attrName>ppt_y</p:attrName>
                                        </p:attrNameLst>
                                      </p:cBhvr>
                                    </p:animMotion>
                                  </p:childTnLst>
                                </p:cTn>
                              </p:par>
                              <p:par>
                                <p:cTn id="795" presetID="0" presetClass="path" presetSubtype="0" accel="50000" decel="50000" fill="hold" nodeType="withEffect">
                                  <p:stCondLst>
                                    <p:cond delay="1000"/>
                                  </p:stCondLst>
                                  <p:childTnLst>
                                    <p:animMotion origin="layout" path="M 1.94444E-6 -7.77778E-6 L -0.05017 0.27823 " pathEditMode="relative" ptsTypes="AA">
                                      <p:cBhvr>
                                        <p:cTn id="796" dur="5000" fill="hold"/>
                                        <p:tgtEl>
                                          <p:spTgt spid="20721"/>
                                        </p:tgtEl>
                                        <p:attrNameLst>
                                          <p:attrName>ppt_x</p:attrName>
                                          <p:attrName>ppt_y</p:attrName>
                                        </p:attrNameLst>
                                      </p:cBhvr>
                                    </p:animMotion>
                                  </p:childTnLst>
                                </p:cTn>
                              </p:par>
                              <p:par>
                                <p:cTn id="797" presetID="0" presetClass="path" presetSubtype="0" accel="50000" decel="50000" fill="hold" nodeType="withEffect">
                                  <p:stCondLst>
                                    <p:cond delay="1000"/>
                                  </p:stCondLst>
                                  <p:childTnLst>
                                    <p:animMotion origin="layout" path="M 0.00417 -0.13611 L 0.029 -0.12916 " pathEditMode="relative" rAng="0" ptsTypes="AA">
                                      <p:cBhvr>
                                        <p:cTn id="798" dur="1500" fill="hold"/>
                                        <p:tgtEl>
                                          <p:spTgt spid="20546"/>
                                        </p:tgtEl>
                                        <p:attrNameLst>
                                          <p:attrName>ppt_x</p:attrName>
                                          <p:attrName>ppt_y</p:attrName>
                                        </p:attrNameLst>
                                      </p:cBhvr>
                                      <p:rCtr x="12" y="3"/>
                                    </p:animMotion>
                                  </p:childTnLst>
                                </p:cTn>
                              </p:par>
                              <p:par>
                                <p:cTn id="799" presetID="26" presetClass="emph" presetSubtype="0" fill="hold" nodeType="withEffect">
                                  <p:stCondLst>
                                    <p:cond delay="3700"/>
                                  </p:stCondLst>
                                  <p:childTnLst>
                                    <p:animEffect transition="out" filter="fade">
                                      <p:cBhvr>
                                        <p:cTn id="800" dur="500" tmFilter="0, 0; .2, .5; .8, .5; 1, 0"/>
                                        <p:tgtEl>
                                          <p:spTgt spid="20555"/>
                                        </p:tgtEl>
                                      </p:cBhvr>
                                    </p:animEffect>
                                    <p:animScale>
                                      <p:cBhvr>
                                        <p:cTn id="801" dur="250" autoRev="1" fill="hold"/>
                                        <p:tgtEl>
                                          <p:spTgt spid="20555"/>
                                        </p:tgtEl>
                                      </p:cBhvr>
                                      <p:by x="105000" y="105000"/>
                                    </p:animScale>
                                  </p:childTnLst>
                                </p:cTn>
                              </p:par>
                              <p:par>
                                <p:cTn id="802" presetID="26" presetClass="emph" presetSubtype="0" fill="hold" nodeType="withEffect">
                                  <p:stCondLst>
                                    <p:cond delay="4000"/>
                                  </p:stCondLst>
                                  <p:childTnLst>
                                    <p:animEffect transition="out" filter="fade">
                                      <p:cBhvr>
                                        <p:cTn id="803" dur="500" tmFilter="0, 0; .2, .5; .8, .5; 1, 0"/>
                                        <p:tgtEl>
                                          <p:spTgt spid="20592"/>
                                        </p:tgtEl>
                                      </p:cBhvr>
                                    </p:animEffect>
                                    <p:animScale>
                                      <p:cBhvr>
                                        <p:cTn id="804" dur="250" autoRev="1" fill="hold"/>
                                        <p:tgtEl>
                                          <p:spTgt spid="20592"/>
                                        </p:tgtEl>
                                      </p:cBhvr>
                                      <p:by x="105000" y="105000"/>
                                    </p:animScale>
                                  </p:childTnLst>
                                </p:cTn>
                              </p:par>
                              <p:par>
                                <p:cTn id="805" presetID="26" presetClass="emph" presetSubtype="0" fill="hold" nodeType="withEffect">
                                  <p:stCondLst>
                                    <p:cond delay="4000"/>
                                  </p:stCondLst>
                                  <p:childTnLst>
                                    <p:animEffect transition="out" filter="fade">
                                      <p:cBhvr>
                                        <p:cTn id="806" dur="500" tmFilter="0, 0; .2, .5; .8, .5; 1, 0"/>
                                        <p:tgtEl>
                                          <p:spTgt spid="20642"/>
                                        </p:tgtEl>
                                      </p:cBhvr>
                                    </p:animEffect>
                                    <p:animScale>
                                      <p:cBhvr>
                                        <p:cTn id="807" dur="250" autoRev="1" fill="hold"/>
                                        <p:tgtEl>
                                          <p:spTgt spid="20642"/>
                                        </p:tgtEl>
                                      </p:cBhvr>
                                      <p:by x="105000" y="105000"/>
                                    </p:animScale>
                                  </p:childTnLst>
                                </p:cTn>
                              </p:par>
                              <p:par>
                                <p:cTn id="808" presetID="26" presetClass="emph" presetSubtype="0" fill="hold" nodeType="withEffect">
                                  <p:stCondLst>
                                    <p:cond delay="4000"/>
                                  </p:stCondLst>
                                  <p:childTnLst>
                                    <p:animEffect transition="out" filter="fade">
                                      <p:cBhvr>
                                        <p:cTn id="809" dur="500" tmFilter="0, 0; .2, .5; .8, .5; 1, 0"/>
                                        <p:tgtEl>
                                          <p:spTgt spid="20636"/>
                                        </p:tgtEl>
                                      </p:cBhvr>
                                    </p:animEffect>
                                    <p:animScale>
                                      <p:cBhvr>
                                        <p:cTn id="810" dur="250" autoRev="1" fill="hold"/>
                                        <p:tgtEl>
                                          <p:spTgt spid="20636"/>
                                        </p:tgtEl>
                                      </p:cBhvr>
                                      <p:by x="105000" y="105000"/>
                                    </p:animScale>
                                  </p:childTnLst>
                                </p:cTn>
                              </p:par>
                              <p:par>
                                <p:cTn id="811" presetID="26" presetClass="emph" presetSubtype="0" fill="hold" nodeType="withEffect">
                                  <p:stCondLst>
                                    <p:cond delay="4000"/>
                                  </p:stCondLst>
                                  <p:childTnLst>
                                    <p:animEffect transition="out" filter="fade">
                                      <p:cBhvr>
                                        <p:cTn id="812" dur="500" tmFilter="0, 0; .2, .5; .8, .5; 1, 0"/>
                                        <p:tgtEl>
                                          <p:spTgt spid="20533"/>
                                        </p:tgtEl>
                                      </p:cBhvr>
                                    </p:animEffect>
                                    <p:animScale>
                                      <p:cBhvr>
                                        <p:cTn id="813" dur="250" autoRev="1" fill="hold"/>
                                        <p:tgtEl>
                                          <p:spTgt spid="20533"/>
                                        </p:tgtEl>
                                      </p:cBhvr>
                                      <p:by x="105000" y="105000"/>
                                    </p:animScale>
                                  </p:childTnLst>
                                </p:cTn>
                              </p:par>
                              <p:par>
                                <p:cTn id="814" presetID="0" presetClass="path" presetSubtype="0" accel="50000" decel="50000" fill="hold" nodeType="withEffect">
                                  <p:stCondLst>
                                    <p:cond delay="1000"/>
                                  </p:stCondLst>
                                  <p:childTnLst>
                                    <p:animMotion origin="layout" path="M 0.06441 0.11782 C 0.10504 0.18935 0.14566 0.26111 0.18212 0.30671 C 0.21858 0.35231 0.26927 0.37685 0.28316 0.39143 " pathEditMode="relative" ptsTypes="aaA">
                                      <p:cBhvr>
                                        <p:cTn id="815" dur="4500" fill="hold"/>
                                        <p:tgtEl>
                                          <p:spTgt spid="20638"/>
                                        </p:tgtEl>
                                        <p:attrNameLst>
                                          <p:attrName>ppt_x</p:attrName>
                                          <p:attrName>ppt_y</p:attrName>
                                        </p:attrNameLst>
                                      </p:cBhvr>
                                    </p:animMotion>
                                  </p:childTnLst>
                                </p:cTn>
                              </p:par>
                              <p:par>
                                <p:cTn id="816" presetID="0" presetClass="path" presetSubtype="0" accel="50000" decel="50000" fill="hold" nodeType="withEffect">
                                  <p:stCondLst>
                                    <p:cond delay="0"/>
                                  </p:stCondLst>
                                  <p:childTnLst>
                                    <p:animMotion origin="layout" path="M 0.05382 0.0456 L 0.42431 -0.08264 " pathEditMode="relative" rAng="0" ptsTypes="AA">
                                      <p:cBhvr>
                                        <p:cTn id="817" dur="5000" fill="hold"/>
                                        <p:tgtEl>
                                          <p:spTgt spid="20548"/>
                                        </p:tgtEl>
                                        <p:attrNameLst>
                                          <p:attrName>ppt_x</p:attrName>
                                          <p:attrName>ppt_y</p:attrName>
                                        </p:attrNameLst>
                                      </p:cBhvr>
                                      <p:rCtr x="185" y="-64"/>
                                    </p:animMotion>
                                  </p:childTnLst>
                                </p:cTn>
                              </p:par>
                              <p:par>
                                <p:cTn id="818" presetID="10" presetClass="exit" presetSubtype="0" fill="hold" nodeType="withEffect">
                                  <p:stCondLst>
                                    <p:cond delay="2000"/>
                                  </p:stCondLst>
                                  <p:childTnLst>
                                    <p:animEffect transition="out" filter="fade">
                                      <p:cBhvr>
                                        <p:cTn id="819" dur="1000"/>
                                        <p:tgtEl>
                                          <p:spTgt spid="20548"/>
                                        </p:tgtEl>
                                      </p:cBhvr>
                                    </p:animEffect>
                                    <p:set>
                                      <p:cBhvr>
                                        <p:cTn id="820" dur="1" fill="hold">
                                          <p:stCondLst>
                                            <p:cond delay="999"/>
                                          </p:stCondLst>
                                        </p:cTn>
                                        <p:tgtEl>
                                          <p:spTgt spid="20548"/>
                                        </p:tgtEl>
                                        <p:attrNameLst>
                                          <p:attrName>style.visibility</p:attrName>
                                        </p:attrNameLst>
                                      </p:cBhvr>
                                      <p:to>
                                        <p:strVal val="hidden"/>
                                      </p:to>
                                    </p:set>
                                  </p:childTnLst>
                                </p:cTn>
                              </p:par>
                              <p:par>
                                <p:cTn id="821" presetID="10" presetClass="exit" presetSubtype="0" fill="hold" grpId="1" nodeType="withEffect">
                                  <p:stCondLst>
                                    <p:cond delay="0"/>
                                  </p:stCondLst>
                                  <p:childTnLst>
                                    <p:animEffect transition="out" filter="fade">
                                      <p:cBhvr>
                                        <p:cTn id="822" dur="1000"/>
                                        <p:tgtEl>
                                          <p:spTgt spid="20714"/>
                                        </p:tgtEl>
                                      </p:cBhvr>
                                    </p:animEffect>
                                    <p:set>
                                      <p:cBhvr>
                                        <p:cTn id="823" dur="1" fill="hold">
                                          <p:stCondLst>
                                            <p:cond delay="999"/>
                                          </p:stCondLst>
                                        </p:cTn>
                                        <p:tgtEl>
                                          <p:spTgt spid="20714"/>
                                        </p:tgtEl>
                                        <p:attrNameLst>
                                          <p:attrName>style.visibility</p:attrName>
                                        </p:attrNameLst>
                                      </p:cBhvr>
                                      <p:to>
                                        <p:strVal val="hidden"/>
                                      </p:to>
                                    </p:set>
                                  </p:childTnLst>
                                </p:cTn>
                              </p:par>
                            </p:childTnLst>
                          </p:cTn>
                        </p:par>
                        <p:par>
                          <p:cTn id="824" fill="hold">
                            <p:stCondLst>
                              <p:cond delay="6000"/>
                            </p:stCondLst>
                            <p:childTnLst>
                              <p:par>
                                <p:cTn id="825" presetID="10" presetClass="entr" presetSubtype="0" fill="hold" nodeType="afterEffect">
                                  <p:stCondLst>
                                    <p:cond delay="1000"/>
                                  </p:stCondLst>
                                  <p:childTnLst>
                                    <p:set>
                                      <p:cBhvr>
                                        <p:cTn id="826" dur="1" fill="hold">
                                          <p:stCondLst>
                                            <p:cond delay="0"/>
                                          </p:stCondLst>
                                        </p:cTn>
                                        <p:tgtEl>
                                          <p:spTgt spid="20724"/>
                                        </p:tgtEl>
                                        <p:attrNameLst>
                                          <p:attrName>style.visibility</p:attrName>
                                        </p:attrNameLst>
                                      </p:cBhvr>
                                      <p:to>
                                        <p:strVal val="visible"/>
                                      </p:to>
                                    </p:set>
                                    <p:animEffect transition="in" filter="fade">
                                      <p:cBhvr>
                                        <p:cTn id="827" dur="2000"/>
                                        <p:tgtEl>
                                          <p:spTgt spid="20724"/>
                                        </p:tgtEl>
                                      </p:cBhvr>
                                    </p:animEffect>
                                  </p:childTnLst>
                                </p:cTn>
                              </p:par>
                              <p:par>
                                <p:cTn id="828" presetID="10" presetClass="entr" presetSubtype="0" fill="hold" nodeType="withEffect">
                                  <p:stCondLst>
                                    <p:cond delay="1000"/>
                                  </p:stCondLst>
                                  <p:childTnLst>
                                    <p:set>
                                      <p:cBhvr>
                                        <p:cTn id="829" dur="1" fill="hold">
                                          <p:stCondLst>
                                            <p:cond delay="0"/>
                                          </p:stCondLst>
                                        </p:cTn>
                                        <p:tgtEl>
                                          <p:spTgt spid="20723"/>
                                        </p:tgtEl>
                                        <p:attrNameLst>
                                          <p:attrName>style.visibility</p:attrName>
                                        </p:attrNameLst>
                                      </p:cBhvr>
                                      <p:to>
                                        <p:strVal val="visible"/>
                                      </p:to>
                                    </p:set>
                                    <p:animEffect transition="in" filter="fade">
                                      <p:cBhvr>
                                        <p:cTn id="830" dur="2000"/>
                                        <p:tgtEl>
                                          <p:spTgt spid="20723"/>
                                        </p:tgtEl>
                                      </p:cBhvr>
                                    </p:animEffect>
                                  </p:childTnLst>
                                </p:cTn>
                              </p:par>
                              <p:par>
                                <p:cTn id="831" presetID="10" presetClass="entr" presetSubtype="0" fill="hold" grpId="0" nodeType="withEffect">
                                  <p:stCondLst>
                                    <p:cond delay="1000"/>
                                  </p:stCondLst>
                                  <p:childTnLst>
                                    <p:set>
                                      <p:cBhvr>
                                        <p:cTn id="832" dur="1" fill="hold">
                                          <p:stCondLst>
                                            <p:cond delay="0"/>
                                          </p:stCondLst>
                                        </p:cTn>
                                        <p:tgtEl>
                                          <p:spTgt spid="20727"/>
                                        </p:tgtEl>
                                        <p:attrNameLst>
                                          <p:attrName>style.visibility</p:attrName>
                                        </p:attrNameLst>
                                      </p:cBhvr>
                                      <p:to>
                                        <p:strVal val="visible"/>
                                      </p:to>
                                    </p:set>
                                    <p:animEffect transition="in" filter="fade">
                                      <p:cBhvr>
                                        <p:cTn id="833" dur="2000"/>
                                        <p:tgtEl>
                                          <p:spTgt spid="20727"/>
                                        </p:tgtEl>
                                      </p:cBhvr>
                                    </p:animEffect>
                                  </p:childTnLst>
                                </p:cTn>
                              </p:par>
                              <p:par>
                                <p:cTn id="834" presetID="10" presetClass="entr" presetSubtype="0" fill="hold" grpId="0" nodeType="withEffect">
                                  <p:stCondLst>
                                    <p:cond delay="1000"/>
                                  </p:stCondLst>
                                  <p:childTnLst>
                                    <p:set>
                                      <p:cBhvr>
                                        <p:cTn id="835" dur="1" fill="hold">
                                          <p:stCondLst>
                                            <p:cond delay="0"/>
                                          </p:stCondLst>
                                        </p:cTn>
                                        <p:tgtEl>
                                          <p:spTgt spid="20726"/>
                                        </p:tgtEl>
                                        <p:attrNameLst>
                                          <p:attrName>style.visibility</p:attrName>
                                        </p:attrNameLst>
                                      </p:cBhvr>
                                      <p:to>
                                        <p:strVal val="visible"/>
                                      </p:to>
                                    </p:set>
                                    <p:animEffect transition="in" filter="fade">
                                      <p:cBhvr>
                                        <p:cTn id="836" dur="2000"/>
                                        <p:tgtEl>
                                          <p:spTgt spid="20726"/>
                                        </p:tgtEl>
                                      </p:cBhvr>
                                    </p:animEffect>
                                  </p:childTnLst>
                                </p:cTn>
                              </p:par>
                              <p:par>
                                <p:cTn id="837" presetID="10" presetClass="entr" presetSubtype="0" fill="hold" nodeType="withEffect">
                                  <p:stCondLst>
                                    <p:cond delay="1000"/>
                                  </p:stCondLst>
                                  <p:childTnLst>
                                    <p:set>
                                      <p:cBhvr>
                                        <p:cTn id="838" dur="1" fill="hold">
                                          <p:stCondLst>
                                            <p:cond delay="0"/>
                                          </p:stCondLst>
                                        </p:cTn>
                                        <p:tgtEl>
                                          <p:spTgt spid="20722"/>
                                        </p:tgtEl>
                                        <p:attrNameLst>
                                          <p:attrName>style.visibility</p:attrName>
                                        </p:attrNameLst>
                                      </p:cBhvr>
                                      <p:to>
                                        <p:strVal val="visible"/>
                                      </p:to>
                                    </p:set>
                                    <p:animEffect transition="in" filter="fade">
                                      <p:cBhvr>
                                        <p:cTn id="839" dur="2000"/>
                                        <p:tgtEl>
                                          <p:spTgt spid="20722"/>
                                        </p:tgtEl>
                                      </p:cBhvr>
                                    </p:animEffect>
                                  </p:childTnLst>
                                </p:cTn>
                              </p:par>
                              <p:par>
                                <p:cTn id="840" presetID="10" presetClass="entr" presetSubtype="0" fill="hold" nodeType="withEffect">
                                  <p:stCondLst>
                                    <p:cond delay="1000"/>
                                  </p:stCondLst>
                                  <p:childTnLst>
                                    <p:set>
                                      <p:cBhvr>
                                        <p:cTn id="841" dur="1" fill="hold">
                                          <p:stCondLst>
                                            <p:cond delay="0"/>
                                          </p:stCondLst>
                                        </p:cTn>
                                        <p:tgtEl>
                                          <p:spTgt spid="20728"/>
                                        </p:tgtEl>
                                        <p:attrNameLst>
                                          <p:attrName>style.visibility</p:attrName>
                                        </p:attrNameLst>
                                      </p:cBhvr>
                                      <p:to>
                                        <p:strVal val="visible"/>
                                      </p:to>
                                    </p:set>
                                    <p:animEffect transition="in" filter="fade">
                                      <p:cBhvr>
                                        <p:cTn id="842" dur="2000"/>
                                        <p:tgtEl>
                                          <p:spTgt spid="20728"/>
                                        </p:tgtEl>
                                      </p:cBhvr>
                                    </p:animEffect>
                                  </p:childTnLst>
                                </p:cTn>
                              </p:par>
                              <p:par>
                                <p:cTn id="843" presetID="10" presetClass="entr" presetSubtype="0" fill="hold" grpId="0" nodeType="withEffect">
                                  <p:stCondLst>
                                    <p:cond delay="1000"/>
                                  </p:stCondLst>
                                  <p:childTnLst>
                                    <p:set>
                                      <p:cBhvr>
                                        <p:cTn id="844" dur="1" fill="hold">
                                          <p:stCondLst>
                                            <p:cond delay="0"/>
                                          </p:stCondLst>
                                        </p:cTn>
                                        <p:tgtEl>
                                          <p:spTgt spid="20729"/>
                                        </p:tgtEl>
                                        <p:attrNameLst>
                                          <p:attrName>style.visibility</p:attrName>
                                        </p:attrNameLst>
                                      </p:cBhvr>
                                      <p:to>
                                        <p:strVal val="visible"/>
                                      </p:to>
                                    </p:set>
                                    <p:animEffect transition="in" filter="fade">
                                      <p:cBhvr>
                                        <p:cTn id="845" dur="2000"/>
                                        <p:tgtEl>
                                          <p:spTgt spid="20729"/>
                                        </p:tgtEl>
                                      </p:cBhvr>
                                    </p:animEffect>
                                  </p:childTnLst>
                                </p:cTn>
                              </p:par>
                              <p:par>
                                <p:cTn id="846" presetID="10" presetClass="entr" presetSubtype="0" fill="hold" grpId="0" nodeType="withEffect">
                                  <p:stCondLst>
                                    <p:cond delay="1000"/>
                                  </p:stCondLst>
                                  <p:childTnLst>
                                    <p:set>
                                      <p:cBhvr>
                                        <p:cTn id="847" dur="1" fill="hold">
                                          <p:stCondLst>
                                            <p:cond delay="0"/>
                                          </p:stCondLst>
                                        </p:cTn>
                                        <p:tgtEl>
                                          <p:spTgt spid="20730"/>
                                        </p:tgtEl>
                                        <p:attrNameLst>
                                          <p:attrName>style.visibility</p:attrName>
                                        </p:attrNameLst>
                                      </p:cBhvr>
                                      <p:to>
                                        <p:strVal val="visible"/>
                                      </p:to>
                                    </p:set>
                                    <p:animEffect transition="in" filter="fade">
                                      <p:cBhvr>
                                        <p:cTn id="848" dur="2000"/>
                                        <p:tgtEl>
                                          <p:spTgt spid="20730"/>
                                        </p:tgtEl>
                                      </p:cBhvr>
                                    </p:animEffect>
                                  </p:childTnLst>
                                </p:cTn>
                              </p:par>
                              <p:par>
                                <p:cTn id="849" presetID="10" presetClass="entr" presetSubtype="0" fill="hold" grpId="0" nodeType="withEffect">
                                  <p:stCondLst>
                                    <p:cond delay="1000"/>
                                  </p:stCondLst>
                                  <p:childTnLst>
                                    <p:set>
                                      <p:cBhvr>
                                        <p:cTn id="850" dur="1" fill="hold">
                                          <p:stCondLst>
                                            <p:cond delay="0"/>
                                          </p:stCondLst>
                                        </p:cTn>
                                        <p:tgtEl>
                                          <p:spTgt spid="20731"/>
                                        </p:tgtEl>
                                        <p:attrNameLst>
                                          <p:attrName>style.visibility</p:attrName>
                                        </p:attrNameLst>
                                      </p:cBhvr>
                                      <p:to>
                                        <p:strVal val="visible"/>
                                      </p:to>
                                    </p:set>
                                    <p:animEffect transition="in" filter="fade">
                                      <p:cBhvr>
                                        <p:cTn id="851" dur="2000"/>
                                        <p:tgtEl>
                                          <p:spTgt spid="20731"/>
                                        </p:tgtEl>
                                      </p:cBhvr>
                                    </p:animEffect>
                                  </p:childTnLst>
                                </p:cTn>
                              </p:par>
                              <p:par>
                                <p:cTn id="852" presetID="10" presetClass="entr" presetSubtype="0" fill="hold" grpId="0" nodeType="withEffect">
                                  <p:stCondLst>
                                    <p:cond delay="1000"/>
                                  </p:stCondLst>
                                  <p:childTnLst>
                                    <p:set>
                                      <p:cBhvr>
                                        <p:cTn id="853" dur="1" fill="hold">
                                          <p:stCondLst>
                                            <p:cond delay="0"/>
                                          </p:stCondLst>
                                        </p:cTn>
                                        <p:tgtEl>
                                          <p:spTgt spid="20732"/>
                                        </p:tgtEl>
                                        <p:attrNameLst>
                                          <p:attrName>style.visibility</p:attrName>
                                        </p:attrNameLst>
                                      </p:cBhvr>
                                      <p:to>
                                        <p:strVal val="visible"/>
                                      </p:to>
                                    </p:set>
                                    <p:animEffect transition="in" filter="fade">
                                      <p:cBhvr>
                                        <p:cTn id="854" dur="2000"/>
                                        <p:tgtEl>
                                          <p:spTgt spid="20732"/>
                                        </p:tgtEl>
                                      </p:cBhvr>
                                    </p:animEffect>
                                  </p:childTnLst>
                                </p:cTn>
                              </p:par>
                              <p:par>
                                <p:cTn id="855" presetID="10" presetClass="entr" presetSubtype="0" fill="hold" grpId="0" nodeType="withEffect">
                                  <p:stCondLst>
                                    <p:cond delay="1000"/>
                                  </p:stCondLst>
                                  <p:childTnLst>
                                    <p:set>
                                      <p:cBhvr>
                                        <p:cTn id="856" dur="1" fill="hold">
                                          <p:stCondLst>
                                            <p:cond delay="0"/>
                                          </p:stCondLst>
                                        </p:cTn>
                                        <p:tgtEl>
                                          <p:spTgt spid="20733"/>
                                        </p:tgtEl>
                                        <p:attrNameLst>
                                          <p:attrName>style.visibility</p:attrName>
                                        </p:attrNameLst>
                                      </p:cBhvr>
                                      <p:to>
                                        <p:strVal val="visible"/>
                                      </p:to>
                                    </p:set>
                                    <p:animEffect transition="in" filter="fade">
                                      <p:cBhvr>
                                        <p:cTn id="857" dur="2000"/>
                                        <p:tgtEl>
                                          <p:spTgt spid="20733"/>
                                        </p:tgtEl>
                                      </p:cBhvr>
                                    </p:animEffect>
                                  </p:childTnLst>
                                </p:cTn>
                              </p:par>
                              <p:par>
                                <p:cTn id="858" presetID="10" presetClass="entr" presetSubtype="0" fill="hold" grpId="0" nodeType="withEffect">
                                  <p:stCondLst>
                                    <p:cond delay="1000"/>
                                  </p:stCondLst>
                                  <p:childTnLst>
                                    <p:set>
                                      <p:cBhvr>
                                        <p:cTn id="859" dur="1" fill="hold">
                                          <p:stCondLst>
                                            <p:cond delay="0"/>
                                          </p:stCondLst>
                                        </p:cTn>
                                        <p:tgtEl>
                                          <p:spTgt spid="20736"/>
                                        </p:tgtEl>
                                        <p:attrNameLst>
                                          <p:attrName>style.visibility</p:attrName>
                                        </p:attrNameLst>
                                      </p:cBhvr>
                                      <p:to>
                                        <p:strVal val="visible"/>
                                      </p:to>
                                    </p:set>
                                    <p:animEffect transition="in" filter="fade">
                                      <p:cBhvr>
                                        <p:cTn id="860" dur="1000"/>
                                        <p:tgtEl>
                                          <p:spTgt spid="20736"/>
                                        </p:tgtEl>
                                      </p:cBhvr>
                                    </p:animEffect>
                                  </p:childTnLst>
                                </p:cTn>
                              </p:par>
                              <p:par>
                                <p:cTn id="861" presetID="10" presetClass="entr" presetSubtype="0" fill="hold" grpId="0" nodeType="withEffect">
                                  <p:stCondLst>
                                    <p:cond delay="1000"/>
                                  </p:stCondLst>
                                  <p:childTnLst>
                                    <p:set>
                                      <p:cBhvr>
                                        <p:cTn id="862" dur="1" fill="hold">
                                          <p:stCondLst>
                                            <p:cond delay="0"/>
                                          </p:stCondLst>
                                        </p:cTn>
                                        <p:tgtEl>
                                          <p:spTgt spid="20734"/>
                                        </p:tgtEl>
                                        <p:attrNameLst>
                                          <p:attrName>style.visibility</p:attrName>
                                        </p:attrNameLst>
                                      </p:cBhvr>
                                      <p:to>
                                        <p:strVal val="visible"/>
                                      </p:to>
                                    </p:set>
                                    <p:animEffect transition="in" filter="fade">
                                      <p:cBhvr>
                                        <p:cTn id="863" dur="2000"/>
                                        <p:tgtEl>
                                          <p:spTgt spid="20734"/>
                                        </p:tgtEl>
                                      </p:cBhvr>
                                    </p:animEffect>
                                  </p:childTnLst>
                                </p:cTn>
                              </p:par>
                              <p:par>
                                <p:cTn id="864" presetID="10" presetClass="entr" presetSubtype="0" fill="hold" grpId="0" nodeType="withEffect">
                                  <p:stCondLst>
                                    <p:cond delay="1000"/>
                                  </p:stCondLst>
                                  <p:childTnLst>
                                    <p:set>
                                      <p:cBhvr>
                                        <p:cTn id="865" dur="1" fill="hold">
                                          <p:stCondLst>
                                            <p:cond delay="0"/>
                                          </p:stCondLst>
                                        </p:cTn>
                                        <p:tgtEl>
                                          <p:spTgt spid="20735"/>
                                        </p:tgtEl>
                                        <p:attrNameLst>
                                          <p:attrName>style.visibility</p:attrName>
                                        </p:attrNameLst>
                                      </p:cBhvr>
                                      <p:to>
                                        <p:strVal val="visible"/>
                                      </p:to>
                                    </p:set>
                                    <p:animEffect transition="in" filter="fade">
                                      <p:cBhvr>
                                        <p:cTn id="866" dur="2000"/>
                                        <p:tgtEl>
                                          <p:spTgt spid="20735"/>
                                        </p:tgtEl>
                                      </p:cBhvr>
                                    </p:animEffect>
                                  </p:childTnLst>
                                </p:cTn>
                              </p:par>
                              <p:par>
                                <p:cTn id="867" presetID="9" presetClass="emph" presetSubtype="0" grpId="0" nodeType="withEffect">
                                  <p:stCondLst>
                                    <p:cond delay="1000"/>
                                  </p:stCondLst>
                                  <p:endCondLst>
                                    <p:cond evt="onNext" delay="0">
                                      <p:tgtEl>
                                        <p:sldTgt/>
                                      </p:tgtEl>
                                    </p:cond>
                                  </p:endCondLst>
                                  <p:childTnLst>
                                    <p:set>
                                      <p:cBhvr rctx="PPT">
                                        <p:cTn id="868" dur="indefinite"/>
                                        <p:tgtEl>
                                          <p:spTgt spid="20575"/>
                                        </p:tgtEl>
                                        <p:attrNameLst>
                                          <p:attrName>style.opacity</p:attrName>
                                        </p:attrNameLst>
                                      </p:cBhvr>
                                      <p:to>
                                        <p:strVal val="0.5"/>
                                      </p:to>
                                    </p:set>
                                    <p:animEffect filter="image" prLst="opacity: 0.5">
                                      <p:cBhvr rctx="IE">
                                        <p:cTn id="869" dur="indefinite"/>
                                        <p:tgtEl>
                                          <p:spTgt spid="20575"/>
                                        </p:tgtEl>
                                      </p:cBhvr>
                                    </p:animEffect>
                                  </p:childTnLst>
                                </p:cTn>
                              </p:par>
                            </p:childTnLst>
                          </p:cTn>
                        </p:par>
                      </p:childTnLst>
                    </p:cTn>
                  </p:par>
                  <p:par>
                    <p:cTn id="870" fill="hold">
                      <p:stCondLst>
                        <p:cond delay="indefinite"/>
                      </p:stCondLst>
                      <p:childTnLst>
                        <p:par>
                          <p:cTn id="871" fill="hold">
                            <p:stCondLst>
                              <p:cond delay="0"/>
                            </p:stCondLst>
                            <p:childTnLst>
                              <p:par>
                                <p:cTn id="872" presetID="10" presetClass="exit" presetSubtype="0" fill="hold" grpId="1" nodeType="clickEffect">
                                  <p:stCondLst>
                                    <p:cond delay="0"/>
                                  </p:stCondLst>
                                  <p:childTnLst>
                                    <p:animEffect transition="out" filter="fade">
                                      <p:cBhvr>
                                        <p:cTn id="873" dur="2000"/>
                                        <p:tgtEl>
                                          <p:spTgt spid="20726"/>
                                        </p:tgtEl>
                                      </p:cBhvr>
                                    </p:animEffect>
                                    <p:set>
                                      <p:cBhvr>
                                        <p:cTn id="874" dur="1" fill="hold">
                                          <p:stCondLst>
                                            <p:cond delay="1999"/>
                                          </p:stCondLst>
                                        </p:cTn>
                                        <p:tgtEl>
                                          <p:spTgt spid="20726"/>
                                        </p:tgtEl>
                                        <p:attrNameLst>
                                          <p:attrName>style.visibility</p:attrName>
                                        </p:attrNameLst>
                                      </p:cBhvr>
                                      <p:to>
                                        <p:strVal val="hidden"/>
                                      </p:to>
                                    </p:set>
                                  </p:childTnLst>
                                </p:cTn>
                              </p:par>
                              <p:par>
                                <p:cTn id="875" presetID="10" presetClass="exit" presetSubtype="0" fill="hold" grpId="1" nodeType="withEffect">
                                  <p:stCondLst>
                                    <p:cond delay="0"/>
                                  </p:stCondLst>
                                  <p:childTnLst>
                                    <p:animEffect transition="out" filter="fade">
                                      <p:cBhvr>
                                        <p:cTn id="876" dur="2000"/>
                                        <p:tgtEl>
                                          <p:spTgt spid="20727"/>
                                        </p:tgtEl>
                                      </p:cBhvr>
                                    </p:animEffect>
                                    <p:set>
                                      <p:cBhvr>
                                        <p:cTn id="877" dur="1" fill="hold">
                                          <p:stCondLst>
                                            <p:cond delay="1999"/>
                                          </p:stCondLst>
                                        </p:cTn>
                                        <p:tgtEl>
                                          <p:spTgt spid="20727"/>
                                        </p:tgtEl>
                                        <p:attrNameLst>
                                          <p:attrName>style.visibility</p:attrName>
                                        </p:attrNameLst>
                                      </p:cBhvr>
                                      <p:to>
                                        <p:strVal val="hidden"/>
                                      </p:to>
                                    </p:set>
                                  </p:childTnLst>
                                </p:cTn>
                              </p:par>
                              <p:par>
                                <p:cTn id="878" presetID="10" presetClass="exit" presetSubtype="0" fill="hold" nodeType="withEffect">
                                  <p:stCondLst>
                                    <p:cond delay="0"/>
                                  </p:stCondLst>
                                  <p:childTnLst>
                                    <p:animEffect transition="out" filter="fade">
                                      <p:cBhvr>
                                        <p:cTn id="879" dur="2000"/>
                                        <p:tgtEl>
                                          <p:spTgt spid="20724"/>
                                        </p:tgtEl>
                                      </p:cBhvr>
                                    </p:animEffect>
                                    <p:set>
                                      <p:cBhvr>
                                        <p:cTn id="880" dur="1" fill="hold">
                                          <p:stCondLst>
                                            <p:cond delay="1999"/>
                                          </p:stCondLst>
                                        </p:cTn>
                                        <p:tgtEl>
                                          <p:spTgt spid="20724"/>
                                        </p:tgtEl>
                                        <p:attrNameLst>
                                          <p:attrName>style.visibility</p:attrName>
                                        </p:attrNameLst>
                                      </p:cBhvr>
                                      <p:to>
                                        <p:strVal val="hidden"/>
                                      </p:to>
                                    </p:set>
                                  </p:childTnLst>
                                </p:cTn>
                              </p:par>
                              <p:par>
                                <p:cTn id="881" presetID="10" presetClass="exit" presetSubtype="0" fill="hold" nodeType="withEffect">
                                  <p:stCondLst>
                                    <p:cond delay="0"/>
                                  </p:stCondLst>
                                  <p:childTnLst>
                                    <p:animEffect transition="out" filter="fade">
                                      <p:cBhvr>
                                        <p:cTn id="882" dur="2000"/>
                                        <p:tgtEl>
                                          <p:spTgt spid="20723"/>
                                        </p:tgtEl>
                                      </p:cBhvr>
                                    </p:animEffect>
                                    <p:set>
                                      <p:cBhvr>
                                        <p:cTn id="883" dur="1" fill="hold">
                                          <p:stCondLst>
                                            <p:cond delay="1999"/>
                                          </p:stCondLst>
                                        </p:cTn>
                                        <p:tgtEl>
                                          <p:spTgt spid="20723"/>
                                        </p:tgtEl>
                                        <p:attrNameLst>
                                          <p:attrName>style.visibility</p:attrName>
                                        </p:attrNameLst>
                                      </p:cBhvr>
                                      <p:to>
                                        <p:strVal val="hidden"/>
                                      </p:to>
                                    </p:set>
                                  </p:childTnLst>
                                </p:cTn>
                              </p:par>
                              <p:par>
                                <p:cTn id="884" presetID="10" presetClass="exit" presetSubtype="0" fill="hold" nodeType="withEffect">
                                  <p:stCondLst>
                                    <p:cond delay="0"/>
                                  </p:stCondLst>
                                  <p:childTnLst>
                                    <p:animEffect transition="out" filter="fade">
                                      <p:cBhvr>
                                        <p:cTn id="885" dur="2000"/>
                                        <p:tgtEl>
                                          <p:spTgt spid="20722"/>
                                        </p:tgtEl>
                                      </p:cBhvr>
                                    </p:animEffect>
                                    <p:set>
                                      <p:cBhvr>
                                        <p:cTn id="886" dur="1" fill="hold">
                                          <p:stCondLst>
                                            <p:cond delay="1999"/>
                                          </p:stCondLst>
                                        </p:cTn>
                                        <p:tgtEl>
                                          <p:spTgt spid="20722"/>
                                        </p:tgtEl>
                                        <p:attrNameLst>
                                          <p:attrName>style.visibility</p:attrName>
                                        </p:attrNameLst>
                                      </p:cBhvr>
                                      <p:to>
                                        <p:strVal val="hidden"/>
                                      </p:to>
                                    </p:set>
                                  </p:childTnLst>
                                </p:cTn>
                              </p:par>
                              <p:par>
                                <p:cTn id="887" presetID="10" presetClass="exit" presetSubtype="0" fill="hold" nodeType="withEffect">
                                  <p:stCondLst>
                                    <p:cond delay="0"/>
                                  </p:stCondLst>
                                  <p:childTnLst>
                                    <p:animEffect transition="out" filter="fade">
                                      <p:cBhvr>
                                        <p:cTn id="888" dur="2000"/>
                                        <p:tgtEl>
                                          <p:spTgt spid="20728"/>
                                        </p:tgtEl>
                                      </p:cBhvr>
                                    </p:animEffect>
                                    <p:set>
                                      <p:cBhvr>
                                        <p:cTn id="889" dur="1" fill="hold">
                                          <p:stCondLst>
                                            <p:cond delay="1999"/>
                                          </p:stCondLst>
                                        </p:cTn>
                                        <p:tgtEl>
                                          <p:spTgt spid="20728"/>
                                        </p:tgtEl>
                                        <p:attrNameLst>
                                          <p:attrName>style.visibility</p:attrName>
                                        </p:attrNameLst>
                                      </p:cBhvr>
                                      <p:to>
                                        <p:strVal val="hidden"/>
                                      </p:to>
                                    </p:set>
                                  </p:childTnLst>
                                </p:cTn>
                              </p:par>
                              <p:par>
                                <p:cTn id="890" presetID="10" presetClass="exit" presetSubtype="0" fill="hold" grpId="1" nodeType="withEffect">
                                  <p:stCondLst>
                                    <p:cond delay="0"/>
                                  </p:stCondLst>
                                  <p:childTnLst>
                                    <p:animEffect transition="out" filter="fade">
                                      <p:cBhvr>
                                        <p:cTn id="891" dur="2000"/>
                                        <p:tgtEl>
                                          <p:spTgt spid="20729"/>
                                        </p:tgtEl>
                                      </p:cBhvr>
                                    </p:animEffect>
                                    <p:set>
                                      <p:cBhvr>
                                        <p:cTn id="892" dur="1" fill="hold">
                                          <p:stCondLst>
                                            <p:cond delay="1999"/>
                                          </p:stCondLst>
                                        </p:cTn>
                                        <p:tgtEl>
                                          <p:spTgt spid="20729"/>
                                        </p:tgtEl>
                                        <p:attrNameLst>
                                          <p:attrName>style.visibility</p:attrName>
                                        </p:attrNameLst>
                                      </p:cBhvr>
                                      <p:to>
                                        <p:strVal val="hidden"/>
                                      </p:to>
                                    </p:set>
                                  </p:childTnLst>
                                </p:cTn>
                              </p:par>
                              <p:par>
                                <p:cTn id="893" presetID="10" presetClass="exit" presetSubtype="0" fill="hold" grpId="1" nodeType="withEffect">
                                  <p:stCondLst>
                                    <p:cond delay="0"/>
                                  </p:stCondLst>
                                  <p:childTnLst>
                                    <p:animEffect transition="out" filter="fade">
                                      <p:cBhvr>
                                        <p:cTn id="894" dur="2000"/>
                                        <p:tgtEl>
                                          <p:spTgt spid="20730"/>
                                        </p:tgtEl>
                                      </p:cBhvr>
                                    </p:animEffect>
                                    <p:set>
                                      <p:cBhvr>
                                        <p:cTn id="895" dur="1" fill="hold">
                                          <p:stCondLst>
                                            <p:cond delay="1999"/>
                                          </p:stCondLst>
                                        </p:cTn>
                                        <p:tgtEl>
                                          <p:spTgt spid="20730"/>
                                        </p:tgtEl>
                                        <p:attrNameLst>
                                          <p:attrName>style.visibility</p:attrName>
                                        </p:attrNameLst>
                                      </p:cBhvr>
                                      <p:to>
                                        <p:strVal val="hidden"/>
                                      </p:to>
                                    </p:set>
                                  </p:childTnLst>
                                </p:cTn>
                              </p:par>
                              <p:par>
                                <p:cTn id="896" presetID="10" presetClass="exit" presetSubtype="0" fill="hold" grpId="1" nodeType="withEffect">
                                  <p:stCondLst>
                                    <p:cond delay="0"/>
                                  </p:stCondLst>
                                  <p:childTnLst>
                                    <p:animEffect transition="out" filter="fade">
                                      <p:cBhvr>
                                        <p:cTn id="897" dur="2000"/>
                                        <p:tgtEl>
                                          <p:spTgt spid="20731"/>
                                        </p:tgtEl>
                                      </p:cBhvr>
                                    </p:animEffect>
                                    <p:set>
                                      <p:cBhvr>
                                        <p:cTn id="898" dur="1" fill="hold">
                                          <p:stCondLst>
                                            <p:cond delay="1999"/>
                                          </p:stCondLst>
                                        </p:cTn>
                                        <p:tgtEl>
                                          <p:spTgt spid="20731"/>
                                        </p:tgtEl>
                                        <p:attrNameLst>
                                          <p:attrName>style.visibility</p:attrName>
                                        </p:attrNameLst>
                                      </p:cBhvr>
                                      <p:to>
                                        <p:strVal val="hidden"/>
                                      </p:to>
                                    </p:set>
                                  </p:childTnLst>
                                </p:cTn>
                              </p:par>
                              <p:par>
                                <p:cTn id="899" presetID="10" presetClass="exit" presetSubtype="0" fill="hold" grpId="1" nodeType="withEffect">
                                  <p:stCondLst>
                                    <p:cond delay="0"/>
                                  </p:stCondLst>
                                  <p:childTnLst>
                                    <p:animEffect transition="out" filter="fade">
                                      <p:cBhvr>
                                        <p:cTn id="900" dur="2000"/>
                                        <p:tgtEl>
                                          <p:spTgt spid="20732"/>
                                        </p:tgtEl>
                                      </p:cBhvr>
                                    </p:animEffect>
                                    <p:set>
                                      <p:cBhvr>
                                        <p:cTn id="901" dur="1" fill="hold">
                                          <p:stCondLst>
                                            <p:cond delay="1999"/>
                                          </p:stCondLst>
                                        </p:cTn>
                                        <p:tgtEl>
                                          <p:spTgt spid="20732"/>
                                        </p:tgtEl>
                                        <p:attrNameLst>
                                          <p:attrName>style.visibility</p:attrName>
                                        </p:attrNameLst>
                                      </p:cBhvr>
                                      <p:to>
                                        <p:strVal val="hidden"/>
                                      </p:to>
                                    </p:set>
                                  </p:childTnLst>
                                </p:cTn>
                              </p:par>
                              <p:par>
                                <p:cTn id="902" presetID="10" presetClass="exit" presetSubtype="0" fill="hold" grpId="1" nodeType="withEffect">
                                  <p:stCondLst>
                                    <p:cond delay="0"/>
                                  </p:stCondLst>
                                  <p:childTnLst>
                                    <p:animEffect transition="out" filter="fade">
                                      <p:cBhvr>
                                        <p:cTn id="903" dur="2000"/>
                                        <p:tgtEl>
                                          <p:spTgt spid="20733"/>
                                        </p:tgtEl>
                                      </p:cBhvr>
                                    </p:animEffect>
                                    <p:set>
                                      <p:cBhvr>
                                        <p:cTn id="904" dur="1" fill="hold">
                                          <p:stCondLst>
                                            <p:cond delay="1999"/>
                                          </p:stCondLst>
                                        </p:cTn>
                                        <p:tgtEl>
                                          <p:spTgt spid="20733"/>
                                        </p:tgtEl>
                                        <p:attrNameLst>
                                          <p:attrName>style.visibility</p:attrName>
                                        </p:attrNameLst>
                                      </p:cBhvr>
                                      <p:to>
                                        <p:strVal val="hidden"/>
                                      </p:to>
                                    </p:set>
                                  </p:childTnLst>
                                </p:cTn>
                              </p:par>
                              <p:par>
                                <p:cTn id="905" presetID="10" presetClass="exit" presetSubtype="0" fill="hold" grpId="1" nodeType="withEffect">
                                  <p:stCondLst>
                                    <p:cond delay="0"/>
                                  </p:stCondLst>
                                  <p:childTnLst>
                                    <p:animEffect transition="out" filter="fade">
                                      <p:cBhvr>
                                        <p:cTn id="906" dur="2000"/>
                                        <p:tgtEl>
                                          <p:spTgt spid="20734"/>
                                        </p:tgtEl>
                                      </p:cBhvr>
                                    </p:animEffect>
                                    <p:set>
                                      <p:cBhvr>
                                        <p:cTn id="907" dur="1" fill="hold">
                                          <p:stCondLst>
                                            <p:cond delay="1999"/>
                                          </p:stCondLst>
                                        </p:cTn>
                                        <p:tgtEl>
                                          <p:spTgt spid="20734"/>
                                        </p:tgtEl>
                                        <p:attrNameLst>
                                          <p:attrName>style.visibility</p:attrName>
                                        </p:attrNameLst>
                                      </p:cBhvr>
                                      <p:to>
                                        <p:strVal val="hidden"/>
                                      </p:to>
                                    </p:set>
                                  </p:childTnLst>
                                </p:cTn>
                              </p:par>
                              <p:par>
                                <p:cTn id="908" presetID="10" presetClass="exit" presetSubtype="0" fill="hold" grpId="1" nodeType="withEffect">
                                  <p:stCondLst>
                                    <p:cond delay="0"/>
                                  </p:stCondLst>
                                  <p:childTnLst>
                                    <p:animEffect transition="out" filter="fade">
                                      <p:cBhvr>
                                        <p:cTn id="909" dur="2000"/>
                                        <p:tgtEl>
                                          <p:spTgt spid="20735"/>
                                        </p:tgtEl>
                                      </p:cBhvr>
                                    </p:animEffect>
                                    <p:set>
                                      <p:cBhvr>
                                        <p:cTn id="910" dur="1" fill="hold">
                                          <p:stCondLst>
                                            <p:cond delay="1999"/>
                                          </p:stCondLst>
                                        </p:cTn>
                                        <p:tgtEl>
                                          <p:spTgt spid="20735"/>
                                        </p:tgtEl>
                                        <p:attrNameLst>
                                          <p:attrName>style.visibility</p:attrName>
                                        </p:attrNameLst>
                                      </p:cBhvr>
                                      <p:to>
                                        <p:strVal val="hidden"/>
                                      </p:to>
                                    </p:set>
                                  </p:childTnLst>
                                </p:cTn>
                              </p:par>
                              <p:par>
                                <p:cTn id="911" presetID="16" presetClass="exit" presetSubtype="26" fill="hold" grpId="1" nodeType="withEffect">
                                  <p:stCondLst>
                                    <p:cond delay="0"/>
                                  </p:stCondLst>
                                  <p:childTnLst>
                                    <p:animEffect transition="out" filter="barn(inHorizontal)">
                                      <p:cBhvr>
                                        <p:cTn id="912" dur="1000"/>
                                        <p:tgtEl>
                                          <p:spTgt spid="20712"/>
                                        </p:tgtEl>
                                      </p:cBhvr>
                                    </p:animEffect>
                                    <p:set>
                                      <p:cBhvr>
                                        <p:cTn id="913" dur="1" fill="hold">
                                          <p:stCondLst>
                                            <p:cond delay="999"/>
                                          </p:stCondLst>
                                        </p:cTn>
                                        <p:tgtEl>
                                          <p:spTgt spid="20712"/>
                                        </p:tgtEl>
                                        <p:attrNameLst>
                                          <p:attrName>style.visibility</p:attrName>
                                        </p:attrNameLst>
                                      </p:cBhvr>
                                      <p:to>
                                        <p:strVal val="hidden"/>
                                      </p:to>
                                    </p:set>
                                  </p:childTnLst>
                                </p:cTn>
                              </p:par>
                              <p:par>
                                <p:cTn id="914" presetID="16" presetClass="exit" presetSubtype="26" fill="hold" grpId="1" nodeType="withEffect">
                                  <p:stCondLst>
                                    <p:cond delay="0"/>
                                  </p:stCondLst>
                                  <p:childTnLst>
                                    <p:animEffect transition="out" filter="barn(inHorizontal)">
                                      <p:cBhvr>
                                        <p:cTn id="915" dur="1000"/>
                                        <p:tgtEl>
                                          <p:spTgt spid="20713"/>
                                        </p:tgtEl>
                                      </p:cBhvr>
                                    </p:animEffect>
                                    <p:set>
                                      <p:cBhvr>
                                        <p:cTn id="916" dur="1" fill="hold">
                                          <p:stCondLst>
                                            <p:cond delay="999"/>
                                          </p:stCondLst>
                                        </p:cTn>
                                        <p:tgtEl>
                                          <p:spTgt spid="20713"/>
                                        </p:tgtEl>
                                        <p:attrNameLst>
                                          <p:attrName>style.visibility</p:attrName>
                                        </p:attrNameLst>
                                      </p:cBhvr>
                                      <p:to>
                                        <p:strVal val="hidden"/>
                                      </p:to>
                                    </p:set>
                                  </p:childTnLst>
                                </p:cTn>
                              </p:par>
                            </p:childTnLst>
                          </p:cTn>
                        </p:par>
                        <p:par>
                          <p:cTn id="917" fill="hold">
                            <p:stCondLst>
                              <p:cond delay="2000"/>
                            </p:stCondLst>
                            <p:childTnLst>
                              <p:par>
                                <p:cTn id="918" presetID="16" presetClass="entr" presetSubtype="26" fill="hold" grpId="0" nodeType="afterEffect">
                                  <p:stCondLst>
                                    <p:cond delay="0"/>
                                  </p:stCondLst>
                                  <p:childTnLst>
                                    <p:set>
                                      <p:cBhvr>
                                        <p:cTn id="919" dur="1" fill="hold">
                                          <p:stCondLst>
                                            <p:cond delay="0"/>
                                          </p:stCondLst>
                                        </p:cTn>
                                        <p:tgtEl>
                                          <p:spTgt spid="20750"/>
                                        </p:tgtEl>
                                        <p:attrNameLst>
                                          <p:attrName>style.visibility</p:attrName>
                                        </p:attrNameLst>
                                      </p:cBhvr>
                                      <p:to>
                                        <p:strVal val="visible"/>
                                      </p:to>
                                    </p:set>
                                    <p:animEffect transition="in" filter="barn(inHorizontal)">
                                      <p:cBhvr>
                                        <p:cTn id="920" dur="1000"/>
                                        <p:tgtEl>
                                          <p:spTgt spid="20750"/>
                                        </p:tgtEl>
                                      </p:cBhvr>
                                    </p:animEffect>
                                  </p:childTnLst>
                                </p:cTn>
                              </p:par>
                              <p:par>
                                <p:cTn id="921" presetID="16" presetClass="entr" presetSubtype="26" fill="hold" grpId="0" nodeType="withEffect">
                                  <p:stCondLst>
                                    <p:cond delay="0"/>
                                  </p:stCondLst>
                                  <p:childTnLst>
                                    <p:set>
                                      <p:cBhvr>
                                        <p:cTn id="922" dur="1" fill="hold">
                                          <p:stCondLst>
                                            <p:cond delay="0"/>
                                          </p:stCondLst>
                                        </p:cTn>
                                        <p:tgtEl>
                                          <p:spTgt spid="20751"/>
                                        </p:tgtEl>
                                        <p:attrNameLst>
                                          <p:attrName>style.visibility</p:attrName>
                                        </p:attrNameLst>
                                      </p:cBhvr>
                                      <p:to>
                                        <p:strVal val="visible"/>
                                      </p:to>
                                    </p:set>
                                    <p:animEffect transition="in" filter="barn(inHorizontal)">
                                      <p:cBhvr>
                                        <p:cTn id="923" dur="1000"/>
                                        <p:tgtEl>
                                          <p:spTgt spid="20751"/>
                                        </p:tgtEl>
                                      </p:cBhvr>
                                    </p:animEffect>
                                  </p:childTnLst>
                                </p:cTn>
                              </p:par>
                              <p:par>
                                <p:cTn id="924" presetID="10" presetClass="entr" presetSubtype="0" fill="hold" grpId="0" nodeType="withEffect">
                                  <p:stCondLst>
                                    <p:cond delay="0"/>
                                  </p:stCondLst>
                                  <p:childTnLst>
                                    <p:set>
                                      <p:cBhvr>
                                        <p:cTn id="925" dur="1" fill="hold">
                                          <p:stCondLst>
                                            <p:cond delay="0"/>
                                          </p:stCondLst>
                                        </p:cTn>
                                        <p:tgtEl>
                                          <p:spTgt spid="20785"/>
                                        </p:tgtEl>
                                        <p:attrNameLst>
                                          <p:attrName>style.visibility</p:attrName>
                                        </p:attrNameLst>
                                      </p:cBhvr>
                                      <p:to>
                                        <p:strVal val="visible"/>
                                      </p:to>
                                    </p:set>
                                    <p:animEffect transition="in" filter="fade">
                                      <p:cBhvr>
                                        <p:cTn id="926" dur="1000"/>
                                        <p:tgtEl>
                                          <p:spTgt spid="20785"/>
                                        </p:tgtEl>
                                      </p:cBhvr>
                                    </p:animEffect>
                                  </p:childTnLst>
                                </p:cTn>
                              </p:par>
                              <p:par>
                                <p:cTn id="927" presetID="10" presetClass="entr" presetSubtype="0" fill="hold" grpId="0" nodeType="withEffect">
                                  <p:stCondLst>
                                    <p:cond delay="0"/>
                                  </p:stCondLst>
                                  <p:childTnLst>
                                    <p:set>
                                      <p:cBhvr>
                                        <p:cTn id="928" dur="1" fill="hold">
                                          <p:stCondLst>
                                            <p:cond delay="0"/>
                                          </p:stCondLst>
                                        </p:cTn>
                                        <p:tgtEl>
                                          <p:spTgt spid="20783"/>
                                        </p:tgtEl>
                                        <p:attrNameLst>
                                          <p:attrName>style.visibility</p:attrName>
                                        </p:attrNameLst>
                                      </p:cBhvr>
                                      <p:to>
                                        <p:strVal val="visible"/>
                                      </p:to>
                                    </p:set>
                                    <p:animEffect transition="in" filter="fade">
                                      <p:cBhvr>
                                        <p:cTn id="929" dur="1000"/>
                                        <p:tgtEl>
                                          <p:spTgt spid="20783"/>
                                        </p:tgtEl>
                                      </p:cBhvr>
                                    </p:animEffect>
                                  </p:childTnLst>
                                </p:cTn>
                              </p:par>
                              <p:par>
                                <p:cTn id="930" presetID="10" presetClass="entr" presetSubtype="0" fill="hold" grpId="0" nodeType="withEffect">
                                  <p:stCondLst>
                                    <p:cond delay="0"/>
                                  </p:stCondLst>
                                  <p:childTnLst>
                                    <p:set>
                                      <p:cBhvr>
                                        <p:cTn id="931" dur="1" fill="hold">
                                          <p:stCondLst>
                                            <p:cond delay="0"/>
                                          </p:stCondLst>
                                        </p:cTn>
                                        <p:tgtEl>
                                          <p:spTgt spid="20784"/>
                                        </p:tgtEl>
                                        <p:attrNameLst>
                                          <p:attrName>style.visibility</p:attrName>
                                        </p:attrNameLst>
                                      </p:cBhvr>
                                      <p:to>
                                        <p:strVal val="visible"/>
                                      </p:to>
                                    </p:set>
                                    <p:animEffect transition="in" filter="fade">
                                      <p:cBhvr>
                                        <p:cTn id="932" dur="1000"/>
                                        <p:tgtEl>
                                          <p:spTgt spid="20784"/>
                                        </p:tgtEl>
                                      </p:cBhvr>
                                    </p:animEffect>
                                  </p:childTnLst>
                                </p:cTn>
                              </p:par>
                              <p:par>
                                <p:cTn id="933" presetID="10" presetClass="entr" presetSubtype="0" fill="hold" grpId="0" nodeType="withEffect">
                                  <p:stCondLst>
                                    <p:cond delay="0"/>
                                  </p:stCondLst>
                                  <p:childTnLst>
                                    <p:set>
                                      <p:cBhvr>
                                        <p:cTn id="934" dur="1" fill="hold">
                                          <p:stCondLst>
                                            <p:cond delay="0"/>
                                          </p:stCondLst>
                                        </p:cTn>
                                        <p:tgtEl>
                                          <p:spTgt spid="20908"/>
                                        </p:tgtEl>
                                        <p:attrNameLst>
                                          <p:attrName>style.visibility</p:attrName>
                                        </p:attrNameLst>
                                      </p:cBhvr>
                                      <p:to>
                                        <p:strVal val="visible"/>
                                      </p:to>
                                    </p:set>
                                    <p:animEffect transition="in" filter="fade">
                                      <p:cBhvr>
                                        <p:cTn id="935" dur="1000"/>
                                        <p:tgtEl>
                                          <p:spTgt spid="20908"/>
                                        </p:tgtEl>
                                      </p:cBhvr>
                                    </p:animEffect>
                                  </p:childTnLst>
                                </p:cTn>
                              </p:par>
                              <p:par>
                                <p:cTn id="936" presetID="10" presetClass="entr" presetSubtype="0" fill="hold" grpId="0" nodeType="withEffect">
                                  <p:stCondLst>
                                    <p:cond delay="500"/>
                                  </p:stCondLst>
                                  <p:childTnLst>
                                    <p:set>
                                      <p:cBhvr>
                                        <p:cTn id="937" dur="1" fill="hold">
                                          <p:stCondLst>
                                            <p:cond delay="0"/>
                                          </p:stCondLst>
                                        </p:cTn>
                                        <p:tgtEl>
                                          <p:spTgt spid="20910"/>
                                        </p:tgtEl>
                                        <p:attrNameLst>
                                          <p:attrName>style.visibility</p:attrName>
                                        </p:attrNameLst>
                                      </p:cBhvr>
                                      <p:to>
                                        <p:strVal val="visible"/>
                                      </p:to>
                                    </p:set>
                                    <p:animEffect transition="in" filter="fade">
                                      <p:cBhvr>
                                        <p:cTn id="938" dur="1000"/>
                                        <p:tgtEl>
                                          <p:spTgt spid="20910"/>
                                        </p:tgtEl>
                                      </p:cBhvr>
                                    </p:animEffect>
                                  </p:childTnLst>
                                </p:cTn>
                              </p:par>
                            </p:childTnLst>
                          </p:cTn>
                        </p:par>
                      </p:childTnLst>
                    </p:cTn>
                  </p:par>
                  <p:par>
                    <p:cTn id="939" fill="hold">
                      <p:stCondLst>
                        <p:cond delay="indefinite"/>
                      </p:stCondLst>
                      <p:childTnLst>
                        <p:par>
                          <p:cTn id="940" fill="hold">
                            <p:stCondLst>
                              <p:cond delay="0"/>
                            </p:stCondLst>
                            <p:childTnLst>
                              <p:par>
                                <p:cTn id="941" presetID="0" presetClass="path" presetSubtype="0" accel="50000" decel="50000" fill="hold" nodeType="clickEffect">
                                  <p:stCondLst>
                                    <p:cond delay="0"/>
                                  </p:stCondLst>
                                  <p:childTnLst>
                                    <p:animMotion origin="layout" path="M 0.00607 0.02106 C 0.00295 0.00324 -0.00191 -0.06088 -0.01302 -0.0875 C -0.02414 -0.11412 -0.03907 -0.13334 -0.06059 -0.13866 C -0.08212 -0.14398 -0.12223 -0.13125 -0.14236 -0.11922 C -0.1625 -0.10718 -0.17379 -0.07685 -0.18195 -0.06574 " pathEditMode="relative" rAng="0" ptsTypes="aaaaa">
                                      <p:cBhvr>
                                        <p:cTn id="942" dur="3500" fill="hold"/>
                                        <p:tgtEl>
                                          <p:spTgt spid="20642"/>
                                        </p:tgtEl>
                                        <p:attrNameLst>
                                          <p:attrName>ppt_x</p:attrName>
                                          <p:attrName>ppt_y</p:attrName>
                                        </p:attrNameLst>
                                      </p:cBhvr>
                                      <p:rCtr x="-94" y="-83"/>
                                    </p:animMotion>
                                  </p:childTnLst>
                                </p:cTn>
                              </p:par>
                              <p:par>
                                <p:cTn id="943" presetID="10" presetClass="exit" presetSubtype="0" fill="hold" grpId="1" nodeType="withEffect">
                                  <p:stCondLst>
                                    <p:cond delay="0"/>
                                  </p:stCondLst>
                                  <p:childTnLst>
                                    <p:animEffect transition="out" filter="fade">
                                      <p:cBhvr>
                                        <p:cTn id="944" dur="1000"/>
                                        <p:tgtEl>
                                          <p:spTgt spid="20783"/>
                                        </p:tgtEl>
                                      </p:cBhvr>
                                    </p:animEffect>
                                    <p:set>
                                      <p:cBhvr>
                                        <p:cTn id="945" dur="1" fill="hold">
                                          <p:stCondLst>
                                            <p:cond delay="999"/>
                                          </p:stCondLst>
                                        </p:cTn>
                                        <p:tgtEl>
                                          <p:spTgt spid="20783"/>
                                        </p:tgtEl>
                                        <p:attrNameLst>
                                          <p:attrName>style.visibility</p:attrName>
                                        </p:attrNameLst>
                                      </p:cBhvr>
                                      <p:to>
                                        <p:strVal val="hidden"/>
                                      </p:to>
                                    </p:set>
                                  </p:childTnLst>
                                </p:cTn>
                              </p:par>
                              <p:par>
                                <p:cTn id="946" presetID="10" presetClass="exit" presetSubtype="0" fill="hold" grpId="1" nodeType="withEffect">
                                  <p:stCondLst>
                                    <p:cond delay="0"/>
                                  </p:stCondLst>
                                  <p:childTnLst>
                                    <p:animEffect transition="out" filter="fade">
                                      <p:cBhvr>
                                        <p:cTn id="947" dur="1000"/>
                                        <p:tgtEl>
                                          <p:spTgt spid="20908"/>
                                        </p:tgtEl>
                                      </p:cBhvr>
                                    </p:animEffect>
                                    <p:set>
                                      <p:cBhvr>
                                        <p:cTn id="948" dur="1" fill="hold">
                                          <p:stCondLst>
                                            <p:cond delay="999"/>
                                          </p:stCondLst>
                                        </p:cTn>
                                        <p:tgtEl>
                                          <p:spTgt spid="20908"/>
                                        </p:tgtEl>
                                        <p:attrNameLst>
                                          <p:attrName>style.visibility</p:attrName>
                                        </p:attrNameLst>
                                      </p:cBhvr>
                                      <p:to>
                                        <p:strVal val="hidden"/>
                                      </p:to>
                                    </p:set>
                                  </p:childTnLst>
                                </p:cTn>
                              </p:par>
                              <p:par>
                                <p:cTn id="949" presetID="10" presetClass="exit" presetSubtype="0" fill="hold" grpId="1" nodeType="withEffect">
                                  <p:stCondLst>
                                    <p:cond delay="0"/>
                                  </p:stCondLst>
                                  <p:childTnLst>
                                    <p:animEffect transition="out" filter="fade">
                                      <p:cBhvr>
                                        <p:cTn id="950" dur="1000"/>
                                        <p:tgtEl>
                                          <p:spTgt spid="20784"/>
                                        </p:tgtEl>
                                      </p:cBhvr>
                                    </p:animEffect>
                                    <p:set>
                                      <p:cBhvr>
                                        <p:cTn id="951" dur="1" fill="hold">
                                          <p:stCondLst>
                                            <p:cond delay="999"/>
                                          </p:stCondLst>
                                        </p:cTn>
                                        <p:tgtEl>
                                          <p:spTgt spid="20784"/>
                                        </p:tgtEl>
                                        <p:attrNameLst>
                                          <p:attrName>style.visibility</p:attrName>
                                        </p:attrNameLst>
                                      </p:cBhvr>
                                      <p:to>
                                        <p:strVal val="hidden"/>
                                      </p:to>
                                    </p:set>
                                  </p:childTnLst>
                                </p:cTn>
                              </p:par>
                              <p:par>
                                <p:cTn id="952" presetID="10" presetClass="exit" presetSubtype="0" fill="hold" grpId="1" nodeType="withEffect">
                                  <p:stCondLst>
                                    <p:cond delay="0"/>
                                  </p:stCondLst>
                                  <p:childTnLst>
                                    <p:animEffect transition="out" filter="fade">
                                      <p:cBhvr>
                                        <p:cTn id="953" dur="1000"/>
                                        <p:tgtEl>
                                          <p:spTgt spid="20736"/>
                                        </p:tgtEl>
                                      </p:cBhvr>
                                    </p:animEffect>
                                    <p:set>
                                      <p:cBhvr>
                                        <p:cTn id="954" dur="1" fill="hold">
                                          <p:stCondLst>
                                            <p:cond delay="999"/>
                                          </p:stCondLst>
                                        </p:cTn>
                                        <p:tgtEl>
                                          <p:spTgt spid="20736"/>
                                        </p:tgtEl>
                                        <p:attrNameLst>
                                          <p:attrName>style.visibility</p:attrName>
                                        </p:attrNameLst>
                                      </p:cBhvr>
                                      <p:to>
                                        <p:strVal val="hidden"/>
                                      </p:to>
                                    </p:set>
                                  </p:childTnLst>
                                </p:cTn>
                              </p:par>
                              <p:par>
                                <p:cTn id="955" presetID="10" presetClass="exit" presetSubtype="0" fill="hold" grpId="1" nodeType="withEffect">
                                  <p:stCondLst>
                                    <p:cond delay="0"/>
                                  </p:stCondLst>
                                  <p:childTnLst>
                                    <p:animEffect transition="out" filter="fade">
                                      <p:cBhvr>
                                        <p:cTn id="956" dur="1000"/>
                                        <p:tgtEl>
                                          <p:spTgt spid="20785"/>
                                        </p:tgtEl>
                                      </p:cBhvr>
                                    </p:animEffect>
                                    <p:set>
                                      <p:cBhvr>
                                        <p:cTn id="957" dur="1" fill="hold">
                                          <p:stCondLst>
                                            <p:cond delay="999"/>
                                          </p:stCondLst>
                                        </p:cTn>
                                        <p:tgtEl>
                                          <p:spTgt spid="20785"/>
                                        </p:tgtEl>
                                        <p:attrNameLst>
                                          <p:attrName>style.visibility</p:attrName>
                                        </p:attrNameLst>
                                      </p:cBhvr>
                                      <p:to>
                                        <p:strVal val="hidden"/>
                                      </p:to>
                                    </p:set>
                                  </p:childTnLst>
                                </p:cTn>
                              </p:par>
                              <p:par>
                                <p:cTn id="958" presetID="0" presetClass="path" presetSubtype="0" accel="50000" decel="50000" fill="hold" nodeType="withEffect">
                                  <p:stCondLst>
                                    <p:cond delay="0"/>
                                  </p:stCondLst>
                                  <p:childTnLst>
                                    <p:animMotion origin="layout" path="M 1.11111E-6 4.07407E-6 L 0.07569 0.00439 " pathEditMode="relative" rAng="0" ptsTypes="AA">
                                      <p:cBhvr>
                                        <p:cTn id="959" dur="3000" fill="hold"/>
                                        <p:tgtEl>
                                          <p:spTgt spid="20569"/>
                                        </p:tgtEl>
                                        <p:attrNameLst>
                                          <p:attrName>ppt_x</p:attrName>
                                          <p:attrName>ppt_y</p:attrName>
                                        </p:attrNameLst>
                                      </p:cBhvr>
                                      <p:rCtr x="38" y="2"/>
                                    </p:animMotion>
                                  </p:childTnLst>
                                </p:cTn>
                              </p:par>
                              <p:par>
                                <p:cTn id="960" presetID="0" presetClass="path" presetSubtype="0" accel="50000" decel="50000" fill="hold" nodeType="withEffect">
                                  <p:stCondLst>
                                    <p:cond delay="0"/>
                                  </p:stCondLst>
                                  <p:childTnLst>
                                    <p:animMotion origin="layout" path="M 0.01389 -0.06527 L 0.03889 -0.04166 " pathEditMode="relative" rAng="0" ptsTypes="AA">
                                      <p:cBhvr>
                                        <p:cTn id="961" dur="1500" fill="hold"/>
                                        <p:tgtEl>
                                          <p:spTgt spid="20542"/>
                                        </p:tgtEl>
                                        <p:attrNameLst>
                                          <p:attrName>ppt_x</p:attrName>
                                          <p:attrName>ppt_y</p:attrName>
                                        </p:attrNameLst>
                                      </p:cBhvr>
                                      <p:rCtr x="13" y="12"/>
                                    </p:animMotion>
                                  </p:childTnLst>
                                </p:cTn>
                              </p:par>
                              <p:par>
                                <p:cTn id="962" presetID="32" presetClass="emph" presetSubtype="0" repeatCount="2000" fill="hold" nodeType="withEffect">
                                  <p:stCondLst>
                                    <p:cond delay="0"/>
                                  </p:stCondLst>
                                  <p:childTnLst>
                                    <p:animClr clrSpc="rgb" dir="cw">
                                      <p:cBhvr override="childStyle">
                                        <p:cTn id="963" dur="150" fill="hold"/>
                                        <p:tgtEl>
                                          <p:spTgt spid="20717"/>
                                        </p:tgtEl>
                                        <p:attrNameLst>
                                          <p:attrName>style.color</p:attrName>
                                        </p:attrNameLst>
                                      </p:cBhvr>
                                      <p:to>
                                        <a:srgbClr val="97DD97"/>
                                      </p:to>
                                    </p:animClr>
                                    <p:animClr clrSpc="rgb" dir="cw">
                                      <p:cBhvr>
                                        <p:cTn id="964" dur="150" fill="hold"/>
                                        <p:tgtEl>
                                          <p:spTgt spid="20717"/>
                                        </p:tgtEl>
                                        <p:attrNameLst>
                                          <p:attrName>fillcolor</p:attrName>
                                        </p:attrNameLst>
                                      </p:cBhvr>
                                      <p:to>
                                        <a:srgbClr val="97DD97"/>
                                      </p:to>
                                    </p:animClr>
                                    <p:set>
                                      <p:cBhvr>
                                        <p:cTn id="965" dur="150" fill="hold"/>
                                        <p:tgtEl>
                                          <p:spTgt spid="20717"/>
                                        </p:tgtEl>
                                        <p:attrNameLst>
                                          <p:attrName>fill.type</p:attrName>
                                        </p:attrNameLst>
                                      </p:cBhvr>
                                      <p:to>
                                        <p:strVal val="solid"/>
                                      </p:to>
                                    </p:set>
                                    <p:set>
                                      <p:cBhvr>
                                        <p:cTn id="966" dur="150" fill="hold"/>
                                        <p:tgtEl>
                                          <p:spTgt spid="20717"/>
                                        </p:tgtEl>
                                        <p:attrNameLst>
                                          <p:attrName>fill.on</p:attrName>
                                        </p:attrNameLst>
                                      </p:cBhvr>
                                      <p:to>
                                        <p:strVal val="true"/>
                                      </p:to>
                                    </p:set>
                                    <p:animRot by="120000">
                                      <p:cBhvr>
                                        <p:cTn id="967" dur="150" fill="hold">
                                          <p:stCondLst>
                                            <p:cond delay="0"/>
                                          </p:stCondLst>
                                        </p:cTn>
                                        <p:tgtEl>
                                          <p:spTgt spid="20717"/>
                                        </p:tgtEl>
                                        <p:attrNameLst>
                                          <p:attrName>r</p:attrName>
                                        </p:attrNameLst>
                                      </p:cBhvr>
                                    </p:animRot>
                                    <p:animRot by="-240000">
                                      <p:cBhvr>
                                        <p:cTn id="968" dur="300" fill="hold">
                                          <p:stCondLst>
                                            <p:cond delay="300"/>
                                          </p:stCondLst>
                                        </p:cTn>
                                        <p:tgtEl>
                                          <p:spTgt spid="20717"/>
                                        </p:tgtEl>
                                        <p:attrNameLst>
                                          <p:attrName>r</p:attrName>
                                        </p:attrNameLst>
                                      </p:cBhvr>
                                    </p:animRot>
                                    <p:animRot by="240000">
                                      <p:cBhvr>
                                        <p:cTn id="969" dur="300" fill="hold">
                                          <p:stCondLst>
                                            <p:cond delay="600"/>
                                          </p:stCondLst>
                                        </p:cTn>
                                        <p:tgtEl>
                                          <p:spTgt spid="20717"/>
                                        </p:tgtEl>
                                        <p:attrNameLst>
                                          <p:attrName>r</p:attrName>
                                        </p:attrNameLst>
                                      </p:cBhvr>
                                    </p:animRot>
                                    <p:animRot by="-240000">
                                      <p:cBhvr>
                                        <p:cTn id="970" dur="300" fill="hold">
                                          <p:stCondLst>
                                            <p:cond delay="900"/>
                                          </p:stCondLst>
                                        </p:cTn>
                                        <p:tgtEl>
                                          <p:spTgt spid="20717"/>
                                        </p:tgtEl>
                                        <p:attrNameLst>
                                          <p:attrName>r</p:attrName>
                                        </p:attrNameLst>
                                      </p:cBhvr>
                                    </p:animRot>
                                    <p:animRot by="120000">
                                      <p:cBhvr>
                                        <p:cTn id="971" dur="300" fill="hold">
                                          <p:stCondLst>
                                            <p:cond delay="1200"/>
                                          </p:stCondLst>
                                        </p:cTn>
                                        <p:tgtEl>
                                          <p:spTgt spid="20717"/>
                                        </p:tgtEl>
                                        <p:attrNameLst>
                                          <p:attrName>r</p:attrName>
                                        </p:attrNameLst>
                                      </p:cBhvr>
                                    </p:animRot>
                                  </p:childTnLst>
                                </p:cTn>
                              </p:par>
                              <p:par>
                                <p:cTn id="972" presetID="32" presetClass="emph" presetSubtype="0" repeatCount="2000" fill="hold" nodeType="withEffect">
                                  <p:stCondLst>
                                    <p:cond delay="0"/>
                                  </p:stCondLst>
                                  <p:childTnLst>
                                    <p:animClr clrSpc="rgb" dir="cw">
                                      <p:cBhvr override="childStyle">
                                        <p:cTn id="973" dur="150" fill="hold"/>
                                        <p:tgtEl>
                                          <p:spTgt spid="20542"/>
                                        </p:tgtEl>
                                        <p:attrNameLst>
                                          <p:attrName>style.color</p:attrName>
                                        </p:attrNameLst>
                                      </p:cBhvr>
                                      <p:to>
                                        <a:srgbClr val="97DD97"/>
                                      </p:to>
                                    </p:animClr>
                                    <p:animClr clrSpc="rgb" dir="cw">
                                      <p:cBhvr>
                                        <p:cTn id="974" dur="150" fill="hold"/>
                                        <p:tgtEl>
                                          <p:spTgt spid="20542"/>
                                        </p:tgtEl>
                                        <p:attrNameLst>
                                          <p:attrName>fillcolor</p:attrName>
                                        </p:attrNameLst>
                                      </p:cBhvr>
                                      <p:to>
                                        <a:srgbClr val="97DD97"/>
                                      </p:to>
                                    </p:animClr>
                                    <p:set>
                                      <p:cBhvr>
                                        <p:cTn id="975" dur="150" fill="hold"/>
                                        <p:tgtEl>
                                          <p:spTgt spid="20542"/>
                                        </p:tgtEl>
                                        <p:attrNameLst>
                                          <p:attrName>fill.type</p:attrName>
                                        </p:attrNameLst>
                                      </p:cBhvr>
                                      <p:to>
                                        <p:strVal val="solid"/>
                                      </p:to>
                                    </p:set>
                                    <p:set>
                                      <p:cBhvr>
                                        <p:cTn id="976" dur="150" fill="hold"/>
                                        <p:tgtEl>
                                          <p:spTgt spid="20542"/>
                                        </p:tgtEl>
                                        <p:attrNameLst>
                                          <p:attrName>fill.on</p:attrName>
                                        </p:attrNameLst>
                                      </p:cBhvr>
                                      <p:to>
                                        <p:strVal val="true"/>
                                      </p:to>
                                    </p:set>
                                    <p:animRot by="120000">
                                      <p:cBhvr>
                                        <p:cTn id="977" dur="150" fill="hold">
                                          <p:stCondLst>
                                            <p:cond delay="0"/>
                                          </p:stCondLst>
                                        </p:cTn>
                                        <p:tgtEl>
                                          <p:spTgt spid="20542"/>
                                        </p:tgtEl>
                                        <p:attrNameLst>
                                          <p:attrName>r</p:attrName>
                                        </p:attrNameLst>
                                      </p:cBhvr>
                                    </p:animRot>
                                    <p:animRot by="-240000">
                                      <p:cBhvr>
                                        <p:cTn id="978" dur="300" fill="hold">
                                          <p:stCondLst>
                                            <p:cond delay="300"/>
                                          </p:stCondLst>
                                        </p:cTn>
                                        <p:tgtEl>
                                          <p:spTgt spid="20542"/>
                                        </p:tgtEl>
                                        <p:attrNameLst>
                                          <p:attrName>r</p:attrName>
                                        </p:attrNameLst>
                                      </p:cBhvr>
                                    </p:animRot>
                                    <p:animRot by="240000">
                                      <p:cBhvr>
                                        <p:cTn id="979" dur="300" fill="hold">
                                          <p:stCondLst>
                                            <p:cond delay="600"/>
                                          </p:stCondLst>
                                        </p:cTn>
                                        <p:tgtEl>
                                          <p:spTgt spid="20542"/>
                                        </p:tgtEl>
                                        <p:attrNameLst>
                                          <p:attrName>r</p:attrName>
                                        </p:attrNameLst>
                                      </p:cBhvr>
                                    </p:animRot>
                                    <p:animRot by="-240000">
                                      <p:cBhvr>
                                        <p:cTn id="980" dur="300" fill="hold">
                                          <p:stCondLst>
                                            <p:cond delay="900"/>
                                          </p:stCondLst>
                                        </p:cTn>
                                        <p:tgtEl>
                                          <p:spTgt spid="20542"/>
                                        </p:tgtEl>
                                        <p:attrNameLst>
                                          <p:attrName>r</p:attrName>
                                        </p:attrNameLst>
                                      </p:cBhvr>
                                    </p:animRot>
                                    <p:animRot by="120000">
                                      <p:cBhvr>
                                        <p:cTn id="981" dur="300" fill="hold">
                                          <p:stCondLst>
                                            <p:cond delay="1200"/>
                                          </p:stCondLst>
                                        </p:cTn>
                                        <p:tgtEl>
                                          <p:spTgt spid="20542"/>
                                        </p:tgtEl>
                                        <p:attrNameLst>
                                          <p:attrName>r</p:attrName>
                                        </p:attrNameLst>
                                      </p:cBhvr>
                                    </p:animRot>
                                  </p:childTnLst>
                                </p:cTn>
                              </p:par>
                              <p:par>
                                <p:cTn id="982" presetID="0" presetClass="path" presetSubtype="0" accel="50000" decel="50000" fill="hold" nodeType="withEffect">
                                  <p:stCondLst>
                                    <p:cond delay="0"/>
                                  </p:stCondLst>
                                  <p:childTnLst>
                                    <p:animMotion origin="layout" path="M -0.00052 -0.02338 L 0.025 -0.08657 " pathEditMode="relative" rAng="0" ptsTypes="AA">
                                      <p:cBhvr>
                                        <p:cTn id="983" dur="1500" fill="hold"/>
                                        <p:tgtEl>
                                          <p:spTgt spid="20609"/>
                                        </p:tgtEl>
                                        <p:attrNameLst>
                                          <p:attrName>ppt_x</p:attrName>
                                          <p:attrName>ppt_y</p:attrName>
                                        </p:attrNameLst>
                                      </p:cBhvr>
                                      <p:rCtr x="13" y="-32"/>
                                    </p:animMotion>
                                  </p:childTnLst>
                                </p:cTn>
                              </p:par>
                              <p:par>
                                <p:cTn id="984" presetID="0" presetClass="path" presetSubtype="0" accel="50000" decel="50000" fill="hold" nodeType="withEffect">
                                  <p:stCondLst>
                                    <p:cond delay="0"/>
                                  </p:stCondLst>
                                  <p:childTnLst>
                                    <p:animMotion origin="layout" path="M -0.10798 -0.01991 L -0.1085 -0.01019 " pathEditMode="relative" rAng="0" ptsTypes="AA">
                                      <p:cBhvr>
                                        <p:cTn id="985" dur="1000" fill="hold"/>
                                        <p:tgtEl>
                                          <p:spTgt spid="20669"/>
                                        </p:tgtEl>
                                        <p:attrNameLst>
                                          <p:attrName>ppt_x</p:attrName>
                                          <p:attrName>ppt_y</p:attrName>
                                        </p:attrNameLst>
                                      </p:cBhvr>
                                      <p:rCtr x="0" y="5"/>
                                    </p:animMotion>
                                  </p:childTnLst>
                                </p:cTn>
                              </p:par>
                              <p:par>
                                <p:cTn id="986" presetID="0" presetClass="path" presetSubtype="0" accel="50000" decel="50000" fill="hold" nodeType="withEffect">
                                  <p:stCondLst>
                                    <p:cond delay="0"/>
                                  </p:stCondLst>
                                  <p:childTnLst>
                                    <p:animMotion origin="layout" path="M -0.00017 -0.02153 L -0.00069 -0.03195 " pathEditMode="relative" rAng="0" ptsTypes="AA">
                                      <p:cBhvr>
                                        <p:cTn id="987" dur="1500" fill="hold"/>
                                        <p:tgtEl>
                                          <p:spTgt spid="20633"/>
                                        </p:tgtEl>
                                        <p:attrNameLst>
                                          <p:attrName>ppt_x</p:attrName>
                                          <p:attrName>ppt_y</p:attrName>
                                        </p:attrNameLst>
                                      </p:cBhvr>
                                      <p:rCtr x="0" y="-5"/>
                                    </p:animMotion>
                                  </p:childTnLst>
                                </p:cTn>
                              </p:par>
                              <p:par>
                                <p:cTn id="988" presetID="26" presetClass="emph" presetSubtype="0" fill="hold" nodeType="withEffect">
                                  <p:stCondLst>
                                    <p:cond delay="1000"/>
                                  </p:stCondLst>
                                  <p:childTnLst>
                                    <p:animEffect transition="out" filter="fade">
                                      <p:cBhvr>
                                        <p:cTn id="989" dur="500" tmFilter="0, 0; .2, .5; .8, .5; 1, 0"/>
                                        <p:tgtEl>
                                          <p:spTgt spid="20669"/>
                                        </p:tgtEl>
                                      </p:cBhvr>
                                    </p:animEffect>
                                    <p:animScale>
                                      <p:cBhvr>
                                        <p:cTn id="990" dur="250" autoRev="1" fill="hold"/>
                                        <p:tgtEl>
                                          <p:spTgt spid="20669"/>
                                        </p:tgtEl>
                                      </p:cBhvr>
                                      <p:by x="105000" y="105000"/>
                                    </p:animScale>
                                  </p:childTnLst>
                                </p:cTn>
                              </p:par>
                              <p:par>
                                <p:cTn id="991" presetID="26" presetClass="emph" presetSubtype="0" fill="hold" nodeType="withEffect">
                                  <p:stCondLst>
                                    <p:cond delay="1000"/>
                                  </p:stCondLst>
                                  <p:childTnLst>
                                    <p:animEffect transition="out" filter="fade">
                                      <p:cBhvr>
                                        <p:cTn id="992" dur="500" tmFilter="0, 0; .2, .5; .8, .5; 1, 0"/>
                                        <p:tgtEl>
                                          <p:spTgt spid="20633"/>
                                        </p:tgtEl>
                                      </p:cBhvr>
                                    </p:animEffect>
                                    <p:animScale>
                                      <p:cBhvr>
                                        <p:cTn id="993" dur="250" autoRev="1" fill="hold"/>
                                        <p:tgtEl>
                                          <p:spTgt spid="20633"/>
                                        </p:tgtEl>
                                      </p:cBhvr>
                                      <p:by x="105000" y="105000"/>
                                    </p:animScale>
                                  </p:childTnLst>
                                </p:cTn>
                              </p:par>
                              <p:par>
                                <p:cTn id="994" presetID="32" presetClass="emph" presetSubtype="0" repeatCount="2000" fill="hold" nodeType="withEffect">
                                  <p:stCondLst>
                                    <p:cond delay="1500"/>
                                  </p:stCondLst>
                                  <p:childTnLst>
                                    <p:animClr clrSpc="rgb" dir="cw">
                                      <p:cBhvr override="childStyle">
                                        <p:cTn id="995" dur="150" fill="hold"/>
                                        <p:tgtEl>
                                          <p:spTgt spid="20633"/>
                                        </p:tgtEl>
                                        <p:attrNameLst>
                                          <p:attrName>style.color</p:attrName>
                                        </p:attrNameLst>
                                      </p:cBhvr>
                                      <p:to>
                                        <a:srgbClr val="97DD97"/>
                                      </p:to>
                                    </p:animClr>
                                    <p:animClr clrSpc="rgb" dir="cw">
                                      <p:cBhvr>
                                        <p:cTn id="996" dur="150" fill="hold"/>
                                        <p:tgtEl>
                                          <p:spTgt spid="20633"/>
                                        </p:tgtEl>
                                        <p:attrNameLst>
                                          <p:attrName>fillcolor</p:attrName>
                                        </p:attrNameLst>
                                      </p:cBhvr>
                                      <p:to>
                                        <a:srgbClr val="97DD97"/>
                                      </p:to>
                                    </p:animClr>
                                    <p:set>
                                      <p:cBhvr>
                                        <p:cTn id="997" dur="150" fill="hold"/>
                                        <p:tgtEl>
                                          <p:spTgt spid="20633"/>
                                        </p:tgtEl>
                                        <p:attrNameLst>
                                          <p:attrName>fill.type</p:attrName>
                                        </p:attrNameLst>
                                      </p:cBhvr>
                                      <p:to>
                                        <p:strVal val="solid"/>
                                      </p:to>
                                    </p:set>
                                    <p:set>
                                      <p:cBhvr>
                                        <p:cTn id="998" dur="150" fill="hold"/>
                                        <p:tgtEl>
                                          <p:spTgt spid="20633"/>
                                        </p:tgtEl>
                                        <p:attrNameLst>
                                          <p:attrName>fill.on</p:attrName>
                                        </p:attrNameLst>
                                      </p:cBhvr>
                                      <p:to>
                                        <p:strVal val="true"/>
                                      </p:to>
                                    </p:set>
                                    <p:animRot by="120000">
                                      <p:cBhvr>
                                        <p:cTn id="999" dur="150" fill="hold">
                                          <p:stCondLst>
                                            <p:cond delay="0"/>
                                          </p:stCondLst>
                                        </p:cTn>
                                        <p:tgtEl>
                                          <p:spTgt spid="20633"/>
                                        </p:tgtEl>
                                        <p:attrNameLst>
                                          <p:attrName>r</p:attrName>
                                        </p:attrNameLst>
                                      </p:cBhvr>
                                    </p:animRot>
                                    <p:animRot by="-240000">
                                      <p:cBhvr>
                                        <p:cTn id="1000" dur="300" fill="hold">
                                          <p:stCondLst>
                                            <p:cond delay="300"/>
                                          </p:stCondLst>
                                        </p:cTn>
                                        <p:tgtEl>
                                          <p:spTgt spid="20633"/>
                                        </p:tgtEl>
                                        <p:attrNameLst>
                                          <p:attrName>r</p:attrName>
                                        </p:attrNameLst>
                                      </p:cBhvr>
                                    </p:animRot>
                                    <p:animRot by="240000">
                                      <p:cBhvr>
                                        <p:cTn id="1001" dur="300" fill="hold">
                                          <p:stCondLst>
                                            <p:cond delay="600"/>
                                          </p:stCondLst>
                                        </p:cTn>
                                        <p:tgtEl>
                                          <p:spTgt spid="20633"/>
                                        </p:tgtEl>
                                        <p:attrNameLst>
                                          <p:attrName>r</p:attrName>
                                        </p:attrNameLst>
                                      </p:cBhvr>
                                    </p:animRot>
                                    <p:animRot by="-240000">
                                      <p:cBhvr>
                                        <p:cTn id="1002" dur="300" fill="hold">
                                          <p:stCondLst>
                                            <p:cond delay="900"/>
                                          </p:stCondLst>
                                        </p:cTn>
                                        <p:tgtEl>
                                          <p:spTgt spid="20633"/>
                                        </p:tgtEl>
                                        <p:attrNameLst>
                                          <p:attrName>r</p:attrName>
                                        </p:attrNameLst>
                                      </p:cBhvr>
                                    </p:animRot>
                                    <p:animRot by="120000">
                                      <p:cBhvr>
                                        <p:cTn id="1003" dur="300" fill="hold">
                                          <p:stCondLst>
                                            <p:cond delay="1200"/>
                                          </p:stCondLst>
                                        </p:cTn>
                                        <p:tgtEl>
                                          <p:spTgt spid="20633"/>
                                        </p:tgtEl>
                                        <p:attrNameLst>
                                          <p:attrName>r</p:attrName>
                                        </p:attrNameLst>
                                      </p:cBhvr>
                                    </p:animRot>
                                  </p:childTnLst>
                                </p:cTn>
                              </p:par>
                              <p:par>
                                <p:cTn id="1004" presetID="32" presetClass="emph" presetSubtype="0" repeatCount="2000" fill="hold" nodeType="withEffect">
                                  <p:stCondLst>
                                    <p:cond delay="1500"/>
                                  </p:stCondLst>
                                  <p:childTnLst>
                                    <p:animClr clrSpc="rgb" dir="cw">
                                      <p:cBhvr override="childStyle">
                                        <p:cTn id="1005" dur="150" fill="hold"/>
                                        <p:tgtEl>
                                          <p:spTgt spid="20669"/>
                                        </p:tgtEl>
                                        <p:attrNameLst>
                                          <p:attrName>style.color</p:attrName>
                                        </p:attrNameLst>
                                      </p:cBhvr>
                                      <p:to>
                                        <a:srgbClr val="97DD97"/>
                                      </p:to>
                                    </p:animClr>
                                    <p:animClr clrSpc="rgb" dir="cw">
                                      <p:cBhvr>
                                        <p:cTn id="1006" dur="150" fill="hold"/>
                                        <p:tgtEl>
                                          <p:spTgt spid="20669"/>
                                        </p:tgtEl>
                                        <p:attrNameLst>
                                          <p:attrName>fillcolor</p:attrName>
                                        </p:attrNameLst>
                                      </p:cBhvr>
                                      <p:to>
                                        <a:srgbClr val="97DD97"/>
                                      </p:to>
                                    </p:animClr>
                                    <p:set>
                                      <p:cBhvr>
                                        <p:cTn id="1007" dur="150" fill="hold"/>
                                        <p:tgtEl>
                                          <p:spTgt spid="20669"/>
                                        </p:tgtEl>
                                        <p:attrNameLst>
                                          <p:attrName>fill.type</p:attrName>
                                        </p:attrNameLst>
                                      </p:cBhvr>
                                      <p:to>
                                        <p:strVal val="solid"/>
                                      </p:to>
                                    </p:set>
                                    <p:set>
                                      <p:cBhvr>
                                        <p:cTn id="1008" dur="150" fill="hold"/>
                                        <p:tgtEl>
                                          <p:spTgt spid="20669"/>
                                        </p:tgtEl>
                                        <p:attrNameLst>
                                          <p:attrName>fill.on</p:attrName>
                                        </p:attrNameLst>
                                      </p:cBhvr>
                                      <p:to>
                                        <p:strVal val="true"/>
                                      </p:to>
                                    </p:set>
                                    <p:animRot by="120000">
                                      <p:cBhvr>
                                        <p:cTn id="1009" dur="150" fill="hold">
                                          <p:stCondLst>
                                            <p:cond delay="0"/>
                                          </p:stCondLst>
                                        </p:cTn>
                                        <p:tgtEl>
                                          <p:spTgt spid="20669"/>
                                        </p:tgtEl>
                                        <p:attrNameLst>
                                          <p:attrName>r</p:attrName>
                                        </p:attrNameLst>
                                      </p:cBhvr>
                                    </p:animRot>
                                    <p:animRot by="-240000">
                                      <p:cBhvr>
                                        <p:cTn id="1010" dur="300" fill="hold">
                                          <p:stCondLst>
                                            <p:cond delay="300"/>
                                          </p:stCondLst>
                                        </p:cTn>
                                        <p:tgtEl>
                                          <p:spTgt spid="20669"/>
                                        </p:tgtEl>
                                        <p:attrNameLst>
                                          <p:attrName>r</p:attrName>
                                        </p:attrNameLst>
                                      </p:cBhvr>
                                    </p:animRot>
                                    <p:animRot by="240000">
                                      <p:cBhvr>
                                        <p:cTn id="1011" dur="300" fill="hold">
                                          <p:stCondLst>
                                            <p:cond delay="600"/>
                                          </p:stCondLst>
                                        </p:cTn>
                                        <p:tgtEl>
                                          <p:spTgt spid="20669"/>
                                        </p:tgtEl>
                                        <p:attrNameLst>
                                          <p:attrName>r</p:attrName>
                                        </p:attrNameLst>
                                      </p:cBhvr>
                                    </p:animRot>
                                    <p:animRot by="-240000">
                                      <p:cBhvr>
                                        <p:cTn id="1012" dur="300" fill="hold">
                                          <p:stCondLst>
                                            <p:cond delay="900"/>
                                          </p:stCondLst>
                                        </p:cTn>
                                        <p:tgtEl>
                                          <p:spTgt spid="20669"/>
                                        </p:tgtEl>
                                        <p:attrNameLst>
                                          <p:attrName>r</p:attrName>
                                        </p:attrNameLst>
                                      </p:cBhvr>
                                    </p:animRot>
                                    <p:animRot by="120000">
                                      <p:cBhvr>
                                        <p:cTn id="1013" dur="300" fill="hold">
                                          <p:stCondLst>
                                            <p:cond delay="1200"/>
                                          </p:stCondLst>
                                        </p:cTn>
                                        <p:tgtEl>
                                          <p:spTgt spid="20669"/>
                                        </p:tgtEl>
                                        <p:attrNameLst>
                                          <p:attrName>r</p:attrName>
                                        </p:attrNameLst>
                                      </p:cBhvr>
                                    </p:animRot>
                                  </p:childTnLst>
                                </p:cTn>
                              </p:par>
                              <p:par>
                                <p:cTn id="1014" presetID="26" presetClass="emph" presetSubtype="0" fill="hold" nodeType="withEffect">
                                  <p:stCondLst>
                                    <p:cond delay="4500"/>
                                  </p:stCondLst>
                                  <p:childTnLst>
                                    <p:animEffect transition="out" filter="fade">
                                      <p:cBhvr>
                                        <p:cTn id="1015" dur="500" tmFilter="0, 0; .2, .5; .8, .5; 1, 0"/>
                                        <p:tgtEl>
                                          <p:spTgt spid="20669"/>
                                        </p:tgtEl>
                                      </p:cBhvr>
                                    </p:animEffect>
                                    <p:animScale>
                                      <p:cBhvr>
                                        <p:cTn id="1016" dur="250" autoRev="1" fill="hold"/>
                                        <p:tgtEl>
                                          <p:spTgt spid="20669"/>
                                        </p:tgtEl>
                                      </p:cBhvr>
                                      <p:by x="105000" y="105000"/>
                                    </p:animScale>
                                  </p:childTnLst>
                                </p:cTn>
                              </p:par>
                              <p:par>
                                <p:cTn id="1017" presetID="26" presetClass="emph" presetSubtype="0" fill="hold" nodeType="withEffect">
                                  <p:stCondLst>
                                    <p:cond delay="4500"/>
                                  </p:stCondLst>
                                  <p:childTnLst>
                                    <p:animEffect transition="out" filter="fade">
                                      <p:cBhvr>
                                        <p:cTn id="1018" dur="500" tmFilter="0, 0; .2, .5; .8, .5; 1, 0"/>
                                        <p:tgtEl>
                                          <p:spTgt spid="20633"/>
                                        </p:tgtEl>
                                      </p:cBhvr>
                                    </p:animEffect>
                                    <p:animScale>
                                      <p:cBhvr>
                                        <p:cTn id="1019" dur="250" autoRev="1" fill="hold"/>
                                        <p:tgtEl>
                                          <p:spTgt spid="20633"/>
                                        </p:tgtEl>
                                      </p:cBhvr>
                                      <p:by x="105000" y="105000"/>
                                    </p:animScale>
                                  </p:childTnLst>
                                </p:cTn>
                              </p:par>
                              <p:par>
                                <p:cTn id="1020" presetID="32" presetClass="emph" presetSubtype="0" fill="hold" nodeType="withEffect">
                                  <p:stCondLst>
                                    <p:cond delay="3000"/>
                                  </p:stCondLst>
                                  <p:childTnLst>
                                    <p:animClr clrSpc="rgb" dir="cw">
                                      <p:cBhvr override="childStyle">
                                        <p:cTn id="1021" dur="100" fill="hold"/>
                                        <p:tgtEl>
                                          <p:spTgt spid="20635"/>
                                        </p:tgtEl>
                                        <p:attrNameLst>
                                          <p:attrName>style.color</p:attrName>
                                        </p:attrNameLst>
                                      </p:cBhvr>
                                      <p:to>
                                        <a:srgbClr val="97DD97"/>
                                      </p:to>
                                    </p:animClr>
                                    <p:animClr clrSpc="rgb" dir="cw">
                                      <p:cBhvr>
                                        <p:cTn id="1022" dur="100" fill="hold"/>
                                        <p:tgtEl>
                                          <p:spTgt spid="20635"/>
                                        </p:tgtEl>
                                        <p:attrNameLst>
                                          <p:attrName>fillcolor</p:attrName>
                                        </p:attrNameLst>
                                      </p:cBhvr>
                                      <p:to>
                                        <a:srgbClr val="97DD97"/>
                                      </p:to>
                                    </p:animClr>
                                    <p:set>
                                      <p:cBhvr>
                                        <p:cTn id="1023" dur="100" fill="hold"/>
                                        <p:tgtEl>
                                          <p:spTgt spid="20635"/>
                                        </p:tgtEl>
                                        <p:attrNameLst>
                                          <p:attrName>fill.type</p:attrName>
                                        </p:attrNameLst>
                                      </p:cBhvr>
                                      <p:to>
                                        <p:strVal val="solid"/>
                                      </p:to>
                                    </p:set>
                                    <p:set>
                                      <p:cBhvr>
                                        <p:cTn id="1024" dur="100" fill="hold"/>
                                        <p:tgtEl>
                                          <p:spTgt spid="20635"/>
                                        </p:tgtEl>
                                        <p:attrNameLst>
                                          <p:attrName>fill.on</p:attrName>
                                        </p:attrNameLst>
                                      </p:cBhvr>
                                      <p:to>
                                        <p:strVal val="true"/>
                                      </p:to>
                                    </p:set>
                                    <p:animRot by="120000">
                                      <p:cBhvr>
                                        <p:cTn id="1025" dur="100" fill="hold">
                                          <p:stCondLst>
                                            <p:cond delay="0"/>
                                          </p:stCondLst>
                                        </p:cTn>
                                        <p:tgtEl>
                                          <p:spTgt spid="20635"/>
                                        </p:tgtEl>
                                        <p:attrNameLst>
                                          <p:attrName>r</p:attrName>
                                        </p:attrNameLst>
                                      </p:cBhvr>
                                    </p:animRot>
                                    <p:animRot by="-240000">
                                      <p:cBhvr>
                                        <p:cTn id="1026" dur="200" fill="hold">
                                          <p:stCondLst>
                                            <p:cond delay="200"/>
                                          </p:stCondLst>
                                        </p:cTn>
                                        <p:tgtEl>
                                          <p:spTgt spid="20635"/>
                                        </p:tgtEl>
                                        <p:attrNameLst>
                                          <p:attrName>r</p:attrName>
                                        </p:attrNameLst>
                                      </p:cBhvr>
                                    </p:animRot>
                                    <p:animRot by="240000">
                                      <p:cBhvr>
                                        <p:cTn id="1027" dur="200" fill="hold">
                                          <p:stCondLst>
                                            <p:cond delay="400"/>
                                          </p:stCondLst>
                                        </p:cTn>
                                        <p:tgtEl>
                                          <p:spTgt spid="20635"/>
                                        </p:tgtEl>
                                        <p:attrNameLst>
                                          <p:attrName>r</p:attrName>
                                        </p:attrNameLst>
                                      </p:cBhvr>
                                    </p:animRot>
                                    <p:animRot by="-240000">
                                      <p:cBhvr>
                                        <p:cTn id="1028" dur="200" fill="hold">
                                          <p:stCondLst>
                                            <p:cond delay="600"/>
                                          </p:stCondLst>
                                        </p:cTn>
                                        <p:tgtEl>
                                          <p:spTgt spid="20635"/>
                                        </p:tgtEl>
                                        <p:attrNameLst>
                                          <p:attrName>r</p:attrName>
                                        </p:attrNameLst>
                                      </p:cBhvr>
                                    </p:animRot>
                                    <p:animRot by="120000">
                                      <p:cBhvr>
                                        <p:cTn id="1029" dur="200" fill="hold">
                                          <p:stCondLst>
                                            <p:cond delay="800"/>
                                          </p:stCondLst>
                                        </p:cTn>
                                        <p:tgtEl>
                                          <p:spTgt spid="20635"/>
                                        </p:tgtEl>
                                        <p:attrNameLst>
                                          <p:attrName>r</p:attrName>
                                        </p:attrNameLst>
                                      </p:cBhvr>
                                    </p:animRot>
                                  </p:childTnLst>
                                </p:cTn>
                              </p:par>
                              <p:par>
                                <p:cTn id="1030" presetID="32" presetClass="emph" presetSubtype="0" fill="hold" nodeType="withEffect">
                                  <p:stCondLst>
                                    <p:cond delay="3000"/>
                                  </p:stCondLst>
                                  <p:childTnLst>
                                    <p:animClr clrSpc="rgb" dir="cw">
                                      <p:cBhvr override="childStyle">
                                        <p:cTn id="1031" dur="100" fill="hold"/>
                                        <p:tgtEl>
                                          <p:spTgt spid="20634"/>
                                        </p:tgtEl>
                                        <p:attrNameLst>
                                          <p:attrName>style.color</p:attrName>
                                        </p:attrNameLst>
                                      </p:cBhvr>
                                      <p:to>
                                        <a:srgbClr val="97DD97"/>
                                      </p:to>
                                    </p:animClr>
                                    <p:animClr clrSpc="rgb" dir="cw">
                                      <p:cBhvr>
                                        <p:cTn id="1032" dur="100" fill="hold"/>
                                        <p:tgtEl>
                                          <p:spTgt spid="20634"/>
                                        </p:tgtEl>
                                        <p:attrNameLst>
                                          <p:attrName>fillcolor</p:attrName>
                                        </p:attrNameLst>
                                      </p:cBhvr>
                                      <p:to>
                                        <a:srgbClr val="97DD97"/>
                                      </p:to>
                                    </p:animClr>
                                    <p:set>
                                      <p:cBhvr>
                                        <p:cTn id="1033" dur="100" fill="hold"/>
                                        <p:tgtEl>
                                          <p:spTgt spid="20634"/>
                                        </p:tgtEl>
                                        <p:attrNameLst>
                                          <p:attrName>fill.type</p:attrName>
                                        </p:attrNameLst>
                                      </p:cBhvr>
                                      <p:to>
                                        <p:strVal val="solid"/>
                                      </p:to>
                                    </p:set>
                                    <p:set>
                                      <p:cBhvr>
                                        <p:cTn id="1034" dur="100" fill="hold"/>
                                        <p:tgtEl>
                                          <p:spTgt spid="20634"/>
                                        </p:tgtEl>
                                        <p:attrNameLst>
                                          <p:attrName>fill.on</p:attrName>
                                        </p:attrNameLst>
                                      </p:cBhvr>
                                      <p:to>
                                        <p:strVal val="true"/>
                                      </p:to>
                                    </p:set>
                                    <p:animRot by="120000">
                                      <p:cBhvr>
                                        <p:cTn id="1035" dur="100" fill="hold">
                                          <p:stCondLst>
                                            <p:cond delay="0"/>
                                          </p:stCondLst>
                                        </p:cTn>
                                        <p:tgtEl>
                                          <p:spTgt spid="20634"/>
                                        </p:tgtEl>
                                        <p:attrNameLst>
                                          <p:attrName>r</p:attrName>
                                        </p:attrNameLst>
                                      </p:cBhvr>
                                    </p:animRot>
                                    <p:animRot by="-240000">
                                      <p:cBhvr>
                                        <p:cTn id="1036" dur="200" fill="hold">
                                          <p:stCondLst>
                                            <p:cond delay="200"/>
                                          </p:stCondLst>
                                        </p:cTn>
                                        <p:tgtEl>
                                          <p:spTgt spid="20634"/>
                                        </p:tgtEl>
                                        <p:attrNameLst>
                                          <p:attrName>r</p:attrName>
                                        </p:attrNameLst>
                                      </p:cBhvr>
                                    </p:animRot>
                                    <p:animRot by="240000">
                                      <p:cBhvr>
                                        <p:cTn id="1037" dur="200" fill="hold">
                                          <p:stCondLst>
                                            <p:cond delay="400"/>
                                          </p:stCondLst>
                                        </p:cTn>
                                        <p:tgtEl>
                                          <p:spTgt spid="20634"/>
                                        </p:tgtEl>
                                        <p:attrNameLst>
                                          <p:attrName>r</p:attrName>
                                        </p:attrNameLst>
                                      </p:cBhvr>
                                    </p:animRot>
                                    <p:animRot by="-240000">
                                      <p:cBhvr>
                                        <p:cTn id="1038" dur="200" fill="hold">
                                          <p:stCondLst>
                                            <p:cond delay="600"/>
                                          </p:stCondLst>
                                        </p:cTn>
                                        <p:tgtEl>
                                          <p:spTgt spid="20634"/>
                                        </p:tgtEl>
                                        <p:attrNameLst>
                                          <p:attrName>r</p:attrName>
                                        </p:attrNameLst>
                                      </p:cBhvr>
                                    </p:animRot>
                                    <p:animRot by="120000">
                                      <p:cBhvr>
                                        <p:cTn id="1039" dur="200" fill="hold">
                                          <p:stCondLst>
                                            <p:cond delay="800"/>
                                          </p:stCondLst>
                                        </p:cTn>
                                        <p:tgtEl>
                                          <p:spTgt spid="20634"/>
                                        </p:tgtEl>
                                        <p:attrNameLst>
                                          <p:attrName>r</p:attrName>
                                        </p:attrNameLst>
                                      </p:cBhvr>
                                    </p:animRot>
                                  </p:childTnLst>
                                </p:cTn>
                              </p:par>
                              <p:par>
                                <p:cTn id="1040" presetID="32" presetClass="emph" presetSubtype="0" fill="hold" nodeType="withEffect">
                                  <p:stCondLst>
                                    <p:cond delay="4000"/>
                                  </p:stCondLst>
                                  <p:childTnLst>
                                    <p:animClr clrSpc="rgb" dir="cw">
                                      <p:cBhvr override="childStyle">
                                        <p:cTn id="1041" dur="200" fill="hold"/>
                                        <p:tgtEl>
                                          <p:spTgt spid="20635"/>
                                        </p:tgtEl>
                                        <p:attrNameLst>
                                          <p:attrName>style.color</p:attrName>
                                        </p:attrNameLst>
                                      </p:cBhvr>
                                      <p:to>
                                        <a:srgbClr val="97DD97"/>
                                      </p:to>
                                    </p:animClr>
                                    <p:animClr clrSpc="rgb" dir="cw">
                                      <p:cBhvr>
                                        <p:cTn id="1042" dur="200" fill="hold"/>
                                        <p:tgtEl>
                                          <p:spTgt spid="20635"/>
                                        </p:tgtEl>
                                        <p:attrNameLst>
                                          <p:attrName>fillcolor</p:attrName>
                                        </p:attrNameLst>
                                      </p:cBhvr>
                                      <p:to>
                                        <a:srgbClr val="97DD97"/>
                                      </p:to>
                                    </p:animClr>
                                    <p:set>
                                      <p:cBhvr>
                                        <p:cTn id="1043" dur="200" fill="hold"/>
                                        <p:tgtEl>
                                          <p:spTgt spid="20635"/>
                                        </p:tgtEl>
                                        <p:attrNameLst>
                                          <p:attrName>fill.type</p:attrName>
                                        </p:attrNameLst>
                                      </p:cBhvr>
                                      <p:to>
                                        <p:strVal val="solid"/>
                                      </p:to>
                                    </p:set>
                                    <p:set>
                                      <p:cBhvr>
                                        <p:cTn id="1044" dur="200" fill="hold"/>
                                        <p:tgtEl>
                                          <p:spTgt spid="20635"/>
                                        </p:tgtEl>
                                        <p:attrNameLst>
                                          <p:attrName>fill.on</p:attrName>
                                        </p:attrNameLst>
                                      </p:cBhvr>
                                      <p:to>
                                        <p:strVal val="true"/>
                                      </p:to>
                                    </p:set>
                                    <p:animRot by="120000">
                                      <p:cBhvr>
                                        <p:cTn id="1045" dur="200" fill="hold">
                                          <p:stCondLst>
                                            <p:cond delay="0"/>
                                          </p:stCondLst>
                                        </p:cTn>
                                        <p:tgtEl>
                                          <p:spTgt spid="20635"/>
                                        </p:tgtEl>
                                        <p:attrNameLst>
                                          <p:attrName>r</p:attrName>
                                        </p:attrNameLst>
                                      </p:cBhvr>
                                    </p:animRot>
                                    <p:animRot by="-240000">
                                      <p:cBhvr>
                                        <p:cTn id="1046" dur="400" fill="hold">
                                          <p:stCondLst>
                                            <p:cond delay="400"/>
                                          </p:stCondLst>
                                        </p:cTn>
                                        <p:tgtEl>
                                          <p:spTgt spid="20635"/>
                                        </p:tgtEl>
                                        <p:attrNameLst>
                                          <p:attrName>r</p:attrName>
                                        </p:attrNameLst>
                                      </p:cBhvr>
                                    </p:animRot>
                                    <p:animRot by="240000">
                                      <p:cBhvr>
                                        <p:cTn id="1047" dur="400" fill="hold">
                                          <p:stCondLst>
                                            <p:cond delay="800"/>
                                          </p:stCondLst>
                                        </p:cTn>
                                        <p:tgtEl>
                                          <p:spTgt spid="20635"/>
                                        </p:tgtEl>
                                        <p:attrNameLst>
                                          <p:attrName>r</p:attrName>
                                        </p:attrNameLst>
                                      </p:cBhvr>
                                    </p:animRot>
                                    <p:animRot by="-240000">
                                      <p:cBhvr>
                                        <p:cTn id="1048" dur="400" fill="hold">
                                          <p:stCondLst>
                                            <p:cond delay="1200"/>
                                          </p:stCondLst>
                                        </p:cTn>
                                        <p:tgtEl>
                                          <p:spTgt spid="20635"/>
                                        </p:tgtEl>
                                        <p:attrNameLst>
                                          <p:attrName>r</p:attrName>
                                        </p:attrNameLst>
                                      </p:cBhvr>
                                    </p:animRot>
                                    <p:animRot by="120000">
                                      <p:cBhvr>
                                        <p:cTn id="1049" dur="400" fill="hold">
                                          <p:stCondLst>
                                            <p:cond delay="1600"/>
                                          </p:stCondLst>
                                        </p:cTn>
                                        <p:tgtEl>
                                          <p:spTgt spid="20635"/>
                                        </p:tgtEl>
                                        <p:attrNameLst>
                                          <p:attrName>r</p:attrName>
                                        </p:attrNameLst>
                                      </p:cBhvr>
                                    </p:animRot>
                                  </p:childTnLst>
                                </p:cTn>
                              </p:par>
                              <p:par>
                                <p:cTn id="1050" presetID="32" presetClass="emph" presetSubtype="0" fill="hold" nodeType="withEffect">
                                  <p:stCondLst>
                                    <p:cond delay="4000"/>
                                  </p:stCondLst>
                                  <p:childTnLst>
                                    <p:animClr clrSpc="rgb" dir="cw">
                                      <p:cBhvr override="childStyle">
                                        <p:cTn id="1051" dur="200" fill="hold"/>
                                        <p:tgtEl>
                                          <p:spTgt spid="20634"/>
                                        </p:tgtEl>
                                        <p:attrNameLst>
                                          <p:attrName>style.color</p:attrName>
                                        </p:attrNameLst>
                                      </p:cBhvr>
                                      <p:to>
                                        <a:srgbClr val="97DD97"/>
                                      </p:to>
                                    </p:animClr>
                                    <p:animClr clrSpc="rgb" dir="cw">
                                      <p:cBhvr>
                                        <p:cTn id="1052" dur="200" fill="hold"/>
                                        <p:tgtEl>
                                          <p:spTgt spid="20634"/>
                                        </p:tgtEl>
                                        <p:attrNameLst>
                                          <p:attrName>fillcolor</p:attrName>
                                        </p:attrNameLst>
                                      </p:cBhvr>
                                      <p:to>
                                        <a:srgbClr val="97DD97"/>
                                      </p:to>
                                    </p:animClr>
                                    <p:set>
                                      <p:cBhvr>
                                        <p:cTn id="1053" dur="200" fill="hold"/>
                                        <p:tgtEl>
                                          <p:spTgt spid="20634"/>
                                        </p:tgtEl>
                                        <p:attrNameLst>
                                          <p:attrName>fill.type</p:attrName>
                                        </p:attrNameLst>
                                      </p:cBhvr>
                                      <p:to>
                                        <p:strVal val="solid"/>
                                      </p:to>
                                    </p:set>
                                    <p:set>
                                      <p:cBhvr>
                                        <p:cTn id="1054" dur="200" fill="hold"/>
                                        <p:tgtEl>
                                          <p:spTgt spid="20634"/>
                                        </p:tgtEl>
                                        <p:attrNameLst>
                                          <p:attrName>fill.on</p:attrName>
                                        </p:attrNameLst>
                                      </p:cBhvr>
                                      <p:to>
                                        <p:strVal val="true"/>
                                      </p:to>
                                    </p:set>
                                    <p:animRot by="120000">
                                      <p:cBhvr>
                                        <p:cTn id="1055" dur="200" fill="hold">
                                          <p:stCondLst>
                                            <p:cond delay="0"/>
                                          </p:stCondLst>
                                        </p:cTn>
                                        <p:tgtEl>
                                          <p:spTgt spid="20634"/>
                                        </p:tgtEl>
                                        <p:attrNameLst>
                                          <p:attrName>r</p:attrName>
                                        </p:attrNameLst>
                                      </p:cBhvr>
                                    </p:animRot>
                                    <p:animRot by="-240000">
                                      <p:cBhvr>
                                        <p:cTn id="1056" dur="400" fill="hold">
                                          <p:stCondLst>
                                            <p:cond delay="400"/>
                                          </p:stCondLst>
                                        </p:cTn>
                                        <p:tgtEl>
                                          <p:spTgt spid="20634"/>
                                        </p:tgtEl>
                                        <p:attrNameLst>
                                          <p:attrName>r</p:attrName>
                                        </p:attrNameLst>
                                      </p:cBhvr>
                                    </p:animRot>
                                    <p:animRot by="240000">
                                      <p:cBhvr>
                                        <p:cTn id="1057" dur="400" fill="hold">
                                          <p:stCondLst>
                                            <p:cond delay="800"/>
                                          </p:stCondLst>
                                        </p:cTn>
                                        <p:tgtEl>
                                          <p:spTgt spid="20634"/>
                                        </p:tgtEl>
                                        <p:attrNameLst>
                                          <p:attrName>r</p:attrName>
                                        </p:attrNameLst>
                                      </p:cBhvr>
                                    </p:animRot>
                                    <p:animRot by="-240000">
                                      <p:cBhvr>
                                        <p:cTn id="1058" dur="400" fill="hold">
                                          <p:stCondLst>
                                            <p:cond delay="1200"/>
                                          </p:stCondLst>
                                        </p:cTn>
                                        <p:tgtEl>
                                          <p:spTgt spid="20634"/>
                                        </p:tgtEl>
                                        <p:attrNameLst>
                                          <p:attrName>r</p:attrName>
                                        </p:attrNameLst>
                                      </p:cBhvr>
                                    </p:animRot>
                                    <p:animRot by="120000">
                                      <p:cBhvr>
                                        <p:cTn id="1059" dur="400" fill="hold">
                                          <p:stCondLst>
                                            <p:cond delay="1600"/>
                                          </p:stCondLst>
                                        </p:cTn>
                                        <p:tgtEl>
                                          <p:spTgt spid="20634"/>
                                        </p:tgtEl>
                                        <p:attrNameLst>
                                          <p:attrName>r</p:attrName>
                                        </p:attrNameLst>
                                      </p:cBhvr>
                                    </p:animRot>
                                  </p:childTnLst>
                                </p:cTn>
                              </p:par>
                              <p:par>
                                <p:cTn id="1060" presetID="0" presetClass="path" presetSubtype="0" accel="50000" decel="50000" fill="hold" nodeType="withEffect">
                                  <p:stCondLst>
                                    <p:cond delay="2000"/>
                                  </p:stCondLst>
                                  <p:childTnLst>
                                    <p:animMotion origin="layout" path="M -0.10017 0.4007 L -0.1585 0.45625 " pathEditMode="relative" ptsTypes="AA">
                                      <p:cBhvr>
                                        <p:cTn id="1061" dur="3000" fill="hold"/>
                                        <p:tgtEl>
                                          <p:spTgt spid="20720"/>
                                        </p:tgtEl>
                                        <p:attrNameLst>
                                          <p:attrName>ppt_x</p:attrName>
                                          <p:attrName>ppt_y</p:attrName>
                                        </p:attrNameLst>
                                      </p:cBhvr>
                                    </p:animMotion>
                                  </p:childTnLst>
                                </p:cTn>
                              </p:par>
                              <p:par>
                                <p:cTn id="1062" presetID="0" presetClass="path" presetSubtype="0" accel="50000" decel="50000" fill="hold" nodeType="withEffect">
                                  <p:stCondLst>
                                    <p:cond delay="2000"/>
                                  </p:stCondLst>
                                  <p:childTnLst>
                                    <p:animMotion origin="layout" path="M 4.72222E-6 -5.18519E-6 C -0.00087 0.02129 -0.00174 0.04259 -0.02083 0.06597 C -0.03993 0.08935 -0.07761 0.11435 -0.11511 0.13958 " pathEditMode="relative" ptsTypes="aaA">
                                      <p:cBhvr>
                                        <p:cTn id="1063" dur="3000" fill="hold"/>
                                        <p:tgtEl>
                                          <p:spTgt spid="20543"/>
                                        </p:tgtEl>
                                        <p:attrNameLst>
                                          <p:attrName>ppt_x</p:attrName>
                                          <p:attrName>ppt_y</p:attrName>
                                        </p:attrNameLst>
                                      </p:cBhvr>
                                    </p:animMotion>
                                  </p:childTnLst>
                                </p:cTn>
                              </p:par>
                              <p:par>
                                <p:cTn id="1064" presetID="0" presetClass="path" presetSubtype="0" accel="50000" decel="50000" fill="hold" nodeType="withEffect">
                                  <p:stCondLst>
                                    <p:cond delay="0"/>
                                  </p:stCondLst>
                                  <p:childTnLst>
                                    <p:animMotion origin="layout" path="M -0.05017 0.27823 C -0.07308 0.31874 -0.096 0.35925 -0.11944 0.37754 C -0.14287 0.39583 -0.18246 0.3868 -0.19131 0.38796 " pathEditMode="relative" ptsTypes="aaA">
                                      <p:cBhvr>
                                        <p:cTn id="1065" dur="3000" fill="hold"/>
                                        <p:tgtEl>
                                          <p:spTgt spid="20721"/>
                                        </p:tgtEl>
                                        <p:attrNameLst>
                                          <p:attrName>ppt_x</p:attrName>
                                          <p:attrName>ppt_y</p:attrName>
                                        </p:attrNameLst>
                                      </p:cBhvr>
                                    </p:animMotion>
                                  </p:childTnLst>
                                </p:cTn>
                              </p:par>
                              <p:par>
                                <p:cTn id="1066" presetID="26" presetClass="emph" presetSubtype="0" fill="hold" nodeType="withEffect">
                                  <p:stCondLst>
                                    <p:cond delay="3800"/>
                                  </p:stCondLst>
                                  <p:childTnLst>
                                    <p:animEffect transition="out" filter="fade">
                                      <p:cBhvr>
                                        <p:cTn id="1067" dur="500" tmFilter="0, 0; .2, .5; .8, .5; 1, 0"/>
                                        <p:tgtEl>
                                          <p:spTgt spid="20537"/>
                                        </p:tgtEl>
                                      </p:cBhvr>
                                    </p:animEffect>
                                    <p:animScale>
                                      <p:cBhvr>
                                        <p:cTn id="1068" dur="250" autoRev="1" fill="hold"/>
                                        <p:tgtEl>
                                          <p:spTgt spid="20537"/>
                                        </p:tgtEl>
                                      </p:cBhvr>
                                      <p:by x="105000" y="105000"/>
                                    </p:animScale>
                                  </p:childTnLst>
                                </p:cTn>
                              </p:par>
                              <p:par>
                                <p:cTn id="1069" presetID="0" presetClass="path" presetSubtype="0" accel="50000" decel="50000" fill="hold" nodeType="withEffect">
                                  <p:stCondLst>
                                    <p:cond delay="0"/>
                                  </p:stCondLst>
                                  <p:childTnLst>
                                    <p:animMotion origin="layout" path="M 0.09253 0.04583 L 0.10087 0.09051 " pathEditMode="relative" ptsTypes="AA">
                                      <p:cBhvr>
                                        <p:cTn id="1070" dur="2000" fill="hold"/>
                                        <p:tgtEl>
                                          <p:spTgt spid="20558"/>
                                        </p:tgtEl>
                                        <p:attrNameLst>
                                          <p:attrName>ppt_x</p:attrName>
                                          <p:attrName>ppt_y</p:attrName>
                                        </p:attrNameLst>
                                      </p:cBhvr>
                                    </p:animMotion>
                                  </p:childTnLst>
                                </p:cTn>
                              </p:par>
                              <p:par>
                                <p:cTn id="1071" presetID="32" presetClass="emph" presetSubtype="0" repeatCount="2000" fill="hold" nodeType="withEffect">
                                  <p:stCondLst>
                                    <p:cond delay="0"/>
                                  </p:stCondLst>
                                  <p:childTnLst>
                                    <p:animClr clrSpc="rgb" dir="cw">
                                      <p:cBhvr override="childStyle">
                                        <p:cTn id="1072" dur="200" fill="hold"/>
                                        <p:tgtEl>
                                          <p:spTgt spid="20614"/>
                                        </p:tgtEl>
                                        <p:attrNameLst>
                                          <p:attrName>style.color</p:attrName>
                                        </p:attrNameLst>
                                      </p:cBhvr>
                                      <p:to>
                                        <a:srgbClr val="97DD97"/>
                                      </p:to>
                                    </p:animClr>
                                    <p:animClr clrSpc="rgb" dir="cw">
                                      <p:cBhvr>
                                        <p:cTn id="1073" dur="200" fill="hold"/>
                                        <p:tgtEl>
                                          <p:spTgt spid="20614"/>
                                        </p:tgtEl>
                                        <p:attrNameLst>
                                          <p:attrName>fillcolor</p:attrName>
                                        </p:attrNameLst>
                                      </p:cBhvr>
                                      <p:to>
                                        <a:srgbClr val="97DD97"/>
                                      </p:to>
                                    </p:animClr>
                                    <p:set>
                                      <p:cBhvr>
                                        <p:cTn id="1074" dur="200" fill="hold"/>
                                        <p:tgtEl>
                                          <p:spTgt spid="20614"/>
                                        </p:tgtEl>
                                        <p:attrNameLst>
                                          <p:attrName>fill.type</p:attrName>
                                        </p:attrNameLst>
                                      </p:cBhvr>
                                      <p:to>
                                        <p:strVal val="solid"/>
                                      </p:to>
                                    </p:set>
                                    <p:set>
                                      <p:cBhvr>
                                        <p:cTn id="1075" dur="200" fill="hold"/>
                                        <p:tgtEl>
                                          <p:spTgt spid="20614"/>
                                        </p:tgtEl>
                                        <p:attrNameLst>
                                          <p:attrName>fill.on</p:attrName>
                                        </p:attrNameLst>
                                      </p:cBhvr>
                                      <p:to>
                                        <p:strVal val="true"/>
                                      </p:to>
                                    </p:set>
                                    <p:animRot by="120000">
                                      <p:cBhvr>
                                        <p:cTn id="1076" dur="200" fill="hold">
                                          <p:stCondLst>
                                            <p:cond delay="0"/>
                                          </p:stCondLst>
                                        </p:cTn>
                                        <p:tgtEl>
                                          <p:spTgt spid="20614"/>
                                        </p:tgtEl>
                                        <p:attrNameLst>
                                          <p:attrName>r</p:attrName>
                                        </p:attrNameLst>
                                      </p:cBhvr>
                                    </p:animRot>
                                    <p:animRot by="-240000">
                                      <p:cBhvr>
                                        <p:cTn id="1077" dur="400" fill="hold">
                                          <p:stCondLst>
                                            <p:cond delay="400"/>
                                          </p:stCondLst>
                                        </p:cTn>
                                        <p:tgtEl>
                                          <p:spTgt spid="20614"/>
                                        </p:tgtEl>
                                        <p:attrNameLst>
                                          <p:attrName>r</p:attrName>
                                        </p:attrNameLst>
                                      </p:cBhvr>
                                    </p:animRot>
                                    <p:animRot by="240000">
                                      <p:cBhvr>
                                        <p:cTn id="1078" dur="400" fill="hold">
                                          <p:stCondLst>
                                            <p:cond delay="800"/>
                                          </p:stCondLst>
                                        </p:cTn>
                                        <p:tgtEl>
                                          <p:spTgt spid="20614"/>
                                        </p:tgtEl>
                                        <p:attrNameLst>
                                          <p:attrName>r</p:attrName>
                                        </p:attrNameLst>
                                      </p:cBhvr>
                                    </p:animRot>
                                    <p:animRot by="-240000">
                                      <p:cBhvr>
                                        <p:cTn id="1079" dur="400" fill="hold">
                                          <p:stCondLst>
                                            <p:cond delay="1200"/>
                                          </p:stCondLst>
                                        </p:cTn>
                                        <p:tgtEl>
                                          <p:spTgt spid="20614"/>
                                        </p:tgtEl>
                                        <p:attrNameLst>
                                          <p:attrName>r</p:attrName>
                                        </p:attrNameLst>
                                      </p:cBhvr>
                                    </p:animRot>
                                    <p:animRot by="120000">
                                      <p:cBhvr>
                                        <p:cTn id="1080" dur="400" fill="hold">
                                          <p:stCondLst>
                                            <p:cond delay="1600"/>
                                          </p:stCondLst>
                                        </p:cTn>
                                        <p:tgtEl>
                                          <p:spTgt spid="20614"/>
                                        </p:tgtEl>
                                        <p:attrNameLst>
                                          <p:attrName>r</p:attrName>
                                        </p:attrNameLst>
                                      </p:cBhvr>
                                    </p:animRot>
                                  </p:childTnLst>
                                </p:cTn>
                              </p:par>
                              <p:par>
                                <p:cTn id="1081" presetID="32" presetClass="emph" presetSubtype="0" repeatCount="2000" fill="hold" nodeType="withEffect">
                                  <p:stCondLst>
                                    <p:cond delay="0"/>
                                  </p:stCondLst>
                                  <p:childTnLst>
                                    <p:animClr clrSpc="rgb" dir="cw">
                                      <p:cBhvr override="childStyle">
                                        <p:cTn id="1082" dur="200" fill="hold"/>
                                        <p:tgtEl>
                                          <p:spTgt spid="20583"/>
                                        </p:tgtEl>
                                        <p:attrNameLst>
                                          <p:attrName>style.color</p:attrName>
                                        </p:attrNameLst>
                                      </p:cBhvr>
                                      <p:to>
                                        <a:srgbClr val="97DD97"/>
                                      </p:to>
                                    </p:animClr>
                                    <p:animClr clrSpc="rgb" dir="cw">
                                      <p:cBhvr>
                                        <p:cTn id="1083" dur="200" fill="hold"/>
                                        <p:tgtEl>
                                          <p:spTgt spid="20583"/>
                                        </p:tgtEl>
                                        <p:attrNameLst>
                                          <p:attrName>fillcolor</p:attrName>
                                        </p:attrNameLst>
                                      </p:cBhvr>
                                      <p:to>
                                        <a:srgbClr val="97DD97"/>
                                      </p:to>
                                    </p:animClr>
                                    <p:set>
                                      <p:cBhvr>
                                        <p:cTn id="1084" dur="200" fill="hold"/>
                                        <p:tgtEl>
                                          <p:spTgt spid="20583"/>
                                        </p:tgtEl>
                                        <p:attrNameLst>
                                          <p:attrName>fill.type</p:attrName>
                                        </p:attrNameLst>
                                      </p:cBhvr>
                                      <p:to>
                                        <p:strVal val="solid"/>
                                      </p:to>
                                    </p:set>
                                    <p:set>
                                      <p:cBhvr>
                                        <p:cTn id="1085" dur="200" fill="hold"/>
                                        <p:tgtEl>
                                          <p:spTgt spid="20583"/>
                                        </p:tgtEl>
                                        <p:attrNameLst>
                                          <p:attrName>fill.on</p:attrName>
                                        </p:attrNameLst>
                                      </p:cBhvr>
                                      <p:to>
                                        <p:strVal val="true"/>
                                      </p:to>
                                    </p:set>
                                    <p:animRot by="120000">
                                      <p:cBhvr>
                                        <p:cTn id="1086" dur="200" fill="hold">
                                          <p:stCondLst>
                                            <p:cond delay="0"/>
                                          </p:stCondLst>
                                        </p:cTn>
                                        <p:tgtEl>
                                          <p:spTgt spid="20583"/>
                                        </p:tgtEl>
                                        <p:attrNameLst>
                                          <p:attrName>r</p:attrName>
                                        </p:attrNameLst>
                                      </p:cBhvr>
                                    </p:animRot>
                                    <p:animRot by="-240000">
                                      <p:cBhvr>
                                        <p:cTn id="1087" dur="400" fill="hold">
                                          <p:stCondLst>
                                            <p:cond delay="400"/>
                                          </p:stCondLst>
                                        </p:cTn>
                                        <p:tgtEl>
                                          <p:spTgt spid="20583"/>
                                        </p:tgtEl>
                                        <p:attrNameLst>
                                          <p:attrName>r</p:attrName>
                                        </p:attrNameLst>
                                      </p:cBhvr>
                                    </p:animRot>
                                    <p:animRot by="240000">
                                      <p:cBhvr>
                                        <p:cTn id="1088" dur="400" fill="hold">
                                          <p:stCondLst>
                                            <p:cond delay="800"/>
                                          </p:stCondLst>
                                        </p:cTn>
                                        <p:tgtEl>
                                          <p:spTgt spid="20583"/>
                                        </p:tgtEl>
                                        <p:attrNameLst>
                                          <p:attrName>r</p:attrName>
                                        </p:attrNameLst>
                                      </p:cBhvr>
                                    </p:animRot>
                                    <p:animRot by="-240000">
                                      <p:cBhvr>
                                        <p:cTn id="1089" dur="400" fill="hold">
                                          <p:stCondLst>
                                            <p:cond delay="1200"/>
                                          </p:stCondLst>
                                        </p:cTn>
                                        <p:tgtEl>
                                          <p:spTgt spid="20583"/>
                                        </p:tgtEl>
                                        <p:attrNameLst>
                                          <p:attrName>r</p:attrName>
                                        </p:attrNameLst>
                                      </p:cBhvr>
                                    </p:animRot>
                                    <p:animRot by="120000">
                                      <p:cBhvr>
                                        <p:cTn id="1090" dur="400" fill="hold">
                                          <p:stCondLst>
                                            <p:cond delay="1600"/>
                                          </p:stCondLst>
                                        </p:cTn>
                                        <p:tgtEl>
                                          <p:spTgt spid="20583"/>
                                        </p:tgtEl>
                                        <p:attrNameLst>
                                          <p:attrName>r</p:attrName>
                                        </p:attrNameLst>
                                      </p:cBhvr>
                                    </p:animRot>
                                  </p:childTnLst>
                                </p:cTn>
                              </p:par>
                              <p:par>
                                <p:cTn id="1091" presetID="32" presetClass="emph" presetSubtype="0" repeatCount="2000" fill="hold" nodeType="withEffect">
                                  <p:stCondLst>
                                    <p:cond delay="0"/>
                                  </p:stCondLst>
                                  <p:childTnLst>
                                    <p:animClr clrSpc="rgb" dir="cw">
                                      <p:cBhvr override="childStyle">
                                        <p:cTn id="1092" dur="200" fill="hold"/>
                                        <p:tgtEl>
                                          <p:spTgt spid="20556"/>
                                        </p:tgtEl>
                                        <p:attrNameLst>
                                          <p:attrName>style.color</p:attrName>
                                        </p:attrNameLst>
                                      </p:cBhvr>
                                      <p:to>
                                        <a:srgbClr val="97DD97"/>
                                      </p:to>
                                    </p:animClr>
                                    <p:animClr clrSpc="rgb" dir="cw">
                                      <p:cBhvr>
                                        <p:cTn id="1093" dur="200" fill="hold"/>
                                        <p:tgtEl>
                                          <p:spTgt spid="20556"/>
                                        </p:tgtEl>
                                        <p:attrNameLst>
                                          <p:attrName>fillcolor</p:attrName>
                                        </p:attrNameLst>
                                      </p:cBhvr>
                                      <p:to>
                                        <a:srgbClr val="97DD97"/>
                                      </p:to>
                                    </p:animClr>
                                    <p:set>
                                      <p:cBhvr>
                                        <p:cTn id="1094" dur="200" fill="hold"/>
                                        <p:tgtEl>
                                          <p:spTgt spid="20556"/>
                                        </p:tgtEl>
                                        <p:attrNameLst>
                                          <p:attrName>fill.type</p:attrName>
                                        </p:attrNameLst>
                                      </p:cBhvr>
                                      <p:to>
                                        <p:strVal val="solid"/>
                                      </p:to>
                                    </p:set>
                                    <p:set>
                                      <p:cBhvr>
                                        <p:cTn id="1095" dur="200" fill="hold"/>
                                        <p:tgtEl>
                                          <p:spTgt spid="20556"/>
                                        </p:tgtEl>
                                        <p:attrNameLst>
                                          <p:attrName>fill.on</p:attrName>
                                        </p:attrNameLst>
                                      </p:cBhvr>
                                      <p:to>
                                        <p:strVal val="true"/>
                                      </p:to>
                                    </p:set>
                                    <p:animRot by="120000">
                                      <p:cBhvr>
                                        <p:cTn id="1096" dur="200" fill="hold">
                                          <p:stCondLst>
                                            <p:cond delay="0"/>
                                          </p:stCondLst>
                                        </p:cTn>
                                        <p:tgtEl>
                                          <p:spTgt spid="20556"/>
                                        </p:tgtEl>
                                        <p:attrNameLst>
                                          <p:attrName>r</p:attrName>
                                        </p:attrNameLst>
                                      </p:cBhvr>
                                    </p:animRot>
                                    <p:animRot by="-240000">
                                      <p:cBhvr>
                                        <p:cTn id="1097" dur="400" fill="hold">
                                          <p:stCondLst>
                                            <p:cond delay="400"/>
                                          </p:stCondLst>
                                        </p:cTn>
                                        <p:tgtEl>
                                          <p:spTgt spid="20556"/>
                                        </p:tgtEl>
                                        <p:attrNameLst>
                                          <p:attrName>r</p:attrName>
                                        </p:attrNameLst>
                                      </p:cBhvr>
                                    </p:animRot>
                                    <p:animRot by="240000">
                                      <p:cBhvr>
                                        <p:cTn id="1098" dur="400" fill="hold">
                                          <p:stCondLst>
                                            <p:cond delay="800"/>
                                          </p:stCondLst>
                                        </p:cTn>
                                        <p:tgtEl>
                                          <p:spTgt spid="20556"/>
                                        </p:tgtEl>
                                        <p:attrNameLst>
                                          <p:attrName>r</p:attrName>
                                        </p:attrNameLst>
                                      </p:cBhvr>
                                    </p:animRot>
                                    <p:animRot by="-240000">
                                      <p:cBhvr>
                                        <p:cTn id="1099" dur="400" fill="hold">
                                          <p:stCondLst>
                                            <p:cond delay="1200"/>
                                          </p:stCondLst>
                                        </p:cTn>
                                        <p:tgtEl>
                                          <p:spTgt spid="20556"/>
                                        </p:tgtEl>
                                        <p:attrNameLst>
                                          <p:attrName>r</p:attrName>
                                        </p:attrNameLst>
                                      </p:cBhvr>
                                    </p:animRot>
                                    <p:animRot by="120000">
                                      <p:cBhvr>
                                        <p:cTn id="1100" dur="400" fill="hold">
                                          <p:stCondLst>
                                            <p:cond delay="1600"/>
                                          </p:stCondLst>
                                        </p:cTn>
                                        <p:tgtEl>
                                          <p:spTgt spid="20556"/>
                                        </p:tgtEl>
                                        <p:attrNameLst>
                                          <p:attrName>r</p:attrName>
                                        </p:attrNameLst>
                                      </p:cBhvr>
                                    </p:animRot>
                                  </p:childTnLst>
                                </p:cTn>
                              </p:par>
                              <p:par>
                                <p:cTn id="1101" presetID="32" presetClass="emph" presetSubtype="0" repeatCount="2000" fill="hold" nodeType="withEffect">
                                  <p:stCondLst>
                                    <p:cond delay="0"/>
                                  </p:stCondLst>
                                  <p:childTnLst>
                                    <p:animClr clrSpc="rgb" dir="cw">
                                      <p:cBhvr override="childStyle">
                                        <p:cTn id="1102" dur="200" fill="hold"/>
                                        <p:tgtEl>
                                          <p:spTgt spid="20666"/>
                                        </p:tgtEl>
                                        <p:attrNameLst>
                                          <p:attrName>style.color</p:attrName>
                                        </p:attrNameLst>
                                      </p:cBhvr>
                                      <p:to>
                                        <a:srgbClr val="97DD97"/>
                                      </p:to>
                                    </p:animClr>
                                    <p:animClr clrSpc="rgb" dir="cw">
                                      <p:cBhvr>
                                        <p:cTn id="1103" dur="200" fill="hold"/>
                                        <p:tgtEl>
                                          <p:spTgt spid="20666"/>
                                        </p:tgtEl>
                                        <p:attrNameLst>
                                          <p:attrName>fillcolor</p:attrName>
                                        </p:attrNameLst>
                                      </p:cBhvr>
                                      <p:to>
                                        <a:srgbClr val="97DD97"/>
                                      </p:to>
                                    </p:animClr>
                                    <p:set>
                                      <p:cBhvr>
                                        <p:cTn id="1104" dur="200" fill="hold"/>
                                        <p:tgtEl>
                                          <p:spTgt spid="20666"/>
                                        </p:tgtEl>
                                        <p:attrNameLst>
                                          <p:attrName>fill.type</p:attrName>
                                        </p:attrNameLst>
                                      </p:cBhvr>
                                      <p:to>
                                        <p:strVal val="solid"/>
                                      </p:to>
                                    </p:set>
                                    <p:set>
                                      <p:cBhvr>
                                        <p:cTn id="1105" dur="200" fill="hold"/>
                                        <p:tgtEl>
                                          <p:spTgt spid="20666"/>
                                        </p:tgtEl>
                                        <p:attrNameLst>
                                          <p:attrName>fill.on</p:attrName>
                                        </p:attrNameLst>
                                      </p:cBhvr>
                                      <p:to>
                                        <p:strVal val="true"/>
                                      </p:to>
                                    </p:set>
                                    <p:animRot by="120000">
                                      <p:cBhvr>
                                        <p:cTn id="1106" dur="200" fill="hold">
                                          <p:stCondLst>
                                            <p:cond delay="0"/>
                                          </p:stCondLst>
                                        </p:cTn>
                                        <p:tgtEl>
                                          <p:spTgt spid="20666"/>
                                        </p:tgtEl>
                                        <p:attrNameLst>
                                          <p:attrName>r</p:attrName>
                                        </p:attrNameLst>
                                      </p:cBhvr>
                                    </p:animRot>
                                    <p:animRot by="-240000">
                                      <p:cBhvr>
                                        <p:cTn id="1107" dur="400" fill="hold">
                                          <p:stCondLst>
                                            <p:cond delay="400"/>
                                          </p:stCondLst>
                                        </p:cTn>
                                        <p:tgtEl>
                                          <p:spTgt spid="20666"/>
                                        </p:tgtEl>
                                        <p:attrNameLst>
                                          <p:attrName>r</p:attrName>
                                        </p:attrNameLst>
                                      </p:cBhvr>
                                    </p:animRot>
                                    <p:animRot by="240000">
                                      <p:cBhvr>
                                        <p:cTn id="1108" dur="400" fill="hold">
                                          <p:stCondLst>
                                            <p:cond delay="800"/>
                                          </p:stCondLst>
                                        </p:cTn>
                                        <p:tgtEl>
                                          <p:spTgt spid="20666"/>
                                        </p:tgtEl>
                                        <p:attrNameLst>
                                          <p:attrName>r</p:attrName>
                                        </p:attrNameLst>
                                      </p:cBhvr>
                                    </p:animRot>
                                    <p:animRot by="-240000">
                                      <p:cBhvr>
                                        <p:cTn id="1109" dur="400" fill="hold">
                                          <p:stCondLst>
                                            <p:cond delay="1200"/>
                                          </p:stCondLst>
                                        </p:cTn>
                                        <p:tgtEl>
                                          <p:spTgt spid="20666"/>
                                        </p:tgtEl>
                                        <p:attrNameLst>
                                          <p:attrName>r</p:attrName>
                                        </p:attrNameLst>
                                      </p:cBhvr>
                                    </p:animRot>
                                    <p:animRot by="120000">
                                      <p:cBhvr>
                                        <p:cTn id="1110" dur="400" fill="hold">
                                          <p:stCondLst>
                                            <p:cond delay="1600"/>
                                          </p:stCondLst>
                                        </p:cTn>
                                        <p:tgtEl>
                                          <p:spTgt spid="20666"/>
                                        </p:tgtEl>
                                        <p:attrNameLst>
                                          <p:attrName>r</p:attrName>
                                        </p:attrNameLst>
                                      </p:cBhvr>
                                    </p:animRot>
                                  </p:childTnLst>
                                </p:cTn>
                              </p:par>
                              <p:par>
                                <p:cTn id="1111" presetID="32" presetClass="emph" presetSubtype="0" fill="hold" nodeType="withEffect">
                                  <p:stCondLst>
                                    <p:cond delay="0"/>
                                  </p:stCondLst>
                                  <p:childTnLst>
                                    <p:animClr clrSpc="rgb" dir="cw">
                                      <p:cBhvr override="childStyle">
                                        <p:cTn id="1112" dur="200" fill="hold"/>
                                        <p:tgtEl>
                                          <p:spTgt spid="20695"/>
                                        </p:tgtEl>
                                        <p:attrNameLst>
                                          <p:attrName>style.color</p:attrName>
                                        </p:attrNameLst>
                                      </p:cBhvr>
                                      <p:to>
                                        <a:srgbClr val="97DD97"/>
                                      </p:to>
                                    </p:animClr>
                                    <p:animClr clrSpc="rgb" dir="cw">
                                      <p:cBhvr>
                                        <p:cTn id="1113" dur="200" fill="hold"/>
                                        <p:tgtEl>
                                          <p:spTgt spid="20695"/>
                                        </p:tgtEl>
                                        <p:attrNameLst>
                                          <p:attrName>fillcolor</p:attrName>
                                        </p:attrNameLst>
                                      </p:cBhvr>
                                      <p:to>
                                        <a:srgbClr val="97DD97"/>
                                      </p:to>
                                    </p:animClr>
                                    <p:set>
                                      <p:cBhvr>
                                        <p:cTn id="1114" dur="200" fill="hold"/>
                                        <p:tgtEl>
                                          <p:spTgt spid="20695"/>
                                        </p:tgtEl>
                                        <p:attrNameLst>
                                          <p:attrName>fill.type</p:attrName>
                                        </p:attrNameLst>
                                      </p:cBhvr>
                                      <p:to>
                                        <p:strVal val="solid"/>
                                      </p:to>
                                    </p:set>
                                    <p:set>
                                      <p:cBhvr>
                                        <p:cTn id="1115" dur="200" fill="hold"/>
                                        <p:tgtEl>
                                          <p:spTgt spid="20695"/>
                                        </p:tgtEl>
                                        <p:attrNameLst>
                                          <p:attrName>fill.on</p:attrName>
                                        </p:attrNameLst>
                                      </p:cBhvr>
                                      <p:to>
                                        <p:strVal val="true"/>
                                      </p:to>
                                    </p:set>
                                    <p:animRot by="120000">
                                      <p:cBhvr>
                                        <p:cTn id="1116" dur="200" fill="hold">
                                          <p:stCondLst>
                                            <p:cond delay="0"/>
                                          </p:stCondLst>
                                        </p:cTn>
                                        <p:tgtEl>
                                          <p:spTgt spid="20695"/>
                                        </p:tgtEl>
                                        <p:attrNameLst>
                                          <p:attrName>r</p:attrName>
                                        </p:attrNameLst>
                                      </p:cBhvr>
                                    </p:animRot>
                                    <p:animRot by="-240000">
                                      <p:cBhvr>
                                        <p:cTn id="1117" dur="400" fill="hold">
                                          <p:stCondLst>
                                            <p:cond delay="400"/>
                                          </p:stCondLst>
                                        </p:cTn>
                                        <p:tgtEl>
                                          <p:spTgt spid="20695"/>
                                        </p:tgtEl>
                                        <p:attrNameLst>
                                          <p:attrName>r</p:attrName>
                                        </p:attrNameLst>
                                      </p:cBhvr>
                                    </p:animRot>
                                    <p:animRot by="240000">
                                      <p:cBhvr>
                                        <p:cTn id="1118" dur="400" fill="hold">
                                          <p:stCondLst>
                                            <p:cond delay="800"/>
                                          </p:stCondLst>
                                        </p:cTn>
                                        <p:tgtEl>
                                          <p:spTgt spid="20695"/>
                                        </p:tgtEl>
                                        <p:attrNameLst>
                                          <p:attrName>r</p:attrName>
                                        </p:attrNameLst>
                                      </p:cBhvr>
                                    </p:animRot>
                                    <p:animRot by="-240000">
                                      <p:cBhvr>
                                        <p:cTn id="1119" dur="400" fill="hold">
                                          <p:stCondLst>
                                            <p:cond delay="1200"/>
                                          </p:stCondLst>
                                        </p:cTn>
                                        <p:tgtEl>
                                          <p:spTgt spid="20695"/>
                                        </p:tgtEl>
                                        <p:attrNameLst>
                                          <p:attrName>r</p:attrName>
                                        </p:attrNameLst>
                                      </p:cBhvr>
                                    </p:animRot>
                                    <p:animRot by="120000">
                                      <p:cBhvr>
                                        <p:cTn id="1120" dur="400" fill="hold">
                                          <p:stCondLst>
                                            <p:cond delay="1600"/>
                                          </p:stCondLst>
                                        </p:cTn>
                                        <p:tgtEl>
                                          <p:spTgt spid="20695"/>
                                        </p:tgtEl>
                                        <p:attrNameLst>
                                          <p:attrName>r</p:attrName>
                                        </p:attrNameLst>
                                      </p:cBhvr>
                                    </p:animRot>
                                  </p:childTnLst>
                                </p:cTn>
                              </p:par>
                              <p:par>
                                <p:cTn id="1121" presetID="32" presetClass="emph" presetSubtype="0" repeatCount="2000" fill="hold" nodeType="withEffect">
                                  <p:stCondLst>
                                    <p:cond delay="0"/>
                                  </p:stCondLst>
                                  <p:childTnLst>
                                    <p:animClr clrSpc="rgb" dir="cw">
                                      <p:cBhvr override="childStyle">
                                        <p:cTn id="1122" dur="200" fill="hold"/>
                                        <p:tgtEl>
                                          <p:spTgt spid="20591"/>
                                        </p:tgtEl>
                                        <p:attrNameLst>
                                          <p:attrName>style.color</p:attrName>
                                        </p:attrNameLst>
                                      </p:cBhvr>
                                      <p:to>
                                        <a:srgbClr val="97DD97"/>
                                      </p:to>
                                    </p:animClr>
                                    <p:animClr clrSpc="rgb" dir="cw">
                                      <p:cBhvr>
                                        <p:cTn id="1123" dur="200" fill="hold"/>
                                        <p:tgtEl>
                                          <p:spTgt spid="20591"/>
                                        </p:tgtEl>
                                        <p:attrNameLst>
                                          <p:attrName>fillcolor</p:attrName>
                                        </p:attrNameLst>
                                      </p:cBhvr>
                                      <p:to>
                                        <a:srgbClr val="97DD97"/>
                                      </p:to>
                                    </p:animClr>
                                    <p:set>
                                      <p:cBhvr>
                                        <p:cTn id="1124" dur="200" fill="hold"/>
                                        <p:tgtEl>
                                          <p:spTgt spid="20591"/>
                                        </p:tgtEl>
                                        <p:attrNameLst>
                                          <p:attrName>fill.type</p:attrName>
                                        </p:attrNameLst>
                                      </p:cBhvr>
                                      <p:to>
                                        <p:strVal val="solid"/>
                                      </p:to>
                                    </p:set>
                                    <p:set>
                                      <p:cBhvr>
                                        <p:cTn id="1125" dur="200" fill="hold"/>
                                        <p:tgtEl>
                                          <p:spTgt spid="20591"/>
                                        </p:tgtEl>
                                        <p:attrNameLst>
                                          <p:attrName>fill.on</p:attrName>
                                        </p:attrNameLst>
                                      </p:cBhvr>
                                      <p:to>
                                        <p:strVal val="true"/>
                                      </p:to>
                                    </p:set>
                                    <p:animRot by="120000">
                                      <p:cBhvr>
                                        <p:cTn id="1126" dur="200" fill="hold">
                                          <p:stCondLst>
                                            <p:cond delay="0"/>
                                          </p:stCondLst>
                                        </p:cTn>
                                        <p:tgtEl>
                                          <p:spTgt spid="20591"/>
                                        </p:tgtEl>
                                        <p:attrNameLst>
                                          <p:attrName>r</p:attrName>
                                        </p:attrNameLst>
                                      </p:cBhvr>
                                    </p:animRot>
                                    <p:animRot by="-240000">
                                      <p:cBhvr>
                                        <p:cTn id="1127" dur="400" fill="hold">
                                          <p:stCondLst>
                                            <p:cond delay="400"/>
                                          </p:stCondLst>
                                        </p:cTn>
                                        <p:tgtEl>
                                          <p:spTgt spid="20591"/>
                                        </p:tgtEl>
                                        <p:attrNameLst>
                                          <p:attrName>r</p:attrName>
                                        </p:attrNameLst>
                                      </p:cBhvr>
                                    </p:animRot>
                                    <p:animRot by="240000">
                                      <p:cBhvr>
                                        <p:cTn id="1128" dur="400" fill="hold">
                                          <p:stCondLst>
                                            <p:cond delay="800"/>
                                          </p:stCondLst>
                                        </p:cTn>
                                        <p:tgtEl>
                                          <p:spTgt spid="20591"/>
                                        </p:tgtEl>
                                        <p:attrNameLst>
                                          <p:attrName>r</p:attrName>
                                        </p:attrNameLst>
                                      </p:cBhvr>
                                    </p:animRot>
                                    <p:animRot by="-240000">
                                      <p:cBhvr>
                                        <p:cTn id="1129" dur="400" fill="hold">
                                          <p:stCondLst>
                                            <p:cond delay="1200"/>
                                          </p:stCondLst>
                                        </p:cTn>
                                        <p:tgtEl>
                                          <p:spTgt spid="20591"/>
                                        </p:tgtEl>
                                        <p:attrNameLst>
                                          <p:attrName>r</p:attrName>
                                        </p:attrNameLst>
                                      </p:cBhvr>
                                    </p:animRot>
                                    <p:animRot by="120000">
                                      <p:cBhvr>
                                        <p:cTn id="1130" dur="400" fill="hold">
                                          <p:stCondLst>
                                            <p:cond delay="1600"/>
                                          </p:stCondLst>
                                        </p:cTn>
                                        <p:tgtEl>
                                          <p:spTgt spid="20591"/>
                                        </p:tgtEl>
                                        <p:attrNameLst>
                                          <p:attrName>r</p:attrName>
                                        </p:attrNameLst>
                                      </p:cBhvr>
                                    </p:animRot>
                                  </p:childTnLst>
                                </p:cTn>
                              </p:par>
                              <p:par>
                                <p:cTn id="1131" presetID="0" presetClass="path" presetSubtype="0" accel="50000" decel="50000" fill="hold" nodeType="withEffect">
                                  <p:stCondLst>
                                    <p:cond delay="4000"/>
                                  </p:stCondLst>
                                  <p:childTnLst>
                                    <p:animMotion origin="layout" path="M -0.28716 0.10579 L -0.26198 0.1838 " pathEditMode="relative" ptsTypes="AA">
                                      <p:cBhvr>
                                        <p:cTn id="1132" dur="2000" fill="hold"/>
                                        <p:tgtEl>
                                          <p:spTgt spid="20556"/>
                                        </p:tgtEl>
                                        <p:attrNameLst>
                                          <p:attrName>ppt_x</p:attrName>
                                          <p:attrName>ppt_y</p:attrName>
                                        </p:attrNameLst>
                                      </p:cBhvr>
                                    </p:animMotion>
                                  </p:childTnLst>
                                </p:cTn>
                              </p:par>
                              <p:par>
                                <p:cTn id="1133" presetID="32" presetClass="emph" presetSubtype="0" fill="hold" nodeType="withEffect">
                                  <p:stCondLst>
                                    <p:cond delay="0"/>
                                  </p:stCondLst>
                                  <p:childTnLst>
                                    <p:animClr clrSpc="rgb" dir="cw">
                                      <p:cBhvr override="childStyle">
                                        <p:cTn id="1134" dur="100" fill="hold"/>
                                        <p:tgtEl>
                                          <p:spTgt spid="20719"/>
                                        </p:tgtEl>
                                        <p:attrNameLst>
                                          <p:attrName>style.color</p:attrName>
                                        </p:attrNameLst>
                                      </p:cBhvr>
                                      <p:to>
                                        <a:srgbClr val="97DD97"/>
                                      </p:to>
                                    </p:animClr>
                                    <p:animClr clrSpc="rgb" dir="cw">
                                      <p:cBhvr>
                                        <p:cTn id="1135" dur="100" fill="hold"/>
                                        <p:tgtEl>
                                          <p:spTgt spid="20719"/>
                                        </p:tgtEl>
                                        <p:attrNameLst>
                                          <p:attrName>fillcolor</p:attrName>
                                        </p:attrNameLst>
                                      </p:cBhvr>
                                      <p:to>
                                        <a:srgbClr val="97DD97"/>
                                      </p:to>
                                    </p:animClr>
                                    <p:set>
                                      <p:cBhvr>
                                        <p:cTn id="1136" dur="100" fill="hold"/>
                                        <p:tgtEl>
                                          <p:spTgt spid="20719"/>
                                        </p:tgtEl>
                                        <p:attrNameLst>
                                          <p:attrName>fill.type</p:attrName>
                                        </p:attrNameLst>
                                      </p:cBhvr>
                                      <p:to>
                                        <p:strVal val="solid"/>
                                      </p:to>
                                    </p:set>
                                    <p:set>
                                      <p:cBhvr>
                                        <p:cTn id="1137" dur="100" fill="hold"/>
                                        <p:tgtEl>
                                          <p:spTgt spid="20719"/>
                                        </p:tgtEl>
                                        <p:attrNameLst>
                                          <p:attrName>fill.on</p:attrName>
                                        </p:attrNameLst>
                                      </p:cBhvr>
                                      <p:to>
                                        <p:strVal val="true"/>
                                      </p:to>
                                    </p:set>
                                    <p:animRot by="120000">
                                      <p:cBhvr>
                                        <p:cTn id="1138" dur="100" fill="hold">
                                          <p:stCondLst>
                                            <p:cond delay="0"/>
                                          </p:stCondLst>
                                        </p:cTn>
                                        <p:tgtEl>
                                          <p:spTgt spid="20719"/>
                                        </p:tgtEl>
                                        <p:attrNameLst>
                                          <p:attrName>r</p:attrName>
                                        </p:attrNameLst>
                                      </p:cBhvr>
                                    </p:animRot>
                                    <p:animRot by="-240000">
                                      <p:cBhvr>
                                        <p:cTn id="1139" dur="200" fill="hold">
                                          <p:stCondLst>
                                            <p:cond delay="200"/>
                                          </p:stCondLst>
                                        </p:cTn>
                                        <p:tgtEl>
                                          <p:spTgt spid="20719"/>
                                        </p:tgtEl>
                                        <p:attrNameLst>
                                          <p:attrName>r</p:attrName>
                                        </p:attrNameLst>
                                      </p:cBhvr>
                                    </p:animRot>
                                    <p:animRot by="240000">
                                      <p:cBhvr>
                                        <p:cTn id="1140" dur="200" fill="hold">
                                          <p:stCondLst>
                                            <p:cond delay="400"/>
                                          </p:stCondLst>
                                        </p:cTn>
                                        <p:tgtEl>
                                          <p:spTgt spid="20719"/>
                                        </p:tgtEl>
                                        <p:attrNameLst>
                                          <p:attrName>r</p:attrName>
                                        </p:attrNameLst>
                                      </p:cBhvr>
                                    </p:animRot>
                                    <p:animRot by="-240000">
                                      <p:cBhvr>
                                        <p:cTn id="1141" dur="200" fill="hold">
                                          <p:stCondLst>
                                            <p:cond delay="600"/>
                                          </p:stCondLst>
                                        </p:cTn>
                                        <p:tgtEl>
                                          <p:spTgt spid="20719"/>
                                        </p:tgtEl>
                                        <p:attrNameLst>
                                          <p:attrName>r</p:attrName>
                                        </p:attrNameLst>
                                      </p:cBhvr>
                                    </p:animRot>
                                    <p:animRot by="120000">
                                      <p:cBhvr>
                                        <p:cTn id="1142" dur="200" fill="hold">
                                          <p:stCondLst>
                                            <p:cond delay="800"/>
                                          </p:stCondLst>
                                        </p:cTn>
                                        <p:tgtEl>
                                          <p:spTgt spid="20719"/>
                                        </p:tgtEl>
                                        <p:attrNameLst>
                                          <p:attrName>r</p:attrName>
                                        </p:attrNameLst>
                                      </p:cBhvr>
                                    </p:animRot>
                                  </p:childTnLst>
                                </p:cTn>
                              </p:par>
                              <p:par>
                                <p:cTn id="1143" presetID="32" presetClass="emph" presetSubtype="0" fill="hold" nodeType="withEffect">
                                  <p:stCondLst>
                                    <p:cond delay="0"/>
                                  </p:stCondLst>
                                  <p:childTnLst>
                                    <p:animClr clrSpc="rgb" dir="cw">
                                      <p:cBhvr override="childStyle">
                                        <p:cTn id="1144" dur="100" fill="hold"/>
                                        <p:tgtEl>
                                          <p:spTgt spid="20640"/>
                                        </p:tgtEl>
                                        <p:attrNameLst>
                                          <p:attrName>style.color</p:attrName>
                                        </p:attrNameLst>
                                      </p:cBhvr>
                                      <p:to>
                                        <a:srgbClr val="97DD97"/>
                                      </p:to>
                                    </p:animClr>
                                    <p:animClr clrSpc="rgb" dir="cw">
                                      <p:cBhvr>
                                        <p:cTn id="1145" dur="100" fill="hold"/>
                                        <p:tgtEl>
                                          <p:spTgt spid="20640"/>
                                        </p:tgtEl>
                                        <p:attrNameLst>
                                          <p:attrName>fillcolor</p:attrName>
                                        </p:attrNameLst>
                                      </p:cBhvr>
                                      <p:to>
                                        <a:srgbClr val="97DD97"/>
                                      </p:to>
                                    </p:animClr>
                                    <p:set>
                                      <p:cBhvr>
                                        <p:cTn id="1146" dur="100" fill="hold"/>
                                        <p:tgtEl>
                                          <p:spTgt spid="20640"/>
                                        </p:tgtEl>
                                        <p:attrNameLst>
                                          <p:attrName>fill.type</p:attrName>
                                        </p:attrNameLst>
                                      </p:cBhvr>
                                      <p:to>
                                        <p:strVal val="solid"/>
                                      </p:to>
                                    </p:set>
                                    <p:set>
                                      <p:cBhvr>
                                        <p:cTn id="1147" dur="100" fill="hold"/>
                                        <p:tgtEl>
                                          <p:spTgt spid="20640"/>
                                        </p:tgtEl>
                                        <p:attrNameLst>
                                          <p:attrName>fill.on</p:attrName>
                                        </p:attrNameLst>
                                      </p:cBhvr>
                                      <p:to>
                                        <p:strVal val="true"/>
                                      </p:to>
                                    </p:set>
                                    <p:animRot by="120000">
                                      <p:cBhvr>
                                        <p:cTn id="1148" dur="100" fill="hold">
                                          <p:stCondLst>
                                            <p:cond delay="0"/>
                                          </p:stCondLst>
                                        </p:cTn>
                                        <p:tgtEl>
                                          <p:spTgt spid="20640"/>
                                        </p:tgtEl>
                                        <p:attrNameLst>
                                          <p:attrName>r</p:attrName>
                                        </p:attrNameLst>
                                      </p:cBhvr>
                                    </p:animRot>
                                    <p:animRot by="-240000">
                                      <p:cBhvr>
                                        <p:cTn id="1149" dur="200" fill="hold">
                                          <p:stCondLst>
                                            <p:cond delay="200"/>
                                          </p:stCondLst>
                                        </p:cTn>
                                        <p:tgtEl>
                                          <p:spTgt spid="20640"/>
                                        </p:tgtEl>
                                        <p:attrNameLst>
                                          <p:attrName>r</p:attrName>
                                        </p:attrNameLst>
                                      </p:cBhvr>
                                    </p:animRot>
                                    <p:animRot by="240000">
                                      <p:cBhvr>
                                        <p:cTn id="1150" dur="200" fill="hold">
                                          <p:stCondLst>
                                            <p:cond delay="400"/>
                                          </p:stCondLst>
                                        </p:cTn>
                                        <p:tgtEl>
                                          <p:spTgt spid="20640"/>
                                        </p:tgtEl>
                                        <p:attrNameLst>
                                          <p:attrName>r</p:attrName>
                                        </p:attrNameLst>
                                      </p:cBhvr>
                                    </p:animRot>
                                    <p:animRot by="-240000">
                                      <p:cBhvr>
                                        <p:cTn id="1151" dur="200" fill="hold">
                                          <p:stCondLst>
                                            <p:cond delay="600"/>
                                          </p:stCondLst>
                                        </p:cTn>
                                        <p:tgtEl>
                                          <p:spTgt spid="20640"/>
                                        </p:tgtEl>
                                        <p:attrNameLst>
                                          <p:attrName>r</p:attrName>
                                        </p:attrNameLst>
                                      </p:cBhvr>
                                    </p:animRot>
                                    <p:animRot by="120000">
                                      <p:cBhvr>
                                        <p:cTn id="1152" dur="200" fill="hold">
                                          <p:stCondLst>
                                            <p:cond delay="800"/>
                                          </p:stCondLst>
                                        </p:cTn>
                                        <p:tgtEl>
                                          <p:spTgt spid="20640"/>
                                        </p:tgtEl>
                                        <p:attrNameLst>
                                          <p:attrName>r</p:attrName>
                                        </p:attrNameLst>
                                      </p:cBhvr>
                                    </p:animRot>
                                  </p:childTnLst>
                                </p:cTn>
                              </p:par>
                              <p:par>
                                <p:cTn id="1153" presetID="0" presetClass="path" presetSubtype="0" accel="50000" decel="50000" fill="hold" nodeType="withEffect">
                                  <p:stCondLst>
                                    <p:cond delay="1000"/>
                                  </p:stCondLst>
                                  <p:childTnLst>
                                    <p:animMotion origin="layout" path="M -0.32813 -0.07593 L -0.29219 -0.05718 " pathEditMode="relative" rAng="0" ptsTypes="AA">
                                      <p:cBhvr>
                                        <p:cTn id="1154" dur="2000" fill="hold"/>
                                        <p:tgtEl>
                                          <p:spTgt spid="20640"/>
                                        </p:tgtEl>
                                        <p:attrNameLst>
                                          <p:attrName>ppt_x</p:attrName>
                                          <p:attrName>ppt_y</p:attrName>
                                        </p:attrNameLst>
                                      </p:cBhvr>
                                      <p:rCtr x="18" y="9"/>
                                    </p:animMotion>
                                  </p:childTnLst>
                                </p:cTn>
                              </p:par>
                              <p:par>
                                <p:cTn id="1155" presetID="0" presetClass="path" presetSubtype="0" accel="50000" decel="50000" fill="hold" nodeType="withEffect">
                                  <p:stCondLst>
                                    <p:cond delay="1500"/>
                                  </p:stCondLst>
                                  <p:childTnLst>
                                    <p:animMotion origin="layout" path="M 0.13438 0.05718 L 0.16771 0.0794 " pathEditMode="relative" rAng="0" ptsTypes="AA">
                                      <p:cBhvr>
                                        <p:cTn id="1156" dur="2000" fill="hold"/>
                                        <p:tgtEl>
                                          <p:spTgt spid="20540"/>
                                        </p:tgtEl>
                                        <p:attrNameLst>
                                          <p:attrName>ppt_x</p:attrName>
                                          <p:attrName>ppt_y</p:attrName>
                                        </p:attrNameLst>
                                      </p:cBhvr>
                                      <p:rCtr x="17" y="11"/>
                                    </p:animMotion>
                                  </p:childTnLst>
                                </p:cTn>
                              </p:par>
                              <p:par>
                                <p:cTn id="1157" presetID="0" presetClass="path" presetSubtype="0" accel="50000" decel="50000" fill="hold" nodeType="withEffect">
                                  <p:stCondLst>
                                    <p:cond delay="0"/>
                                  </p:stCondLst>
                                  <p:childTnLst>
                                    <p:animMotion origin="layout" path="M 0.09184 -0.06782 C 0.09028 -0.08865 0.08889 -0.10949 0.096 -0.12129 C 0.10312 -0.1331 0.1217 -0.13981 0.13455 -0.13865 C 0.14739 -0.1375 0.16041 -0.12569 0.17361 -0.11365 " pathEditMode="relative" ptsTypes="aaaA">
                                      <p:cBhvr>
                                        <p:cTn id="1158" dur="2000" fill="hold"/>
                                        <p:tgtEl>
                                          <p:spTgt spid="20615"/>
                                        </p:tgtEl>
                                        <p:attrNameLst>
                                          <p:attrName>ppt_x</p:attrName>
                                          <p:attrName>ppt_y</p:attrName>
                                        </p:attrNameLst>
                                      </p:cBhvr>
                                    </p:animMotion>
                                  </p:childTnLst>
                                </p:cTn>
                              </p:par>
                              <p:par>
                                <p:cTn id="1159" presetID="10" presetClass="exit" presetSubtype="0" fill="hold" nodeType="withEffect">
                                  <p:stCondLst>
                                    <p:cond delay="500"/>
                                  </p:stCondLst>
                                  <p:childTnLst>
                                    <p:animEffect transition="out" filter="fade">
                                      <p:cBhvr>
                                        <p:cTn id="1160" dur="1000"/>
                                        <p:tgtEl>
                                          <p:spTgt spid="20615"/>
                                        </p:tgtEl>
                                      </p:cBhvr>
                                    </p:animEffect>
                                    <p:set>
                                      <p:cBhvr>
                                        <p:cTn id="1161" dur="1" fill="hold">
                                          <p:stCondLst>
                                            <p:cond delay="999"/>
                                          </p:stCondLst>
                                        </p:cTn>
                                        <p:tgtEl>
                                          <p:spTgt spid="20615"/>
                                        </p:tgtEl>
                                        <p:attrNameLst>
                                          <p:attrName>style.visibility</p:attrName>
                                        </p:attrNameLst>
                                      </p:cBhvr>
                                      <p:to>
                                        <p:strVal val="hidden"/>
                                      </p:to>
                                    </p:set>
                                  </p:childTnLst>
                                </p:cTn>
                              </p:par>
                              <p:par>
                                <p:cTn id="1162" presetID="10" presetClass="exit" presetSubtype="0" fill="hold" nodeType="withEffect">
                                  <p:stCondLst>
                                    <p:cond delay="1000"/>
                                  </p:stCondLst>
                                  <p:childTnLst>
                                    <p:animEffect transition="out" filter="fade">
                                      <p:cBhvr>
                                        <p:cTn id="1163" dur="1000"/>
                                        <p:tgtEl>
                                          <p:spTgt spid="20695"/>
                                        </p:tgtEl>
                                      </p:cBhvr>
                                    </p:animEffect>
                                    <p:set>
                                      <p:cBhvr>
                                        <p:cTn id="1164" dur="1" fill="hold">
                                          <p:stCondLst>
                                            <p:cond delay="999"/>
                                          </p:stCondLst>
                                        </p:cTn>
                                        <p:tgtEl>
                                          <p:spTgt spid="20695"/>
                                        </p:tgtEl>
                                        <p:attrNameLst>
                                          <p:attrName>style.visibility</p:attrName>
                                        </p:attrNameLst>
                                      </p:cBhvr>
                                      <p:to>
                                        <p:strVal val="hidden"/>
                                      </p:to>
                                    </p:set>
                                  </p:childTnLst>
                                </p:cTn>
                              </p:par>
                              <p:par>
                                <p:cTn id="1165" presetID="10" presetClass="entr" presetSubtype="0" fill="hold" nodeType="withEffect">
                                  <p:stCondLst>
                                    <p:cond delay="1000"/>
                                  </p:stCondLst>
                                  <p:childTnLst>
                                    <p:set>
                                      <p:cBhvr>
                                        <p:cTn id="1166" dur="1" fill="hold">
                                          <p:stCondLst>
                                            <p:cond delay="0"/>
                                          </p:stCondLst>
                                        </p:cTn>
                                        <p:tgtEl>
                                          <p:spTgt spid="20738"/>
                                        </p:tgtEl>
                                        <p:attrNameLst>
                                          <p:attrName>style.visibility</p:attrName>
                                        </p:attrNameLst>
                                      </p:cBhvr>
                                      <p:to>
                                        <p:strVal val="visible"/>
                                      </p:to>
                                    </p:set>
                                    <p:animEffect transition="in" filter="fade">
                                      <p:cBhvr>
                                        <p:cTn id="1167" dur="1000"/>
                                        <p:tgtEl>
                                          <p:spTgt spid="20738"/>
                                        </p:tgtEl>
                                      </p:cBhvr>
                                    </p:animEffect>
                                  </p:childTnLst>
                                </p:cTn>
                              </p:par>
                              <p:par>
                                <p:cTn id="1168" presetID="32" presetClass="emph" presetSubtype="0" fill="hold" nodeType="withEffect">
                                  <p:stCondLst>
                                    <p:cond delay="2000"/>
                                  </p:stCondLst>
                                  <p:childTnLst>
                                    <p:animClr clrSpc="rgb" dir="cw">
                                      <p:cBhvr override="childStyle">
                                        <p:cTn id="1169" dur="200" fill="hold"/>
                                        <p:tgtEl>
                                          <p:spTgt spid="20738"/>
                                        </p:tgtEl>
                                        <p:attrNameLst>
                                          <p:attrName>style.color</p:attrName>
                                        </p:attrNameLst>
                                      </p:cBhvr>
                                      <p:to>
                                        <a:srgbClr val="97DD97"/>
                                      </p:to>
                                    </p:animClr>
                                    <p:animClr clrSpc="rgb" dir="cw">
                                      <p:cBhvr>
                                        <p:cTn id="1170" dur="200" fill="hold"/>
                                        <p:tgtEl>
                                          <p:spTgt spid="20738"/>
                                        </p:tgtEl>
                                        <p:attrNameLst>
                                          <p:attrName>fillcolor</p:attrName>
                                        </p:attrNameLst>
                                      </p:cBhvr>
                                      <p:to>
                                        <a:srgbClr val="97DD97"/>
                                      </p:to>
                                    </p:animClr>
                                    <p:set>
                                      <p:cBhvr>
                                        <p:cTn id="1171" dur="200" fill="hold"/>
                                        <p:tgtEl>
                                          <p:spTgt spid="20738"/>
                                        </p:tgtEl>
                                        <p:attrNameLst>
                                          <p:attrName>fill.type</p:attrName>
                                        </p:attrNameLst>
                                      </p:cBhvr>
                                      <p:to>
                                        <p:strVal val="solid"/>
                                      </p:to>
                                    </p:set>
                                    <p:set>
                                      <p:cBhvr>
                                        <p:cTn id="1172" dur="200" fill="hold"/>
                                        <p:tgtEl>
                                          <p:spTgt spid="20738"/>
                                        </p:tgtEl>
                                        <p:attrNameLst>
                                          <p:attrName>fill.on</p:attrName>
                                        </p:attrNameLst>
                                      </p:cBhvr>
                                      <p:to>
                                        <p:strVal val="true"/>
                                      </p:to>
                                    </p:set>
                                    <p:animRot by="120000">
                                      <p:cBhvr>
                                        <p:cTn id="1173" dur="200" fill="hold">
                                          <p:stCondLst>
                                            <p:cond delay="0"/>
                                          </p:stCondLst>
                                        </p:cTn>
                                        <p:tgtEl>
                                          <p:spTgt spid="20738"/>
                                        </p:tgtEl>
                                        <p:attrNameLst>
                                          <p:attrName>r</p:attrName>
                                        </p:attrNameLst>
                                      </p:cBhvr>
                                    </p:animRot>
                                    <p:animRot by="-240000">
                                      <p:cBhvr>
                                        <p:cTn id="1174" dur="400" fill="hold">
                                          <p:stCondLst>
                                            <p:cond delay="400"/>
                                          </p:stCondLst>
                                        </p:cTn>
                                        <p:tgtEl>
                                          <p:spTgt spid="20738"/>
                                        </p:tgtEl>
                                        <p:attrNameLst>
                                          <p:attrName>r</p:attrName>
                                        </p:attrNameLst>
                                      </p:cBhvr>
                                    </p:animRot>
                                    <p:animRot by="240000">
                                      <p:cBhvr>
                                        <p:cTn id="1175" dur="400" fill="hold">
                                          <p:stCondLst>
                                            <p:cond delay="800"/>
                                          </p:stCondLst>
                                        </p:cTn>
                                        <p:tgtEl>
                                          <p:spTgt spid="20738"/>
                                        </p:tgtEl>
                                        <p:attrNameLst>
                                          <p:attrName>r</p:attrName>
                                        </p:attrNameLst>
                                      </p:cBhvr>
                                    </p:animRot>
                                    <p:animRot by="-240000">
                                      <p:cBhvr>
                                        <p:cTn id="1176" dur="400" fill="hold">
                                          <p:stCondLst>
                                            <p:cond delay="1200"/>
                                          </p:stCondLst>
                                        </p:cTn>
                                        <p:tgtEl>
                                          <p:spTgt spid="20738"/>
                                        </p:tgtEl>
                                        <p:attrNameLst>
                                          <p:attrName>r</p:attrName>
                                        </p:attrNameLst>
                                      </p:cBhvr>
                                    </p:animRot>
                                    <p:animRot by="120000">
                                      <p:cBhvr>
                                        <p:cTn id="1177" dur="400" fill="hold">
                                          <p:stCondLst>
                                            <p:cond delay="1600"/>
                                          </p:stCondLst>
                                        </p:cTn>
                                        <p:tgtEl>
                                          <p:spTgt spid="20738"/>
                                        </p:tgtEl>
                                        <p:attrNameLst>
                                          <p:attrName>r</p:attrName>
                                        </p:attrNameLst>
                                      </p:cBhvr>
                                    </p:animRot>
                                  </p:childTnLst>
                                </p:cTn>
                              </p:par>
                              <p:par>
                                <p:cTn id="1178" presetID="0" presetClass="path" presetSubtype="0" accel="50000" decel="50000" fill="hold" nodeType="withEffect">
                                  <p:stCondLst>
                                    <p:cond delay="2000"/>
                                  </p:stCondLst>
                                  <p:childTnLst>
                                    <p:animMotion origin="layout" path="M 3.88889E-6 -3.7037E-7 L -0.00834 0.02223 " pathEditMode="relative" ptsTypes="AA">
                                      <p:cBhvr>
                                        <p:cTn id="1179" dur="3000" fill="hold"/>
                                        <p:tgtEl>
                                          <p:spTgt spid="20666"/>
                                        </p:tgtEl>
                                        <p:attrNameLst>
                                          <p:attrName>ppt_x</p:attrName>
                                          <p:attrName>ppt_y</p:attrName>
                                        </p:attrNameLst>
                                      </p:cBhvr>
                                    </p:animMotion>
                                  </p:childTnLst>
                                </p:cTn>
                              </p:par>
                              <p:par>
                                <p:cTn id="1180" presetID="0" presetClass="path" presetSubtype="0" accel="50000" decel="50000" fill="hold" nodeType="withEffect">
                                  <p:stCondLst>
                                    <p:cond delay="2000"/>
                                  </p:stCondLst>
                                  <p:childTnLst>
                                    <p:animMotion origin="layout" path="M -0.00729 0.02014 L -0.00017 0.02523 " pathEditMode="relative" rAng="0" ptsTypes="AA">
                                      <p:cBhvr>
                                        <p:cTn id="1181" dur="2000" fill="hold"/>
                                        <p:tgtEl>
                                          <p:spTgt spid="20639"/>
                                        </p:tgtEl>
                                        <p:attrNameLst>
                                          <p:attrName>ppt_x</p:attrName>
                                          <p:attrName>ppt_y</p:attrName>
                                        </p:attrNameLst>
                                      </p:cBhvr>
                                      <p:rCtr x="3" y="3"/>
                                    </p:animMotion>
                                  </p:childTnLst>
                                </p:cTn>
                              </p:par>
                              <p:par>
                                <p:cTn id="1182" presetID="0" presetClass="path" presetSubtype="0" accel="50000" decel="50000" fill="hold" nodeType="withEffect">
                                  <p:stCondLst>
                                    <p:cond delay="1000"/>
                                  </p:stCondLst>
                                  <p:childTnLst>
                                    <p:animMotion origin="layout" path="M 0 0 L 0.02517 0.02245 " pathEditMode="relative" ptsTypes="AA">
                                      <p:cBhvr>
                                        <p:cTn id="1183" dur="3000" fill="hold"/>
                                        <p:tgtEl>
                                          <p:spTgt spid="20547"/>
                                        </p:tgtEl>
                                        <p:attrNameLst>
                                          <p:attrName>ppt_x</p:attrName>
                                          <p:attrName>ppt_y</p:attrName>
                                        </p:attrNameLst>
                                      </p:cBhvr>
                                    </p:animMotion>
                                  </p:childTnLst>
                                </p:cTn>
                              </p:par>
                              <p:par>
                                <p:cTn id="1184" presetID="0" presetClass="path" presetSubtype="0" accel="50000" decel="50000" fill="hold" nodeType="withEffect">
                                  <p:stCondLst>
                                    <p:cond delay="1000"/>
                                  </p:stCondLst>
                                  <p:childTnLst>
                                    <p:animMotion origin="layout" path="M -1.94444E-6 -2.22222E-6 L 0.02066 0.025 " pathEditMode="relative" rAng="0" ptsTypes="AA">
                                      <p:cBhvr>
                                        <p:cTn id="1185" dur="3000" fill="hold"/>
                                        <p:tgtEl>
                                          <p:spTgt spid="20555"/>
                                        </p:tgtEl>
                                        <p:attrNameLst>
                                          <p:attrName>ppt_x</p:attrName>
                                          <p:attrName>ppt_y</p:attrName>
                                        </p:attrNameLst>
                                      </p:cBhvr>
                                      <p:rCtr x="10" y="13"/>
                                    </p:animMotion>
                                  </p:childTnLst>
                                </p:cTn>
                              </p:par>
                              <p:par>
                                <p:cTn id="1186" presetID="0" presetClass="path" presetSubtype="0" accel="50000" decel="50000" fill="hold" nodeType="withEffect">
                                  <p:stCondLst>
                                    <p:cond delay="1000"/>
                                  </p:stCondLst>
                                  <p:childTnLst>
                                    <p:animMotion origin="layout" path="M -0.00451 0.08218 L 0.02362 -0.14213 " pathEditMode="relative" rAng="0" ptsTypes="AA">
                                      <p:cBhvr>
                                        <p:cTn id="1187" dur="4000" fill="hold"/>
                                        <p:tgtEl>
                                          <p:spTgt spid="20667"/>
                                        </p:tgtEl>
                                        <p:attrNameLst>
                                          <p:attrName>ppt_x</p:attrName>
                                          <p:attrName>ppt_y</p:attrName>
                                        </p:attrNameLst>
                                      </p:cBhvr>
                                      <p:rCtr x="14" y="-112"/>
                                    </p:animMotion>
                                  </p:childTnLst>
                                </p:cTn>
                              </p:par>
                              <p:par>
                                <p:cTn id="1188" presetID="0" presetClass="path" presetSubtype="0" accel="50000" decel="50000" fill="hold" nodeType="withEffect">
                                  <p:stCondLst>
                                    <p:cond delay="0"/>
                                  </p:stCondLst>
                                  <p:childTnLst>
                                    <p:animMotion origin="layout" path="M 0.05885 0.24885 C 0.06944 0.27824 0.07969 0.30718 0.06302 0.34399 C 0.04635 0.38079 -0.01979 0.44352 -0.04167 0.46968 " pathEditMode="relative" rAng="0" ptsTypes="aaa">
                                      <p:cBhvr>
                                        <p:cTn id="1189" dur="3000" fill="hold"/>
                                        <p:tgtEl>
                                          <p:spTgt spid="20557"/>
                                        </p:tgtEl>
                                        <p:attrNameLst>
                                          <p:attrName>ppt_x</p:attrName>
                                          <p:attrName>ppt_y</p:attrName>
                                        </p:attrNameLst>
                                      </p:cBhvr>
                                      <p:rCtr x="-40" y="110"/>
                                    </p:animMotion>
                                  </p:childTnLst>
                                </p:cTn>
                              </p:par>
                              <p:par>
                                <p:cTn id="1190" presetID="0" presetClass="path" presetSubtype="0" accel="50000" decel="50000" fill="hold" nodeType="withEffect">
                                  <p:stCondLst>
                                    <p:cond delay="1000"/>
                                  </p:stCondLst>
                                  <p:childTnLst>
                                    <p:animMotion origin="layout" path="M -0.09184 0.05555 L -0.09184 0.11111 " pathEditMode="relative" ptsTypes="AA">
                                      <p:cBhvr>
                                        <p:cTn id="1191" dur="2000" fill="hold"/>
                                        <p:tgtEl>
                                          <p:spTgt spid="20668"/>
                                        </p:tgtEl>
                                        <p:attrNameLst>
                                          <p:attrName>ppt_x</p:attrName>
                                          <p:attrName>ppt_y</p:attrName>
                                        </p:attrNameLst>
                                      </p:cBhvr>
                                    </p:animMotion>
                                  </p:childTnLst>
                                </p:cTn>
                              </p:par>
                              <p:par>
                                <p:cTn id="1192" presetID="0" presetClass="path" presetSubtype="0" accel="50000" decel="50000" fill="hold" nodeType="withEffect">
                                  <p:stCondLst>
                                    <p:cond delay="2000"/>
                                  </p:stCondLst>
                                  <p:childTnLst>
                                    <p:animMotion origin="layout" path="M 0.01754 -0.07662 C -0.01961 -0.05903 -0.05677 -0.04143 -0.08923 -0.04537 C -0.1217 -0.0493 -0.14948 -0.07477 -0.17725 -0.10023 " pathEditMode="relative" rAng="0" ptsTypes="aaA">
                                      <p:cBhvr>
                                        <p:cTn id="1193" dur="3500" fill="hold"/>
                                        <p:tgtEl>
                                          <p:spTgt spid="20718"/>
                                        </p:tgtEl>
                                        <p:attrNameLst>
                                          <p:attrName>ppt_x</p:attrName>
                                          <p:attrName>ppt_y</p:attrName>
                                        </p:attrNameLst>
                                      </p:cBhvr>
                                      <p:rCtr x="-97" y="6"/>
                                    </p:animMotion>
                                  </p:childTnLst>
                                </p:cTn>
                              </p:par>
                              <p:par>
                                <p:cTn id="1194" presetID="0" presetClass="path" presetSubtype="0" accel="50000" decel="50000" fill="hold" nodeType="withEffect">
                                  <p:stCondLst>
                                    <p:cond delay="0"/>
                                  </p:stCondLst>
                                  <p:childTnLst>
                                    <p:animMotion origin="layout" path="M 0.18194 0.15672 C 0.21579 0.15949 0.34531 0.17408 0.38507 0.17338 C 0.42482 0.17269 0.41319 0.15695 0.42048 0.15255 " pathEditMode="relative" rAng="0" ptsTypes="aaa">
                                      <p:cBhvr>
                                        <p:cTn id="1195" dur="3000" fill="hold"/>
                                        <p:tgtEl>
                                          <p:spTgt spid="20692"/>
                                        </p:tgtEl>
                                        <p:attrNameLst>
                                          <p:attrName>ppt_x</p:attrName>
                                          <p:attrName>ppt_y</p:attrName>
                                        </p:attrNameLst>
                                      </p:cBhvr>
                                      <p:rCtr x="121" y="6"/>
                                    </p:animMotion>
                                  </p:childTnLst>
                                </p:cTn>
                              </p:par>
                              <p:par>
                                <p:cTn id="1196" presetID="0" presetClass="path" presetSubtype="0" accel="50000" decel="50000" fill="hold" nodeType="withEffect">
                                  <p:stCondLst>
                                    <p:cond delay="4000"/>
                                  </p:stCondLst>
                                  <p:childTnLst>
                                    <p:animMotion origin="layout" path="M 0.00226 -0.00486 L -0.04705 -0.09236 " pathEditMode="relative" rAng="0" ptsTypes="AA">
                                      <p:cBhvr>
                                        <p:cTn id="1197" dur="2000" fill="hold"/>
                                        <p:tgtEl>
                                          <p:spTgt spid="20738"/>
                                        </p:tgtEl>
                                        <p:attrNameLst>
                                          <p:attrName>ppt_x</p:attrName>
                                          <p:attrName>ppt_y</p:attrName>
                                        </p:attrNameLst>
                                      </p:cBhvr>
                                      <p:rCtr x="-25" y="-44"/>
                                    </p:animMotion>
                                  </p:childTnLst>
                                </p:cTn>
                              </p:par>
                              <p:par>
                                <p:cTn id="1198" presetID="0" presetClass="path" presetSubtype="0" accel="50000" decel="50000" fill="hold" nodeType="withEffect">
                                  <p:stCondLst>
                                    <p:cond delay="1000"/>
                                  </p:stCondLst>
                                  <p:childTnLst>
                                    <p:animMotion origin="layout" path="M 0.00087 0.04769 L 0.19201 0.32269 " pathEditMode="relative" rAng="0" ptsTypes="AA">
                                      <p:cBhvr>
                                        <p:cTn id="1199" dur="5000" fill="hold"/>
                                        <p:tgtEl>
                                          <p:spTgt spid="20645"/>
                                        </p:tgtEl>
                                        <p:attrNameLst>
                                          <p:attrName>ppt_x</p:attrName>
                                          <p:attrName>ppt_y</p:attrName>
                                        </p:attrNameLst>
                                      </p:cBhvr>
                                      <p:rCtr x="95" y="138"/>
                                    </p:animMotion>
                                  </p:childTnLst>
                                </p:cTn>
                              </p:par>
                              <p:par>
                                <p:cTn id="1200" presetID="0" presetClass="path" presetSubtype="0" accel="50000" decel="50000" fill="hold" nodeType="withEffect">
                                  <p:stCondLst>
                                    <p:cond delay="1500"/>
                                  </p:stCondLst>
                                  <p:childTnLst>
                                    <p:animMotion origin="layout" path="M 2.77778E-7 1.11111E-6 L 0.1085 0.01111 " pathEditMode="relative" ptsTypes="AA">
                                      <p:cBhvr>
                                        <p:cTn id="1201" dur="4000" fill="hold"/>
                                        <p:tgtEl>
                                          <p:spTgt spid="20691"/>
                                        </p:tgtEl>
                                        <p:attrNameLst>
                                          <p:attrName>ppt_x</p:attrName>
                                          <p:attrName>ppt_y</p:attrName>
                                        </p:attrNameLst>
                                      </p:cBhvr>
                                    </p:animMotion>
                                  </p:childTnLst>
                                </p:cTn>
                              </p:par>
                              <p:par>
                                <p:cTn id="1202" presetID="0" presetClass="path" presetSubtype="0" accel="50000" decel="50000" fill="hold" nodeType="withEffect">
                                  <p:stCondLst>
                                    <p:cond delay="1500"/>
                                  </p:stCondLst>
                                  <p:childTnLst>
                                    <p:animMotion origin="layout" path="M 0.00538 0.52083 L 0.02257 0.58472 " pathEditMode="relative" rAng="0" ptsTypes="AA">
                                      <p:cBhvr>
                                        <p:cTn id="1203" dur="2000" fill="hold"/>
                                        <p:tgtEl>
                                          <p:spTgt spid="20719"/>
                                        </p:tgtEl>
                                        <p:attrNameLst>
                                          <p:attrName>ppt_x</p:attrName>
                                          <p:attrName>ppt_y</p:attrName>
                                        </p:attrNameLst>
                                      </p:cBhvr>
                                      <p:rCtr x="9" y="32"/>
                                    </p:animMotion>
                                  </p:childTnLst>
                                </p:cTn>
                              </p:par>
                              <p:par>
                                <p:cTn id="1204" presetID="47" presetClass="exit" presetSubtype="0" fill="hold" nodeType="withEffect">
                                  <p:stCondLst>
                                    <p:cond delay="1000"/>
                                  </p:stCondLst>
                                  <p:childTnLst>
                                    <p:animEffect transition="out" filter="fade">
                                      <p:cBhvr>
                                        <p:cTn id="1205" dur="2000"/>
                                        <p:tgtEl>
                                          <p:spTgt spid="20644"/>
                                        </p:tgtEl>
                                      </p:cBhvr>
                                    </p:animEffect>
                                    <p:anim calcmode="lin" valueType="num">
                                      <p:cBhvr>
                                        <p:cTn id="1206" dur="2000"/>
                                        <p:tgtEl>
                                          <p:spTgt spid="20644"/>
                                        </p:tgtEl>
                                        <p:attrNameLst>
                                          <p:attrName>ppt_x</p:attrName>
                                        </p:attrNameLst>
                                      </p:cBhvr>
                                      <p:tavLst>
                                        <p:tav tm="0">
                                          <p:val>
                                            <p:strVal val="ppt_x"/>
                                          </p:val>
                                        </p:tav>
                                        <p:tav tm="100000">
                                          <p:val>
                                            <p:strVal val="ppt_x"/>
                                          </p:val>
                                        </p:tav>
                                      </p:tavLst>
                                    </p:anim>
                                    <p:anim calcmode="lin" valueType="num">
                                      <p:cBhvr>
                                        <p:cTn id="1207" dur="2000"/>
                                        <p:tgtEl>
                                          <p:spTgt spid="20644"/>
                                        </p:tgtEl>
                                        <p:attrNameLst>
                                          <p:attrName>ppt_y</p:attrName>
                                        </p:attrNameLst>
                                      </p:cBhvr>
                                      <p:tavLst>
                                        <p:tav tm="0">
                                          <p:val>
                                            <p:strVal val="ppt_y"/>
                                          </p:val>
                                        </p:tav>
                                        <p:tav tm="100000">
                                          <p:val>
                                            <p:strVal val="ppt_y-.1"/>
                                          </p:val>
                                        </p:tav>
                                      </p:tavLst>
                                    </p:anim>
                                    <p:set>
                                      <p:cBhvr>
                                        <p:cTn id="1208" dur="1" fill="hold">
                                          <p:stCondLst>
                                            <p:cond delay="1999"/>
                                          </p:stCondLst>
                                        </p:cTn>
                                        <p:tgtEl>
                                          <p:spTgt spid="20644"/>
                                        </p:tgtEl>
                                        <p:attrNameLst>
                                          <p:attrName>style.visibility</p:attrName>
                                        </p:attrNameLst>
                                      </p:cBhvr>
                                      <p:to>
                                        <p:strVal val="hidden"/>
                                      </p:to>
                                    </p:set>
                                  </p:childTnLst>
                                </p:cTn>
                              </p:par>
                              <p:par>
                                <p:cTn id="1209" presetID="0" presetClass="path" presetSubtype="0" accel="50000" decel="50000" fill="hold" nodeType="withEffect">
                                  <p:stCondLst>
                                    <p:cond delay="0"/>
                                  </p:stCondLst>
                                  <p:childTnLst>
                                    <p:animMotion origin="layout" path="M 3.61111E-6 -1.48148E-6 C -0.02396 0.05532 -0.04774 0.11088 -0.08542 0.17222 C -0.12309 0.23356 -0.20573 0.29977 -0.22604 0.36805 C -0.24636 0.43634 -0.21024 0.54629 -0.20729 0.58194 " pathEditMode="relative" ptsTypes="aaaA">
                                      <p:cBhvr>
                                        <p:cTn id="1210" dur="6000" fill="hold"/>
                                        <p:tgtEl>
                                          <p:spTgt spid="20643"/>
                                        </p:tgtEl>
                                        <p:attrNameLst>
                                          <p:attrName>ppt_x</p:attrName>
                                          <p:attrName>ppt_y</p:attrName>
                                        </p:attrNameLst>
                                      </p:cBhvr>
                                    </p:animMotion>
                                  </p:childTnLst>
                                </p:cTn>
                              </p:par>
                              <p:par>
                                <p:cTn id="1211" presetID="47" presetClass="exit" presetSubtype="0" fill="hold" nodeType="withEffect">
                                  <p:stCondLst>
                                    <p:cond delay="3000"/>
                                  </p:stCondLst>
                                  <p:childTnLst>
                                    <p:animEffect transition="out" filter="fade">
                                      <p:cBhvr>
                                        <p:cTn id="1212" dur="2000"/>
                                        <p:tgtEl>
                                          <p:spTgt spid="20693"/>
                                        </p:tgtEl>
                                      </p:cBhvr>
                                    </p:animEffect>
                                    <p:anim calcmode="lin" valueType="num">
                                      <p:cBhvr>
                                        <p:cTn id="1213" dur="2000"/>
                                        <p:tgtEl>
                                          <p:spTgt spid="20693"/>
                                        </p:tgtEl>
                                        <p:attrNameLst>
                                          <p:attrName>ppt_x</p:attrName>
                                        </p:attrNameLst>
                                      </p:cBhvr>
                                      <p:tavLst>
                                        <p:tav tm="0">
                                          <p:val>
                                            <p:strVal val="ppt_x"/>
                                          </p:val>
                                        </p:tav>
                                        <p:tav tm="100000">
                                          <p:val>
                                            <p:strVal val="ppt_x"/>
                                          </p:val>
                                        </p:tav>
                                      </p:tavLst>
                                    </p:anim>
                                    <p:anim calcmode="lin" valueType="num">
                                      <p:cBhvr>
                                        <p:cTn id="1214" dur="2000"/>
                                        <p:tgtEl>
                                          <p:spTgt spid="20693"/>
                                        </p:tgtEl>
                                        <p:attrNameLst>
                                          <p:attrName>ppt_y</p:attrName>
                                        </p:attrNameLst>
                                      </p:cBhvr>
                                      <p:tavLst>
                                        <p:tav tm="0">
                                          <p:val>
                                            <p:strVal val="ppt_y"/>
                                          </p:val>
                                        </p:tav>
                                        <p:tav tm="100000">
                                          <p:val>
                                            <p:strVal val="ppt_y-.1"/>
                                          </p:val>
                                        </p:tav>
                                      </p:tavLst>
                                    </p:anim>
                                    <p:set>
                                      <p:cBhvr>
                                        <p:cTn id="1215" dur="1" fill="hold">
                                          <p:stCondLst>
                                            <p:cond delay="1999"/>
                                          </p:stCondLst>
                                        </p:cTn>
                                        <p:tgtEl>
                                          <p:spTgt spid="20693"/>
                                        </p:tgtEl>
                                        <p:attrNameLst>
                                          <p:attrName>style.visibility</p:attrName>
                                        </p:attrNameLst>
                                      </p:cBhvr>
                                      <p:to>
                                        <p:strVal val="hidden"/>
                                      </p:to>
                                    </p:set>
                                  </p:childTnLst>
                                </p:cTn>
                              </p:par>
                              <p:par>
                                <p:cTn id="1216" presetID="0" presetClass="path" presetSubtype="0" accel="50000" decel="50000" fill="hold" nodeType="withEffect">
                                  <p:stCondLst>
                                    <p:cond delay="3000"/>
                                  </p:stCondLst>
                                  <p:childTnLst>
                                    <p:animMotion origin="layout" path="M 1.94444E-6 -8.88889E-6 L -0.06684 0.01111 " pathEditMode="relative" ptsTypes="AA">
                                      <p:cBhvr>
                                        <p:cTn id="1217" dur="2000" fill="hold"/>
                                        <p:tgtEl>
                                          <p:spTgt spid="20694"/>
                                        </p:tgtEl>
                                        <p:attrNameLst>
                                          <p:attrName>ppt_x</p:attrName>
                                          <p:attrName>ppt_y</p:attrName>
                                        </p:attrNameLst>
                                      </p:cBhvr>
                                    </p:animMotion>
                                  </p:childTnLst>
                                </p:cTn>
                              </p:par>
                              <p:par>
                                <p:cTn id="1218" presetID="0" presetClass="path" presetSubtype="0" accel="50000" decel="50000" fill="hold" nodeType="withEffect">
                                  <p:stCondLst>
                                    <p:cond delay="2000"/>
                                  </p:stCondLst>
                                  <p:childTnLst>
                                    <p:animMotion origin="layout" path="M 4.72222E-6 -1.48148E-6 L -0.03264 -0.17662 " pathEditMode="relative" rAng="0" ptsTypes="AA">
                                      <p:cBhvr>
                                        <p:cTn id="1219" dur="3000" fill="hold"/>
                                        <p:tgtEl>
                                          <p:spTgt spid="20740"/>
                                        </p:tgtEl>
                                        <p:attrNameLst>
                                          <p:attrName>ppt_x</p:attrName>
                                          <p:attrName>ppt_y</p:attrName>
                                        </p:attrNameLst>
                                      </p:cBhvr>
                                      <p:rCtr x="-16" y="-88"/>
                                    </p:animMotion>
                                  </p:childTnLst>
                                </p:cTn>
                              </p:par>
                              <p:par>
                                <p:cTn id="1220" presetID="26" presetClass="emph" presetSubtype="0" fill="hold" nodeType="withEffect">
                                  <p:stCondLst>
                                    <p:cond delay="5000"/>
                                  </p:stCondLst>
                                  <p:childTnLst>
                                    <p:animEffect transition="out" filter="fade">
                                      <p:cBhvr>
                                        <p:cTn id="1221" dur="500" tmFilter="0, 0; .2, .5; .8, .5; 1, 0"/>
                                        <p:tgtEl>
                                          <p:spTgt spid="20740"/>
                                        </p:tgtEl>
                                      </p:cBhvr>
                                    </p:animEffect>
                                    <p:animScale>
                                      <p:cBhvr>
                                        <p:cTn id="1222" dur="250" autoRev="1" fill="hold"/>
                                        <p:tgtEl>
                                          <p:spTgt spid="20740"/>
                                        </p:tgtEl>
                                      </p:cBhvr>
                                      <p:by x="105000" y="105000"/>
                                    </p:animScale>
                                  </p:childTnLst>
                                </p:cTn>
                              </p:par>
                              <p:par>
                                <p:cTn id="1223" presetID="42" presetClass="exit" presetSubtype="0" fill="hold" nodeType="withEffect">
                                  <p:stCondLst>
                                    <p:cond delay="0"/>
                                  </p:stCondLst>
                                  <p:childTnLst>
                                    <p:animEffect transition="out" filter="fade">
                                      <p:cBhvr>
                                        <p:cTn id="1224" dur="2000"/>
                                        <p:tgtEl>
                                          <p:spTgt spid="20533"/>
                                        </p:tgtEl>
                                      </p:cBhvr>
                                    </p:animEffect>
                                    <p:anim calcmode="lin" valueType="num">
                                      <p:cBhvr>
                                        <p:cTn id="1225" dur="2000"/>
                                        <p:tgtEl>
                                          <p:spTgt spid="20533"/>
                                        </p:tgtEl>
                                        <p:attrNameLst>
                                          <p:attrName>ppt_x</p:attrName>
                                        </p:attrNameLst>
                                      </p:cBhvr>
                                      <p:tavLst>
                                        <p:tav tm="0">
                                          <p:val>
                                            <p:strVal val="ppt_x"/>
                                          </p:val>
                                        </p:tav>
                                        <p:tav tm="100000">
                                          <p:val>
                                            <p:strVal val="ppt_x"/>
                                          </p:val>
                                        </p:tav>
                                      </p:tavLst>
                                    </p:anim>
                                    <p:anim calcmode="lin" valueType="num">
                                      <p:cBhvr>
                                        <p:cTn id="1226" dur="2000"/>
                                        <p:tgtEl>
                                          <p:spTgt spid="20533"/>
                                        </p:tgtEl>
                                        <p:attrNameLst>
                                          <p:attrName>ppt_y</p:attrName>
                                        </p:attrNameLst>
                                      </p:cBhvr>
                                      <p:tavLst>
                                        <p:tav tm="0">
                                          <p:val>
                                            <p:strVal val="ppt_y"/>
                                          </p:val>
                                        </p:tav>
                                        <p:tav tm="100000">
                                          <p:val>
                                            <p:strVal val="ppt_y+.1"/>
                                          </p:val>
                                        </p:tav>
                                      </p:tavLst>
                                    </p:anim>
                                    <p:set>
                                      <p:cBhvr>
                                        <p:cTn id="1227" dur="1" fill="hold">
                                          <p:stCondLst>
                                            <p:cond delay="1999"/>
                                          </p:stCondLst>
                                        </p:cTn>
                                        <p:tgtEl>
                                          <p:spTgt spid="20533"/>
                                        </p:tgtEl>
                                        <p:attrNameLst>
                                          <p:attrName>style.visibility</p:attrName>
                                        </p:attrNameLst>
                                      </p:cBhvr>
                                      <p:to>
                                        <p:strVal val="hidden"/>
                                      </p:to>
                                    </p:set>
                                  </p:childTnLst>
                                </p:cTn>
                              </p:par>
                              <p:par>
                                <p:cTn id="1228" presetID="0" presetClass="path" presetSubtype="0" accel="50000" decel="50000" fill="hold" nodeType="withEffect">
                                  <p:stCondLst>
                                    <p:cond delay="0"/>
                                  </p:stCondLst>
                                  <p:childTnLst>
                                    <p:animMotion origin="layout" path="M -0.00973 -0.07847 L -0.00087 -0.07778 " pathEditMode="relative" rAng="0" ptsTypes="AA">
                                      <p:cBhvr>
                                        <p:cTn id="1229" dur="1000" fill="hold"/>
                                        <p:tgtEl>
                                          <p:spTgt spid="20636"/>
                                        </p:tgtEl>
                                        <p:attrNameLst>
                                          <p:attrName>ppt_x</p:attrName>
                                          <p:attrName>ppt_y</p:attrName>
                                        </p:attrNameLst>
                                      </p:cBhvr>
                                      <p:rCtr x="4" y="0"/>
                                    </p:animMotion>
                                  </p:childTnLst>
                                </p:cTn>
                              </p:par>
                              <p:par>
                                <p:cTn id="1230" presetID="26" presetClass="emph" presetSubtype="0" fill="hold" nodeType="withEffect">
                                  <p:stCondLst>
                                    <p:cond delay="3500"/>
                                  </p:stCondLst>
                                  <p:childTnLst>
                                    <p:animEffect transition="out" filter="fade">
                                      <p:cBhvr>
                                        <p:cTn id="1231" dur="500" tmFilter="0, 0; .2, .5; .8, .5; 1, 0"/>
                                        <p:tgtEl>
                                          <p:spTgt spid="20719"/>
                                        </p:tgtEl>
                                      </p:cBhvr>
                                    </p:animEffect>
                                    <p:animScale>
                                      <p:cBhvr>
                                        <p:cTn id="1232" dur="250" autoRev="1" fill="hold"/>
                                        <p:tgtEl>
                                          <p:spTgt spid="20719"/>
                                        </p:tgtEl>
                                      </p:cBhvr>
                                      <p:by x="105000" y="105000"/>
                                    </p:animScale>
                                  </p:childTnLst>
                                </p:cTn>
                              </p:par>
                              <p:par>
                                <p:cTn id="1233" presetID="26" presetClass="emph" presetSubtype="0" fill="hold" nodeType="withEffect">
                                  <p:stCondLst>
                                    <p:cond delay="3500"/>
                                  </p:stCondLst>
                                  <p:childTnLst>
                                    <p:animEffect transition="out" filter="fade">
                                      <p:cBhvr>
                                        <p:cTn id="1234" dur="500" tmFilter="0, 0; .2, .5; .8, .5; 1, 0"/>
                                        <p:tgtEl>
                                          <p:spTgt spid="20640"/>
                                        </p:tgtEl>
                                      </p:cBhvr>
                                    </p:animEffect>
                                    <p:animScale>
                                      <p:cBhvr>
                                        <p:cTn id="1235" dur="250" autoRev="1" fill="hold"/>
                                        <p:tgtEl>
                                          <p:spTgt spid="20640"/>
                                        </p:tgtEl>
                                      </p:cBhvr>
                                      <p:by x="105000" y="105000"/>
                                    </p:animScale>
                                  </p:childTnLst>
                                </p:cTn>
                              </p:par>
                              <p:par>
                                <p:cTn id="1236" presetID="26" presetClass="emph" presetSubtype="0" fill="hold" nodeType="withEffect">
                                  <p:stCondLst>
                                    <p:cond delay="4500"/>
                                  </p:stCondLst>
                                  <p:childTnLst>
                                    <p:animEffect transition="out" filter="fade">
                                      <p:cBhvr>
                                        <p:cTn id="1237" dur="500" tmFilter="0, 0; .2, .5; .8, .5; 1, 0"/>
                                        <p:tgtEl>
                                          <p:spTgt spid="20719"/>
                                        </p:tgtEl>
                                      </p:cBhvr>
                                    </p:animEffect>
                                    <p:animScale>
                                      <p:cBhvr>
                                        <p:cTn id="1238" dur="250" autoRev="1" fill="hold"/>
                                        <p:tgtEl>
                                          <p:spTgt spid="20719"/>
                                        </p:tgtEl>
                                      </p:cBhvr>
                                      <p:by x="105000" y="105000"/>
                                    </p:animScale>
                                  </p:childTnLst>
                                </p:cTn>
                              </p:par>
                              <p:par>
                                <p:cTn id="1239" presetID="26" presetClass="emph" presetSubtype="0" fill="hold" nodeType="withEffect">
                                  <p:stCondLst>
                                    <p:cond delay="4500"/>
                                  </p:stCondLst>
                                  <p:childTnLst>
                                    <p:animEffect transition="out" filter="fade">
                                      <p:cBhvr>
                                        <p:cTn id="1240" dur="500" tmFilter="0, 0; .2, .5; .8, .5; 1, 0"/>
                                        <p:tgtEl>
                                          <p:spTgt spid="20640"/>
                                        </p:tgtEl>
                                      </p:cBhvr>
                                    </p:animEffect>
                                    <p:animScale>
                                      <p:cBhvr>
                                        <p:cTn id="1241" dur="250" autoRev="1" fill="hold"/>
                                        <p:tgtEl>
                                          <p:spTgt spid="20640"/>
                                        </p:tgtEl>
                                      </p:cBhvr>
                                      <p:by x="105000" y="105000"/>
                                    </p:animScale>
                                  </p:childTnLst>
                                </p:cTn>
                              </p:par>
                              <p:par>
                                <p:cTn id="1242" presetID="0" presetClass="path" presetSubtype="0" accel="50000" decel="50000" fill="hold" nodeType="withEffect">
                                  <p:stCondLst>
                                    <p:cond delay="2000"/>
                                  </p:stCondLst>
                                  <p:childTnLst>
                                    <p:animMotion origin="layout" path="M -0.09948 0.2287 L -0.09114 0.25231 " pathEditMode="relative" rAng="0" ptsTypes="AA">
                                      <p:cBhvr>
                                        <p:cTn id="1243" dur="1000" fill="hold"/>
                                        <p:tgtEl>
                                          <p:spTgt spid="20592"/>
                                        </p:tgtEl>
                                        <p:attrNameLst>
                                          <p:attrName>ppt_x</p:attrName>
                                          <p:attrName>ppt_y</p:attrName>
                                        </p:attrNameLst>
                                      </p:cBhvr>
                                      <p:rCtr x="4" y="12"/>
                                    </p:animMotion>
                                  </p:childTnLst>
                                </p:cTn>
                              </p:par>
                              <p:par>
                                <p:cTn id="1244" presetID="0" presetClass="path" presetSubtype="0" accel="50000" decel="50000" fill="hold" nodeType="withEffect">
                                  <p:stCondLst>
                                    <p:cond delay="0"/>
                                  </p:stCondLst>
                                  <p:childTnLst>
                                    <p:animMotion origin="layout" path="M -0.26718 0.38912 C -0.2783 0.39444 -0.31909 0.40509 -0.3335 0.42106 C -0.34791 0.43703 -0.34965 0.47222 -0.35382 0.48564 " pathEditMode="relative" rAng="0" ptsTypes="aaa">
                                      <p:cBhvr>
                                        <p:cTn id="1245" dur="3000" fill="hold"/>
                                        <p:tgtEl>
                                          <p:spTgt spid="20582"/>
                                        </p:tgtEl>
                                        <p:attrNameLst>
                                          <p:attrName>ppt_x</p:attrName>
                                          <p:attrName>ppt_y</p:attrName>
                                        </p:attrNameLst>
                                      </p:cBhvr>
                                      <p:rCtr x="-43" y="48"/>
                                    </p:animMotion>
                                  </p:childTnLst>
                                </p:cTn>
                              </p:par>
                              <p:par>
                                <p:cTn id="1246" presetID="0" presetClass="path" presetSubtype="0" accel="50000" decel="50000" fill="hold" nodeType="withEffect">
                                  <p:stCondLst>
                                    <p:cond delay="3500"/>
                                  </p:stCondLst>
                                  <p:childTnLst>
                                    <p:animMotion origin="layout" path="M -0.35382 0.48564 L -0.35069 0.52314 " pathEditMode="relative" rAng="0" ptsTypes="AA">
                                      <p:cBhvr>
                                        <p:cTn id="1247" dur="1000" fill="hold"/>
                                        <p:tgtEl>
                                          <p:spTgt spid="20582"/>
                                        </p:tgtEl>
                                        <p:attrNameLst>
                                          <p:attrName>ppt_x</p:attrName>
                                          <p:attrName>ppt_y</p:attrName>
                                        </p:attrNameLst>
                                      </p:cBhvr>
                                      <p:rCtr x="2" y="19"/>
                                    </p:animMotion>
                                  </p:childTnLst>
                                </p:cTn>
                              </p:par>
                              <p:par>
                                <p:cTn id="1248" presetID="26" presetClass="emph" presetSubtype="0" fill="hold" nodeType="withEffect">
                                  <p:stCondLst>
                                    <p:cond delay="3000"/>
                                  </p:stCondLst>
                                  <p:childTnLst>
                                    <p:animEffect transition="out" filter="fade">
                                      <p:cBhvr>
                                        <p:cTn id="1249" dur="500" tmFilter="0, 0; .2, .5; .8, .5; 1, 0"/>
                                        <p:tgtEl>
                                          <p:spTgt spid="20692"/>
                                        </p:tgtEl>
                                      </p:cBhvr>
                                    </p:animEffect>
                                    <p:animScale>
                                      <p:cBhvr>
                                        <p:cTn id="1250" dur="250" autoRev="1" fill="hold"/>
                                        <p:tgtEl>
                                          <p:spTgt spid="20692"/>
                                        </p:tgtEl>
                                      </p:cBhvr>
                                      <p:by x="105000" y="105000"/>
                                    </p:animScale>
                                  </p:childTnLst>
                                </p:cTn>
                              </p:par>
                              <p:par>
                                <p:cTn id="1251" presetID="0" presetClass="path" presetSubtype="0" accel="50000" decel="50000" fill="hold" nodeType="withEffect">
                                  <p:stCondLst>
                                    <p:cond delay="4300"/>
                                  </p:stCondLst>
                                  <p:childTnLst>
                                    <p:animMotion origin="layout" path="M 0.10087 0.09051 L 0.10921 0.12384 " pathEditMode="relative" rAng="0" ptsTypes="AA">
                                      <p:cBhvr>
                                        <p:cTn id="1252" dur="700" fill="hold"/>
                                        <p:tgtEl>
                                          <p:spTgt spid="20558"/>
                                        </p:tgtEl>
                                        <p:attrNameLst>
                                          <p:attrName>ppt_x</p:attrName>
                                          <p:attrName>ppt_y</p:attrName>
                                        </p:attrNameLst>
                                      </p:cBhvr>
                                      <p:rCtr x="4" y="17"/>
                                    </p:animMotion>
                                  </p:childTnLst>
                                </p:cTn>
                              </p:par>
                              <p:par>
                                <p:cTn id="1253" presetID="0" presetClass="path" presetSubtype="0" accel="50000" decel="50000" fill="hold" nodeType="withEffect">
                                  <p:stCondLst>
                                    <p:cond delay="0"/>
                                  </p:stCondLst>
                                  <p:childTnLst>
                                    <p:animMotion origin="layout" path="M 0 -1.85185E-6 L 0.02344 0.01759 " pathEditMode="relative" rAng="0" ptsTypes="AA">
                                      <p:cBhvr>
                                        <p:cTn id="1254" dur="2000" fill="hold"/>
                                        <p:tgtEl>
                                          <p:spTgt spid="20684"/>
                                        </p:tgtEl>
                                        <p:attrNameLst>
                                          <p:attrName>ppt_x</p:attrName>
                                          <p:attrName>ppt_y</p:attrName>
                                        </p:attrNameLst>
                                      </p:cBhvr>
                                      <p:rCtr x="12" y="9"/>
                                    </p:animMotion>
                                  </p:childTnLst>
                                </p:cTn>
                              </p:par>
                              <p:par>
                                <p:cTn id="1255" presetID="42" presetClass="exit" presetSubtype="0" fill="hold" nodeType="withEffect">
                                  <p:stCondLst>
                                    <p:cond delay="1000"/>
                                  </p:stCondLst>
                                  <p:childTnLst>
                                    <p:animEffect transition="out" filter="fade">
                                      <p:cBhvr>
                                        <p:cTn id="1256" dur="2000"/>
                                        <p:tgtEl>
                                          <p:spTgt spid="20534"/>
                                        </p:tgtEl>
                                      </p:cBhvr>
                                    </p:animEffect>
                                    <p:anim calcmode="lin" valueType="num">
                                      <p:cBhvr>
                                        <p:cTn id="1257" dur="2000"/>
                                        <p:tgtEl>
                                          <p:spTgt spid="20534"/>
                                        </p:tgtEl>
                                        <p:attrNameLst>
                                          <p:attrName>ppt_x</p:attrName>
                                        </p:attrNameLst>
                                      </p:cBhvr>
                                      <p:tavLst>
                                        <p:tav tm="0">
                                          <p:val>
                                            <p:strVal val="ppt_x"/>
                                          </p:val>
                                        </p:tav>
                                        <p:tav tm="100000">
                                          <p:val>
                                            <p:strVal val="ppt_x"/>
                                          </p:val>
                                        </p:tav>
                                      </p:tavLst>
                                    </p:anim>
                                    <p:anim calcmode="lin" valueType="num">
                                      <p:cBhvr>
                                        <p:cTn id="1258" dur="2000"/>
                                        <p:tgtEl>
                                          <p:spTgt spid="20534"/>
                                        </p:tgtEl>
                                        <p:attrNameLst>
                                          <p:attrName>ppt_y</p:attrName>
                                        </p:attrNameLst>
                                      </p:cBhvr>
                                      <p:tavLst>
                                        <p:tav tm="0">
                                          <p:val>
                                            <p:strVal val="ppt_y"/>
                                          </p:val>
                                        </p:tav>
                                        <p:tav tm="100000">
                                          <p:val>
                                            <p:strVal val="ppt_y+.1"/>
                                          </p:val>
                                        </p:tav>
                                      </p:tavLst>
                                    </p:anim>
                                    <p:set>
                                      <p:cBhvr>
                                        <p:cTn id="1259" dur="1" fill="hold">
                                          <p:stCondLst>
                                            <p:cond delay="1999"/>
                                          </p:stCondLst>
                                        </p:cTn>
                                        <p:tgtEl>
                                          <p:spTgt spid="20534"/>
                                        </p:tgtEl>
                                        <p:attrNameLst>
                                          <p:attrName>style.visibility</p:attrName>
                                        </p:attrNameLst>
                                      </p:cBhvr>
                                      <p:to>
                                        <p:strVal val="hidden"/>
                                      </p:to>
                                    </p:set>
                                  </p:childTnLst>
                                </p:cTn>
                              </p:par>
                              <p:par>
                                <p:cTn id="1260" presetID="32" presetClass="emph" presetSubtype="0" repeatCount="2000" fill="hold" nodeType="withEffect">
                                  <p:stCondLst>
                                    <p:cond delay="3000"/>
                                  </p:stCondLst>
                                  <p:childTnLst>
                                    <p:animClr clrSpc="rgb" dir="cw">
                                      <p:cBhvr override="childStyle">
                                        <p:cTn id="1261" dur="150" fill="hold"/>
                                        <p:tgtEl>
                                          <p:spTgt spid="20636"/>
                                        </p:tgtEl>
                                        <p:attrNameLst>
                                          <p:attrName>style.color</p:attrName>
                                        </p:attrNameLst>
                                      </p:cBhvr>
                                      <p:to>
                                        <a:srgbClr val="97DD97"/>
                                      </p:to>
                                    </p:animClr>
                                    <p:animClr clrSpc="rgb" dir="cw">
                                      <p:cBhvr>
                                        <p:cTn id="1262" dur="150" fill="hold"/>
                                        <p:tgtEl>
                                          <p:spTgt spid="20636"/>
                                        </p:tgtEl>
                                        <p:attrNameLst>
                                          <p:attrName>fillcolor</p:attrName>
                                        </p:attrNameLst>
                                      </p:cBhvr>
                                      <p:to>
                                        <a:srgbClr val="97DD97"/>
                                      </p:to>
                                    </p:animClr>
                                    <p:set>
                                      <p:cBhvr>
                                        <p:cTn id="1263" dur="150" fill="hold"/>
                                        <p:tgtEl>
                                          <p:spTgt spid="20636"/>
                                        </p:tgtEl>
                                        <p:attrNameLst>
                                          <p:attrName>fill.type</p:attrName>
                                        </p:attrNameLst>
                                      </p:cBhvr>
                                      <p:to>
                                        <p:strVal val="solid"/>
                                      </p:to>
                                    </p:set>
                                    <p:set>
                                      <p:cBhvr>
                                        <p:cTn id="1264" dur="150" fill="hold"/>
                                        <p:tgtEl>
                                          <p:spTgt spid="20636"/>
                                        </p:tgtEl>
                                        <p:attrNameLst>
                                          <p:attrName>fill.on</p:attrName>
                                        </p:attrNameLst>
                                      </p:cBhvr>
                                      <p:to>
                                        <p:strVal val="true"/>
                                      </p:to>
                                    </p:set>
                                    <p:animRot by="120000">
                                      <p:cBhvr>
                                        <p:cTn id="1265" dur="150" fill="hold">
                                          <p:stCondLst>
                                            <p:cond delay="0"/>
                                          </p:stCondLst>
                                        </p:cTn>
                                        <p:tgtEl>
                                          <p:spTgt spid="20636"/>
                                        </p:tgtEl>
                                        <p:attrNameLst>
                                          <p:attrName>r</p:attrName>
                                        </p:attrNameLst>
                                      </p:cBhvr>
                                    </p:animRot>
                                    <p:animRot by="-240000">
                                      <p:cBhvr>
                                        <p:cTn id="1266" dur="300" fill="hold">
                                          <p:stCondLst>
                                            <p:cond delay="300"/>
                                          </p:stCondLst>
                                        </p:cTn>
                                        <p:tgtEl>
                                          <p:spTgt spid="20636"/>
                                        </p:tgtEl>
                                        <p:attrNameLst>
                                          <p:attrName>r</p:attrName>
                                        </p:attrNameLst>
                                      </p:cBhvr>
                                    </p:animRot>
                                    <p:animRot by="240000">
                                      <p:cBhvr>
                                        <p:cTn id="1267" dur="300" fill="hold">
                                          <p:stCondLst>
                                            <p:cond delay="600"/>
                                          </p:stCondLst>
                                        </p:cTn>
                                        <p:tgtEl>
                                          <p:spTgt spid="20636"/>
                                        </p:tgtEl>
                                        <p:attrNameLst>
                                          <p:attrName>r</p:attrName>
                                        </p:attrNameLst>
                                      </p:cBhvr>
                                    </p:animRot>
                                    <p:animRot by="-240000">
                                      <p:cBhvr>
                                        <p:cTn id="1268" dur="300" fill="hold">
                                          <p:stCondLst>
                                            <p:cond delay="900"/>
                                          </p:stCondLst>
                                        </p:cTn>
                                        <p:tgtEl>
                                          <p:spTgt spid="20636"/>
                                        </p:tgtEl>
                                        <p:attrNameLst>
                                          <p:attrName>r</p:attrName>
                                        </p:attrNameLst>
                                      </p:cBhvr>
                                    </p:animRot>
                                    <p:animRot by="120000">
                                      <p:cBhvr>
                                        <p:cTn id="1269" dur="300" fill="hold">
                                          <p:stCondLst>
                                            <p:cond delay="1200"/>
                                          </p:stCondLst>
                                        </p:cTn>
                                        <p:tgtEl>
                                          <p:spTgt spid="20636"/>
                                        </p:tgtEl>
                                        <p:attrNameLst>
                                          <p:attrName>r</p:attrName>
                                        </p:attrNameLst>
                                      </p:cBhvr>
                                    </p:animRot>
                                  </p:childTnLst>
                                </p:cTn>
                              </p:par>
                              <p:par>
                                <p:cTn id="1270" presetID="32" presetClass="emph" presetSubtype="0" repeatCount="2000" fill="hold" nodeType="withEffect">
                                  <p:stCondLst>
                                    <p:cond delay="3000"/>
                                  </p:stCondLst>
                                  <p:childTnLst>
                                    <p:animClr clrSpc="rgb" dir="cw">
                                      <p:cBhvr override="childStyle">
                                        <p:cTn id="1271" dur="150" fill="hold"/>
                                        <p:tgtEl>
                                          <p:spTgt spid="20668"/>
                                        </p:tgtEl>
                                        <p:attrNameLst>
                                          <p:attrName>style.color</p:attrName>
                                        </p:attrNameLst>
                                      </p:cBhvr>
                                      <p:to>
                                        <a:srgbClr val="97DD97"/>
                                      </p:to>
                                    </p:animClr>
                                    <p:animClr clrSpc="rgb" dir="cw">
                                      <p:cBhvr>
                                        <p:cTn id="1272" dur="150" fill="hold"/>
                                        <p:tgtEl>
                                          <p:spTgt spid="20668"/>
                                        </p:tgtEl>
                                        <p:attrNameLst>
                                          <p:attrName>fillcolor</p:attrName>
                                        </p:attrNameLst>
                                      </p:cBhvr>
                                      <p:to>
                                        <a:srgbClr val="97DD97"/>
                                      </p:to>
                                    </p:animClr>
                                    <p:set>
                                      <p:cBhvr>
                                        <p:cTn id="1273" dur="150" fill="hold"/>
                                        <p:tgtEl>
                                          <p:spTgt spid="20668"/>
                                        </p:tgtEl>
                                        <p:attrNameLst>
                                          <p:attrName>fill.type</p:attrName>
                                        </p:attrNameLst>
                                      </p:cBhvr>
                                      <p:to>
                                        <p:strVal val="solid"/>
                                      </p:to>
                                    </p:set>
                                    <p:set>
                                      <p:cBhvr>
                                        <p:cTn id="1274" dur="150" fill="hold"/>
                                        <p:tgtEl>
                                          <p:spTgt spid="20668"/>
                                        </p:tgtEl>
                                        <p:attrNameLst>
                                          <p:attrName>fill.on</p:attrName>
                                        </p:attrNameLst>
                                      </p:cBhvr>
                                      <p:to>
                                        <p:strVal val="true"/>
                                      </p:to>
                                    </p:set>
                                    <p:animRot by="120000">
                                      <p:cBhvr>
                                        <p:cTn id="1275" dur="150" fill="hold">
                                          <p:stCondLst>
                                            <p:cond delay="0"/>
                                          </p:stCondLst>
                                        </p:cTn>
                                        <p:tgtEl>
                                          <p:spTgt spid="20668"/>
                                        </p:tgtEl>
                                        <p:attrNameLst>
                                          <p:attrName>r</p:attrName>
                                        </p:attrNameLst>
                                      </p:cBhvr>
                                    </p:animRot>
                                    <p:animRot by="-240000">
                                      <p:cBhvr>
                                        <p:cTn id="1276" dur="300" fill="hold">
                                          <p:stCondLst>
                                            <p:cond delay="300"/>
                                          </p:stCondLst>
                                        </p:cTn>
                                        <p:tgtEl>
                                          <p:spTgt spid="20668"/>
                                        </p:tgtEl>
                                        <p:attrNameLst>
                                          <p:attrName>r</p:attrName>
                                        </p:attrNameLst>
                                      </p:cBhvr>
                                    </p:animRot>
                                    <p:animRot by="240000">
                                      <p:cBhvr>
                                        <p:cTn id="1277" dur="300" fill="hold">
                                          <p:stCondLst>
                                            <p:cond delay="600"/>
                                          </p:stCondLst>
                                        </p:cTn>
                                        <p:tgtEl>
                                          <p:spTgt spid="20668"/>
                                        </p:tgtEl>
                                        <p:attrNameLst>
                                          <p:attrName>r</p:attrName>
                                        </p:attrNameLst>
                                      </p:cBhvr>
                                    </p:animRot>
                                    <p:animRot by="-240000">
                                      <p:cBhvr>
                                        <p:cTn id="1278" dur="300" fill="hold">
                                          <p:stCondLst>
                                            <p:cond delay="900"/>
                                          </p:stCondLst>
                                        </p:cTn>
                                        <p:tgtEl>
                                          <p:spTgt spid="20668"/>
                                        </p:tgtEl>
                                        <p:attrNameLst>
                                          <p:attrName>r</p:attrName>
                                        </p:attrNameLst>
                                      </p:cBhvr>
                                    </p:animRot>
                                    <p:animRot by="120000">
                                      <p:cBhvr>
                                        <p:cTn id="1279" dur="300" fill="hold">
                                          <p:stCondLst>
                                            <p:cond delay="1200"/>
                                          </p:stCondLst>
                                        </p:cTn>
                                        <p:tgtEl>
                                          <p:spTgt spid="20668"/>
                                        </p:tgtEl>
                                        <p:attrNameLst>
                                          <p:attrName>r</p:attrName>
                                        </p:attrNameLst>
                                      </p:cBhvr>
                                    </p:animRot>
                                  </p:childTnLst>
                                </p:cTn>
                              </p:par>
                              <p:par>
                                <p:cTn id="1280" presetID="32" presetClass="emph" presetSubtype="0" repeatCount="2000" fill="hold" nodeType="withEffect">
                                  <p:stCondLst>
                                    <p:cond delay="3000"/>
                                  </p:stCondLst>
                                  <p:childTnLst>
                                    <p:animClr clrSpc="rgb" dir="cw">
                                      <p:cBhvr override="childStyle">
                                        <p:cTn id="1281" dur="150" fill="hold"/>
                                        <p:tgtEl>
                                          <p:spTgt spid="20557"/>
                                        </p:tgtEl>
                                        <p:attrNameLst>
                                          <p:attrName>style.color</p:attrName>
                                        </p:attrNameLst>
                                      </p:cBhvr>
                                      <p:to>
                                        <a:srgbClr val="97DD97"/>
                                      </p:to>
                                    </p:animClr>
                                    <p:animClr clrSpc="rgb" dir="cw">
                                      <p:cBhvr>
                                        <p:cTn id="1282" dur="150" fill="hold"/>
                                        <p:tgtEl>
                                          <p:spTgt spid="20557"/>
                                        </p:tgtEl>
                                        <p:attrNameLst>
                                          <p:attrName>fillcolor</p:attrName>
                                        </p:attrNameLst>
                                      </p:cBhvr>
                                      <p:to>
                                        <a:srgbClr val="97DD97"/>
                                      </p:to>
                                    </p:animClr>
                                    <p:set>
                                      <p:cBhvr>
                                        <p:cTn id="1283" dur="150" fill="hold"/>
                                        <p:tgtEl>
                                          <p:spTgt spid="20557"/>
                                        </p:tgtEl>
                                        <p:attrNameLst>
                                          <p:attrName>fill.type</p:attrName>
                                        </p:attrNameLst>
                                      </p:cBhvr>
                                      <p:to>
                                        <p:strVal val="solid"/>
                                      </p:to>
                                    </p:set>
                                    <p:set>
                                      <p:cBhvr>
                                        <p:cTn id="1284" dur="150" fill="hold"/>
                                        <p:tgtEl>
                                          <p:spTgt spid="20557"/>
                                        </p:tgtEl>
                                        <p:attrNameLst>
                                          <p:attrName>fill.on</p:attrName>
                                        </p:attrNameLst>
                                      </p:cBhvr>
                                      <p:to>
                                        <p:strVal val="true"/>
                                      </p:to>
                                    </p:set>
                                    <p:animRot by="120000">
                                      <p:cBhvr>
                                        <p:cTn id="1285" dur="150" fill="hold">
                                          <p:stCondLst>
                                            <p:cond delay="0"/>
                                          </p:stCondLst>
                                        </p:cTn>
                                        <p:tgtEl>
                                          <p:spTgt spid="20557"/>
                                        </p:tgtEl>
                                        <p:attrNameLst>
                                          <p:attrName>r</p:attrName>
                                        </p:attrNameLst>
                                      </p:cBhvr>
                                    </p:animRot>
                                    <p:animRot by="-240000">
                                      <p:cBhvr>
                                        <p:cTn id="1286" dur="300" fill="hold">
                                          <p:stCondLst>
                                            <p:cond delay="300"/>
                                          </p:stCondLst>
                                        </p:cTn>
                                        <p:tgtEl>
                                          <p:spTgt spid="20557"/>
                                        </p:tgtEl>
                                        <p:attrNameLst>
                                          <p:attrName>r</p:attrName>
                                        </p:attrNameLst>
                                      </p:cBhvr>
                                    </p:animRot>
                                    <p:animRot by="240000">
                                      <p:cBhvr>
                                        <p:cTn id="1287" dur="300" fill="hold">
                                          <p:stCondLst>
                                            <p:cond delay="600"/>
                                          </p:stCondLst>
                                        </p:cTn>
                                        <p:tgtEl>
                                          <p:spTgt spid="20557"/>
                                        </p:tgtEl>
                                        <p:attrNameLst>
                                          <p:attrName>r</p:attrName>
                                        </p:attrNameLst>
                                      </p:cBhvr>
                                    </p:animRot>
                                    <p:animRot by="-240000">
                                      <p:cBhvr>
                                        <p:cTn id="1288" dur="300" fill="hold">
                                          <p:stCondLst>
                                            <p:cond delay="900"/>
                                          </p:stCondLst>
                                        </p:cTn>
                                        <p:tgtEl>
                                          <p:spTgt spid="20557"/>
                                        </p:tgtEl>
                                        <p:attrNameLst>
                                          <p:attrName>r</p:attrName>
                                        </p:attrNameLst>
                                      </p:cBhvr>
                                    </p:animRot>
                                    <p:animRot by="120000">
                                      <p:cBhvr>
                                        <p:cTn id="1289" dur="300" fill="hold">
                                          <p:stCondLst>
                                            <p:cond delay="1200"/>
                                          </p:stCondLst>
                                        </p:cTn>
                                        <p:tgtEl>
                                          <p:spTgt spid="20557"/>
                                        </p:tgtEl>
                                        <p:attrNameLst>
                                          <p:attrName>r</p:attrName>
                                        </p:attrNameLst>
                                      </p:cBhvr>
                                    </p:animRot>
                                  </p:childTnLst>
                                </p:cTn>
                              </p:par>
                              <p:par>
                                <p:cTn id="1290" presetID="26" presetClass="emph" presetSubtype="0" fill="hold" nodeType="withEffect">
                                  <p:stCondLst>
                                    <p:cond delay="3500"/>
                                  </p:stCondLst>
                                  <p:childTnLst>
                                    <p:animEffect transition="out" filter="fade">
                                      <p:cBhvr>
                                        <p:cTn id="1291" dur="500" tmFilter="0, 0; .2, .5; .8, .5; 1, 0"/>
                                        <p:tgtEl>
                                          <p:spTgt spid="20557"/>
                                        </p:tgtEl>
                                      </p:cBhvr>
                                    </p:animEffect>
                                    <p:animScale>
                                      <p:cBhvr>
                                        <p:cTn id="1292" dur="250" autoRev="1" fill="hold"/>
                                        <p:tgtEl>
                                          <p:spTgt spid="20557"/>
                                        </p:tgtEl>
                                      </p:cBhvr>
                                      <p:by x="105000" y="105000"/>
                                    </p:animScale>
                                  </p:childTnLst>
                                </p:cTn>
                              </p:par>
                              <p:par>
                                <p:cTn id="1293" presetID="26" presetClass="emph" presetSubtype="0" fill="hold" nodeType="withEffect">
                                  <p:stCondLst>
                                    <p:cond delay="3500"/>
                                  </p:stCondLst>
                                  <p:childTnLst>
                                    <p:animEffect transition="out" filter="fade">
                                      <p:cBhvr>
                                        <p:cTn id="1294" dur="500" tmFilter="0, 0; .2, .5; .8, .5; 1, 0"/>
                                        <p:tgtEl>
                                          <p:spTgt spid="20668"/>
                                        </p:tgtEl>
                                      </p:cBhvr>
                                    </p:animEffect>
                                    <p:animScale>
                                      <p:cBhvr>
                                        <p:cTn id="1295" dur="250" autoRev="1" fill="hold"/>
                                        <p:tgtEl>
                                          <p:spTgt spid="20668"/>
                                        </p:tgtEl>
                                      </p:cBhvr>
                                      <p:by x="105000" y="105000"/>
                                    </p:animScale>
                                  </p:childTnLst>
                                </p:cTn>
                              </p:par>
                              <p:par>
                                <p:cTn id="1296" presetID="26" presetClass="emph" presetSubtype="0" fill="hold" nodeType="withEffect">
                                  <p:stCondLst>
                                    <p:cond delay="3500"/>
                                  </p:stCondLst>
                                  <p:childTnLst>
                                    <p:animEffect transition="out" filter="fade">
                                      <p:cBhvr>
                                        <p:cTn id="1297" dur="500" tmFilter="0, 0; .2, .5; .8, .5; 1, 0"/>
                                        <p:tgtEl>
                                          <p:spTgt spid="20636"/>
                                        </p:tgtEl>
                                      </p:cBhvr>
                                    </p:animEffect>
                                    <p:animScale>
                                      <p:cBhvr>
                                        <p:cTn id="1298" dur="250" autoRev="1" fill="hold"/>
                                        <p:tgtEl>
                                          <p:spTgt spid="20636"/>
                                        </p:tgtEl>
                                      </p:cBhvr>
                                      <p:by x="105000" y="105000"/>
                                    </p:animScale>
                                  </p:childTnLst>
                                </p:cTn>
                              </p:par>
                              <p:par>
                                <p:cTn id="1299" presetID="26" presetClass="emph" presetSubtype="0" fill="hold" nodeType="withEffect">
                                  <p:stCondLst>
                                    <p:cond delay="5000"/>
                                  </p:stCondLst>
                                  <p:childTnLst>
                                    <p:animEffect transition="out" filter="fade">
                                      <p:cBhvr>
                                        <p:cTn id="1300" dur="500" tmFilter="0, 0; .2, .5; .8, .5; 1, 0"/>
                                        <p:tgtEl>
                                          <p:spTgt spid="20636"/>
                                        </p:tgtEl>
                                      </p:cBhvr>
                                    </p:animEffect>
                                    <p:animScale>
                                      <p:cBhvr>
                                        <p:cTn id="1301" dur="250" autoRev="1" fill="hold"/>
                                        <p:tgtEl>
                                          <p:spTgt spid="20636"/>
                                        </p:tgtEl>
                                      </p:cBhvr>
                                      <p:by x="105000" y="105000"/>
                                    </p:animScale>
                                  </p:childTnLst>
                                </p:cTn>
                              </p:par>
                              <p:par>
                                <p:cTn id="1302" presetID="26" presetClass="emph" presetSubtype="0" fill="hold" nodeType="withEffect">
                                  <p:stCondLst>
                                    <p:cond delay="5000"/>
                                  </p:stCondLst>
                                  <p:childTnLst>
                                    <p:animEffect transition="out" filter="fade">
                                      <p:cBhvr>
                                        <p:cTn id="1303" dur="500" tmFilter="0, 0; .2, .5; .8, .5; 1, 0"/>
                                        <p:tgtEl>
                                          <p:spTgt spid="20668"/>
                                        </p:tgtEl>
                                      </p:cBhvr>
                                    </p:animEffect>
                                    <p:animScale>
                                      <p:cBhvr>
                                        <p:cTn id="1304" dur="250" autoRev="1" fill="hold"/>
                                        <p:tgtEl>
                                          <p:spTgt spid="20668"/>
                                        </p:tgtEl>
                                      </p:cBhvr>
                                      <p:by x="105000" y="105000"/>
                                    </p:animScale>
                                  </p:childTnLst>
                                </p:cTn>
                              </p:par>
                              <p:par>
                                <p:cTn id="1305" presetID="26" presetClass="emph" presetSubtype="0" fill="hold" nodeType="withEffect">
                                  <p:stCondLst>
                                    <p:cond delay="5000"/>
                                  </p:stCondLst>
                                  <p:childTnLst>
                                    <p:animEffect transition="out" filter="fade">
                                      <p:cBhvr>
                                        <p:cTn id="1306" dur="500" tmFilter="0, 0; .2, .5; .8, .5; 1, 0"/>
                                        <p:tgtEl>
                                          <p:spTgt spid="20557"/>
                                        </p:tgtEl>
                                      </p:cBhvr>
                                    </p:animEffect>
                                    <p:animScale>
                                      <p:cBhvr>
                                        <p:cTn id="1307" dur="250" autoRev="1" fill="hold"/>
                                        <p:tgtEl>
                                          <p:spTgt spid="20557"/>
                                        </p:tgtEl>
                                      </p:cBhvr>
                                      <p:by x="105000" y="105000"/>
                                    </p:animScale>
                                  </p:childTnLst>
                                </p:cTn>
                              </p:par>
                              <p:par>
                                <p:cTn id="1308" presetID="0" presetClass="path" presetSubtype="0" accel="50000" decel="50000" fill="hold" nodeType="withEffect">
                                  <p:stCondLst>
                                    <p:cond delay="500"/>
                                  </p:stCondLst>
                                  <p:childTnLst>
                                    <p:animMotion origin="layout" path="M 0.28316 0.39166 L 0.21354 0.27245 " pathEditMode="relative" rAng="0" ptsTypes="AA">
                                      <p:cBhvr>
                                        <p:cTn id="1309" dur="3000" fill="hold"/>
                                        <p:tgtEl>
                                          <p:spTgt spid="20638"/>
                                        </p:tgtEl>
                                        <p:attrNameLst>
                                          <p:attrName>ppt_x</p:attrName>
                                          <p:attrName>ppt_y</p:attrName>
                                        </p:attrNameLst>
                                      </p:cBhvr>
                                      <p:rCtr x="-35" y="-60"/>
                                    </p:animMotion>
                                  </p:childTnLst>
                                </p:cTn>
                              </p:par>
                              <p:par>
                                <p:cTn id="1310" presetID="26" presetClass="emph" presetSubtype="0" fill="hold" nodeType="withEffect">
                                  <p:stCondLst>
                                    <p:cond delay="4500"/>
                                  </p:stCondLst>
                                  <p:childTnLst>
                                    <p:animEffect transition="out" filter="fade">
                                      <p:cBhvr>
                                        <p:cTn id="1311" dur="500" tmFilter="0, 0; .2, .5; .8, .5; 1, 0"/>
                                        <p:tgtEl>
                                          <p:spTgt spid="20692"/>
                                        </p:tgtEl>
                                      </p:cBhvr>
                                    </p:animEffect>
                                    <p:animScale>
                                      <p:cBhvr>
                                        <p:cTn id="1312" dur="250" autoRev="1" fill="hold"/>
                                        <p:tgtEl>
                                          <p:spTgt spid="20692"/>
                                        </p:tgtEl>
                                      </p:cBhvr>
                                      <p:by x="105000" y="105000"/>
                                    </p:animScale>
                                  </p:childTnLst>
                                </p:cTn>
                              </p:par>
                              <p:par>
                                <p:cTn id="1313" presetID="26" presetClass="emph" presetSubtype="0" fill="hold" nodeType="withEffect">
                                  <p:stCondLst>
                                    <p:cond delay="4500"/>
                                  </p:stCondLst>
                                  <p:childTnLst>
                                    <p:animEffect transition="out" filter="fade">
                                      <p:cBhvr>
                                        <p:cTn id="1314" dur="500" tmFilter="0, 0; .2, .5; .8, .5; 1, 0"/>
                                        <p:tgtEl>
                                          <p:spTgt spid="20592"/>
                                        </p:tgtEl>
                                      </p:cBhvr>
                                    </p:animEffect>
                                    <p:animScale>
                                      <p:cBhvr>
                                        <p:cTn id="1315" dur="250" autoRev="1" fill="hold"/>
                                        <p:tgtEl>
                                          <p:spTgt spid="20592"/>
                                        </p:tgtEl>
                                      </p:cBhvr>
                                      <p:by x="105000" y="105000"/>
                                    </p:animScale>
                                  </p:childTnLst>
                                </p:cTn>
                              </p:par>
                              <p:par>
                                <p:cTn id="1316" presetID="26" presetClass="emph" presetSubtype="0" fill="hold" nodeType="withEffect">
                                  <p:stCondLst>
                                    <p:cond delay="4500"/>
                                  </p:stCondLst>
                                  <p:childTnLst>
                                    <p:animEffect transition="out" filter="fade">
                                      <p:cBhvr>
                                        <p:cTn id="1317" dur="500" tmFilter="0, 0; .2, .5; .8, .5; 1, 0"/>
                                        <p:tgtEl>
                                          <p:spTgt spid="20582"/>
                                        </p:tgtEl>
                                      </p:cBhvr>
                                    </p:animEffect>
                                    <p:animScale>
                                      <p:cBhvr>
                                        <p:cTn id="1318" dur="250" autoRev="1" fill="hold"/>
                                        <p:tgtEl>
                                          <p:spTgt spid="20582"/>
                                        </p:tgtEl>
                                      </p:cBhvr>
                                      <p:by x="105000" y="105000"/>
                                    </p:animScale>
                                  </p:childTnLst>
                                </p:cTn>
                              </p:par>
                              <p:par>
                                <p:cTn id="1319" presetID="0" presetClass="path" presetSubtype="0" accel="50000" decel="50000" fill="hold" nodeType="withEffect">
                                  <p:stCondLst>
                                    <p:cond delay="4000"/>
                                  </p:stCondLst>
                                  <p:childTnLst>
                                    <p:animMotion origin="layout" path="M 0.03941 -0.02639 L 0.04514 -0.01181 " pathEditMode="relative" rAng="0" ptsTypes="AA">
                                      <p:cBhvr>
                                        <p:cTn id="1320" dur="2000" fill="hold"/>
                                        <p:tgtEl>
                                          <p:spTgt spid="20614"/>
                                        </p:tgtEl>
                                        <p:attrNameLst>
                                          <p:attrName>ppt_x</p:attrName>
                                          <p:attrName>ppt_y</p:attrName>
                                        </p:attrNameLst>
                                      </p:cBhvr>
                                      <p:rCtr x="3" y="7"/>
                                    </p:animMotion>
                                  </p:childTnLst>
                                </p:cTn>
                              </p:par>
                              <p:par>
                                <p:cTn id="1321" presetID="0" presetClass="path" presetSubtype="0" accel="50000" decel="50000" fill="hold" nodeType="withEffect">
                                  <p:stCondLst>
                                    <p:cond delay="4000"/>
                                  </p:stCondLst>
                                  <p:childTnLst>
                                    <p:animMotion origin="layout" path="M -0.07135 0.02708 L -0.06354 0.04028 " pathEditMode="relative" rAng="0" ptsTypes="AA">
                                      <p:cBhvr>
                                        <p:cTn id="1322" dur="2000" fill="hold"/>
                                        <p:tgtEl>
                                          <p:spTgt spid="20583"/>
                                        </p:tgtEl>
                                        <p:attrNameLst>
                                          <p:attrName>ppt_x</p:attrName>
                                          <p:attrName>ppt_y</p:attrName>
                                        </p:attrNameLst>
                                      </p:cBhvr>
                                      <p:rCtr x="4" y="6"/>
                                    </p:animMotion>
                                  </p:childTnLst>
                                </p:cTn>
                              </p:par>
                              <p:par>
                                <p:cTn id="1323" presetID="9" presetClass="emph" presetSubtype="0" nodeType="withEffect">
                                  <p:stCondLst>
                                    <p:cond delay="5500"/>
                                  </p:stCondLst>
                                  <p:childTnLst>
                                    <p:set>
                                      <p:cBhvr rctx="PPT">
                                        <p:cTn id="1324" dur="indefinite"/>
                                        <p:tgtEl>
                                          <p:spTgt spid="20636"/>
                                        </p:tgtEl>
                                        <p:attrNameLst>
                                          <p:attrName>style.opacity</p:attrName>
                                        </p:attrNameLst>
                                      </p:cBhvr>
                                      <p:to>
                                        <p:strVal val="0.75"/>
                                      </p:to>
                                    </p:set>
                                    <p:animEffect filter="image" prLst="opacity: 0.75">
                                      <p:cBhvr rctx="IE">
                                        <p:cTn id="1325" dur="indefinite"/>
                                        <p:tgtEl>
                                          <p:spTgt spid="20636"/>
                                        </p:tgtEl>
                                      </p:cBhvr>
                                    </p:animEffect>
                                  </p:childTnLst>
                                </p:cTn>
                              </p:par>
                            </p:childTnLst>
                          </p:cTn>
                        </p:par>
                        <p:par>
                          <p:cTn id="1326" fill="hold">
                            <p:stCondLst>
                              <p:cond delay="6000"/>
                            </p:stCondLst>
                            <p:childTnLst>
                              <p:par>
                                <p:cTn id="1327" presetID="10" presetClass="entr" presetSubtype="0" fill="hold" grpId="0" nodeType="afterEffect">
                                  <p:stCondLst>
                                    <p:cond delay="1000"/>
                                  </p:stCondLst>
                                  <p:childTnLst>
                                    <p:set>
                                      <p:cBhvr>
                                        <p:cTn id="1328" dur="1" fill="hold">
                                          <p:stCondLst>
                                            <p:cond delay="0"/>
                                          </p:stCondLst>
                                        </p:cTn>
                                        <p:tgtEl>
                                          <p:spTgt spid="20741"/>
                                        </p:tgtEl>
                                        <p:attrNameLst>
                                          <p:attrName>style.visibility</p:attrName>
                                        </p:attrNameLst>
                                      </p:cBhvr>
                                      <p:to>
                                        <p:strVal val="visible"/>
                                      </p:to>
                                    </p:set>
                                    <p:animEffect transition="in" filter="fade">
                                      <p:cBhvr>
                                        <p:cTn id="1329" dur="1000"/>
                                        <p:tgtEl>
                                          <p:spTgt spid="20741"/>
                                        </p:tgtEl>
                                      </p:cBhvr>
                                    </p:animEffect>
                                  </p:childTnLst>
                                </p:cTn>
                              </p:par>
                              <p:par>
                                <p:cTn id="1330" presetID="10" presetClass="entr" presetSubtype="0" fill="hold" nodeType="withEffect">
                                  <p:stCondLst>
                                    <p:cond delay="1000"/>
                                  </p:stCondLst>
                                  <p:childTnLst>
                                    <p:set>
                                      <p:cBhvr>
                                        <p:cTn id="1331" dur="1" fill="hold">
                                          <p:stCondLst>
                                            <p:cond delay="0"/>
                                          </p:stCondLst>
                                        </p:cTn>
                                        <p:tgtEl>
                                          <p:spTgt spid="20742"/>
                                        </p:tgtEl>
                                        <p:attrNameLst>
                                          <p:attrName>style.visibility</p:attrName>
                                        </p:attrNameLst>
                                      </p:cBhvr>
                                      <p:to>
                                        <p:strVal val="visible"/>
                                      </p:to>
                                    </p:set>
                                    <p:animEffect transition="in" filter="fade">
                                      <p:cBhvr>
                                        <p:cTn id="1332" dur="2000"/>
                                        <p:tgtEl>
                                          <p:spTgt spid="20742"/>
                                        </p:tgtEl>
                                      </p:cBhvr>
                                    </p:animEffect>
                                  </p:childTnLst>
                                </p:cTn>
                              </p:par>
                              <p:par>
                                <p:cTn id="1333" presetID="10" presetClass="entr" presetSubtype="0" fill="hold" nodeType="withEffect">
                                  <p:stCondLst>
                                    <p:cond delay="1000"/>
                                  </p:stCondLst>
                                  <p:childTnLst>
                                    <p:set>
                                      <p:cBhvr>
                                        <p:cTn id="1334" dur="1" fill="hold">
                                          <p:stCondLst>
                                            <p:cond delay="0"/>
                                          </p:stCondLst>
                                        </p:cTn>
                                        <p:tgtEl>
                                          <p:spTgt spid="20743"/>
                                        </p:tgtEl>
                                        <p:attrNameLst>
                                          <p:attrName>style.visibility</p:attrName>
                                        </p:attrNameLst>
                                      </p:cBhvr>
                                      <p:to>
                                        <p:strVal val="visible"/>
                                      </p:to>
                                    </p:set>
                                    <p:animEffect transition="in" filter="fade">
                                      <p:cBhvr>
                                        <p:cTn id="1335" dur="2000"/>
                                        <p:tgtEl>
                                          <p:spTgt spid="20743"/>
                                        </p:tgtEl>
                                      </p:cBhvr>
                                    </p:animEffect>
                                  </p:childTnLst>
                                </p:cTn>
                              </p:par>
                              <p:par>
                                <p:cTn id="1336" presetID="10" presetClass="entr" presetSubtype="0" fill="hold" grpId="0" nodeType="withEffect">
                                  <p:stCondLst>
                                    <p:cond delay="1000"/>
                                  </p:stCondLst>
                                  <p:childTnLst>
                                    <p:set>
                                      <p:cBhvr>
                                        <p:cTn id="1337" dur="1" fill="hold">
                                          <p:stCondLst>
                                            <p:cond delay="0"/>
                                          </p:stCondLst>
                                        </p:cTn>
                                        <p:tgtEl>
                                          <p:spTgt spid="20744"/>
                                        </p:tgtEl>
                                        <p:attrNameLst>
                                          <p:attrName>style.visibility</p:attrName>
                                        </p:attrNameLst>
                                      </p:cBhvr>
                                      <p:to>
                                        <p:strVal val="visible"/>
                                      </p:to>
                                    </p:set>
                                    <p:animEffect transition="in" filter="fade">
                                      <p:cBhvr>
                                        <p:cTn id="1338" dur="2000"/>
                                        <p:tgtEl>
                                          <p:spTgt spid="20744"/>
                                        </p:tgtEl>
                                      </p:cBhvr>
                                    </p:animEffect>
                                  </p:childTnLst>
                                </p:cTn>
                              </p:par>
                              <p:par>
                                <p:cTn id="1339" presetID="10" presetClass="entr" presetSubtype="0" fill="hold" grpId="0" nodeType="withEffect">
                                  <p:stCondLst>
                                    <p:cond delay="1000"/>
                                  </p:stCondLst>
                                  <p:childTnLst>
                                    <p:set>
                                      <p:cBhvr>
                                        <p:cTn id="1340" dur="1" fill="hold">
                                          <p:stCondLst>
                                            <p:cond delay="0"/>
                                          </p:stCondLst>
                                        </p:cTn>
                                        <p:tgtEl>
                                          <p:spTgt spid="20745"/>
                                        </p:tgtEl>
                                        <p:attrNameLst>
                                          <p:attrName>style.visibility</p:attrName>
                                        </p:attrNameLst>
                                      </p:cBhvr>
                                      <p:to>
                                        <p:strVal val="visible"/>
                                      </p:to>
                                    </p:set>
                                    <p:animEffect transition="in" filter="fade">
                                      <p:cBhvr>
                                        <p:cTn id="1341" dur="2000"/>
                                        <p:tgtEl>
                                          <p:spTgt spid="20745"/>
                                        </p:tgtEl>
                                      </p:cBhvr>
                                    </p:animEffect>
                                  </p:childTnLst>
                                </p:cTn>
                              </p:par>
                              <p:par>
                                <p:cTn id="1342" presetID="10" presetClass="entr" presetSubtype="0" fill="hold" grpId="0" nodeType="withEffect">
                                  <p:stCondLst>
                                    <p:cond delay="1000"/>
                                  </p:stCondLst>
                                  <p:childTnLst>
                                    <p:set>
                                      <p:cBhvr>
                                        <p:cTn id="1343" dur="1" fill="hold">
                                          <p:stCondLst>
                                            <p:cond delay="0"/>
                                          </p:stCondLst>
                                        </p:cTn>
                                        <p:tgtEl>
                                          <p:spTgt spid="20747"/>
                                        </p:tgtEl>
                                        <p:attrNameLst>
                                          <p:attrName>style.visibility</p:attrName>
                                        </p:attrNameLst>
                                      </p:cBhvr>
                                      <p:to>
                                        <p:strVal val="visible"/>
                                      </p:to>
                                    </p:set>
                                    <p:animEffect transition="in" filter="fade">
                                      <p:cBhvr>
                                        <p:cTn id="1344" dur="2000"/>
                                        <p:tgtEl>
                                          <p:spTgt spid="20747"/>
                                        </p:tgtEl>
                                      </p:cBhvr>
                                    </p:animEffect>
                                  </p:childTnLst>
                                </p:cTn>
                              </p:par>
                              <p:par>
                                <p:cTn id="1345" presetID="10" presetClass="entr" presetSubtype="0" fill="hold" grpId="0" nodeType="withEffect">
                                  <p:stCondLst>
                                    <p:cond delay="1000"/>
                                  </p:stCondLst>
                                  <p:childTnLst>
                                    <p:set>
                                      <p:cBhvr>
                                        <p:cTn id="1346" dur="1" fill="hold">
                                          <p:stCondLst>
                                            <p:cond delay="0"/>
                                          </p:stCondLst>
                                        </p:cTn>
                                        <p:tgtEl>
                                          <p:spTgt spid="20748"/>
                                        </p:tgtEl>
                                        <p:attrNameLst>
                                          <p:attrName>style.visibility</p:attrName>
                                        </p:attrNameLst>
                                      </p:cBhvr>
                                      <p:to>
                                        <p:strVal val="visible"/>
                                      </p:to>
                                    </p:set>
                                    <p:animEffect transition="in" filter="fade">
                                      <p:cBhvr>
                                        <p:cTn id="1347" dur="2000"/>
                                        <p:tgtEl>
                                          <p:spTgt spid="20748"/>
                                        </p:tgtEl>
                                      </p:cBhvr>
                                    </p:animEffect>
                                  </p:childTnLst>
                                </p:cTn>
                              </p:par>
                              <p:par>
                                <p:cTn id="1348" presetID="10" presetClass="entr" presetSubtype="0" fill="hold" grpId="0" nodeType="withEffect">
                                  <p:stCondLst>
                                    <p:cond delay="1000"/>
                                  </p:stCondLst>
                                  <p:childTnLst>
                                    <p:set>
                                      <p:cBhvr>
                                        <p:cTn id="1349" dur="1" fill="hold">
                                          <p:stCondLst>
                                            <p:cond delay="0"/>
                                          </p:stCondLst>
                                        </p:cTn>
                                        <p:tgtEl>
                                          <p:spTgt spid="20749"/>
                                        </p:tgtEl>
                                        <p:attrNameLst>
                                          <p:attrName>style.visibility</p:attrName>
                                        </p:attrNameLst>
                                      </p:cBhvr>
                                      <p:to>
                                        <p:strVal val="visible"/>
                                      </p:to>
                                    </p:set>
                                    <p:animEffect transition="in" filter="fade">
                                      <p:cBhvr>
                                        <p:cTn id="1350" dur="2000"/>
                                        <p:tgtEl>
                                          <p:spTgt spid="20749"/>
                                        </p:tgtEl>
                                      </p:cBhvr>
                                    </p:animEffect>
                                  </p:childTnLst>
                                </p:cTn>
                              </p:par>
                              <p:par>
                                <p:cTn id="1351" presetID="9" presetClass="emph" presetSubtype="0" grpId="1" nodeType="withEffect">
                                  <p:stCondLst>
                                    <p:cond delay="1000"/>
                                  </p:stCondLst>
                                  <p:endCondLst>
                                    <p:cond evt="onNext" delay="0">
                                      <p:tgtEl>
                                        <p:sldTgt/>
                                      </p:tgtEl>
                                    </p:cond>
                                  </p:endCondLst>
                                  <p:childTnLst>
                                    <p:set>
                                      <p:cBhvr rctx="PPT">
                                        <p:cTn id="1352" dur="indefinite"/>
                                        <p:tgtEl>
                                          <p:spTgt spid="20632"/>
                                        </p:tgtEl>
                                        <p:attrNameLst>
                                          <p:attrName>style.opacity</p:attrName>
                                        </p:attrNameLst>
                                      </p:cBhvr>
                                      <p:to>
                                        <p:strVal val="0.5"/>
                                      </p:to>
                                    </p:set>
                                    <p:animEffect filter="image" prLst="opacity: 0.5">
                                      <p:cBhvr rctx="IE">
                                        <p:cTn id="1353" dur="indefinite"/>
                                        <p:tgtEl>
                                          <p:spTgt spid="20632"/>
                                        </p:tgtEl>
                                      </p:cBhvr>
                                    </p:animEffect>
                                  </p:childTnLst>
                                </p:cTn>
                              </p:par>
                            </p:childTnLst>
                          </p:cTn>
                        </p:par>
                      </p:childTnLst>
                    </p:cTn>
                  </p:par>
                  <p:par>
                    <p:cTn id="1354" fill="hold">
                      <p:stCondLst>
                        <p:cond delay="indefinite"/>
                      </p:stCondLst>
                      <p:childTnLst>
                        <p:par>
                          <p:cTn id="1355" fill="hold">
                            <p:stCondLst>
                              <p:cond delay="0"/>
                            </p:stCondLst>
                            <p:childTnLst>
                              <p:par>
                                <p:cTn id="1356" presetID="10" presetClass="exit" presetSubtype="0" fill="hold" nodeType="clickEffect">
                                  <p:stCondLst>
                                    <p:cond delay="0"/>
                                  </p:stCondLst>
                                  <p:childTnLst>
                                    <p:animEffect transition="out" filter="fade">
                                      <p:cBhvr>
                                        <p:cTn id="1357" dur="2000"/>
                                        <p:tgtEl>
                                          <p:spTgt spid="20742"/>
                                        </p:tgtEl>
                                      </p:cBhvr>
                                    </p:animEffect>
                                    <p:set>
                                      <p:cBhvr>
                                        <p:cTn id="1358" dur="1" fill="hold">
                                          <p:stCondLst>
                                            <p:cond delay="1999"/>
                                          </p:stCondLst>
                                        </p:cTn>
                                        <p:tgtEl>
                                          <p:spTgt spid="20742"/>
                                        </p:tgtEl>
                                        <p:attrNameLst>
                                          <p:attrName>style.visibility</p:attrName>
                                        </p:attrNameLst>
                                      </p:cBhvr>
                                      <p:to>
                                        <p:strVal val="hidden"/>
                                      </p:to>
                                    </p:set>
                                  </p:childTnLst>
                                </p:cTn>
                              </p:par>
                              <p:par>
                                <p:cTn id="1359" presetID="10" presetClass="exit" presetSubtype="0" fill="hold" nodeType="withEffect">
                                  <p:stCondLst>
                                    <p:cond delay="0"/>
                                  </p:stCondLst>
                                  <p:childTnLst>
                                    <p:animEffect transition="out" filter="fade">
                                      <p:cBhvr>
                                        <p:cTn id="1360" dur="2000"/>
                                        <p:tgtEl>
                                          <p:spTgt spid="20743"/>
                                        </p:tgtEl>
                                      </p:cBhvr>
                                    </p:animEffect>
                                    <p:set>
                                      <p:cBhvr>
                                        <p:cTn id="1361" dur="1" fill="hold">
                                          <p:stCondLst>
                                            <p:cond delay="1999"/>
                                          </p:stCondLst>
                                        </p:cTn>
                                        <p:tgtEl>
                                          <p:spTgt spid="20743"/>
                                        </p:tgtEl>
                                        <p:attrNameLst>
                                          <p:attrName>style.visibility</p:attrName>
                                        </p:attrNameLst>
                                      </p:cBhvr>
                                      <p:to>
                                        <p:strVal val="hidden"/>
                                      </p:to>
                                    </p:set>
                                  </p:childTnLst>
                                </p:cTn>
                              </p:par>
                              <p:par>
                                <p:cTn id="1362" presetID="10" presetClass="exit" presetSubtype="0" fill="hold" grpId="1" nodeType="withEffect">
                                  <p:stCondLst>
                                    <p:cond delay="0"/>
                                  </p:stCondLst>
                                  <p:childTnLst>
                                    <p:animEffect transition="out" filter="fade">
                                      <p:cBhvr>
                                        <p:cTn id="1363" dur="2000"/>
                                        <p:tgtEl>
                                          <p:spTgt spid="20744"/>
                                        </p:tgtEl>
                                      </p:cBhvr>
                                    </p:animEffect>
                                    <p:set>
                                      <p:cBhvr>
                                        <p:cTn id="1364" dur="1" fill="hold">
                                          <p:stCondLst>
                                            <p:cond delay="1999"/>
                                          </p:stCondLst>
                                        </p:cTn>
                                        <p:tgtEl>
                                          <p:spTgt spid="20744"/>
                                        </p:tgtEl>
                                        <p:attrNameLst>
                                          <p:attrName>style.visibility</p:attrName>
                                        </p:attrNameLst>
                                      </p:cBhvr>
                                      <p:to>
                                        <p:strVal val="hidden"/>
                                      </p:to>
                                    </p:set>
                                  </p:childTnLst>
                                </p:cTn>
                              </p:par>
                              <p:par>
                                <p:cTn id="1365" presetID="10" presetClass="exit" presetSubtype="0" fill="hold" grpId="1" nodeType="withEffect">
                                  <p:stCondLst>
                                    <p:cond delay="0"/>
                                  </p:stCondLst>
                                  <p:childTnLst>
                                    <p:animEffect transition="out" filter="fade">
                                      <p:cBhvr>
                                        <p:cTn id="1366" dur="2000"/>
                                        <p:tgtEl>
                                          <p:spTgt spid="20745"/>
                                        </p:tgtEl>
                                      </p:cBhvr>
                                    </p:animEffect>
                                    <p:set>
                                      <p:cBhvr>
                                        <p:cTn id="1367" dur="1" fill="hold">
                                          <p:stCondLst>
                                            <p:cond delay="1999"/>
                                          </p:stCondLst>
                                        </p:cTn>
                                        <p:tgtEl>
                                          <p:spTgt spid="20745"/>
                                        </p:tgtEl>
                                        <p:attrNameLst>
                                          <p:attrName>style.visibility</p:attrName>
                                        </p:attrNameLst>
                                      </p:cBhvr>
                                      <p:to>
                                        <p:strVal val="hidden"/>
                                      </p:to>
                                    </p:set>
                                  </p:childTnLst>
                                </p:cTn>
                              </p:par>
                              <p:par>
                                <p:cTn id="1368" presetID="10" presetClass="exit" presetSubtype="0" fill="hold" grpId="1" nodeType="withEffect">
                                  <p:stCondLst>
                                    <p:cond delay="0"/>
                                  </p:stCondLst>
                                  <p:childTnLst>
                                    <p:animEffect transition="out" filter="fade">
                                      <p:cBhvr>
                                        <p:cTn id="1369" dur="2000"/>
                                        <p:tgtEl>
                                          <p:spTgt spid="20747"/>
                                        </p:tgtEl>
                                      </p:cBhvr>
                                    </p:animEffect>
                                    <p:set>
                                      <p:cBhvr>
                                        <p:cTn id="1370" dur="1" fill="hold">
                                          <p:stCondLst>
                                            <p:cond delay="1999"/>
                                          </p:stCondLst>
                                        </p:cTn>
                                        <p:tgtEl>
                                          <p:spTgt spid="20747"/>
                                        </p:tgtEl>
                                        <p:attrNameLst>
                                          <p:attrName>style.visibility</p:attrName>
                                        </p:attrNameLst>
                                      </p:cBhvr>
                                      <p:to>
                                        <p:strVal val="hidden"/>
                                      </p:to>
                                    </p:set>
                                  </p:childTnLst>
                                </p:cTn>
                              </p:par>
                              <p:par>
                                <p:cTn id="1371" presetID="10" presetClass="exit" presetSubtype="0" fill="hold" grpId="1" nodeType="withEffect">
                                  <p:stCondLst>
                                    <p:cond delay="0"/>
                                  </p:stCondLst>
                                  <p:childTnLst>
                                    <p:animEffect transition="out" filter="fade">
                                      <p:cBhvr>
                                        <p:cTn id="1372" dur="2000"/>
                                        <p:tgtEl>
                                          <p:spTgt spid="20748"/>
                                        </p:tgtEl>
                                      </p:cBhvr>
                                    </p:animEffect>
                                    <p:set>
                                      <p:cBhvr>
                                        <p:cTn id="1373" dur="1" fill="hold">
                                          <p:stCondLst>
                                            <p:cond delay="1999"/>
                                          </p:stCondLst>
                                        </p:cTn>
                                        <p:tgtEl>
                                          <p:spTgt spid="20748"/>
                                        </p:tgtEl>
                                        <p:attrNameLst>
                                          <p:attrName>style.visibility</p:attrName>
                                        </p:attrNameLst>
                                      </p:cBhvr>
                                      <p:to>
                                        <p:strVal val="hidden"/>
                                      </p:to>
                                    </p:set>
                                  </p:childTnLst>
                                </p:cTn>
                              </p:par>
                              <p:par>
                                <p:cTn id="1374" presetID="10" presetClass="exit" presetSubtype="0" fill="hold" grpId="1" nodeType="withEffect">
                                  <p:stCondLst>
                                    <p:cond delay="0"/>
                                  </p:stCondLst>
                                  <p:childTnLst>
                                    <p:animEffect transition="out" filter="fade">
                                      <p:cBhvr>
                                        <p:cTn id="1375" dur="2000"/>
                                        <p:tgtEl>
                                          <p:spTgt spid="20749"/>
                                        </p:tgtEl>
                                      </p:cBhvr>
                                    </p:animEffect>
                                    <p:set>
                                      <p:cBhvr>
                                        <p:cTn id="1376" dur="1" fill="hold">
                                          <p:stCondLst>
                                            <p:cond delay="1999"/>
                                          </p:stCondLst>
                                        </p:cTn>
                                        <p:tgtEl>
                                          <p:spTgt spid="20749"/>
                                        </p:tgtEl>
                                        <p:attrNameLst>
                                          <p:attrName>style.visibility</p:attrName>
                                        </p:attrNameLst>
                                      </p:cBhvr>
                                      <p:to>
                                        <p:strVal val="hidden"/>
                                      </p:to>
                                    </p:set>
                                  </p:childTnLst>
                                </p:cTn>
                              </p:par>
                              <p:par>
                                <p:cTn id="1377" presetID="16" presetClass="exit" presetSubtype="26" fill="hold" grpId="1" nodeType="withEffect">
                                  <p:stCondLst>
                                    <p:cond delay="0"/>
                                  </p:stCondLst>
                                  <p:childTnLst>
                                    <p:animEffect transition="out" filter="barn(inHorizontal)">
                                      <p:cBhvr>
                                        <p:cTn id="1378" dur="1000"/>
                                        <p:tgtEl>
                                          <p:spTgt spid="20751"/>
                                        </p:tgtEl>
                                      </p:cBhvr>
                                    </p:animEffect>
                                    <p:set>
                                      <p:cBhvr>
                                        <p:cTn id="1379" dur="1" fill="hold">
                                          <p:stCondLst>
                                            <p:cond delay="999"/>
                                          </p:stCondLst>
                                        </p:cTn>
                                        <p:tgtEl>
                                          <p:spTgt spid="20751"/>
                                        </p:tgtEl>
                                        <p:attrNameLst>
                                          <p:attrName>style.visibility</p:attrName>
                                        </p:attrNameLst>
                                      </p:cBhvr>
                                      <p:to>
                                        <p:strVal val="hidden"/>
                                      </p:to>
                                    </p:set>
                                  </p:childTnLst>
                                </p:cTn>
                              </p:par>
                              <p:par>
                                <p:cTn id="1380" presetID="16" presetClass="exit" presetSubtype="26" fill="hold" grpId="1" nodeType="withEffect">
                                  <p:stCondLst>
                                    <p:cond delay="0"/>
                                  </p:stCondLst>
                                  <p:childTnLst>
                                    <p:animEffect transition="out" filter="barn(inHorizontal)">
                                      <p:cBhvr>
                                        <p:cTn id="1381" dur="1000"/>
                                        <p:tgtEl>
                                          <p:spTgt spid="20750"/>
                                        </p:tgtEl>
                                      </p:cBhvr>
                                    </p:animEffect>
                                    <p:set>
                                      <p:cBhvr>
                                        <p:cTn id="1382" dur="1" fill="hold">
                                          <p:stCondLst>
                                            <p:cond delay="999"/>
                                          </p:stCondLst>
                                        </p:cTn>
                                        <p:tgtEl>
                                          <p:spTgt spid="20750"/>
                                        </p:tgtEl>
                                        <p:attrNameLst>
                                          <p:attrName>style.visibility</p:attrName>
                                        </p:attrNameLst>
                                      </p:cBhvr>
                                      <p:to>
                                        <p:strVal val="hidden"/>
                                      </p:to>
                                    </p:set>
                                  </p:childTnLst>
                                </p:cTn>
                              </p:par>
                            </p:childTnLst>
                          </p:cTn>
                        </p:par>
                        <p:par>
                          <p:cTn id="1383" fill="hold">
                            <p:stCondLst>
                              <p:cond delay="2000"/>
                            </p:stCondLst>
                            <p:childTnLst>
                              <p:par>
                                <p:cTn id="1384" presetID="16" presetClass="entr" presetSubtype="26" fill="hold" grpId="0" nodeType="afterEffect">
                                  <p:stCondLst>
                                    <p:cond delay="0"/>
                                  </p:stCondLst>
                                  <p:childTnLst>
                                    <p:set>
                                      <p:cBhvr>
                                        <p:cTn id="1385" dur="1" fill="hold">
                                          <p:stCondLst>
                                            <p:cond delay="0"/>
                                          </p:stCondLst>
                                        </p:cTn>
                                        <p:tgtEl>
                                          <p:spTgt spid="20752"/>
                                        </p:tgtEl>
                                        <p:attrNameLst>
                                          <p:attrName>style.visibility</p:attrName>
                                        </p:attrNameLst>
                                      </p:cBhvr>
                                      <p:to>
                                        <p:strVal val="visible"/>
                                      </p:to>
                                    </p:set>
                                    <p:animEffect transition="in" filter="barn(inHorizontal)">
                                      <p:cBhvr>
                                        <p:cTn id="1386" dur="1000"/>
                                        <p:tgtEl>
                                          <p:spTgt spid="20752"/>
                                        </p:tgtEl>
                                      </p:cBhvr>
                                    </p:animEffect>
                                  </p:childTnLst>
                                </p:cTn>
                              </p:par>
                              <p:par>
                                <p:cTn id="1387" presetID="16" presetClass="entr" presetSubtype="26" fill="hold" grpId="0" nodeType="withEffect">
                                  <p:stCondLst>
                                    <p:cond delay="0"/>
                                  </p:stCondLst>
                                  <p:childTnLst>
                                    <p:set>
                                      <p:cBhvr>
                                        <p:cTn id="1388" dur="1" fill="hold">
                                          <p:stCondLst>
                                            <p:cond delay="0"/>
                                          </p:stCondLst>
                                        </p:cTn>
                                        <p:tgtEl>
                                          <p:spTgt spid="20753"/>
                                        </p:tgtEl>
                                        <p:attrNameLst>
                                          <p:attrName>style.visibility</p:attrName>
                                        </p:attrNameLst>
                                      </p:cBhvr>
                                      <p:to>
                                        <p:strVal val="visible"/>
                                      </p:to>
                                    </p:set>
                                    <p:animEffect transition="in" filter="barn(inHorizontal)">
                                      <p:cBhvr>
                                        <p:cTn id="1389" dur="1000"/>
                                        <p:tgtEl>
                                          <p:spTgt spid="20753"/>
                                        </p:tgtEl>
                                      </p:cBhvr>
                                    </p:animEffect>
                                  </p:childTnLst>
                                </p:cTn>
                              </p:par>
                              <p:par>
                                <p:cTn id="1390" presetID="10" presetClass="entr" presetSubtype="0" fill="hold" grpId="0" nodeType="withEffect">
                                  <p:stCondLst>
                                    <p:cond delay="0"/>
                                  </p:stCondLst>
                                  <p:childTnLst>
                                    <p:set>
                                      <p:cBhvr>
                                        <p:cTn id="1391" dur="1" fill="hold">
                                          <p:stCondLst>
                                            <p:cond delay="0"/>
                                          </p:stCondLst>
                                        </p:cTn>
                                        <p:tgtEl>
                                          <p:spTgt spid="20788"/>
                                        </p:tgtEl>
                                        <p:attrNameLst>
                                          <p:attrName>style.visibility</p:attrName>
                                        </p:attrNameLst>
                                      </p:cBhvr>
                                      <p:to>
                                        <p:strVal val="visible"/>
                                      </p:to>
                                    </p:set>
                                    <p:animEffect transition="in" filter="fade">
                                      <p:cBhvr>
                                        <p:cTn id="1392" dur="1000"/>
                                        <p:tgtEl>
                                          <p:spTgt spid="20788"/>
                                        </p:tgtEl>
                                      </p:cBhvr>
                                    </p:animEffect>
                                  </p:childTnLst>
                                </p:cTn>
                              </p:par>
                              <p:par>
                                <p:cTn id="1393" presetID="10" presetClass="entr" presetSubtype="0" fill="hold" grpId="0" nodeType="withEffect">
                                  <p:stCondLst>
                                    <p:cond delay="0"/>
                                  </p:stCondLst>
                                  <p:childTnLst>
                                    <p:set>
                                      <p:cBhvr>
                                        <p:cTn id="1394" dur="1" fill="hold">
                                          <p:stCondLst>
                                            <p:cond delay="0"/>
                                          </p:stCondLst>
                                        </p:cTn>
                                        <p:tgtEl>
                                          <p:spTgt spid="20786"/>
                                        </p:tgtEl>
                                        <p:attrNameLst>
                                          <p:attrName>style.visibility</p:attrName>
                                        </p:attrNameLst>
                                      </p:cBhvr>
                                      <p:to>
                                        <p:strVal val="visible"/>
                                      </p:to>
                                    </p:set>
                                    <p:animEffect transition="in" filter="fade">
                                      <p:cBhvr>
                                        <p:cTn id="1395" dur="1000"/>
                                        <p:tgtEl>
                                          <p:spTgt spid="20786"/>
                                        </p:tgtEl>
                                      </p:cBhvr>
                                    </p:animEffect>
                                  </p:childTnLst>
                                </p:cTn>
                              </p:par>
                              <p:par>
                                <p:cTn id="1396" presetID="10" presetClass="entr" presetSubtype="0" fill="hold" grpId="0" nodeType="withEffect">
                                  <p:stCondLst>
                                    <p:cond delay="0"/>
                                  </p:stCondLst>
                                  <p:childTnLst>
                                    <p:set>
                                      <p:cBhvr>
                                        <p:cTn id="1397" dur="1" fill="hold">
                                          <p:stCondLst>
                                            <p:cond delay="0"/>
                                          </p:stCondLst>
                                        </p:cTn>
                                        <p:tgtEl>
                                          <p:spTgt spid="20787"/>
                                        </p:tgtEl>
                                        <p:attrNameLst>
                                          <p:attrName>style.visibility</p:attrName>
                                        </p:attrNameLst>
                                      </p:cBhvr>
                                      <p:to>
                                        <p:strVal val="visible"/>
                                      </p:to>
                                    </p:set>
                                    <p:animEffect transition="in" filter="fade">
                                      <p:cBhvr>
                                        <p:cTn id="1398" dur="1000"/>
                                        <p:tgtEl>
                                          <p:spTgt spid="20787"/>
                                        </p:tgtEl>
                                      </p:cBhvr>
                                    </p:animEffect>
                                  </p:childTnLst>
                                </p:cTn>
                              </p:par>
                              <p:par>
                                <p:cTn id="1399" presetID="10" presetClass="entr" presetSubtype="0" fill="hold" grpId="2" nodeType="withEffect">
                                  <p:stCondLst>
                                    <p:cond delay="0"/>
                                  </p:stCondLst>
                                  <p:childTnLst>
                                    <p:set>
                                      <p:cBhvr>
                                        <p:cTn id="1400" dur="1" fill="hold">
                                          <p:stCondLst>
                                            <p:cond delay="0"/>
                                          </p:stCondLst>
                                        </p:cTn>
                                        <p:tgtEl>
                                          <p:spTgt spid="20908"/>
                                        </p:tgtEl>
                                        <p:attrNameLst>
                                          <p:attrName>style.visibility</p:attrName>
                                        </p:attrNameLst>
                                      </p:cBhvr>
                                      <p:to>
                                        <p:strVal val="visible"/>
                                      </p:to>
                                    </p:set>
                                    <p:animEffect transition="in" filter="fade">
                                      <p:cBhvr>
                                        <p:cTn id="1401" dur="1000"/>
                                        <p:tgtEl>
                                          <p:spTgt spid="20908"/>
                                        </p:tgtEl>
                                      </p:cBhvr>
                                    </p:animEffect>
                                  </p:childTnLst>
                                </p:cTn>
                              </p:par>
                            </p:childTnLst>
                          </p:cTn>
                        </p:par>
                      </p:childTnLst>
                    </p:cTn>
                  </p:par>
                  <p:par>
                    <p:cTn id="1402" fill="hold">
                      <p:stCondLst>
                        <p:cond delay="indefinite"/>
                      </p:stCondLst>
                      <p:childTnLst>
                        <p:par>
                          <p:cTn id="1403" fill="hold">
                            <p:stCondLst>
                              <p:cond delay="0"/>
                            </p:stCondLst>
                            <p:childTnLst>
                              <p:par>
                                <p:cTn id="1404" presetID="26" presetClass="emph" presetSubtype="0" fill="hold" nodeType="clickEffect">
                                  <p:stCondLst>
                                    <p:cond delay="0"/>
                                  </p:stCondLst>
                                  <p:childTnLst>
                                    <p:animEffect transition="out" filter="fade">
                                      <p:cBhvr>
                                        <p:cTn id="1405" dur="500" tmFilter="0, 0; .2, .5; .8, .5; 1, 0"/>
                                        <p:tgtEl>
                                          <p:spTgt spid="20557"/>
                                        </p:tgtEl>
                                      </p:cBhvr>
                                    </p:animEffect>
                                    <p:animScale>
                                      <p:cBhvr>
                                        <p:cTn id="1406" dur="250" autoRev="1" fill="hold"/>
                                        <p:tgtEl>
                                          <p:spTgt spid="20557"/>
                                        </p:tgtEl>
                                      </p:cBhvr>
                                      <p:by x="105000" y="105000"/>
                                    </p:animScale>
                                  </p:childTnLst>
                                </p:cTn>
                              </p:par>
                              <p:par>
                                <p:cTn id="1407" presetID="10" presetClass="exit" presetSubtype="0" fill="hold" grpId="1" nodeType="withEffect">
                                  <p:stCondLst>
                                    <p:cond delay="0"/>
                                  </p:stCondLst>
                                  <p:childTnLst>
                                    <p:animEffect transition="out" filter="fade">
                                      <p:cBhvr>
                                        <p:cTn id="1408" dur="1000"/>
                                        <p:tgtEl>
                                          <p:spTgt spid="20786"/>
                                        </p:tgtEl>
                                      </p:cBhvr>
                                    </p:animEffect>
                                    <p:set>
                                      <p:cBhvr>
                                        <p:cTn id="1409" dur="1" fill="hold">
                                          <p:stCondLst>
                                            <p:cond delay="999"/>
                                          </p:stCondLst>
                                        </p:cTn>
                                        <p:tgtEl>
                                          <p:spTgt spid="20786"/>
                                        </p:tgtEl>
                                        <p:attrNameLst>
                                          <p:attrName>style.visibility</p:attrName>
                                        </p:attrNameLst>
                                      </p:cBhvr>
                                      <p:to>
                                        <p:strVal val="hidden"/>
                                      </p:to>
                                    </p:set>
                                  </p:childTnLst>
                                </p:cTn>
                              </p:par>
                              <p:par>
                                <p:cTn id="1410" presetID="10" presetClass="exit" presetSubtype="0" fill="hold" grpId="3" nodeType="withEffect">
                                  <p:stCondLst>
                                    <p:cond delay="0"/>
                                  </p:stCondLst>
                                  <p:childTnLst>
                                    <p:animEffect transition="out" filter="fade">
                                      <p:cBhvr>
                                        <p:cTn id="1411" dur="1000"/>
                                        <p:tgtEl>
                                          <p:spTgt spid="20908"/>
                                        </p:tgtEl>
                                      </p:cBhvr>
                                    </p:animEffect>
                                    <p:set>
                                      <p:cBhvr>
                                        <p:cTn id="1412" dur="1" fill="hold">
                                          <p:stCondLst>
                                            <p:cond delay="999"/>
                                          </p:stCondLst>
                                        </p:cTn>
                                        <p:tgtEl>
                                          <p:spTgt spid="20908"/>
                                        </p:tgtEl>
                                        <p:attrNameLst>
                                          <p:attrName>style.visibility</p:attrName>
                                        </p:attrNameLst>
                                      </p:cBhvr>
                                      <p:to>
                                        <p:strVal val="hidden"/>
                                      </p:to>
                                    </p:set>
                                  </p:childTnLst>
                                </p:cTn>
                              </p:par>
                              <p:par>
                                <p:cTn id="1413" presetID="10" presetClass="exit" presetSubtype="0" fill="hold" grpId="1" nodeType="withEffect">
                                  <p:stCondLst>
                                    <p:cond delay="0"/>
                                  </p:stCondLst>
                                  <p:childTnLst>
                                    <p:animEffect transition="out" filter="fade">
                                      <p:cBhvr>
                                        <p:cTn id="1414" dur="1000"/>
                                        <p:tgtEl>
                                          <p:spTgt spid="20787"/>
                                        </p:tgtEl>
                                      </p:cBhvr>
                                    </p:animEffect>
                                    <p:set>
                                      <p:cBhvr>
                                        <p:cTn id="1415" dur="1" fill="hold">
                                          <p:stCondLst>
                                            <p:cond delay="999"/>
                                          </p:stCondLst>
                                        </p:cTn>
                                        <p:tgtEl>
                                          <p:spTgt spid="20787"/>
                                        </p:tgtEl>
                                        <p:attrNameLst>
                                          <p:attrName>style.visibility</p:attrName>
                                        </p:attrNameLst>
                                      </p:cBhvr>
                                      <p:to>
                                        <p:strVal val="hidden"/>
                                      </p:to>
                                    </p:set>
                                  </p:childTnLst>
                                </p:cTn>
                              </p:par>
                              <p:par>
                                <p:cTn id="1416" presetID="10" presetClass="exit" presetSubtype="0" fill="hold" grpId="1" nodeType="withEffect">
                                  <p:stCondLst>
                                    <p:cond delay="0"/>
                                  </p:stCondLst>
                                  <p:childTnLst>
                                    <p:animEffect transition="out" filter="fade">
                                      <p:cBhvr>
                                        <p:cTn id="1417" dur="1000"/>
                                        <p:tgtEl>
                                          <p:spTgt spid="20788"/>
                                        </p:tgtEl>
                                      </p:cBhvr>
                                    </p:animEffect>
                                    <p:set>
                                      <p:cBhvr>
                                        <p:cTn id="1418" dur="1" fill="hold">
                                          <p:stCondLst>
                                            <p:cond delay="999"/>
                                          </p:stCondLst>
                                        </p:cTn>
                                        <p:tgtEl>
                                          <p:spTgt spid="20788"/>
                                        </p:tgtEl>
                                        <p:attrNameLst>
                                          <p:attrName>style.visibility</p:attrName>
                                        </p:attrNameLst>
                                      </p:cBhvr>
                                      <p:to>
                                        <p:strVal val="hidden"/>
                                      </p:to>
                                    </p:set>
                                  </p:childTnLst>
                                </p:cTn>
                              </p:par>
                              <p:par>
                                <p:cTn id="1419" presetID="26" presetClass="emph" presetSubtype="0" fill="hold" nodeType="withEffect">
                                  <p:stCondLst>
                                    <p:cond delay="0"/>
                                  </p:stCondLst>
                                  <p:childTnLst>
                                    <p:animEffect transition="out" filter="fade">
                                      <p:cBhvr>
                                        <p:cTn id="1420" dur="500" tmFilter="0, 0; .2, .5; .8, .5; 1, 0"/>
                                        <p:tgtEl>
                                          <p:spTgt spid="20668"/>
                                        </p:tgtEl>
                                      </p:cBhvr>
                                    </p:animEffect>
                                    <p:animScale>
                                      <p:cBhvr>
                                        <p:cTn id="1421" dur="250" autoRev="1" fill="hold"/>
                                        <p:tgtEl>
                                          <p:spTgt spid="20668"/>
                                        </p:tgtEl>
                                      </p:cBhvr>
                                      <p:by x="105000" y="105000"/>
                                    </p:animScale>
                                  </p:childTnLst>
                                </p:cTn>
                              </p:par>
                              <p:par>
                                <p:cTn id="1422" presetID="26" presetClass="emph" presetSubtype="0" fill="hold" nodeType="withEffect">
                                  <p:stCondLst>
                                    <p:cond delay="0"/>
                                  </p:stCondLst>
                                  <p:childTnLst>
                                    <p:animEffect transition="out" filter="fade">
                                      <p:cBhvr>
                                        <p:cTn id="1423" dur="500" tmFilter="0, 0; .2, .5; .8, .5; 1, 0"/>
                                        <p:tgtEl>
                                          <p:spTgt spid="20636"/>
                                        </p:tgtEl>
                                      </p:cBhvr>
                                    </p:animEffect>
                                    <p:animScale>
                                      <p:cBhvr>
                                        <p:cTn id="1424" dur="250" autoRev="1" fill="hold"/>
                                        <p:tgtEl>
                                          <p:spTgt spid="20636"/>
                                        </p:tgtEl>
                                      </p:cBhvr>
                                      <p:by x="105000" y="105000"/>
                                    </p:animScale>
                                  </p:childTnLst>
                                </p:cTn>
                              </p:par>
                              <p:par>
                                <p:cTn id="1425" presetID="0" presetClass="path" presetSubtype="0" accel="50000" decel="50000" fill="hold" nodeType="withEffect">
                                  <p:stCondLst>
                                    <p:cond delay="500"/>
                                  </p:stCondLst>
                                  <p:childTnLst>
                                    <p:animMotion origin="layout" path="M -0.1585 0.45626 C -0.19149 0.47755 -0.2243 0.49885 -0.24461 0.52848 C -0.26493 0.55811 -0.26701 0.6014 -0.28072 0.63496 C -0.29444 0.66852 -0.31059 0.69931 -0.32656 0.73033 " pathEditMode="relative" ptsTypes="aaaA">
                                      <p:cBhvr>
                                        <p:cTn id="1426" dur="5000" fill="hold"/>
                                        <p:tgtEl>
                                          <p:spTgt spid="20720"/>
                                        </p:tgtEl>
                                        <p:attrNameLst>
                                          <p:attrName>ppt_x</p:attrName>
                                          <p:attrName>ppt_y</p:attrName>
                                        </p:attrNameLst>
                                      </p:cBhvr>
                                    </p:animMotion>
                                  </p:childTnLst>
                                </p:cTn>
                              </p:par>
                              <p:par>
                                <p:cTn id="1427" presetID="0" presetClass="path" presetSubtype="0" accel="50000" decel="50000" fill="hold" nodeType="withEffect">
                                  <p:stCondLst>
                                    <p:cond delay="1000"/>
                                  </p:stCondLst>
                                  <p:childTnLst>
                                    <p:animMotion origin="layout" path="M -0.1151 0.13958 C -0.12465 0.13842 -0.15399 0.13102 -0.17205 0.13241 C -0.1901 0.13379 -0.21267 0.14421 -0.22343 0.14722 " pathEditMode="relative" rAng="0" ptsTypes="aaa">
                                      <p:cBhvr>
                                        <p:cTn id="1428" dur="2500" fill="hold"/>
                                        <p:tgtEl>
                                          <p:spTgt spid="20543"/>
                                        </p:tgtEl>
                                        <p:attrNameLst>
                                          <p:attrName>ppt_x</p:attrName>
                                          <p:attrName>ppt_y</p:attrName>
                                        </p:attrNameLst>
                                      </p:cBhvr>
                                      <p:rCtr x="-54" y="0"/>
                                    </p:animMotion>
                                  </p:childTnLst>
                                </p:cTn>
                              </p:par>
                              <p:par>
                                <p:cTn id="1429" presetID="0" presetClass="path" presetSubtype="0" accel="50000" decel="50000" fill="hold" nodeType="withEffect">
                                  <p:stCondLst>
                                    <p:cond delay="2000"/>
                                  </p:stCondLst>
                                  <p:childTnLst>
                                    <p:animMotion origin="layout" path="M -0.06475 0.03866 L -0.05434 0.15162 " pathEditMode="relative" rAng="0" ptsTypes="AA">
                                      <p:cBhvr>
                                        <p:cTn id="1430" dur="3000" fill="hold"/>
                                        <p:tgtEl>
                                          <p:spTgt spid="20583"/>
                                        </p:tgtEl>
                                        <p:attrNameLst>
                                          <p:attrName>ppt_x</p:attrName>
                                          <p:attrName>ppt_y</p:attrName>
                                        </p:attrNameLst>
                                      </p:cBhvr>
                                      <p:rCtr x="5" y="56"/>
                                    </p:animMotion>
                                  </p:childTnLst>
                                </p:cTn>
                              </p:par>
                              <p:par>
                                <p:cTn id="1431" presetID="0" presetClass="path" presetSubtype="0" accel="50000" decel="50000" fill="hold" nodeType="withEffect">
                                  <p:stCondLst>
                                    <p:cond delay="1500"/>
                                  </p:stCondLst>
                                  <p:childTnLst>
                                    <p:animMotion origin="layout" path="M -0.26285 0.18125 L -0.26042 0.30393 " pathEditMode="relative" rAng="0" ptsTypes="AA">
                                      <p:cBhvr>
                                        <p:cTn id="1432" dur="3000" fill="hold"/>
                                        <p:tgtEl>
                                          <p:spTgt spid="20556"/>
                                        </p:tgtEl>
                                        <p:attrNameLst>
                                          <p:attrName>ppt_x</p:attrName>
                                          <p:attrName>ppt_y</p:attrName>
                                        </p:attrNameLst>
                                      </p:cBhvr>
                                      <p:rCtr x="1" y="61"/>
                                    </p:animMotion>
                                  </p:childTnLst>
                                </p:cTn>
                              </p:par>
                              <p:par>
                                <p:cTn id="1433" presetID="0" presetClass="path" presetSubtype="0" accel="50000" decel="50000" fill="hold" nodeType="withEffect">
                                  <p:stCondLst>
                                    <p:cond delay="3500"/>
                                  </p:stCondLst>
                                  <p:childTnLst>
                                    <p:animMotion origin="layout" path="M 0.04514 -0.01181 L 0.03681 0.01041 " pathEditMode="relative" rAng="0" ptsTypes="AA">
                                      <p:cBhvr>
                                        <p:cTn id="1434" dur="2000" fill="hold"/>
                                        <p:tgtEl>
                                          <p:spTgt spid="20614"/>
                                        </p:tgtEl>
                                        <p:attrNameLst>
                                          <p:attrName>ppt_x</p:attrName>
                                          <p:attrName>ppt_y</p:attrName>
                                        </p:attrNameLst>
                                      </p:cBhvr>
                                      <p:rCtr x="-4" y="11"/>
                                    </p:animMotion>
                                  </p:childTnLst>
                                </p:cTn>
                              </p:par>
                              <p:par>
                                <p:cTn id="1435" presetID="0" presetClass="path" presetSubtype="0" accel="50000" decel="50000" fill="hold" nodeType="withEffect">
                                  <p:stCondLst>
                                    <p:cond delay="500"/>
                                  </p:stCondLst>
                                  <p:childTnLst>
                                    <p:animMotion origin="layout" path="M -0.04705 -0.09236 L 0.04253 -0.06527 " pathEditMode="relative" rAng="0" ptsTypes="AA">
                                      <p:cBhvr>
                                        <p:cTn id="1436" dur="2500" fill="hold"/>
                                        <p:tgtEl>
                                          <p:spTgt spid="20738"/>
                                        </p:tgtEl>
                                        <p:attrNameLst>
                                          <p:attrName>ppt_x</p:attrName>
                                          <p:attrName>ppt_y</p:attrName>
                                        </p:attrNameLst>
                                      </p:cBhvr>
                                      <p:rCtr x="45" y="13"/>
                                    </p:animMotion>
                                  </p:childTnLst>
                                </p:cTn>
                              </p:par>
                              <p:par>
                                <p:cTn id="1437" presetID="0" presetClass="path" presetSubtype="0" accel="50000" decel="50000" fill="hold" nodeType="withEffect">
                                  <p:stCondLst>
                                    <p:cond delay="0"/>
                                  </p:stCondLst>
                                  <p:childTnLst>
                                    <p:animMotion origin="layout" path="M -0.03264 -0.17662 L -0.03264 -0.18773 " pathEditMode="relative" ptsTypes="AA">
                                      <p:cBhvr>
                                        <p:cTn id="1438" dur="1000" fill="hold"/>
                                        <p:tgtEl>
                                          <p:spTgt spid="20740"/>
                                        </p:tgtEl>
                                        <p:attrNameLst>
                                          <p:attrName>ppt_x</p:attrName>
                                          <p:attrName>ppt_y</p:attrName>
                                        </p:attrNameLst>
                                      </p:cBhvr>
                                    </p:animMotion>
                                  </p:childTnLst>
                                </p:cTn>
                              </p:par>
                              <p:par>
                                <p:cTn id="1439" presetID="32" presetClass="emph" presetSubtype="0" repeatCount="4000" fill="hold" nodeType="withEffect">
                                  <p:stCondLst>
                                    <p:cond delay="0"/>
                                  </p:stCondLst>
                                  <p:childTnLst>
                                    <p:animClr clrSpc="rgb" dir="cw">
                                      <p:cBhvr override="childStyle">
                                        <p:cTn id="1440" dur="150" fill="hold"/>
                                        <p:tgtEl>
                                          <p:spTgt spid="20740"/>
                                        </p:tgtEl>
                                        <p:attrNameLst>
                                          <p:attrName>style.color</p:attrName>
                                        </p:attrNameLst>
                                      </p:cBhvr>
                                      <p:to>
                                        <a:srgbClr val="97DD97"/>
                                      </p:to>
                                    </p:animClr>
                                    <p:animClr clrSpc="rgb" dir="cw">
                                      <p:cBhvr>
                                        <p:cTn id="1441" dur="150" fill="hold"/>
                                        <p:tgtEl>
                                          <p:spTgt spid="20740"/>
                                        </p:tgtEl>
                                        <p:attrNameLst>
                                          <p:attrName>fillcolor</p:attrName>
                                        </p:attrNameLst>
                                      </p:cBhvr>
                                      <p:to>
                                        <a:srgbClr val="97DD97"/>
                                      </p:to>
                                    </p:animClr>
                                    <p:set>
                                      <p:cBhvr>
                                        <p:cTn id="1442" dur="150" fill="hold"/>
                                        <p:tgtEl>
                                          <p:spTgt spid="20740"/>
                                        </p:tgtEl>
                                        <p:attrNameLst>
                                          <p:attrName>fill.type</p:attrName>
                                        </p:attrNameLst>
                                      </p:cBhvr>
                                      <p:to>
                                        <p:strVal val="solid"/>
                                      </p:to>
                                    </p:set>
                                    <p:set>
                                      <p:cBhvr>
                                        <p:cTn id="1443" dur="150" fill="hold"/>
                                        <p:tgtEl>
                                          <p:spTgt spid="20740"/>
                                        </p:tgtEl>
                                        <p:attrNameLst>
                                          <p:attrName>fill.on</p:attrName>
                                        </p:attrNameLst>
                                      </p:cBhvr>
                                      <p:to>
                                        <p:strVal val="true"/>
                                      </p:to>
                                    </p:set>
                                    <p:animRot by="120000">
                                      <p:cBhvr>
                                        <p:cTn id="1444" dur="150" fill="hold">
                                          <p:stCondLst>
                                            <p:cond delay="0"/>
                                          </p:stCondLst>
                                        </p:cTn>
                                        <p:tgtEl>
                                          <p:spTgt spid="20740"/>
                                        </p:tgtEl>
                                        <p:attrNameLst>
                                          <p:attrName>r</p:attrName>
                                        </p:attrNameLst>
                                      </p:cBhvr>
                                    </p:animRot>
                                    <p:animRot by="-240000">
                                      <p:cBhvr>
                                        <p:cTn id="1445" dur="300" fill="hold">
                                          <p:stCondLst>
                                            <p:cond delay="300"/>
                                          </p:stCondLst>
                                        </p:cTn>
                                        <p:tgtEl>
                                          <p:spTgt spid="20740"/>
                                        </p:tgtEl>
                                        <p:attrNameLst>
                                          <p:attrName>r</p:attrName>
                                        </p:attrNameLst>
                                      </p:cBhvr>
                                    </p:animRot>
                                    <p:animRot by="240000">
                                      <p:cBhvr>
                                        <p:cTn id="1446" dur="300" fill="hold">
                                          <p:stCondLst>
                                            <p:cond delay="600"/>
                                          </p:stCondLst>
                                        </p:cTn>
                                        <p:tgtEl>
                                          <p:spTgt spid="20740"/>
                                        </p:tgtEl>
                                        <p:attrNameLst>
                                          <p:attrName>r</p:attrName>
                                        </p:attrNameLst>
                                      </p:cBhvr>
                                    </p:animRot>
                                    <p:animRot by="-240000">
                                      <p:cBhvr>
                                        <p:cTn id="1447" dur="300" fill="hold">
                                          <p:stCondLst>
                                            <p:cond delay="900"/>
                                          </p:stCondLst>
                                        </p:cTn>
                                        <p:tgtEl>
                                          <p:spTgt spid="20740"/>
                                        </p:tgtEl>
                                        <p:attrNameLst>
                                          <p:attrName>r</p:attrName>
                                        </p:attrNameLst>
                                      </p:cBhvr>
                                    </p:animRot>
                                    <p:animRot by="120000">
                                      <p:cBhvr>
                                        <p:cTn id="1448" dur="300" fill="hold">
                                          <p:stCondLst>
                                            <p:cond delay="1200"/>
                                          </p:stCondLst>
                                        </p:cTn>
                                        <p:tgtEl>
                                          <p:spTgt spid="20740"/>
                                        </p:tgtEl>
                                        <p:attrNameLst>
                                          <p:attrName>r</p:attrName>
                                        </p:attrNameLst>
                                      </p:cBhvr>
                                    </p:animRot>
                                  </p:childTnLst>
                                </p:cTn>
                              </p:par>
                              <p:par>
                                <p:cTn id="1449" presetID="32" presetClass="emph" presetSubtype="0" repeatCount="4000" fill="hold" nodeType="withEffect">
                                  <p:stCondLst>
                                    <p:cond delay="0"/>
                                  </p:stCondLst>
                                  <p:childTnLst>
                                    <p:animClr clrSpc="rgb" dir="cw">
                                      <p:cBhvr override="childStyle">
                                        <p:cTn id="1450" dur="150" fill="hold"/>
                                        <p:tgtEl>
                                          <p:spTgt spid="20558"/>
                                        </p:tgtEl>
                                        <p:attrNameLst>
                                          <p:attrName>style.color</p:attrName>
                                        </p:attrNameLst>
                                      </p:cBhvr>
                                      <p:to>
                                        <a:srgbClr val="97DD97"/>
                                      </p:to>
                                    </p:animClr>
                                    <p:animClr clrSpc="rgb" dir="cw">
                                      <p:cBhvr>
                                        <p:cTn id="1451" dur="150" fill="hold"/>
                                        <p:tgtEl>
                                          <p:spTgt spid="20558"/>
                                        </p:tgtEl>
                                        <p:attrNameLst>
                                          <p:attrName>fillcolor</p:attrName>
                                        </p:attrNameLst>
                                      </p:cBhvr>
                                      <p:to>
                                        <a:srgbClr val="97DD97"/>
                                      </p:to>
                                    </p:animClr>
                                    <p:set>
                                      <p:cBhvr>
                                        <p:cTn id="1452" dur="150" fill="hold"/>
                                        <p:tgtEl>
                                          <p:spTgt spid="20558"/>
                                        </p:tgtEl>
                                        <p:attrNameLst>
                                          <p:attrName>fill.type</p:attrName>
                                        </p:attrNameLst>
                                      </p:cBhvr>
                                      <p:to>
                                        <p:strVal val="solid"/>
                                      </p:to>
                                    </p:set>
                                    <p:set>
                                      <p:cBhvr>
                                        <p:cTn id="1453" dur="150" fill="hold"/>
                                        <p:tgtEl>
                                          <p:spTgt spid="20558"/>
                                        </p:tgtEl>
                                        <p:attrNameLst>
                                          <p:attrName>fill.on</p:attrName>
                                        </p:attrNameLst>
                                      </p:cBhvr>
                                      <p:to>
                                        <p:strVal val="true"/>
                                      </p:to>
                                    </p:set>
                                    <p:animRot by="120000">
                                      <p:cBhvr>
                                        <p:cTn id="1454" dur="150" fill="hold">
                                          <p:stCondLst>
                                            <p:cond delay="0"/>
                                          </p:stCondLst>
                                        </p:cTn>
                                        <p:tgtEl>
                                          <p:spTgt spid="20558"/>
                                        </p:tgtEl>
                                        <p:attrNameLst>
                                          <p:attrName>r</p:attrName>
                                        </p:attrNameLst>
                                      </p:cBhvr>
                                    </p:animRot>
                                    <p:animRot by="-240000">
                                      <p:cBhvr>
                                        <p:cTn id="1455" dur="300" fill="hold">
                                          <p:stCondLst>
                                            <p:cond delay="300"/>
                                          </p:stCondLst>
                                        </p:cTn>
                                        <p:tgtEl>
                                          <p:spTgt spid="20558"/>
                                        </p:tgtEl>
                                        <p:attrNameLst>
                                          <p:attrName>r</p:attrName>
                                        </p:attrNameLst>
                                      </p:cBhvr>
                                    </p:animRot>
                                    <p:animRot by="240000">
                                      <p:cBhvr>
                                        <p:cTn id="1456" dur="300" fill="hold">
                                          <p:stCondLst>
                                            <p:cond delay="600"/>
                                          </p:stCondLst>
                                        </p:cTn>
                                        <p:tgtEl>
                                          <p:spTgt spid="20558"/>
                                        </p:tgtEl>
                                        <p:attrNameLst>
                                          <p:attrName>r</p:attrName>
                                        </p:attrNameLst>
                                      </p:cBhvr>
                                    </p:animRot>
                                    <p:animRot by="-240000">
                                      <p:cBhvr>
                                        <p:cTn id="1457" dur="300" fill="hold">
                                          <p:stCondLst>
                                            <p:cond delay="900"/>
                                          </p:stCondLst>
                                        </p:cTn>
                                        <p:tgtEl>
                                          <p:spTgt spid="20558"/>
                                        </p:tgtEl>
                                        <p:attrNameLst>
                                          <p:attrName>r</p:attrName>
                                        </p:attrNameLst>
                                      </p:cBhvr>
                                    </p:animRot>
                                    <p:animRot by="120000">
                                      <p:cBhvr>
                                        <p:cTn id="1458" dur="300" fill="hold">
                                          <p:stCondLst>
                                            <p:cond delay="1200"/>
                                          </p:stCondLst>
                                        </p:cTn>
                                        <p:tgtEl>
                                          <p:spTgt spid="20558"/>
                                        </p:tgtEl>
                                        <p:attrNameLst>
                                          <p:attrName>r</p:attrName>
                                        </p:attrNameLst>
                                      </p:cBhvr>
                                    </p:animRot>
                                  </p:childTnLst>
                                </p:cTn>
                              </p:par>
                              <p:par>
                                <p:cTn id="1459" presetID="0" presetClass="path" presetSubtype="0" accel="50000" decel="50000" fill="hold" nodeType="withEffect">
                                  <p:stCondLst>
                                    <p:cond delay="3000"/>
                                  </p:stCondLst>
                                  <p:childTnLst>
                                    <p:animMotion origin="layout" path="M -0.03316 -0.1875 L -0.03455 -0.22361 " pathEditMode="relative" rAng="0" ptsTypes="AA">
                                      <p:cBhvr>
                                        <p:cTn id="1460" dur="3000" fill="hold"/>
                                        <p:tgtEl>
                                          <p:spTgt spid="20740"/>
                                        </p:tgtEl>
                                        <p:attrNameLst>
                                          <p:attrName>ppt_x</p:attrName>
                                          <p:attrName>ppt_y</p:attrName>
                                        </p:attrNameLst>
                                      </p:cBhvr>
                                      <p:rCtr x="-1" y="-18"/>
                                    </p:animMotion>
                                  </p:childTnLst>
                                </p:cTn>
                              </p:par>
                              <p:par>
                                <p:cTn id="1461" presetID="26" presetClass="emph" presetSubtype="0" fill="hold" nodeType="withEffect">
                                  <p:stCondLst>
                                    <p:cond delay="4500"/>
                                  </p:stCondLst>
                                  <p:childTnLst>
                                    <p:animEffect transition="out" filter="fade">
                                      <p:cBhvr>
                                        <p:cTn id="1462" dur="500" tmFilter="0, 0; .2, .5; .8, .5; 1, 0"/>
                                        <p:tgtEl>
                                          <p:spTgt spid="20740"/>
                                        </p:tgtEl>
                                      </p:cBhvr>
                                    </p:animEffect>
                                    <p:animScale>
                                      <p:cBhvr>
                                        <p:cTn id="1463" dur="250" autoRev="1" fill="hold"/>
                                        <p:tgtEl>
                                          <p:spTgt spid="20740"/>
                                        </p:tgtEl>
                                      </p:cBhvr>
                                      <p:by x="105000" y="105000"/>
                                    </p:animScale>
                                  </p:childTnLst>
                                </p:cTn>
                              </p:par>
                              <p:par>
                                <p:cTn id="1464" presetID="0" presetClass="path" presetSubtype="0" accel="50000" decel="50000" fill="hold" nodeType="withEffect">
                                  <p:stCondLst>
                                    <p:cond delay="0"/>
                                  </p:stCondLst>
                                  <p:childTnLst>
                                    <p:animMotion origin="layout" path="M -0.20729 0.58194 L -0.16024 0.58518 " pathEditMode="relative" rAng="0" ptsTypes="AA">
                                      <p:cBhvr>
                                        <p:cTn id="1465" dur="3000" fill="hold"/>
                                        <p:tgtEl>
                                          <p:spTgt spid="20643"/>
                                        </p:tgtEl>
                                        <p:attrNameLst>
                                          <p:attrName>ppt_x</p:attrName>
                                          <p:attrName>ppt_y</p:attrName>
                                        </p:attrNameLst>
                                      </p:cBhvr>
                                      <p:rCtr x="23" y="2"/>
                                    </p:animMotion>
                                  </p:childTnLst>
                                </p:cTn>
                              </p:par>
                              <p:par>
                                <p:cTn id="1466" presetID="0" presetClass="path" presetSubtype="0" accel="50000" decel="50000" fill="hold" nodeType="withEffect">
                                  <p:stCondLst>
                                    <p:cond delay="0"/>
                                  </p:stCondLst>
                                  <p:childTnLst>
                                    <p:animMotion origin="layout" path="M -0.01024 -0.04745 L -0.05191 -0.05023 " pathEditMode="relative" rAng="0" ptsTypes="AA">
                                      <p:cBhvr>
                                        <p:cTn id="1467" dur="3000" fill="hold"/>
                                        <p:tgtEl>
                                          <p:spTgt spid="20664"/>
                                        </p:tgtEl>
                                        <p:attrNameLst>
                                          <p:attrName>ppt_x</p:attrName>
                                          <p:attrName>ppt_y</p:attrName>
                                        </p:attrNameLst>
                                      </p:cBhvr>
                                      <p:rCtr x="-21" y="-1"/>
                                    </p:animMotion>
                                  </p:childTnLst>
                                </p:cTn>
                              </p:par>
                              <p:par>
                                <p:cTn id="1468" presetID="26" presetClass="emph" presetSubtype="0" fill="hold" nodeType="withEffect">
                                  <p:stCondLst>
                                    <p:cond delay="500"/>
                                  </p:stCondLst>
                                  <p:childTnLst>
                                    <p:animEffect transition="out" filter="fade">
                                      <p:cBhvr>
                                        <p:cTn id="1469" dur="500" tmFilter="0, 0; .2, .5; .8, .5; 1, 0"/>
                                        <p:tgtEl>
                                          <p:spTgt spid="20669"/>
                                        </p:tgtEl>
                                      </p:cBhvr>
                                    </p:animEffect>
                                    <p:animScale>
                                      <p:cBhvr>
                                        <p:cTn id="1470" dur="250" autoRev="1" fill="hold"/>
                                        <p:tgtEl>
                                          <p:spTgt spid="20669"/>
                                        </p:tgtEl>
                                      </p:cBhvr>
                                      <p:by x="105000" y="105000"/>
                                    </p:animScale>
                                  </p:childTnLst>
                                </p:cTn>
                              </p:par>
                              <p:par>
                                <p:cTn id="1471" presetID="26" presetClass="emph" presetSubtype="0" fill="hold" nodeType="withEffect">
                                  <p:stCondLst>
                                    <p:cond delay="500"/>
                                  </p:stCondLst>
                                  <p:childTnLst>
                                    <p:animEffect transition="out" filter="fade">
                                      <p:cBhvr>
                                        <p:cTn id="1472" dur="500" tmFilter="0, 0; .2, .5; .8, .5; 1, 0"/>
                                        <p:tgtEl>
                                          <p:spTgt spid="20633"/>
                                        </p:tgtEl>
                                      </p:cBhvr>
                                    </p:animEffect>
                                    <p:animScale>
                                      <p:cBhvr>
                                        <p:cTn id="1473" dur="250" autoRev="1" fill="hold"/>
                                        <p:tgtEl>
                                          <p:spTgt spid="20633"/>
                                        </p:tgtEl>
                                      </p:cBhvr>
                                      <p:by x="105000" y="105000"/>
                                    </p:animScale>
                                  </p:childTnLst>
                                </p:cTn>
                              </p:par>
                              <p:par>
                                <p:cTn id="1474" presetID="26" presetClass="emph" presetSubtype="0" fill="hold" nodeType="withEffect">
                                  <p:stCondLst>
                                    <p:cond delay="1500"/>
                                  </p:stCondLst>
                                  <p:childTnLst>
                                    <p:animEffect transition="out" filter="fade">
                                      <p:cBhvr>
                                        <p:cTn id="1475" dur="500" tmFilter="0, 0; .2, .5; .8, .5; 1, 0"/>
                                        <p:tgtEl>
                                          <p:spTgt spid="20557"/>
                                        </p:tgtEl>
                                      </p:cBhvr>
                                    </p:animEffect>
                                    <p:animScale>
                                      <p:cBhvr>
                                        <p:cTn id="1476" dur="250" autoRev="1" fill="hold"/>
                                        <p:tgtEl>
                                          <p:spTgt spid="20557"/>
                                        </p:tgtEl>
                                      </p:cBhvr>
                                      <p:by x="105000" y="105000"/>
                                    </p:animScale>
                                  </p:childTnLst>
                                </p:cTn>
                              </p:par>
                              <p:par>
                                <p:cTn id="1477" presetID="26" presetClass="emph" presetSubtype="0" fill="hold" nodeType="withEffect">
                                  <p:stCondLst>
                                    <p:cond delay="1500"/>
                                  </p:stCondLst>
                                  <p:childTnLst>
                                    <p:animEffect transition="out" filter="fade">
                                      <p:cBhvr>
                                        <p:cTn id="1478" dur="500" tmFilter="0, 0; .2, .5; .8, .5; 1, 0"/>
                                        <p:tgtEl>
                                          <p:spTgt spid="20717"/>
                                        </p:tgtEl>
                                      </p:cBhvr>
                                    </p:animEffect>
                                    <p:animScale>
                                      <p:cBhvr>
                                        <p:cTn id="1479" dur="250" autoRev="1" fill="hold"/>
                                        <p:tgtEl>
                                          <p:spTgt spid="20717"/>
                                        </p:tgtEl>
                                      </p:cBhvr>
                                      <p:by x="105000" y="105000"/>
                                    </p:animScale>
                                  </p:childTnLst>
                                </p:cTn>
                              </p:par>
                              <p:par>
                                <p:cTn id="1480" presetID="26" presetClass="emph" presetSubtype="0" fill="hold" nodeType="withEffect">
                                  <p:stCondLst>
                                    <p:cond delay="500"/>
                                  </p:stCondLst>
                                  <p:childTnLst>
                                    <p:animEffect transition="out" filter="fade">
                                      <p:cBhvr>
                                        <p:cTn id="1481" dur="500" tmFilter="0, 0; .2, .5; .8, .5; 1, 0"/>
                                        <p:tgtEl>
                                          <p:spTgt spid="20692"/>
                                        </p:tgtEl>
                                      </p:cBhvr>
                                    </p:animEffect>
                                    <p:animScale>
                                      <p:cBhvr>
                                        <p:cTn id="1482" dur="250" autoRev="1" fill="hold"/>
                                        <p:tgtEl>
                                          <p:spTgt spid="20692"/>
                                        </p:tgtEl>
                                      </p:cBhvr>
                                      <p:by x="105000" y="105000"/>
                                    </p:animScale>
                                  </p:childTnLst>
                                </p:cTn>
                              </p:par>
                              <p:par>
                                <p:cTn id="1483" presetID="26" presetClass="emph" presetSubtype="0" fill="hold" nodeType="withEffect">
                                  <p:stCondLst>
                                    <p:cond delay="2000"/>
                                  </p:stCondLst>
                                  <p:childTnLst>
                                    <p:animEffect transition="out" filter="fade">
                                      <p:cBhvr>
                                        <p:cTn id="1484" dur="500" tmFilter="0, 0; .2, .5; .8, .5; 1, 0"/>
                                        <p:tgtEl>
                                          <p:spTgt spid="20692"/>
                                        </p:tgtEl>
                                      </p:cBhvr>
                                    </p:animEffect>
                                    <p:animScale>
                                      <p:cBhvr>
                                        <p:cTn id="1485" dur="250" autoRev="1" fill="hold"/>
                                        <p:tgtEl>
                                          <p:spTgt spid="20692"/>
                                        </p:tgtEl>
                                      </p:cBhvr>
                                      <p:by x="105000" y="105000"/>
                                    </p:animScale>
                                  </p:childTnLst>
                                </p:cTn>
                              </p:par>
                              <p:par>
                                <p:cTn id="1486" presetID="0" presetClass="path" presetSubtype="0" accel="50000" decel="50000" fill="hold" nodeType="withEffect">
                                  <p:stCondLst>
                                    <p:cond delay="3000"/>
                                  </p:stCondLst>
                                  <p:childTnLst>
                                    <p:animMotion origin="layout" path="M -0.35017 0.52037 L -0.34496 0.48703 " pathEditMode="relative" rAng="0" ptsTypes="AA">
                                      <p:cBhvr>
                                        <p:cTn id="1487" dur="3000" fill="hold"/>
                                        <p:tgtEl>
                                          <p:spTgt spid="20582"/>
                                        </p:tgtEl>
                                        <p:attrNameLst>
                                          <p:attrName>ppt_x</p:attrName>
                                          <p:attrName>ppt_y</p:attrName>
                                        </p:attrNameLst>
                                      </p:cBhvr>
                                      <p:rCtr x="3" y="-17"/>
                                    </p:animMotion>
                                  </p:childTnLst>
                                </p:cTn>
                              </p:par>
                              <p:par>
                                <p:cTn id="1488" presetID="1" presetClass="entr" presetSubtype="0" fill="hold" nodeType="withEffect">
                                  <p:stCondLst>
                                    <p:cond delay="3000"/>
                                  </p:stCondLst>
                                  <p:childTnLst>
                                    <p:set>
                                      <p:cBhvr>
                                        <p:cTn id="1489" dur="1" fill="hold">
                                          <p:stCondLst>
                                            <p:cond delay="0"/>
                                          </p:stCondLst>
                                        </p:cTn>
                                        <p:tgtEl>
                                          <p:spTgt spid="20812"/>
                                        </p:tgtEl>
                                        <p:attrNameLst>
                                          <p:attrName>style.visibility</p:attrName>
                                        </p:attrNameLst>
                                      </p:cBhvr>
                                      <p:to>
                                        <p:strVal val="visible"/>
                                      </p:to>
                                    </p:set>
                                  </p:childTnLst>
                                </p:cTn>
                              </p:par>
                              <p:par>
                                <p:cTn id="1490" presetID="0" presetClass="path" presetSubtype="0" accel="50000" decel="50000" fill="hold" nodeType="withEffect">
                                  <p:stCondLst>
                                    <p:cond delay="3000"/>
                                  </p:stCondLst>
                                  <p:childTnLst>
                                    <p:animMotion origin="layout" path="M 1.94444E-6 -1.85185E-6 L -0.96962 -0.00602 " pathEditMode="relative" rAng="0" ptsTypes="AA">
                                      <p:cBhvr>
                                        <p:cTn id="1491" dur="2500" fill="hold"/>
                                        <p:tgtEl>
                                          <p:spTgt spid="20812"/>
                                        </p:tgtEl>
                                        <p:attrNameLst>
                                          <p:attrName>ppt_x</p:attrName>
                                          <p:attrName>ppt_y</p:attrName>
                                        </p:attrNameLst>
                                      </p:cBhvr>
                                      <p:rCtr x="-485" y="-3"/>
                                    </p:animMotion>
                                  </p:childTnLst>
                                </p:cTn>
                              </p:par>
                              <p:par>
                                <p:cTn id="1492" presetID="10" presetClass="exit" presetSubtype="0" fill="hold" nodeType="withEffect">
                                  <p:stCondLst>
                                    <p:cond delay="4500"/>
                                  </p:stCondLst>
                                  <p:childTnLst>
                                    <p:animEffect transition="out" filter="fade">
                                      <p:cBhvr>
                                        <p:cTn id="1493" dur="500"/>
                                        <p:tgtEl>
                                          <p:spTgt spid="20812"/>
                                        </p:tgtEl>
                                      </p:cBhvr>
                                    </p:animEffect>
                                    <p:set>
                                      <p:cBhvr>
                                        <p:cTn id="1494" dur="1" fill="hold">
                                          <p:stCondLst>
                                            <p:cond delay="499"/>
                                          </p:stCondLst>
                                        </p:cTn>
                                        <p:tgtEl>
                                          <p:spTgt spid="20812"/>
                                        </p:tgtEl>
                                        <p:attrNameLst>
                                          <p:attrName>style.visibility</p:attrName>
                                        </p:attrNameLst>
                                      </p:cBhvr>
                                      <p:to>
                                        <p:strVal val="hidden"/>
                                      </p:to>
                                    </p:set>
                                  </p:childTnLst>
                                </p:cTn>
                              </p:par>
                              <p:par>
                                <p:cTn id="1495" presetID="1" presetClass="entr" presetSubtype="0" fill="hold" nodeType="withEffect">
                                  <p:stCondLst>
                                    <p:cond delay="3000"/>
                                  </p:stCondLst>
                                  <p:childTnLst>
                                    <p:set>
                                      <p:cBhvr>
                                        <p:cTn id="1496" dur="1" fill="hold">
                                          <p:stCondLst>
                                            <p:cond delay="0"/>
                                          </p:stCondLst>
                                        </p:cTn>
                                        <p:tgtEl>
                                          <p:spTgt spid="20816"/>
                                        </p:tgtEl>
                                        <p:attrNameLst>
                                          <p:attrName>style.visibility</p:attrName>
                                        </p:attrNameLst>
                                      </p:cBhvr>
                                      <p:to>
                                        <p:strVal val="visible"/>
                                      </p:to>
                                    </p:set>
                                  </p:childTnLst>
                                </p:cTn>
                              </p:par>
                              <p:par>
                                <p:cTn id="1497" presetID="0" presetClass="path" presetSubtype="0" accel="50000" decel="50000" fill="hold" nodeType="withEffect">
                                  <p:stCondLst>
                                    <p:cond delay="3000"/>
                                  </p:stCondLst>
                                  <p:childTnLst>
                                    <p:animMotion origin="layout" path="M 1.94444E-6 -1.85185E-6 L -0.96962 -0.00602 " pathEditMode="relative" rAng="0" ptsTypes="AA">
                                      <p:cBhvr>
                                        <p:cTn id="1498" dur="2500" fill="hold"/>
                                        <p:tgtEl>
                                          <p:spTgt spid="20816"/>
                                        </p:tgtEl>
                                        <p:attrNameLst>
                                          <p:attrName>ppt_x</p:attrName>
                                          <p:attrName>ppt_y</p:attrName>
                                        </p:attrNameLst>
                                      </p:cBhvr>
                                      <p:rCtr x="-485" y="-3"/>
                                    </p:animMotion>
                                  </p:childTnLst>
                                </p:cTn>
                              </p:par>
                              <p:par>
                                <p:cTn id="1499" presetID="10" presetClass="exit" presetSubtype="0" fill="hold" nodeType="withEffect">
                                  <p:stCondLst>
                                    <p:cond delay="4500"/>
                                  </p:stCondLst>
                                  <p:childTnLst>
                                    <p:animEffect transition="out" filter="fade">
                                      <p:cBhvr>
                                        <p:cTn id="1500" dur="500"/>
                                        <p:tgtEl>
                                          <p:spTgt spid="20816"/>
                                        </p:tgtEl>
                                      </p:cBhvr>
                                    </p:animEffect>
                                    <p:set>
                                      <p:cBhvr>
                                        <p:cTn id="1501" dur="1" fill="hold">
                                          <p:stCondLst>
                                            <p:cond delay="499"/>
                                          </p:stCondLst>
                                        </p:cTn>
                                        <p:tgtEl>
                                          <p:spTgt spid="20816"/>
                                        </p:tgtEl>
                                        <p:attrNameLst>
                                          <p:attrName>style.visibility</p:attrName>
                                        </p:attrNameLst>
                                      </p:cBhvr>
                                      <p:to>
                                        <p:strVal val="hidden"/>
                                      </p:to>
                                    </p:set>
                                  </p:childTnLst>
                                </p:cTn>
                              </p:par>
                              <p:par>
                                <p:cTn id="1502" presetID="1" presetClass="entr" presetSubtype="0" fill="hold" nodeType="withEffect">
                                  <p:stCondLst>
                                    <p:cond delay="3000"/>
                                  </p:stCondLst>
                                  <p:childTnLst>
                                    <p:set>
                                      <p:cBhvr>
                                        <p:cTn id="1503" dur="1" fill="hold">
                                          <p:stCondLst>
                                            <p:cond delay="0"/>
                                          </p:stCondLst>
                                        </p:cTn>
                                        <p:tgtEl>
                                          <p:spTgt spid="20820"/>
                                        </p:tgtEl>
                                        <p:attrNameLst>
                                          <p:attrName>style.visibility</p:attrName>
                                        </p:attrNameLst>
                                      </p:cBhvr>
                                      <p:to>
                                        <p:strVal val="visible"/>
                                      </p:to>
                                    </p:set>
                                  </p:childTnLst>
                                </p:cTn>
                              </p:par>
                              <p:par>
                                <p:cTn id="1504" presetID="0" presetClass="path" presetSubtype="0" accel="50000" decel="50000" fill="hold" nodeType="withEffect">
                                  <p:stCondLst>
                                    <p:cond delay="3000"/>
                                  </p:stCondLst>
                                  <p:childTnLst>
                                    <p:animMotion origin="layout" path="M 1.94444E-6 -1.85185E-6 L -0.96962 -0.00602 " pathEditMode="relative" rAng="0" ptsTypes="AA">
                                      <p:cBhvr>
                                        <p:cTn id="1505" dur="2500" fill="hold"/>
                                        <p:tgtEl>
                                          <p:spTgt spid="20820"/>
                                        </p:tgtEl>
                                        <p:attrNameLst>
                                          <p:attrName>ppt_x</p:attrName>
                                          <p:attrName>ppt_y</p:attrName>
                                        </p:attrNameLst>
                                      </p:cBhvr>
                                      <p:rCtr x="-485" y="-3"/>
                                    </p:animMotion>
                                  </p:childTnLst>
                                </p:cTn>
                              </p:par>
                              <p:par>
                                <p:cTn id="1506" presetID="10" presetClass="exit" presetSubtype="0" fill="hold" nodeType="withEffect">
                                  <p:stCondLst>
                                    <p:cond delay="4500"/>
                                  </p:stCondLst>
                                  <p:childTnLst>
                                    <p:animEffect transition="out" filter="fade">
                                      <p:cBhvr>
                                        <p:cTn id="1507" dur="500"/>
                                        <p:tgtEl>
                                          <p:spTgt spid="20820"/>
                                        </p:tgtEl>
                                      </p:cBhvr>
                                    </p:animEffect>
                                    <p:set>
                                      <p:cBhvr>
                                        <p:cTn id="1508" dur="1" fill="hold">
                                          <p:stCondLst>
                                            <p:cond delay="499"/>
                                          </p:stCondLst>
                                        </p:cTn>
                                        <p:tgtEl>
                                          <p:spTgt spid="20820"/>
                                        </p:tgtEl>
                                        <p:attrNameLst>
                                          <p:attrName>style.visibility</p:attrName>
                                        </p:attrNameLst>
                                      </p:cBhvr>
                                      <p:to>
                                        <p:strVal val="hidden"/>
                                      </p:to>
                                    </p:set>
                                  </p:childTnLst>
                                </p:cTn>
                              </p:par>
                              <p:par>
                                <p:cTn id="1509" presetID="1" presetClass="entr" presetSubtype="0" fill="hold" nodeType="withEffect">
                                  <p:stCondLst>
                                    <p:cond delay="3000"/>
                                  </p:stCondLst>
                                  <p:childTnLst>
                                    <p:set>
                                      <p:cBhvr>
                                        <p:cTn id="1510" dur="1" fill="hold">
                                          <p:stCondLst>
                                            <p:cond delay="0"/>
                                          </p:stCondLst>
                                        </p:cTn>
                                        <p:tgtEl>
                                          <p:spTgt spid="20824"/>
                                        </p:tgtEl>
                                        <p:attrNameLst>
                                          <p:attrName>style.visibility</p:attrName>
                                        </p:attrNameLst>
                                      </p:cBhvr>
                                      <p:to>
                                        <p:strVal val="visible"/>
                                      </p:to>
                                    </p:set>
                                  </p:childTnLst>
                                </p:cTn>
                              </p:par>
                              <p:par>
                                <p:cTn id="1511" presetID="0" presetClass="path" presetSubtype="0" accel="50000" decel="50000" fill="hold" nodeType="withEffect">
                                  <p:stCondLst>
                                    <p:cond delay="3000"/>
                                  </p:stCondLst>
                                  <p:childTnLst>
                                    <p:animMotion origin="layout" path="M 1.94444E-6 -1.85185E-6 L -0.96962 -0.00602 " pathEditMode="relative" rAng="0" ptsTypes="AA">
                                      <p:cBhvr>
                                        <p:cTn id="1512" dur="2500" fill="hold"/>
                                        <p:tgtEl>
                                          <p:spTgt spid="20824"/>
                                        </p:tgtEl>
                                        <p:attrNameLst>
                                          <p:attrName>ppt_x</p:attrName>
                                          <p:attrName>ppt_y</p:attrName>
                                        </p:attrNameLst>
                                      </p:cBhvr>
                                      <p:rCtr x="-485" y="-3"/>
                                    </p:animMotion>
                                  </p:childTnLst>
                                </p:cTn>
                              </p:par>
                              <p:par>
                                <p:cTn id="1513" presetID="10" presetClass="exit" presetSubtype="0" fill="hold" nodeType="withEffect">
                                  <p:stCondLst>
                                    <p:cond delay="4500"/>
                                  </p:stCondLst>
                                  <p:childTnLst>
                                    <p:animEffect transition="out" filter="fade">
                                      <p:cBhvr>
                                        <p:cTn id="1514" dur="500"/>
                                        <p:tgtEl>
                                          <p:spTgt spid="20824"/>
                                        </p:tgtEl>
                                      </p:cBhvr>
                                    </p:animEffect>
                                    <p:set>
                                      <p:cBhvr>
                                        <p:cTn id="1515" dur="1" fill="hold">
                                          <p:stCondLst>
                                            <p:cond delay="499"/>
                                          </p:stCondLst>
                                        </p:cTn>
                                        <p:tgtEl>
                                          <p:spTgt spid="20824"/>
                                        </p:tgtEl>
                                        <p:attrNameLst>
                                          <p:attrName>style.visibility</p:attrName>
                                        </p:attrNameLst>
                                      </p:cBhvr>
                                      <p:to>
                                        <p:strVal val="hidden"/>
                                      </p:to>
                                    </p:set>
                                  </p:childTnLst>
                                </p:cTn>
                              </p:par>
                              <p:par>
                                <p:cTn id="1516" presetID="1" presetClass="entr" presetSubtype="0" fill="hold" nodeType="withEffect">
                                  <p:stCondLst>
                                    <p:cond delay="3000"/>
                                  </p:stCondLst>
                                  <p:childTnLst>
                                    <p:set>
                                      <p:cBhvr>
                                        <p:cTn id="1517" dur="1" fill="hold">
                                          <p:stCondLst>
                                            <p:cond delay="0"/>
                                          </p:stCondLst>
                                        </p:cTn>
                                        <p:tgtEl>
                                          <p:spTgt spid="20828"/>
                                        </p:tgtEl>
                                        <p:attrNameLst>
                                          <p:attrName>style.visibility</p:attrName>
                                        </p:attrNameLst>
                                      </p:cBhvr>
                                      <p:to>
                                        <p:strVal val="visible"/>
                                      </p:to>
                                    </p:set>
                                  </p:childTnLst>
                                </p:cTn>
                              </p:par>
                              <p:par>
                                <p:cTn id="1518" presetID="0" presetClass="path" presetSubtype="0" accel="50000" decel="50000" fill="hold" nodeType="withEffect">
                                  <p:stCondLst>
                                    <p:cond delay="3000"/>
                                  </p:stCondLst>
                                  <p:childTnLst>
                                    <p:animMotion origin="layout" path="M -0.00018 -4.44444E-6 L -0.99358 0.00278 " pathEditMode="relative" rAng="0" ptsTypes="AA">
                                      <p:cBhvr>
                                        <p:cTn id="1519" dur="3000" fill="hold"/>
                                        <p:tgtEl>
                                          <p:spTgt spid="20828"/>
                                        </p:tgtEl>
                                        <p:attrNameLst>
                                          <p:attrName>ppt_x</p:attrName>
                                          <p:attrName>ppt_y</p:attrName>
                                        </p:attrNameLst>
                                      </p:cBhvr>
                                      <p:rCtr x="-497" y="1"/>
                                    </p:animMotion>
                                  </p:childTnLst>
                                </p:cTn>
                              </p:par>
                              <p:par>
                                <p:cTn id="1520" presetID="1" presetClass="entr" presetSubtype="0" fill="hold" nodeType="withEffect">
                                  <p:stCondLst>
                                    <p:cond delay="3000"/>
                                  </p:stCondLst>
                                  <p:childTnLst>
                                    <p:set>
                                      <p:cBhvr>
                                        <p:cTn id="1521" dur="1" fill="hold">
                                          <p:stCondLst>
                                            <p:cond delay="0"/>
                                          </p:stCondLst>
                                        </p:cTn>
                                        <p:tgtEl>
                                          <p:spTgt spid="20829"/>
                                        </p:tgtEl>
                                        <p:attrNameLst>
                                          <p:attrName>style.visibility</p:attrName>
                                        </p:attrNameLst>
                                      </p:cBhvr>
                                      <p:to>
                                        <p:strVal val="visible"/>
                                      </p:to>
                                    </p:set>
                                  </p:childTnLst>
                                </p:cTn>
                              </p:par>
                              <p:par>
                                <p:cTn id="1522" presetID="0" presetClass="path" presetSubtype="0" accel="50000" decel="50000" fill="hold" nodeType="withEffect">
                                  <p:stCondLst>
                                    <p:cond delay="3000"/>
                                  </p:stCondLst>
                                  <p:childTnLst>
                                    <p:animMotion origin="layout" path="M 0.00017 -4.07407E-6 L -1.00816 0.00649 " pathEditMode="relative" rAng="0" ptsTypes="AA">
                                      <p:cBhvr>
                                        <p:cTn id="1523" dur="3000" fill="hold"/>
                                        <p:tgtEl>
                                          <p:spTgt spid="20829"/>
                                        </p:tgtEl>
                                        <p:attrNameLst>
                                          <p:attrName>ppt_x</p:attrName>
                                          <p:attrName>ppt_y</p:attrName>
                                        </p:attrNameLst>
                                      </p:cBhvr>
                                      <p:rCtr x="-504" y="3"/>
                                    </p:animMotion>
                                  </p:childTnLst>
                                </p:cTn>
                              </p:par>
                              <p:par>
                                <p:cTn id="1524" presetID="1" presetClass="entr" presetSubtype="0" fill="hold" nodeType="withEffect">
                                  <p:stCondLst>
                                    <p:cond delay="3400"/>
                                  </p:stCondLst>
                                  <p:childTnLst>
                                    <p:set>
                                      <p:cBhvr>
                                        <p:cTn id="1525" dur="1" fill="hold">
                                          <p:stCondLst>
                                            <p:cond delay="0"/>
                                          </p:stCondLst>
                                        </p:cTn>
                                        <p:tgtEl>
                                          <p:spTgt spid="20830"/>
                                        </p:tgtEl>
                                        <p:attrNameLst>
                                          <p:attrName>style.visibility</p:attrName>
                                        </p:attrNameLst>
                                      </p:cBhvr>
                                      <p:to>
                                        <p:strVal val="visible"/>
                                      </p:to>
                                    </p:set>
                                  </p:childTnLst>
                                </p:cTn>
                              </p:par>
                              <p:par>
                                <p:cTn id="1526" presetID="0" presetClass="path" presetSubtype="0" accel="50000" decel="50000" fill="hold" nodeType="withEffect">
                                  <p:stCondLst>
                                    <p:cond delay="3400"/>
                                  </p:stCondLst>
                                  <p:childTnLst>
                                    <p:animMotion origin="layout" path="M 1.94444E-6 -1.85185E-6 L -0.96962 -0.00602 " pathEditMode="relative" rAng="0" ptsTypes="AA">
                                      <p:cBhvr>
                                        <p:cTn id="1527" dur="2500" fill="hold"/>
                                        <p:tgtEl>
                                          <p:spTgt spid="20830"/>
                                        </p:tgtEl>
                                        <p:attrNameLst>
                                          <p:attrName>ppt_x</p:attrName>
                                          <p:attrName>ppt_y</p:attrName>
                                        </p:attrNameLst>
                                      </p:cBhvr>
                                      <p:rCtr x="-485" y="-3"/>
                                    </p:animMotion>
                                  </p:childTnLst>
                                </p:cTn>
                              </p:par>
                              <p:par>
                                <p:cTn id="1528" presetID="10" presetClass="exit" presetSubtype="0" fill="hold" nodeType="withEffect">
                                  <p:stCondLst>
                                    <p:cond delay="4900"/>
                                  </p:stCondLst>
                                  <p:childTnLst>
                                    <p:animEffect transition="out" filter="fade">
                                      <p:cBhvr>
                                        <p:cTn id="1529" dur="500"/>
                                        <p:tgtEl>
                                          <p:spTgt spid="20830"/>
                                        </p:tgtEl>
                                      </p:cBhvr>
                                    </p:animEffect>
                                    <p:set>
                                      <p:cBhvr>
                                        <p:cTn id="1530" dur="1" fill="hold">
                                          <p:stCondLst>
                                            <p:cond delay="499"/>
                                          </p:stCondLst>
                                        </p:cTn>
                                        <p:tgtEl>
                                          <p:spTgt spid="20830"/>
                                        </p:tgtEl>
                                        <p:attrNameLst>
                                          <p:attrName>style.visibility</p:attrName>
                                        </p:attrNameLst>
                                      </p:cBhvr>
                                      <p:to>
                                        <p:strVal val="hidden"/>
                                      </p:to>
                                    </p:set>
                                  </p:childTnLst>
                                </p:cTn>
                              </p:par>
                              <p:par>
                                <p:cTn id="1531" presetID="1" presetClass="entr" presetSubtype="0" fill="hold" nodeType="withEffect">
                                  <p:stCondLst>
                                    <p:cond delay="3400"/>
                                  </p:stCondLst>
                                  <p:childTnLst>
                                    <p:set>
                                      <p:cBhvr>
                                        <p:cTn id="1532" dur="1" fill="hold">
                                          <p:stCondLst>
                                            <p:cond delay="0"/>
                                          </p:stCondLst>
                                        </p:cTn>
                                        <p:tgtEl>
                                          <p:spTgt spid="20834"/>
                                        </p:tgtEl>
                                        <p:attrNameLst>
                                          <p:attrName>style.visibility</p:attrName>
                                        </p:attrNameLst>
                                      </p:cBhvr>
                                      <p:to>
                                        <p:strVal val="visible"/>
                                      </p:to>
                                    </p:set>
                                  </p:childTnLst>
                                </p:cTn>
                              </p:par>
                              <p:par>
                                <p:cTn id="1533" presetID="0" presetClass="path" presetSubtype="0" accel="50000" decel="50000" fill="hold" nodeType="withEffect">
                                  <p:stCondLst>
                                    <p:cond delay="3400"/>
                                  </p:stCondLst>
                                  <p:childTnLst>
                                    <p:animMotion origin="layout" path="M 1.94444E-6 -1.85185E-6 L -0.96962 -0.00602 " pathEditMode="relative" rAng="0" ptsTypes="AA">
                                      <p:cBhvr>
                                        <p:cTn id="1534" dur="2500" fill="hold"/>
                                        <p:tgtEl>
                                          <p:spTgt spid="20834"/>
                                        </p:tgtEl>
                                        <p:attrNameLst>
                                          <p:attrName>ppt_x</p:attrName>
                                          <p:attrName>ppt_y</p:attrName>
                                        </p:attrNameLst>
                                      </p:cBhvr>
                                      <p:rCtr x="-485" y="-3"/>
                                    </p:animMotion>
                                  </p:childTnLst>
                                </p:cTn>
                              </p:par>
                              <p:par>
                                <p:cTn id="1535" presetID="10" presetClass="exit" presetSubtype="0" fill="hold" nodeType="withEffect">
                                  <p:stCondLst>
                                    <p:cond delay="4700"/>
                                  </p:stCondLst>
                                  <p:childTnLst>
                                    <p:animEffect transition="out" filter="fade">
                                      <p:cBhvr>
                                        <p:cTn id="1536" dur="500"/>
                                        <p:tgtEl>
                                          <p:spTgt spid="20834"/>
                                        </p:tgtEl>
                                      </p:cBhvr>
                                    </p:animEffect>
                                    <p:set>
                                      <p:cBhvr>
                                        <p:cTn id="1537" dur="1" fill="hold">
                                          <p:stCondLst>
                                            <p:cond delay="499"/>
                                          </p:stCondLst>
                                        </p:cTn>
                                        <p:tgtEl>
                                          <p:spTgt spid="20834"/>
                                        </p:tgtEl>
                                        <p:attrNameLst>
                                          <p:attrName>style.visibility</p:attrName>
                                        </p:attrNameLst>
                                      </p:cBhvr>
                                      <p:to>
                                        <p:strVal val="hidden"/>
                                      </p:to>
                                    </p:set>
                                  </p:childTnLst>
                                </p:cTn>
                              </p:par>
                              <p:par>
                                <p:cTn id="1538" presetID="1" presetClass="entr" presetSubtype="0" fill="hold" nodeType="withEffect">
                                  <p:stCondLst>
                                    <p:cond delay="3400"/>
                                  </p:stCondLst>
                                  <p:childTnLst>
                                    <p:set>
                                      <p:cBhvr>
                                        <p:cTn id="1539" dur="1" fill="hold">
                                          <p:stCondLst>
                                            <p:cond delay="0"/>
                                          </p:stCondLst>
                                        </p:cTn>
                                        <p:tgtEl>
                                          <p:spTgt spid="20838"/>
                                        </p:tgtEl>
                                        <p:attrNameLst>
                                          <p:attrName>style.visibility</p:attrName>
                                        </p:attrNameLst>
                                      </p:cBhvr>
                                      <p:to>
                                        <p:strVal val="visible"/>
                                      </p:to>
                                    </p:set>
                                  </p:childTnLst>
                                </p:cTn>
                              </p:par>
                              <p:par>
                                <p:cTn id="1540" presetID="0" presetClass="path" presetSubtype="0" accel="50000" decel="50000" fill="hold" nodeType="withEffect">
                                  <p:stCondLst>
                                    <p:cond delay="3400"/>
                                  </p:stCondLst>
                                  <p:childTnLst>
                                    <p:animMotion origin="layout" path="M 1.94444E-6 -1.85185E-6 L -0.96962 -0.00602 " pathEditMode="relative" rAng="0" ptsTypes="AA">
                                      <p:cBhvr>
                                        <p:cTn id="1541" dur="2500" fill="hold"/>
                                        <p:tgtEl>
                                          <p:spTgt spid="20838"/>
                                        </p:tgtEl>
                                        <p:attrNameLst>
                                          <p:attrName>ppt_x</p:attrName>
                                          <p:attrName>ppt_y</p:attrName>
                                        </p:attrNameLst>
                                      </p:cBhvr>
                                      <p:rCtr x="-485" y="-3"/>
                                    </p:animMotion>
                                  </p:childTnLst>
                                </p:cTn>
                              </p:par>
                              <p:par>
                                <p:cTn id="1542" presetID="10" presetClass="exit" presetSubtype="0" fill="hold" nodeType="withEffect">
                                  <p:stCondLst>
                                    <p:cond delay="4900"/>
                                  </p:stCondLst>
                                  <p:childTnLst>
                                    <p:animEffect transition="out" filter="fade">
                                      <p:cBhvr>
                                        <p:cTn id="1543" dur="500"/>
                                        <p:tgtEl>
                                          <p:spTgt spid="20838"/>
                                        </p:tgtEl>
                                      </p:cBhvr>
                                    </p:animEffect>
                                    <p:set>
                                      <p:cBhvr>
                                        <p:cTn id="1544" dur="1" fill="hold">
                                          <p:stCondLst>
                                            <p:cond delay="499"/>
                                          </p:stCondLst>
                                        </p:cTn>
                                        <p:tgtEl>
                                          <p:spTgt spid="20838"/>
                                        </p:tgtEl>
                                        <p:attrNameLst>
                                          <p:attrName>style.visibility</p:attrName>
                                        </p:attrNameLst>
                                      </p:cBhvr>
                                      <p:to>
                                        <p:strVal val="hidden"/>
                                      </p:to>
                                    </p:set>
                                  </p:childTnLst>
                                </p:cTn>
                              </p:par>
                              <p:par>
                                <p:cTn id="1545" presetID="0" presetClass="path" presetSubtype="0" accel="50000" decel="50000" fill="hold" nodeType="withEffect">
                                  <p:stCondLst>
                                    <p:cond delay="3000"/>
                                  </p:stCondLst>
                                  <p:childTnLst>
                                    <p:animMotion origin="layout" path="M -0.09062 0.253 L -0.08437 0.21967 " pathEditMode="relative" rAng="0" ptsTypes="AA">
                                      <p:cBhvr>
                                        <p:cTn id="1546" dur="3000" fill="hold"/>
                                        <p:tgtEl>
                                          <p:spTgt spid="20592"/>
                                        </p:tgtEl>
                                        <p:attrNameLst>
                                          <p:attrName>ppt_x</p:attrName>
                                          <p:attrName>ppt_y</p:attrName>
                                        </p:attrNameLst>
                                      </p:cBhvr>
                                      <p:rCtr x="3" y="-17"/>
                                    </p:animMotion>
                                  </p:childTnLst>
                                </p:cTn>
                              </p:par>
                              <p:par>
                                <p:cTn id="1547" presetID="0" presetClass="path" presetSubtype="0" accel="50000" decel="50000" fill="hold" nodeType="withEffect">
                                  <p:stCondLst>
                                    <p:cond delay="3000"/>
                                  </p:stCondLst>
                                  <p:childTnLst>
                                    <p:animMotion origin="layout" path="M 0.42048 0.15324 L 0.42152 0.12894 " pathEditMode="relative" rAng="0" ptsTypes="AA">
                                      <p:cBhvr>
                                        <p:cTn id="1548" dur="3000" fill="hold"/>
                                        <p:tgtEl>
                                          <p:spTgt spid="20692"/>
                                        </p:tgtEl>
                                        <p:attrNameLst>
                                          <p:attrName>ppt_x</p:attrName>
                                          <p:attrName>ppt_y</p:attrName>
                                        </p:attrNameLst>
                                      </p:cBhvr>
                                      <p:rCtr x="1" y="-12"/>
                                    </p:animMotion>
                                  </p:childTnLst>
                                </p:cTn>
                              </p:par>
                              <p:par>
                                <p:cTn id="1549" presetID="32" presetClass="emph" presetSubtype="0" repeatCount="2000" fill="hold" nodeType="withEffect">
                                  <p:stCondLst>
                                    <p:cond delay="3000"/>
                                  </p:stCondLst>
                                  <p:childTnLst>
                                    <p:animClr clrSpc="rgb" dir="cw">
                                      <p:cBhvr override="childStyle">
                                        <p:cTn id="1550" dur="150" fill="hold"/>
                                        <p:tgtEl>
                                          <p:spTgt spid="20692"/>
                                        </p:tgtEl>
                                        <p:attrNameLst>
                                          <p:attrName>style.color</p:attrName>
                                        </p:attrNameLst>
                                      </p:cBhvr>
                                      <p:to>
                                        <a:srgbClr val="97DD97"/>
                                      </p:to>
                                    </p:animClr>
                                    <p:animClr clrSpc="rgb" dir="cw">
                                      <p:cBhvr>
                                        <p:cTn id="1551" dur="150" fill="hold"/>
                                        <p:tgtEl>
                                          <p:spTgt spid="20692"/>
                                        </p:tgtEl>
                                        <p:attrNameLst>
                                          <p:attrName>fillcolor</p:attrName>
                                        </p:attrNameLst>
                                      </p:cBhvr>
                                      <p:to>
                                        <a:srgbClr val="97DD97"/>
                                      </p:to>
                                    </p:animClr>
                                    <p:set>
                                      <p:cBhvr>
                                        <p:cTn id="1552" dur="150" fill="hold"/>
                                        <p:tgtEl>
                                          <p:spTgt spid="20692"/>
                                        </p:tgtEl>
                                        <p:attrNameLst>
                                          <p:attrName>fill.type</p:attrName>
                                        </p:attrNameLst>
                                      </p:cBhvr>
                                      <p:to>
                                        <p:strVal val="solid"/>
                                      </p:to>
                                    </p:set>
                                    <p:set>
                                      <p:cBhvr>
                                        <p:cTn id="1553" dur="150" fill="hold"/>
                                        <p:tgtEl>
                                          <p:spTgt spid="20692"/>
                                        </p:tgtEl>
                                        <p:attrNameLst>
                                          <p:attrName>fill.on</p:attrName>
                                        </p:attrNameLst>
                                      </p:cBhvr>
                                      <p:to>
                                        <p:strVal val="true"/>
                                      </p:to>
                                    </p:set>
                                    <p:animRot by="120000">
                                      <p:cBhvr>
                                        <p:cTn id="1554" dur="150" fill="hold">
                                          <p:stCondLst>
                                            <p:cond delay="0"/>
                                          </p:stCondLst>
                                        </p:cTn>
                                        <p:tgtEl>
                                          <p:spTgt spid="20692"/>
                                        </p:tgtEl>
                                        <p:attrNameLst>
                                          <p:attrName>r</p:attrName>
                                        </p:attrNameLst>
                                      </p:cBhvr>
                                    </p:animRot>
                                    <p:animRot by="-240000">
                                      <p:cBhvr>
                                        <p:cTn id="1555" dur="300" fill="hold">
                                          <p:stCondLst>
                                            <p:cond delay="300"/>
                                          </p:stCondLst>
                                        </p:cTn>
                                        <p:tgtEl>
                                          <p:spTgt spid="20692"/>
                                        </p:tgtEl>
                                        <p:attrNameLst>
                                          <p:attrName>r</p:attrName>
                                        </p:attrNameLst>
                                      </p:cBhvr>
                                    </p:animRot>
                                    <p:animRot by="240000">
                                      <p:cBhvr>
                                        <p:cTn id="1556" dur="300" fill="hold">
                                          <p:stCondLst>
                                            <p:cond delay="600"/>
                                          </p:stCondLst>
                                        </p:cTn>
                                        <p:tgtEl>
                                          <p:spTgt spid="20692"/>
                                        </p:tgtEl>
                                        <p:attrNameLst>
                                          <p:attrName>r</p:attrName>
                                        </p:attrNameLst>
                                      </p:cBhvr>
                                    </p:animRot>
                                    <p:animRot by="-240000">
                                      <p:cBhvr>
                                        <p:cTn id="1557" dur="300" fill="hold">
                                          <p:stCondLst>
                                            <p:cond delay="900"/>
                                          </p:stCondLst>
                                        </p:cTn>
                                        <p:tgtEl>
                                          <p:spTgt spid="20692"/>
                                        </p:tgtEl>
                                        <p:attrNameLst>
                                          <p:attrName>r</p:attrName>
                                        </p:attrNameLst>
                                      </p:cBhvr>
                                    </p:animRot>
                                    <p:animRot by="120000">
                                      <p:cBhvr>
                                        <p:cTn id="1558" dur="300" fill="hold">
                                          <p:stCondLst>
                                            <p:cond delay="1200"/>
                                          </p:stCondLst>
                                        </p:cTn>
                                        <p:tgtEl>
                                          <p:spTgt spid="20692"/>
                                        </p:tgtEl>
                                        <p:attrNameLst>
                                          <p:attrName>r</p:attrName>
                                        </p:attrNameLst>
                                      </p:cBhvr>
                                    </p:animRot>
                                  </p:childTnLst>
                                </p:cTn>
                              </p:par>
                              <p:par>
                                <p:cTn id="1559" presetID="32" presetClass="emph" presetSubtype="0" repeatCount="2000" fill="hold" nodeType="withEffect">
                                  <p:stCondLst>
                                    <p:cond delay="3000"/>
                                  </p:stCondLst>
                                  <p:childTnLst>
                                    <p:animClr clrSpc="rgb" dir="cw">
                                      <p:cBhvr override="childStyle">
                                        <p:cTn id="1560" dur="150" fill="hold"/>
                                        <p:tgtEl>
                                          <p:spTgt spid="20592"/>
                                        </p:tgtEl>
                                        <p:attrNameLst>
                                          <p:attrName>style.color</p:attrName>
                                        </p:attrNameLst>
                                      </p:cBhvr>
                                      <p:to>
                                        <a:srgbClr val="97DD97"/>
                                      </p:to>
                                    </p:animClr>
                                    <p:animClr clrSpc="rgb" dir="cw">
                                      <p:cBhvr>
                                        <p:cTn id="1561" dur="150" fill="hold"/>
                                        <p:tgtEl>
                                          <p:spTgt spid="20592"/>
                                        </p:tgtEl>
                                        <p:attrNameLst>
                                          <p:attrName>fillcolor</p:attrName>
                                        </p:attrNameLst>
                                      </p:cBhvr>
                                      <p:to>
                                        <a:srgbClr val="97DD97"/>
                                      </p:to>
                                    </p:animClr>
                                    <p:set>
                                      <p:cBhvr>
                                        <p:cTn id="1562" dur="150" fill="hold"/>
                                        <p:tgtEl>
                                          <p:spTgt spid="20592"/>
                                        </p:tgtEl>
                                        <p:attrNameLst>
                                          <p:attrName>fill.type</p:attrName>
                                        </p:attrNameLst>
                                      </p:cBhvr>
                                      <p:to>
                                        <p:strVal val="solid"/>
                                      </p:to>
                                    </p:set>
                                    <p:set>
                                      <p:cBhvr>
                                        <p:cTn id="1563" dur="150" fill="hold"/>
                                        <p:tgtEl>
                                          <p:spTgt spid="20592"/>
                                        </p:tgtEl>
                                        <p:attrNameLst>
                                          <p:attrName>fill.on</p:attrName>
                                        </p:attrNameLst>
                                      </p:cBhvr>
                                      <p:to>
                                        <p:strVal val="true"/>
                                      </p:to>
                                    </p:set>
                                    <p:animRot by="120000">
                                      <p:cBhvr>
                                        <p:cTn id="1564" dur="150" fill="hold">
                                          <p:stCondLst>
                                            <p:cond delay="0"/>
                                          </p:stCondLst>
                                        </p:cTn>
                                        <p:tgtEl>
                                          <p:spTgt spid="20592"/>
                                        </p:tgtEl>
                                        <p:attrNameLst>
                                          <p:attrName>r</p:attrName>
                                        </p:attrNameLst>
                                      </p:cBhvr>
                                    </p:animRot>
                                    <p:animRot by="-240000">
                                      <p:cBhvr>
                                        <p:cTn id="1565" dur="300" fill="hold">
                                          <p:stCondLst>
                                            <p:cond delay="300"/>
                                          </p:stCondLst>
                                        </p:cTn>
                                        <p:tgtEl>
                                          <p:spTgt spid="20592"/>
                                        </p:tgtEl>
                                        <p:attrNameLst>
                                          <p:attrName>r</p:attrName>
                                        </p:attrNameLst>
                                      </p:cBhvr>
                                    </p:animRot>
                                    <p:animRot by="240000">
                                      <p:cBhvr>
                                        <p:cTn id="1566" dur="300" fill="hold">
                                          <p:stCondLst>
                                            <p:cond delay="600"/>
                                          </p:stCondLst>
                                        </p:cTn>
                                        <p:tgtEl>
                                          <p:spTgt spid="20592"/>
                                        </p:tgtEl>
                                        <p:attrNameLst>
                                          <p:attrName>r</p:attrName>
                                        </p:attrNameLst>
                                      </p:cBhvr>
                                    </p:animRot>
                                    <p:animRot by="-240000">
                                      <p:cBhvr>
                                        <p:cTn id="1567" dur="300" fill="hold">
                                          <p:stCondLst>
                                            <p:cond delay="900"/>
                                          </p:stCondLst>
                                        </p:cTn>
                                        <p:tgtEl>
                                          <p:spTgt spid="20592"/>
                                        </p:tgtEl>
                                        <p:attrNameLst>
                                          <p:attrName>r</p:attrName>
                                        </p:attrNameLst>
                                      </p:cBhvr>
                                    </p:animRot>
                                    <p:animRot by="120000">
                                      <p:cBhvr>
                                        <p:cTn id="1568" dur="300" fill="hold">
                                          <p:stCondLst>
                                            <p:cond delay="1200"/>
                                          </p:stCondLst>
                                        </p:cTn>
                                        <p:tgtEl>
                                          <p:spTgt spid="20592"/>
                                        </p:tgtEl>
                                        <p:attrNameLst>
                                          <p:attrName>r</p:attrName>
                                        </p:attrNameLst>
                                      </p:cBhvr>
                                    </p:animRot>
                                  </p:childTnLst>
                                </p:cTn>
                              </p:par>
                              <p:par>
                                <p:cTn id="1569" presetID="32" presetClass="emph" presetSubtype="0" repeatCount="2000" fill="hold" nodeType="withEffect">
                                  <p:stCondLst>
                                    <p:cond delay="3000"/>
                                  </p:stCondLst>
                                  <p:childTnLst>
                                    <p:animClr clrSpc="rgb" dir="cw">
                                      <p:cBhvr override="childStyle">
                                        <p:cTn id="1570" dur="150" fill="hold"/>
                                        <p:tgtEl>
                                          <p:spTgt spid="20582"/>
                                        </p:tgtEl>
                                        <p:attrNameLst>
                                          <p:attrName>style.color</p:attrName>
                                        </p:attrNameLst>
                                      </p:cBhvr>
                                      <p:to>
                                        <a:srgbClr val="97DD97"/>
                                      </p:to>
                                    </p:animClr>
                                    <p:animClr clrSpc="rgb" dir="cw">
                                      <p:cBhvr>
                                        <p:cTn id="1571" dur="150" fill="hold"/>
                                        <p:tgtEl>
                                          <p:spTgt spid="20582"/>
                                        </p:tgtEl>
                                        <p:attrNameLst>
                                          <p:attrName>fillcolor</p:attrName>
                                        </p:attrNameLst>
                                      </p:cBhvr>
                                      <p:to>
                                        <a:srgbClr val="97DD97"/>
                                      </p:to>
                                    </p:animClr>
                                    <p:set>
                                      <p:cBhvr>
                                        <p:cTn id="1572" dur="150" fill="hold"/>
                                        <p:tgtEl>
                                          <p:spTgt spid="20582"/>
                                        </p:tgtEl>
                                        <p:attrNameLst>
                                          <p:attrName>fill.type</p:attrName>
                                        </p:attrNameLst>
                                      </p:cBhvr>
                                      <p:to>
                                        <p:strVal val="solid"/>
                                      </p:to>
                                    </p:set>
                                    <p:set>
                                      <p:cBhvr>
                                        <p:cTn id="1573" dur="150" fill="hold"/>
                                        <p:tgtEl>
                                          <p:spTgt spid="20582"/>
                                        </p:tgtEl>
                                        <p:attrNameLst>
                                          <p:attrName>fill.on</p:attrName>
                                        </p:attrNameLst>
                                      </p:cBhvr>
                                      <p:to>
                                        <p:strVal val="true"/>
                                      </p:to>
                                    </p:set>
                                    <p:animRot by="120000">
                                      <p:cBhvr>
                                        <p:cTn id="1574" dur="150" fill="hold">
                                          <p:stCondLst>
                                            <p:cond delay="0"/>
                                          </p:stCondLst>
                                        </p:cTn>
                                        <p:tgtEl>
                                          <p:spTgt spid="20582"/>
                                        </p:tgtEl>
                                        <p:attrNameLst>
                                          <p:attrName>r</p:attrName>
                                        </p:attrNameLst>
                                      </p:cBhvr>
                                    </p:animRot>
                                    <p:animRot by="-240000">
                                      <p:cBhvr>
                                        <p:cTn id="1575" dur="300" fill="hold">
                                          <p:stCondLst>
                                            <p:cond delay="300"/>
                                          </p:stCondLst>
                                        </p:cTn>
                                        <p:tgtEl>
                                          <p:spTgt spid="20582"/>
                                        </p:tgtEl>
                                        <p:attrNameLst>
                                          <p:attrName>r</p:attrName>
                                        </p:attrNameLst>
                                      </p:cBhvr>
                                    </p:animRot>
                                    <p:animRot by="240000">
                                      <p:cBhvr>
                                        <p:cTn id="1576" dur="300" fill="hold">
                                          <p:stCondLst>
                                            <p:cond delay="600"/>
                                          </p:stCondLst>
                                        </p:cTn>
                                        <p:tgtEl>
                                          <p:spTgt spid="20582"/>
                                        </p:tgtEl>
                                        <p:attrNameLst>
                                          <p:attrName>r</p:attrName>
                                        </p:attrNameLst>
                                      </p:cBhvr>
                                    </p:animRot>
                                    <p:animRot by="-240000">
                                      <p:cBhvr>
                                        <p:cTn id="1577" dur="300" fill="hold">
                                          <p:stCondLst>
                                            <p:cond delay="900"/>
                                          </p:stCondLst>
                                        </p:cTn>
                                        <p:tgtEl>
                                          <p:spTgt spid="20582"/>
                                        </p:tgtEl>
                                        <p:attrNameLst>
                                          <p:attrName>r</p:attrName>
                                        </p:attrNameLst>
                                      </p:cBhvr>
                                    </p:animRot>
                                    <p:animRot by="120000">
                                      <p:cBhvr>
                                        <p:cTn id="1578" dur="300" fill="hold">
                                          <p:stCondLst>
                                            <p:cond delay="1200"/>
                                          </p:stCondLst>
                                        </p:cTn>
                                        <p:tgtEl>
                                          <p:spTgt spid="20582"/>
                                        </p:tgtEl>
                                        <p:attrNameLst>
                                          <p:attrName>r</p:attrName>
                                        </p:attrNameLst>
                                      </p:cBhvr>
                                    </p:animRot>
                                  </p:childTnLst>
                                </p:cTn>
                              </p:par>
                              <p:par>
                                <p:cTn id="1579" presetID="32" presetClass="emph" presetSubtype="0" repeatCount="2000" fill="hold" nodeType="withEffect">
                                  <p:stCondLst>
                                    <p:cond delay="2000"/>
                                  </p:stCondLst>
                                  <p:childTnLst>
                                    <p:animClr clrSpc="rgb" dir="cw">
                                      <p:cBhvr override="childStyle">
                                        <p:cTn id="1580" dur="200" fill="hold"/>
                                        <p:tgtEl>
                                          <p:spTgt spid="20557"/>
                                        </p:tgtEl>
                                        <p:attrNameLst>
                                          <p:attrName>style.color</p:attrName>
                                        </p:attrNameLst>
                                      </p:cBhvr>
                                      <p:to>
                                        <a:srgbClr val="97DD97"/>
                                      </p:to>
                                    </p:animClr>
                                    <p:animClr clrSpc="rgb" dir="cw">
                                      <p:cBhvr>
                                        <p:cTn id="1581" dur="200" fill="hold"/>
                                        <p:tgtEl>
                                          <p:spTgt spid="20557"/>
                                        </p:tgtEl>
                                        <p:attrNameLst>
                                          <p:attrName>fillcolor</p:attrName>
                                        </p:attrNameLst>
                                      </p:cBhvr>
                                      <p:to>
                                        <a:srgbClr val="97DD97"/>
                                      </p:to>
                                    </p:animClr>
                                    <p:set>
                                      <p:cBhvr>
                                        <p:cTn id="1582" dur="200" fill="hold"/>
                                        <p:tgtEl>
                                          <p:spTgt spid="20557"/>
                                        </p:tgtEl>
                                        <p:attrNameLst>
                                          <p:attrName>fill.type</p:attrName>
                                        </p:attrNameLst>
                                      </p:cBhvr>
                                      <p:to>
                                        <p:strVal val="solid"/>
                                      </p:to>
                                    </p:set>
                                    <p:set>
                                      <p:cBhvr>
                                        <p:cTn id="1583" dur="200" fill="hold"/>
                                        <p:tgtEl>
                                          <p:spTgt spid="20557"/>
                                        </p:tgtEl>
                                        <p:attrNameLst>
                                          <p:attrName>fill.on</p:attrName>
                                        </p:attrNameLst>
                                      </p:cBhvr>
                                      <p:to>
                                        <p:strVal val="true"/>
                                      </p:to>
                                    </p:set>
                                    <p:animRot by="120000">
                                      <p:cBhvr>
                                        <p:cTn id="1584" dur="200" fill="hold">
                                          <p:stCondLst>
                                            <p:cond delay="0"/>
                                          </p:stCondLst>
                                        </p:cTn>
                                        <p:tgtEl>
                                          <p:spTgt spid="20557"/>
                                        </p:tgtEl>
                                        <p:attrNameLst>
                                          <p:attrName>r</p:attrName>
                                        </p:attrNameLst>
                                      </p:cBhvr>
                                    </p:animRot>
                                    <p:animRot by="-240000">
                                      <p:cBhvr>
                                        <p:cTn id="1585" dur="400" fill="hold">
                                          <p:stCondLst>
                                            <p:cond delay="400"/>
                                          </p:stCondLst>
                                        </p:cTn>
                                        <p:tgtEl>
                                          <p:spTgt spid="20557"/>
                                        </p:tgtEl>
                                        <p:attrNameLst>
                                          <p:attrName>r</p:attrName>
                                        </p:attrNameLst>
                                      </p:cBhvr>
                                    </p:animRot>
                                    <p:animRot by="240000">
                                      <p:cBhvr>
                                        <p:cTn id="1586" dur="400" fill="hold">
                                          <p:stCondLst>
                                            <p:cond delay="800"/>
                                          </p:stCondLst>
                                        </p:cTn>
                                        <p:tgtEl>
                                          <p:spTgt spid="20557"/>
                                        </p:tgtEl>
                                        <p:attrNameLst>
                                          <p:attrName>r</p:attrName>
                                        </p:attrNameLst>
                                      </p:cBhvr>
                                    </p:animRot>
                                    <p:animRot by="-240000">
                                      <p:cBhvr>
                                        <p:cTn id="1587" dur="400" fill="hold">
                                          <p:stCondLst>
                                            <p:cond delay="1200"/>
                                          </p:stCondLst>
                                        </p:cTn>
                                        <p:tgtEl>
                                          <p:spTgt spid="20557"/>
                                        </p:tgtEl>
                                        <p:attrNameLst>
                                          <p:attrName>r</p:attrName>
                                        </p:attrNameLst>
                                      </p:cBhvr>
                                    </p:animRot>
                                    <p:animRot by="120000">
                                      <p:cBhvr>
                                        <p:cTn id="1588" dur="400" fill="hold">
                                          <p:stCondLst>
                                            <p:cond delay="1600"/>
                                          </p:stCondLst>
                                        </p:cTn>
                                        <p:tgtEl>
                                          <p:spTgt spid="20557"/>
                                        </p:tgtEl>
                                        <p:attrNameLst>
                                          <p:attrName>r</p:attrName>
                                        </p:attrNameLst>
                                      </p:cBhvr>
                                    </p:animRot>
                                  </p:childTnLst>
                                </p:cTn>
                              </p:par>
                              <p:par>
                                <p:cTn id="1589" presetID="32" presetClass="emph" presetSubtype="0" repeatCount="2000" fill="hold" nodeType="withEffect">
                                  <p:stCondLst>
                                    <p:cond delay="2000"/>
                                  </p:stCondLst>
                                  <p:childTnLst>
                                    <p:animClr clrSpc="rgb" dir="cw">
                                      <p:cBhvr override="childStyle">
                                        <p:cTn id="1590" dur="200" fill="hold"/>
                                        <p:tgtEl>
                                          <p:spTgt spid="20717"/>
                                        </p:tgtEl>
                                        <p:attrNameLst>
                                          <p:attrName>style.color</p:attrName>
                                        </p:attrNameLst>
                                      </p:cBhvr>
                                      <p:to>
                                        <a:srgbClr val="97DD97"/>
                                      </p:to>
                                    </p:animClr>
                                    <p:animClr clrSpc="rgb" dir="cw">
                                      <p:cBhvr>
                                        <p:cTn id="1591" dur="200" fill="hold"/>
                                        <p:tgtEl>
                                          <p:spTgt spid="20717"/>
                                        </p:tgtEl>
                                        <p:attrNameLst>
                                          <p:attrName>fillcolor</p:attrName>
                                        </p:attrNameLst>
                                      </p:cBhvr>
                                      <p:to>
                                        <a:srgbClr val="97DD97"/>
                                      </p:to>
                                    </p:animClr>
                                    <p:set>
                                      <p:cBhvr>
                                        <p:cTn id="1592" dur="200" fill="hold"/>
                                        <p:tgtEl>
                                          <p:spTgt spid="20717"/>
                                        </p:tgtEl>
                                        <p:attrNameLst>
                                          <p:attrName>fill.type</p:attrName>
                                        </p:attrNameLst>
                                      </p:cBhvr>
                                      <p:to>
                                        <p:strVal val="solid"/>
                                      </p:to>
                                    </p:set>
                                    <p:set>
                                      <p:cBhvr>
                                        <p:cTn id="1593" dur="200" fill="hold"/>
                                        <p:tgtEl>
                                          <p:spTgt spid="20717"/>
                                        </p:tgtEl>
                                        <p:attrNameLst>
                                          <p:attrName>fill.on</p:attrName>
                                        </p:attrNameLst>
                                      </p:cBhvr>
                                      <p:to>
                                        <p:strVal val="true"/>
                                      </p:to>
                                    </p:set>
                                    <p:animRot by="120000">
                                      <p:cBhvr>
                                        <p:cTn id="1594" dur="200" fill="hold">
                                          <p:stCondLst>
                                            <p:cond delay="0"/>
                                          </p:stCondLst>
                                        </p:cTn>
                                        <p:tgtEl>
                                          <p:spTgt spid="20717"/>
                                        </p:tgtEl>
                                        <p:attrNameLst>
                                          <p:attrName>r</p:attrName>
                                        </p:attrNameLst>
                                      </p:cBhvr>
                                    </p:animRot>
                                    <p:animRot by="-240000">
                                      <p:cBhvr>
                                        <p:cTn id="1595" dur="400" fill="hold">
                                          <p:stCondLst>
                                            <p:cond delay="400"/>
                                          </p:stCondLst>
                                        </p:cTn>
                                        <p:tgtEl>
                                          <p:spTgt spid="20717"/>
                                        </p:tgtEl>
                                        <p:attrNameLst>
                                          <p:attrName>r</p:attrName>
                                        </p:attrNameLst>
                                      </p:cBhvr>
                                    </p:animRot>
                                    <p:animRot by="240000">
                                      <p:cBhvr>
                                        <p:cTn id="1596" dur="400" fill="hold">
                                          <p:stCondLst>
                                            <p:cond delay="800"/>
                                          </p:stCondLst>
                                        </p:cTn>
                                        <p:tgtEl>
                                          <p:spTgt spid="20717"/>
                                        </p:tgtEl>
                                        <p:attrNameLst>
                                          <p:attrName>r</p:attrName>
                                        </p:attrNameLst>
                                      </p:cBhvr>
                                    </p:animRot>
                                    <p:animRot by="-240000">
                                      <p:cBhvr>
                                        <p:cTn id="1597" dur="400" fill="hold">
                                          <p:stCondLst>
                                            <p:cond delay="1200"/>
                                          </p:stCondLst>
                                        </p:cTn>
                                        <p:tgtEl>
                                          <p:spTgt spid="20717"/>
                                        </p:tgtEl>
                                        <p:attrNameLst>
                                          <p:attrName>r</p:attrName>
                                        </p:attrNameLst>
                                      </p:cBhvr>
                                    </p:animRot>
                                    <p:animRot by="120000">
                                      <p:cBhvr>
                                        <p:cTn id="1598" dur="400" fill="hold">
                                          <p:stCondLst>
                                            <p:cond delay="1600"/>
                                          </p:stCondLst>
                                        </p:cTn>
                                        <p:tgtEl>
                                          <p:spTgt spid="20717"/>
                                        </p:tgtEl>
                                        <p:attrNameLst>
                                          <p:attrName>r</p:attrName>
                                        </p:attrNameLst>
                                      </p:cBhvr>
                                    </p:animRot>
                                  </p:childTnLst>
                                </p:cTn>
                              </p:par>
                              <p:par>
                                <p:cTn id="1599" presetID="32" presetClass="emph" presetSubtype="0" repeatCount="2000" fill="hold" nodeType="withEffect">
                                  <p:stCondLst>
                                    <p:cond delay="2000"/>
                                  </p:stCondLst>
                                  <p:childTnLst>
                                    <p:animClr clrSpc="rgb" dir="cw">
                                      <p:cBhvr override="childStyle">
                                        <p:cTn id="1600" dur="200" fill="hold"/>
                                        <p:tgtEl>
                                          <p:spTgt spid="20636"/>
                                        </p:tgtEl>
                                        <p:attrNameLst>
                                          <p:attrName>style.color</p:attrName>
                                        </p:attrNameLst>
                                      </p:cBhvr>
                                      <p:to>
                                        <a:srgbClr val="97DD97"/>
                                      </p:to>
                                    </p:animClr>
                                    <p:animClr clrSpc="rgb" dir="cw">
                                      <p:cBhvr>
                                        <p:cTn id="1601" dur="200" fill="hold"/>
                                        <p:tgtEl>
                                          <p:spTgt spid="20636"/>
                                        </p:tgtEl>
                                        <p:attrNameLst>
                                          <p:attrName>fillcolor</p:attrName>
                                        </p:attrNameLst>
                                      </p:cBhvr>
                                      <p:to>
                                        <a:srgbClr val="97DD97"/>
                                      </p:to>
                                    </p:animClr>
                                    <p:set>
                                      <p:cBhvr>
                                        <p:cTn id="1602" dur="200" fill="hold"/>
                                        <p:tgtEl>
                                          <p:spTgt spid="20636"/>
                                        </p:tgtEl>
                                        <p:attrNameLst>
                                          <p:attrName>fill.type</p:attrName>
                                        </p:attrNameLst>
                                      </p:cBhvr>
                                      <p:to>
                                        <p:strVal val="solid"/>
                                      </p:to>
                                    </p:set>
                                    <p:set>
                                      <p:cBhvr>
                                        <p:cTn id="1603" dur="200" fill="hold"/>
                                        <p:tgtEl>
                                          <p:spTgt spid="20636"/>
                                        </p:tgtEl>
                                        <p:attrNameLst>
                                          <p:attrName>fill.on</p:attrName>
                                        </p:attrNameLst>
                                      </p:cBhvr>
                                      <p:to>
                                        <p:strVal val="true"/>
                                      </p:to>
                                    </p:set>
                                    <p:animRot by="120000">
                                      <p:cBhvr>
                                        <p:cTn id="1604" dur="200" fill="hold">
                                          <p:stCondLst>
                                            <p:cond delay="0"/>
                                          </p:stCondLst>
                                        </p:cTn>
                                        <p:tgtEl>
                                          <p:spTgt spid="20636"/>
                                        </p:tgtEl>
                                        <p:attrNameLst>
                                          <p:attrName>r</p:attrName>
                                        </p:attrNameLst>
                                      </p:cBhvr>
                                    </p:animRot>
                                    <p:animRot by="-240000">
                                      <p:cBhvr>
                                        <p:cTn id="1605" dur="400" fill="hold">
                                          <p:stCondLst>
                                            <p:cond delay="400"/>
                                          </p:stCondLst>
                                        </p:cTn>
                                        <p:tgtEl>
                                          <p:spTgt spid="20636"/>
                                        </p:tgtEl>
                                        <p:attrNameLst>
                                          <p:attrName>r</p:attrName>
                                        </p:attrNameLst>
                                      </p:cBhvr>
                                    </p:animRot>
                                    <p:animRot by="240000">
                                      <p:cBhvr>
                                        <p:cTn id="1606" dur="400" fill="hold">
                                          <p:stCondLst>
                                            <p:cond delay="800"/>
                                          </p:stCondLst>
                                        </p:cTn>
                                        <p:tgtEl>
                                          <p:spTgt spid="20636"/>
                                        </p:tgtEl>
                                        <p:attrNameLst>
                                          <p:attrName>r</p:attrName>
                                        </p:attrNameLst>
                                      </p:cBhvr>
                                    </p:animRot>
                                    <p:animRot by="-240000">
                                      <p:cBhvr>
                                        <p:cTn id="1607" dur="400" fill="hold">
                                          <p:stCondLst>
                                            <p:cond delay="1200"/>
                                          </p:stCondLst>
                                        </p:cTn>
                                        <p:tgtEl>
                                          <p:spTgt spid="20636"/>
                                        </p:tgtEl>
                                        <p:attrNameLst>
                                          <p:attrName>r</p:attrName>
                                        </p:attrNameLst>
                                      </p:cBhvr>
                                    </p:animRot>
                                    <p:animRot by="120000">
                                      <p:cBhvr>
                                        <p:cTn id="1608" dur="400" fill="hold">
                                          <p:stCondLst>
                                            <p:cond delay="1600"/>
                                          </p:stCondLst>
                                        </p:cTn>
                                        <p:tgtEl>
                                          <p:spTgt spid="20636"/>
                                        </p:tgtEl>
                                        <p:attrNameLst>
                                          <p:attrName>r</p:attrName>
                                        </p:attrNameLst>
                                      </p:cBhvr>
                                    </p:animRot>
                                  </p:childTnLst>
                                </p:cTn>
                              </p:par>
                              <p:par>
                                <p:cTn id="1609" presetID="32" presetClass="emph" presetSubtype="0" repeatCount="2000" fill="hold" nodeType="withEffect">
                                  <p:stCondLst>
                                    <p:cond delay="2000"/>
                                  </p:stCondLst>
                                  <p:childTnLst>
                                    <p:animClr clrSpc="rgb" dir="cw">
                                      <p:cBhvr override="childStyle">
                                        <p:cTn id="1610" dur="200" fill="hold"/>
                                        <p:tgtEl>
                                          <p:spTgt spid="20668"/>
                                        </p:tgtEl>
                                        <p:attrNameLst>
                                          <p:attrName>style.color</p:attrName>
                                        </p:attrNameLst>
                                      </p:cBhvr>
                                      <p:to>
                                        <a:srgbClr val="97DD97"/>
                                      </p:to>
                                    </p:animClr>
                                    <p:animClr clrSpc="rgb" dir="cw">
                                      <p:cBhvr>
                                        <p:cTn id="1611" dur="200" fill="hold"/>
                                        <p:tgtEl>
                                          <p:spTgt spid="20668"/>
                                        </p:tgtEl>
                                        <p:attrNameLst>
                                          <p:attrName>fillcolor</p:attrName>
                                        </p:attrNameLst>
                                      </p:cBhvr>
                                      <p:to>
                                        <a:srgbClr val="97DD97"/>
                                      </p:to>
                                    </p:animClr>
                                    <p:set>
                                      <p:cBhvr>
                                        <p:cTn id="1612" dur="200" fill="hold"/>
                                        <p:tgtEl>
                                          <p:spTgt spid="20668"/>
                                        </p:tgtEl>
                                        <p:attrNameLst>
                                          <p:attrName>fill.type</p:attrName>
                                        </p:attrNameLst>
                                      </p:cBhvr>
                                      <p:to>
                                        <p:strVal val="solid"/>
                                      </p:to>
                                    </p:set>
                                    <p:set>
                                      <p:cBhvr>
                                        <p:cTn id="1613" dur="200" fill="hold"/>
                                        <p:tgtEl>
                                          <p:spTgt spid="20668"/>
                                        </p:tgtEl>
                                        <p:attrNameLst>
                                          <p:attrName>fill.on</p:attrName>
                                        </p:attrNameLst>
                                      </p:cBhvr>
                                      <p:to>
                                        <p:strVal val="true"/>
                                      </p:to>
                                    </p:set>
                                    <p:animRot by="120000">
                                      <p:cBhvr>
                                        <p:cTn id="1614" dur="200" fill="hold">
                                          <p:stCondLst>
                                            <p:cond delay="0"/>
                                          </p:stCondLst>
                                        </p:cTn>
                                        <p:tgtEl>
                                          <p:spTgt spid="20668"/>
                                        </p:tgtEl>
                                        <p:attrNameLst>
                                          <p:attrName>r</p:attrName>
                                        </p:attrNameLst>
                                      </p:cBhvr>
                                    </p:animRot>
                                    <p:animRot by="-240000">
                                      <p:cBhvr>
                                        <p:cTn id="1615" dur="400" fill="hold">
                                          <p:stCondLst>
                                            <p:cond delay="400"/>
                                          </p:stCondLst>
                                        </p:cTn>
                                        <p:tgtEl>
                                          <p:spTgt spid="20668"/>
                                        </p:tgtEl>
                                        <p:attrNameLst>
                                          <p:attrName>r</p:attrName>
                                        </p:attrNameLst>
                                      </p:cBhvr>
                                    </p:animRot>
                                    <p:animRot by="240000">
                                      <p:cBhvr>
                                        <p:cTn id="1616" dur="400" fill="hold">
                                          <p:stCondLst>
                                            <p:cond delay="800"/>
                                          </p:stCondLst>
                                        </p:cTn>
                                        <p:tgtEl>
                                          <p:spTgt spid="20668"/>
                                        </p:tgtEl>
                                        <p:attrNameLst>
                                          <p:attrName>r</p:attrName>
                                        </p:attrNameLst>
                                      </p:cBhvr>
                                    </p:animRot>
                                    <p:animRot by="-240000">
                                      <p:cBhvr>
                                        <p:cTn id="1617" dur="400" fill="hold">
                                          <p:stCondLst>
                                            <p:cond delay="1200"/>
                                          </p:stCondLst>
                                        </p:cTn>
                                        <p:tgtEl>
                                          <p:spTgt spid="20668"/>
                                        </p:tgtEl>
                                        <p:attrNameLst>
                                          <p:attrName>r</p:attrName>
                                        </p:attrNameLst>
                                      </p:cBhvr>
                                    </p:animRot>
                                    <p:animRot by="120000">
                                      <p:cBhvr>
                                        <p:cTn id="1618" dur="400" fill="hold">
                                          <p:stCondLst>
                                            <p:cond delay="1600"/>
                                          </p:stCondLst>
                                        </p:cTn>
                                        <p:tgtEl>
                                          <p:spTgt spid="20668"/>
                                        </p:tgtEl>
                                        <p:attrNameLst>
                                          <p:attrName>r</p:attrName>
                                        </p:attrNameLst>
                                      </p:cBhvr>
                                    </p:animRot>
                                  </p:childTnLst>
                                </p:cTn>
                              </p:par>
                              <p:par>
                                <p:cTn id="1619" presetID="0" presetClass="path" presetSubtype="0" accel="50000" decel="50000" fill="hold" nodeType="withEffect">
                                  <p:stCondLst>
                                    <p:cond delay="500"/>
                                  </p:stCondLst>
                                  <p:childTnLst>
                                    <p:animMotion origin="layout" path="M -1.94444E-6 -4.81481E-6 C 0.03525 0.03889 0.14653 0.19468 0.21181 0.2338 C 0.27709 0.27292 0.35417 0.2345 0.3915 0.2345 " pathEditMode="relative" rAng="0" ptsTypes="aaa">
                                      <p:cBhvr>
                                        <p:cTn id="1620" dur="5000" fill="hold"/>
                                        <p:tgtEl>
                                          <p:spTgt spid="20716"/>
                                        </p:tgtEl>
                                        <p:attrNameLst>
                                          <p:attrName>ppt_x</p:attrName>
                                          <p:attrName>ppt_y</p:attrName>
                                        </p:attrNameLst>
                                      </p:cBhvr>
                                      <p:rCtr x="196" y="136"/>
                                    </p:animMotion>
                                  </p:childTnLst>
                                </p:cTn>
                              </p:par>
                              <p:par>
                                <p:cTn id="1621" presetID="0" presetClass="path" presetSubtype="0" accel="50000" decel="50000" fill="hold" nodeType="withEffect">
                                  <p:stCondLst>
                                    <p:cond delay="500"/>
                                  </p:stCondLst>
                                  <p:childTnLst>
                                    <p:animMotion origin="layout" path="M 3.05556E-6 -2.22222E-6 L 3.05556E-6 -0.01111 " pathEditMode="relative" rAng="0" ptsTypes="AA">
                                      <p:cBhvr>
                                        <p:cTn id="1622" dur="2000" fill="hold"/>
                                        <p:tgtEl>
                                          <p:spTgt spid="20610"/>
                                        </p:tgtEl>
                                        <p:attrNameLst>
                                          <p:attrName>ppt_x</p:attrName>
                                          <p:attrName>ppt_y</p:attrName>
                                        </p:attrNameLst>
                                      </p:cBhvr>
                                      <p:rCtr x="0" y="-6"/>
                                    </p:animMotion>
                                  </p:childTnLst>
                                </p:cTn>
                              </p:par>
                              <p:par>
                                <p:cTn id="1623" presetID="0" presetClass="path" presetSubtype="0" accel="50000" decel="50000" fill="hold" nodeType="withEffect">
                                  <p:stCondLst>
                                    <p:cond delay="500"/>
                                  </p:stCondLst>
                                  <p:childTnLst>
                                    <p:animMotion origin="layout" path="M 0.02292 0.01574 L 0.02657 0.00116 " pathEditMode="relative" rAng="0" ptsTypes="AA">
                                      <p:cBhvr>
                                        <p:cTn id="1624" dur="2000" fill="hold"/>
                                        <p:tgtEl>
                                          <p:spTgt spid="20684"/>
                                        </p:tgtEl>
                                        <p:attrNameLst>
                                          <p:attrName>ppt_x</p:attrName>
                                          <p:attrName>ppt_y</p:attrName>
                                        </p:attrNameLst>
                                      </p:cBhvr>
                                      <p:rCtr x="2" y="-7"/>
                                    </p:animMotion>
                                  </p:childTnLst>
                                </p:cTn>
                              </p:par>
                              <p:par>
                                <p:cTn id="1625" presetID="0" presetClass="path" presetSubtype="0" accel="50000" decel="50000" fill="hold" nodeType="withEffect">
                                  <p:stCondLst>
                                    <p:cond delay="3000"/>
                                  </p:stCondLst>
                                  <p:childTnLst>
                                    <p:animMotion origin="layout" path="M 0.00277 -0.11458 L 0.00277 -0.13958 " pathEditMode="relative" rAng="0" ptsTypes="AA">
                                      <p:cBhvr>
                                        <p:cTn id="1626" dur="3000" fill="hold"/>
                                        <p:tgtEl>
                                          <p:spTgt spid="20717"/>
                                        </p:tgtEl>
                                        <p:attrNameLst>
                                          <p:attrName>ppt_x</p:attrName>
                                          <p:attrName>ppt_y</p:attrName>
                                        </p:attrNameLst>
                                      </p:cBhvr>
                                      <p:rCtr x="0" y="-13"/>
                                    </p:animMotion>
                                  </p:childTnLst>
                                </p:cTn>
                              </p:par>
                              <p:par>
                                <p:cTn id="1627" presetID="0" presetClass="path" presetSubtype="0" accel="50000" decel="50000" fill="hold" nodeType="withEffect">
                                  <p:stCondLst>
                                    <p:cond delay="3000"/>
                                  </p:stCondLst>
                                  <p:childTnLst>
                                    <p:animMotion origin="layout" path="M 0.03837 -0.04166 L 0.05295 -0.05763 " pathEditMode="relative" rAng="0" ptsTypes="AA">
                                      <p:cBhvr>
                                        <p:cTn id="1628" dur="3000" fill="hold"/>
                                        <p:tgtEl>
                                          <p:spTgt spid="20542"/>
                                        </p:tgtEl>
                                        <p:attrNameLst>
                                          <p:attrName>ppt_x</p:attrName>
                                          <p:attrName>ppt_y</p:attrName>
                                        </p:attrNameLst>
                                      </p:cBhvr>
                                      <p:rCtr x="7" y="-8"/>
                                    </p:animMotion>
                                  </p:childTnLst>
                                </p:cTn>
                              </p:par>
                              <p:par>
                                <p:cTn id="1629" presetID="0" presetClass="path" presetSubtype="0" accel="50000" decel="50000" fill="hold" nodeType="withEffect">
                                  <p:stCondLst>
                                    <p:cond delay="3000"/>
                                  </p:stCondLst>
                                  <p:childTnLst>
                                    <p:animMotion origin="layout" path="M -0.04167 0.46968 L -0.0151 0.44746 " pathEditMode="relative" rAng="0" ptsTypes="AA">
                                      <p:cBhvr>
                                        <p:cTn id="1630" dur="3000" fill="hold"/>
                                        <p:tgtEl>
                                          <p:spTgt spid="20557"/>
                                        </p:tgtEl>
                                        <p:attrNameLst>
                                          <p:attrName>ppt_x</p:attrName>
                                          <p:attrName>ppt_y</p:attrName>
                                        </p:attrNameLst>
                                      </p:cBhvr>
                                      <p:rCtr x="13" y="-11"/>
                                    </p:animMotion>
                                  </p:childTnLst>
                                </p:cTn>
                              </p:par>
                              <p:par>
                                <p:cTn id="1631" presetID="0" presetClass="path" presetSubtype="0" accel="50000" decel="50000" fill="hold" nodeType="withEffect">
                                  <p:stCondLst>
                                    <p:cond delay="3000"/>
                                  </p:stCondLst>
                                  <p:childTnLst>
                                    <p:animMotion origin="layout" path="M -0.09219 0.11018 L -0.08333 0.09977 " pathEditMode="relative" rAng="0" ptsTypes="AA">
                                      <p:cBhvr>
                                        <p:cTn id="1632" dur="3000" fill="hold"/>
                                        <p:tgtEl>
                                          <p:spTgt spid="20668"/>
                                        </p:tgtEl>
                                        <p:attrNameLst>
                                          <p:attrName>ppt_x</p:attrName>
                                          <p:attrName>ppt_y</p:attrName>
                                        </p:attrNameLst>
                                      </p:cBhvr>
                                      <p:rCtr x="4" y="-5"/>
                                    </p:animMotion>
                                  </p:childTnLst>
                                </p:cTn>
                              </p:par>
                              <p:par>
                                <p:cTn id="1633" presetID="0" presetClass="path" presetSubtype="0" accel="50000" decel="50000" fill="hold" nodeType="withEffect">
                                  <p:stCondLst>
                                    <p:cond delay="1000"/>
                                  </p:stCondLst>
                                  <p:childTnLst>
                                    <p:animMotion origin="layout" path="M -0.17656 -0.09884 C -0.1776 -0.11319 -0.18681 -0.16505 -0.18281 -0.18495 C -0.17882 -0.20486 -0.15885 -0.21134 -0.1526 -0.21829 " pathEditMode="relative" rAng="0" ptsTypes="aaa">
                                      <p:cBhvr>
                                        <p:cTn id="1634" dur="3000" fill="hold"/>
                                        <p:tgtEl>
                                          <p:spTgt spid="20718"/>
                                        </p:tgtEl>
                                        <p:attrNameLst>
                                          <p:attrName>ppt_x</p:attrName>
                                          <p:attrName>ppt_y</p:attrName>
                                        </p:attrNameLst>
                                      </p:cBhvr>
                                      <p:rCtr x="7" y="-60"/>
                                    </p:animMotion>
                                  </p:childTnLst>
                                </p:cTn>
                              </p:par>
                              <p:par>
                                <p:cTn id="1635" presetID="26" presetClass="emph" presetSubtype="0" fill="hold" nodeType="withEffect">
                                  <p:stCondLst>
                                    <p:cond delay="4000"/>
                                  </p:stCondLst>
                                  <p:childTnLst>
                                    <p:animEffect transition="out" filter="fade">
                                      <p:cBhvr>
                                        <p:cTn id="1636" dur="500" tmFilter="0, 0; .2, .5; .8, .5; 1, 0"/>
                                        <p:tgtEl>
                                          <p:spTgt spid="20668"/>
                                        </p:tgtEl>
                                      </p:cBhvr>
                                    </p:animEffect>
                                    <p:animScale>
                                      <p:cBhvr>
                                        <p:cTn id="1637" dur="250" autoRev="1" fill="hold"/>
                                        <p:tgtEl>
                                          <p:spTgt spid="20668"/>
                                        </p:tgtEl>
                                      </p:cBhvr>
                                      <p:by x="105000" y="105000"/>
                                    </p:animScale>
                                  </p:childTnLst>
                                </p:cTn>
                              </p:par>
                              <p:par>
                                <p:cTn id="1638" presetID="26" presetClass="emph" presetSubtype="0" fill="hold" nodeType="withEffect">
                                  <p:stCondLst>
                                    <p:cond delay="4000"/>
                                  </p:stCondLst>
                                  <p:childTnLst>
                                    <p:animEffect transition="out" filter="fade">
                                      <p:cBhvr>
                                        <p:cTn id="1639" dur="500" tmFilter="0, 0; .2, .5; .8, .5; 1, 0"/>
                                        <p:tgtEl>
                                          <p:spTgt spid="20718"/>
                                        </p:tgtEl>
                                      </p:cBhvr>
                                    </p:animEffect>
                                    <p:animScale>
                                      <p:cBhvr>
                                        <p:cTn id="1640" dur="250" autoRev="1" fill="hold"/>
                                        <p:tgtEl>
                                          <p:spTgt spid="20718"/>
                                        </p:tgtEl>
                                      </p:cBhvr>
                                      <p:by x="105000" y="105000"/>
                                    </p:animScale>
                                  </p:childTnLst>
                                </p:cTn>
                              </p:par>
                              <p:par>
                                <p:cTn id="1641" presetID="32" presetClass="emph" presetSubtype="0" fill="hold" nodeType="withEffect">
                                  <p:stCondLst>
                                    <p:cond delay="4000"/>
                                  </p:stCondLst>
                                  <p:childTnLst>
                                    <p:animClr clrSpc="rgb" dir="cw">
                                      <p:cBhvr override="childStyle">
                                        <p:cTn id="1642" dur="200" fill="hold"/>
                                        <p:tgtEl>
                                          <p:spTgt spid="20718"/>
                                        </p:tgtEl>
                                        <p:attrNameLst>
                                          <p:attrName>style.color</p:attrName>
                                        </p:attrNameLst>
                                      </p:cBhvr>
                                      <p:to>
                                        <a:srgbClr val="97DD97"/>
                                      </p:to>
                                    </p:animClr>
                                    <p:animClr clrSpc="rgb" dir="cw">
                                      <p:cBhvr>
                                        <p:cTn id="1643" dur="200" fill="hold"/>
                                        <p:tgtEl>
                                          <p:spTgt spid="20718"/>
                                        </p:tgtEl>
                                        <p:attrNameLst>
                                          <p:attrName>fillcolor</p:attrName>
                                        </p:attrNameLst>
                                      </p:cBhvr>
                                      <p:to>
                                        <a:srgbClr val="97DD97"/>
                                      </p:to>
                                    </p:animClr>
                                    <p:set>
                                      <p:cBhvr>
                                        <p:cTn id="1644" dur="200" fill="hold"/>
                                        <p:tgtEl>
                                          <p:spTgt spid="20718"/>
                                        </p:tgtEl>
                                        <p:attrNameLst>
                                          <p:attrName>fill.type</p:attrName>
                                        </p:attrNameLst>
                                      </p:cBhvr>
                                      <p:to>
                                        <p:strVal val="solid"/>
                                      </p:to>
                                    </p:set>
                                    <p:set>
                                      <p:cBhvr>
                                        <p:cTn id="1645" dur="200" fill="hold"/>
                                        <p:tgtEl>
                                          <p:spTgt spid="20718"/>
                                        </p:tgtEl>
                                        <p:attrNameLst>
                                          <p:attrName>fill.on</p:attrName>
                                        </p:attrNameLst>
                                      </p:cBhvr>
                                      <p:to>
                                        <p:strVal val="true"/>
                                      </p:to>
                                    </p:set>
                                    <p:animRot by="120000">
                                      <p:cBhvr>
                                        <p:cTn id="1646" dur="200" fill="hold">
                                          <p:stCondLst>
                                            <p:cond delay="0"/>
                                          </p:stCondLst>
                                        </p:cTn>
                                        <p:tgtEl>
                                          <p:spTgt spid="20718"/>
                                        </p:tgtEl>
                                        <p:attrNameLst>
                                          <p:attrName>r</p:attrName>
                                        </p:attrNameLst>
                                      </p:cBhvr>
                                    </p:animRot>
                                    <p:animRot by="-240000">
                                      <p:cBhvr>
                                        <p:cTn id="1647" dur="400" fill="hold">
                                          <p:stCondLst>
                                            <p:cond delay="400"/>
                                          </p:stCondLst>
                                        </p:cTn>
                                        <p:tgtEl>
                                          <p:spTgt spid="20718"/>
                                        </p:tgtEl>
                                        <p:attrNameLst>
                                          <p:attrName>r</p:attrName>
                                        </p:attrNameLst>
                                      </p:cBhvr>
                                    </p:animRot>
                                    <p:animRot by="240000">
                                      <p:cBhvr>
                                        <p:cTn id="1648" dur="400" fill="hold">
                                          <p:stCondLst>
                                            <p:cond delay="800"/>
                                          </p:stCondLst>
                                        </p:cTn>
                                        <p:tgtEl>
                                          <p:spTgt spid="20718"/>
                                        </p:tgtEl>
                                        <p:attrNameLst>
                                          <p:attrName>r</p:attrName>
                                        </p:attrNameLst>
                                      </p:cBhvr>
                                    </p:animRot>
                                    <p:animRot by="-240000">
                                      <p:cBhvr>
                                        <p:cTn id="1649" dur="400" fill="hold">
                                          <p:stCondLst>
                                            <p:cond delay="1200"/>
                                          </p:stCondLst>
                                        </p:cTn>
                                        <p:tgtEl>
                                          <p:spTgt spid="20718"/>
                                        </p:tgtEl>
                                        <p:attrNameLst>
                                          <p:attrName>r</p:attrName>
                                        </p:attrNameLst>
                                      </p:cBhvr>
                                    </p:animRot>
                                    <p:animRot by="120000">
                                      <p:cBhvr>
                                        <p:cTn id="1650" dur="400" fill="hold">
                                          <p:stCondLst>
                                            <p:cond delay="1600"/>
                                          </p:stCondLst>
                                        </p:cTn>
                                        <p:tgtEl>
                                          <p:spTgt spid="20718"/>
                                        </p:tgtEl>
                                        <p:attrNameLst>
                                          <p:attrName>r</p:attrName>
                                        </p:attrNameLst>
                                      </p:cBhvr>
                                    </p:animRot>
                                  </p:childTnLst>
                                </p:cTn>
                              </p:par>
                              <p:par>
                                <p:cTn id="1651" presetID="10" presetClass="exit" presetSubtype="0" fill="hold" grpId="1" nodeType="withEffect">
                                  <p:stCondLst>
                                    <p:cond delay="0"/>
                                  </p:stCondLst>
                                  <p:childTnLst>
                                    <p:animEffect transition="out" filter="fade">
                                      <p:cBhvr>
                                        <p:cTn id="1652" dur="1000"/>
                                        <p:tgtEl>
                                          <p:spTgt spid="20741"/>
                                        </p:tgtEl>
                                      </p:cBhvr>
                                    </p:animEffect>
                                    <p:set>
                                      <p:cBhvr>
                                        <p:cTn id="1653" dur="1" fill="hold">
                                          <p:stCondLst>
                                            <p:cond delay="999"/>
                                          </p:stCondLst>
                                        </p:cTn>
                                        <p:tgtEl>
                                          <p:spTgt spid="20741"/>
                                        </p:tgtEl>
                                        <p:attrNameLst>
                                          <p:attrName>style.visibility</p:attrName>
                                        </p:attrNameLst>
                                      </p:cBhvr>
                                      <p:to>
                                        <p:strVal val="hidden"/>
                                      </p:to>
                                    </p:set>
                                  </p:childTnLst>
                                </p:cTn>
                              </p:par>
                            </p:childTnLst>
                          </p:cTn>
                        </p:par>
                        <p:par>
                          <p:cTn id="1654" fill="hold">
                            <p:stCondLst>
                              <p:cond delay="6000"/>
                            </p:stCondLst>
                            <p:childTnLst>
                              <p:par>
                                <p:cTn id="1655" presetID="10" presetClass="entr" presetSubtype="0" fill="hold" grpId="0" nodeType="afterEffect">
                                  <p:stCondLst>
                                    <p:cond delay="1000"/>
                                  </p:stCondLst>
                                  <p:childTnLst>
                                    <p:set>
                                      <p:cBhvr>
                                        <p:cTn id="1656" dur="1" fill="hold">
                                          <p:stCondLst>
                                            <p:cond delay="0"/>
                                          </p:stCondLst>
                                        </p:cTn>
                                        <p:tgtEl>
                                          <p:spTgt spid="20762"/>
                                        </p:tgtEl>
                                        <p:attrNameLst>
                                          <p:attrName>style.visibility</p:attrName>
                                        </p:attrNameLst>
                                      </p:cBhvr>
                                      <p:to>
                                        <p:strVal val="visible"/>
                                      </p:to>
                                    </p:set>
                                    <p:animEffect transition="in" filter="fade">
                                      <p:cBhvr>
                                        <p:cTn id="1657" dur="1000"/>
                                        <p:tgtEl>
                                          <p:spTgt spid="20762"/>
                                        </p:tgtEl>
                                      </p:cBhvr>
                                    </p:animEffect>
                                  </p:childTnLst>
                                </p:cTn>
                              </p:par>
                              <p:par>
                                <p:cTn id="1658" presetID="10" presetClass="entr" presetSubtype="0" fill="hold" grpId="0" nodeType="withEffect">
                                  <p:stCondLst>
                                    <p:cond delay="1000"/>
                                  </p:stCondLst>
                                  <p:childTnLst>
                                    <p:set>
                                      <p:cBhvr>
                                        <p:cTn id="1659" dur="1" fill="hold">
                                          <p:stCondLst>
                                            <p:cond delay="0"/>
                                          </p:stCondLst>
                                        </p:cTn>
                                        <p:tgtEl>
                                          <p:spTgt spid="20756"/>
                                        </p:tgtEl>
                                        <p:attrNameLst>
                                          <p:attrName>style.visibility</p:attrName>
                                        </p:attrNameLst>
                                      </p:cBhvr>
                                      <p:to>
                                        <p:strVal val="visible"/>
                                      </p:to>
                                    </p:set>
                                    <p:animEffect transition="in" filter="fade">
                                      <p:cBhvr>
                                        <p:cTn id="1660" dur="2000"/>
                                        <p:tgtEl>
                                          <p:spTgt spid="20756"/>
                                        </p:tgtEl>
                                      </p:cBhvr>
                                    </p:animEffect>
                                  </p:childTnLst>
                                </p:cTn>
                              </p:par>
                              <p:par>
                                <p:cTn id="1661" presetID="10" presetClass="entr" presetSubtype="0" fill="hold" grpId="0" nodeType="withEffect">
                                  <p:stCondLst>
                                    <p:cond delay="1000"/>
                                  </p:stCondLst>
                                  <p:childTnLst>
                                    <p:set>
                                      <p:cBhvr>
                                        <p:cTn id="1662" dur="1" fill="hold">
                                          <p:stCondLst>
                                            <p:cond delay="0"/>
                                          </p:stCondLst>
                                        </p:cTn>
                                        <p:tgtEl>
                                          <p:spTgt spid="20757"/>
                                        </p:tgtEl>
                                        <p:attrNameLst>
                                          <p:attrName>style.visibility</p:attrName>
                                        </p:attrNameLst>
                                      </p:cBhvr>
                                      <p:to>
                                        <p:strVal val="visible"/>
                                      </p:to>
                                    </p:set>
                                    <p:animEffect transition="in" filter="fade">
                                      <p:cBhvr>
                                        <p:cTn id="1663" dur="2000"/>
                                        <p:tgtEl>
                                          <p:spTgt spid="20757"/>
                                        </p:tgtEl>
                                      </p:cBhvr>
                                    </p:animEffect>
                                  </p:childTnLst>
                                </p:cTn>
                              </p:par>
                              <p:par>
                                <p:cTn id="1664" presetID="10" presetClass="entr" presetSubtype="0" fill="hold" grpId="0" nodeType="withEffect">
                                  <p:stCondLst>
                                    <p:cond delay="1000"/>
                                  </p:stCondLst>
                                  <p:childTnLst>
                                    <p:set>
                                      <p:cBhvr>
                                        <p:cTn id="1665" dur="1" fill="hold">
                                          <p:stCondLst>
                                            <p:cond delay="0"/>
                                          </p:stCondLst>
                                        </p:cTn>
                                        <p:tgtEl>
                                          <p:spTgt spid="20758"/>
                                        </p:tgtEl>
                                        <p:attrNameLst>
                                          <p:attrName>style.visibility</p:attrName>
                                        </p:attrNameLst>
                                      </p:cBhvr>
                                      <p:to>
                                        <p:strVal val="visible"/>
                                      </p:to>
                                    </p:set>
                                    <p:animEffect transition="in" filter="fade">
                                      <p:cBhvr>
                                        <p:cTn id="1666" dur="2000"/>
                                        <p:tgtEl>
                                          <p:spTgt spid="20758"/>
                                        </p:tgtEl>
                                      </p:cBhvr>
                                    </p:animEffect>
                                  </p:childTnLst>
                                </p:cTn>
                              </p:par>
                              <p:par>
                                <p:cTn id="1667" presetID="10" presetClass="entr" presetSubtype="0" fill="hold" grpId="0" nodeType="withEffect">
                                  <p:stCondLst>
                                    <p:cond delay="1000"/>
                                  </p:stCondLst>
                                  <p:childTnLst>
                                    <p:set>
                                      <p:cBhvr>
                                        <p:cTn id="1668" dur="1" fill="hold">
                                          <p:stCondLst>
                                            <p:cond delay="0"/>
                                          </p:stCondLst>
                                        </p:cTn>
                                        <p:tgtEl>
                                          <p:spTgt spid="20759"/>
                                        </p:tgtEl>
                                        <p:attrNameLst>
                                          <p:attrName>style.visibility</p:attrName>
                                        </p:attrNameLst>
                                      </p:cBhvr>
                                      <p:to>
                                        <p:strVal val="visible"/>
                                      </p:to>
                                    </p:set>
                                    <p:animEffect transition="in" filter="fade">
                                      <p:cBhvr>
                                        <p:cTn id="1669" dur="2000"/>
                                        <p:tgtEl>
                                          <p:spTgt spid="20759"/>
                                        </p:tgtEl>
                                      </p:cBhvr>
                                    </p:animEffect>
                                  </p:childTnLst>
                                </p:cTn>
                              </p:par>
                            </p:childTnLst>
                          </p:cTn>
                        </p:par>
                      </p:childTnLst>
                    </p:cTn>
                  </p:par>
                  <p:par>
                    <p:cTn id="1670" fill="hold">
                      <p:stCondLst>
                        <p:cond delay="indefinite"/>
                      </p:stCondLst>
                      <p:childTnLst>
                        <p:par>
                          <p:cTn id="1671" fill="hold">
                            <p:stCondLst>
                              <p:cond delay="0"/>
                            </p:stCondLst>
                            <p:childTnLst>
                              <p:par>
                                <p:cTn id="1672" presetID="10" presetClass="exit" presetSubtype="0" fill="hold" grpId="1" nodeType="clickEffect">
                                  <p:stCondLst>
                                    <p:cond delay="0"/>
                                  </p:stCondLst>
                                  <p:childTnLst>
                                    <p:animEffect transition="out" filter="fade">
                                      <p:cBhvr>
                                        <p:cTn id="1673" dur="2000"/>
                                        <p:tgtEl>
                                          <p:spTgt spid="20759"/>
                                        </p:tgtEl>
                                      </p:cBhvr>
                                    </p:animEffect>
                                    <p:set>
                                      <p:cBhvr>
                                        <p:cTn id="1674" dur="1" fill="hold">
                                          <p:stCondLst>
                                            <p:cond delay="1999"/>
                                          </p:stCondLst>
                                        </p:cTn>
                                        <p:tgtEl>
                                          <p:spTgt spid="20759"/>
                                        </p:tgtEl>
                                        <p:attrNameLst>
                                          <p:attrName>style.visibility</p:attrName>
                                        </p:attrNameLst>
                                      </p:cBhvr>
                                      <p:to>
                                        <p:strVal val="hidden"/>
                                      </p:to>
                                    </p:set>
                                  </p:childTnLst>
                                </p:cTn>
                              </p:par>
                              <p:par>
                                <p:cTn id="1675" presetID="10" presetClass="exit" presetSubtype="0" fill="hold" grpId="1" nodeType="withEffect">
                                  <p:stCondLst>
                                    <p:cond delay="0"/>
                                  </p:stCondLst>
                                  <p:childTnLst>
                                    <p:animEffect transition="out" filter="fade">
                                      <p:cBhvr>
                                        <p:cTn id="1676" dur="2000"/>
                                        <p:tgtEl>
                                          <p:spTgt spid="20757"/>
                                        </p:tgtEl>
                                      </p:cBhvr>
                                    </p:animEffect>
                                    <p:set>
                                      <p:cBhvr>
                                        <p:cTn id="1677" dur="1" fill="hold">
                                          <p:stCondLst>
                                            <p:cond delay="1999"/>
                                          </p:stCondLst>
                                        </p:cTn>
                                        <p:tgtEl>
                                          <p:spTgt spid="20757"/>
                                        </p:tgtEl>
                                        <p:attrNameLst>
                                          <p:attrName>style.visibility</p:attrName>
                                        </p:attrNameLst>
                                      </p:cBhvr>
                                      <p:to>
                                        <p:strVal val="hidden"/>
                                      </p:to>
                                    </p:set>
                                  </p:childTnLst>
                                </p:cTn>
                              </p:par>
                              <p:par>
                                <p:cTn id="1678" presetID="10" presetClass="exit" presetSubtype="0" fill="hold" grpId="1" nodeType="withEffect">
                                  <p:stCondLst>
                                    <p:cond delay="0"/>
                                  </p:stCondLst>
                                  <p:childTnLst>
                                    <p:animEffect transition="out" filter="fade">
                                      <p:cBhvr>
                                        <p:cTn id="1679" dur="2000"/>
                                        <p:tgtEl>
                                          <p:spTgt spid="20756"/>
                                        </p:tgtEl>
                                      </p:cBhvr>
                                    </p:animEffect>
                                    <p:set>
                                      <p:cBhvr>
                                        <p:cTn id="1680" dur="1" fill="hold">
                                          <p:stCondLst>
                                            <p:cond delay="1999"/>
                                          </p:stCondLst>
                                        </p:cTn>
                                        <p:tgtEl>
                                          <p:spTgt spid="20756"/>
                                        </p:tgtEl>
                                        <p:attrNameLst>
                                          <p:attrName>style.visibility</p:attrName>
                                        </p:attrNameLst>
                                      </p:cBhvr>
                                      <p:to>
                                        <p:strVal val="hidden"/>
                                      </p:to>
                                    </p:set>
                                  </p:childTnLst>
                                </p:cTn>
                              </p:par>
                              <p:par>
                                <p:cTn id="1681" presetID="10" presetClass="exit" presetSubtype="0" fill="hold" grpId="1" nodeType="withEffect">
                                  <p:stCondLst>
                                    <p:cond delay="0"/>
                                  </p:stCondLst>
                                  <p:childTnLst>
                                    <p:animEffect transition="out" filter="fade">
                                      <p:cBhvr>
                                        <p:cTn id="1682" dur="2000"/>
                                        <p:tgtEl>
                                          <p:spTgt spid="20758"/>
                                        </p:tgtEl>
                                      </p:cBhvr>
                                    </p:animEffect>
                                    <p:set>
                                      <p:cBhvr>
                                        <p:cTn id="1683" dur="1" fill="hold">
                                          <p:stCondLst>
                                            <p:cond delay="1999"/>
                                          </p:stCondLst>
                                        </p:cTn>
                                        <p:tgtEl>
                                          <p:spTgt spid="20758"/>
                                        </p:tgtEl>
                                        <p:attrNameLst>
                                          <p:attrName>style.visibility</p:attrName>
                                        </p:attrNameLst>
                                      </p:cBhvr>
                                      <p:to>
                                        <p:strVal val="hidden"/>
                                      </p:to>
                                    </p:set>
                                  </p:childTnLst>
                                </p:cTn>
                              </p:par>
                              <p:par>
                                <p:cTn id="1684" presetID="16" presetClass="exit" presetSubtype="26" fill="hold" grpId="1" nodeType="withEffect">
                                  <p:stCondLst>
                                    <p:cond delay="0"/>
                                  </p:stCondLst>
                                  <p:childTnLst>
                                    <p:animEffect transition="out" filter="barn(inHorizontal)">
                                      <p:cBhvr>
                                        <p:cTn id="1685" dur="1000"/>
                                        <p:tgtEl>
                                          <p:spTgt spid="20753"/>
                                        </p:tgtEl>
                                      </p:cBhvr>
                                    </p:animEffect>
                                    <p:set>
                                      <p:cBhvr>
                                        <p:cTn id="1686" dur="1" fill="hold">
                                          <p:stCondLst>
                                            <p:cond delay="999"/>
                                          </p:stCondLst>
                                        </p:cTn>
                                        <p:tgtEl>
                                          <p:spTgt spid="20753"/>
                                        </p:tgtEl>
                                        <p:attrNameLst>
                                          <p:attrName>style.visibility</p:attrName>
                                        </p:attrNameLst>
                                      </p:cBhvr>
                                      <p:to>
                                        <p:strVal val="hidden"/>
                                      </p:to>
                                    </p:set>
                                  </p:childTnLst>
                                </p:cTn>
                              </p:par>
                              <p:par>
                                <p:cTn id="1687" presetID="16" presetClass="exit" presetSubtype="26" fill="hold" grpId="1" nodeType="withEffect">
                                  <p:stCondLst>
                                    <p:cond delay="0"/>
                                  </p:stCondLst>
                                  <p:childTnLst>
                                    <p:animEffect transition="out" filter="barn(inHorizontal)">
                                      <p:cBhvr>
                                        <p:cTn id="1688" dur="1000"/>
                                        <p:tgtEl>
                                          <p:spTgt spid="20752"/>
                                        </p:tgtEl>
                                      </p:cBhvr>
                                    </p:animEffect>
                                    <p:set>
                                      <p:cBhvr>
                                        <p:cTn id="1689" dur="1" fill="hold">
                                          <p:stCondLst>
                                            <p:cond delay="999"/>
                                          </p:stCondLst>
                                        </p:cTn>
                                        <p:tgtEl>
                                          <p:spTgt spid="20752"/>
                                        </p:tgtEl>
                                        <p:attrNameLst>
                                          <p:attrName>style.visibility</p:attrName>
                                        </p:attrNameLst>
                                      </p:cBhvr>
                                      <p:to>
                                        <p:strVal val="hidden"/>
                                      </p:to>
                                    </p:set>
                                  </p:childTnLst>
                                </p:cTn>
                              </p:par>
                            </p:childTnLst>
                          </p:cTn>
                        </p:par>
                        <p:par>
                          <p:cTn id="1690" fill="hold">
                            <p:stCondLst>
                              <p:cond delay="2000"/>
                            </p:stCondLst>
                            <p:childTnLst>
                              <p:par>
                                <p:cTn id="1691" presetID="16" presetClass="entr" presetSubtype="26" fill="hold" grpId="0" nodeType="afterEffect">
                                  <p:stCondLst>
                                    <p:cond delay="0"/>
                                  </p:stCondLst>
                                  <p:childTnLst>
                                    <p:set>
                                      <p:cBhvr>
                                        <p:cTn id="1692" dur="1" fill="hold">
                                          <p:stCondLst>
                                            <p:cond delay="0"/>
                                          </p:stCondLst>
                                        </p:cTn>
                                        <p:tgtEl>
                                          <p:spTgt spid="20763"/>
                                        </p:tgtEl>
                                        <p:attrNameLst>
                                          <p:attrName>style.visibility</p:attrName>
                                        </p:attrNameLst>
                                      </p:cBhvr>
                                      <p:to>
                                        <p:strVal val="visible"/>
                                      </p:to>
                                    </p:set>
                                    <p:animEffect transition="in" filter="barn(inHorizontal)">
                                      <p:cBhvr>
                                        <p:cTn id="1693" dur="1000"/>
                                        <p:tgtEl>
                                          <p:spTgt spid="20763"/>
                                        </p:tgtEl>
                                      </p:cBhvr>
                                    </p:animEffect>
                                  </p:childTnLst>
                                </p:cTn>
                              </p:par>
                              <p:par>
                                <p:cTn id="1694" presetID="16" presetClass="entr" presetSubtype="26" fill="hold" grpId="0" nodeType="withEffect">
                                  <p:stCondLst>
                                    <p:cond delay="0"/>
                                  </p:stCondLst>
                                  <p:childTnLst>
                                    <p:set>
                                      <p:cBhvr>
                                        <p:cTn id="1695" dur="1" fill="hold">
                                          <p:stCondLst>
                                            <p:cond delay="0"/>
                                          </p:stCondLst>
                                        </p:cTn>
                                        <p:tgtEl>
                                          <p:spTgt spid="20764"/>
                                        </p:tgtEl>
                                        <p:attrNameLst>
                                          <p:attrName>style.visibility</p:attrName>
                                        </p:attrNameLst>
                                      </p:cBhvr>
                                      <p:to>
                                        <p:strVal val="visible"/>
                                      </p:to>
                                    </p:set>
                                    <p:animEffect transition="in" filter="barn(inHorizontal)">
                                      <p:cBhvr>
                                        <p:cTn id="1696" dur="1000"/>
                                        <p:tgtEl>
                                          <p:spTgt spid="20764"/>
                                        </p:tgtEl>
                                      </p:cBhvr>
                                    </p:animEffect>
                                  </p:childTnLst>
                                </p:cTn>
                              </p:par>
                              <p:par>
                                <p:cTn id="1697" presetID="10" presetClass="entr" presetSubtype="0" fill="hold" grpId="0" nodeType="withEffect">
                                  <p:stCondLst>
                                    <p:cond delay="0"/>
                                  </p:stCondLst>
                                  <p:childTnLst>
                                    <p:set>
                                      <p:cBhvr>
                                        <p:cTn id="1698" dur="1" fill="hold">
                                          <p:stCondLst>
                                            <p:cond delay="0"/>
                                          </p:stCondLst>
                                        </p:cTn>
                                        <p:tgtEl>
                                          <p:spTgt spid="20791"/>
                                        </p:tgtEl>
                                        <p:attrNameLst>
                                          <p:attrName>style.visibility</p:attrName>
                                        </p:attrNameLst>
                                      </p:cBhvr>
                                      <p:to>
                                        <p:strVal val="visible"/>
                                      </p:to>
                                    </p:set>
                                    <p:animEffect transition="in" filter="fade">
                                      <p:cBhvr>
                                        <p:cTn id="1699" dur="1000"/>
                                        <p:tgtEl>
                                          <p:spTgt spid="20791"/>
                                        </p:tgtEl>
                                      </p:cBhvr>
                                    </p:animEffect>
                                  </p:childTnLst>
                                </p:cTn>
                              </p:par>
                              <p:par>
                                <p:cTn id="1700" presetID="10" presetClass="entr" presetSubtype="0" fill="hold" grpId="0" nodeType="withEffect">
                                  <p:stCondLst>
                                    <p:cond delay="0"/>
                                  </p:stCondLst>
                                  <p:childTnLst>
                                    <p:set>
                                      <p:cBhvr>
                                        <p:cTn id="1701" dur="1" fill="hold">
                                          <p:stCondLst>
                                            <p:cond delay="0"/>
                                          </p:stCondLst>
                                        </p:cTn>
                                        <p:tgtEl>
                                          <p:spTgt spid="20790"/>
                                        </p:tgtEl>
                                        <p:attrNameLst>
                                          <p:attrName>style.visibility</p:attrName>
                                        </p:attrNameLst>
                                      </p:cBhvr>
                                      <p:to>
                                        <p:strVal val="visible"/>
                                      </p:to>
                                    </p:set>
                                    <p:animEffect transition="in" filter="fade">
                                      <p:cBhvr>
                                        <p:cTn id="1702" dur="1000"/>
                                        <p:tgtEl>
                                          <p:spTgt spid="20790"/>
                                        </p:tgtEl>
                                      </p:cBhvr>
                                    </p:animEffect>
                                  </p:childTnLst>
                                </p:cTn>
                              </p:par>
                              <p:par>
                                <p:cTn id="1703" presetID="10" presetClass="entr" presetSubtype="0" fill="hold" grpId="0" nodeType="withEffect">
                                  <p:stCondLst>
                                    <p:cond delay="0"/>
                                  </p:stCondLst>
                                  <p:childTnLst>
                                    <p:set>
                                      <p:cBhvr>
                                        <p:cTn id="1704" dur="1" fill="hold">
                                          <p:stCondLst>
                                            <p:cond delay="0"/>
                                          </p:stCondLst>
                                        </p:cTn>
                                        <p:tgtEl>
                                          <p:spTgt spid="20789"/>
                                        </p:tgtEl>
                                        <p:attrNameLst>
                                          <p:attrName>style.visibility</p:attrName>
                                        </p:attrNameLst>
                                      </p:cBhvr>
                                      <p:to>
                                        <p:strVal val="visible"/>
                                      </p:to>
                                    </p:set>
                                    <p:animEffect transition="in" filter="fade">
                                      <p:cBhvr>
                                        <p:cTn id="1705" dur="1000"/>
                                        <p:tgtEl>
                                          <p:spTgt spid="20789"/>
                                        </p:tgtEl>
                                      </p:cBhvr>
                                    </p:animEffect>
                                  </p:childTnLst>
                                </p:cTn>
                              </p:par>
                              <p:par>
                                <p:cTn id="1706" presetID="10" presetClass="entr" presetSubtype="0" fill="hold" grpId="4" nodeType="withEffect">
                                  <p:stCondLst>
                                    <p:cond delay="0"/>
                                  </p:stCondLst>
                                  <p:childTnLst>
                                    <p:set>
                                      <p:cBhvr>
                                        <p:cTn id="1707" dur="1" fill="hold">
                                          <p:stCondLst>
                                            <p:cond delay="0"/>
                                          </p:stCondLst>
                                        </p:cTn>
                                        <p:tgtEl>
                                          <p:spTgt spid="20908"/>
                                        </p:tgtEl>
                                        <p:attrNameLst>
                                          <p:attrName>style.visibility</p:attrName>
                                        </p:attrNameLst>
                                      </p:cBhvr>
                                      <p:to>
                                        <p:strVal val="visible"/>
                                      </p:to>
                                    </p:set>
                                    <p:animEffect transition="in" filter="fade">
                                      <p:cBhvr>
                                        <p:cTn id="1708" dur="1000"/>
                                        <p:tgtEl>
                                          <p:spTgt spid="20908"/>
                                        </p:tgtEl>
                                      </p:cBhvr>
                                    </p:animEffect>
                                  </p:childTnLst>
                                </p:cTn>
                              </p:par>
                            </p:childTnLst>
                          </p:cTn>
                        </p:par>
                      </p:childTnLst>
                    </p:cTn>
                  </p:par>
                  <p:par>
                    <p:cTn id="1709" fill="hold">
                      <p:stCondLst>
                        <p:cond delay="indefinite"/>
                      </p:stCondLst>
                      <p:childTnLst>
                        <p:par>
                          <p:cTn id="1710" fill="hold">
                            <p:stCondLst>
                              <p:cond delay="0"/>
                            </p:stCondLst>
                            <p:childTnLst>
                              <p:par>
                                <p:cTn id="1711" presetID="0" presetClass="path" presetSubtype="0" accel="50000" decel="50000" fill="hold" nodeType="clickEffect">
                                  <p:stCondLst>
                                    <p:cond delay="3000"/>
                                  </p:stCondLst>
                                  <p:childTnLst>
                                    <p:animMotion origin="layout" path="M -0.03177 -0.04768 L -0.01979 -0.03727 " pathEditMode="relative" rAng="0" ptsTypes="AA">
                                      <p:cBhvr>
                                        <p:cTn id="1712" dur="1500" fill="hold"/>
                                        <p:tgtEl>
                                          <p:spTgt spid="20589"/>
                                        </p:tgtEl>
                                        <p:attrNameLst>
                                          <p:attrName>ppt_x</p:attrName>
                                          <p:attrName>ppt_y</p:attrName>
                                        </p:attrNameLst>
                                      </p:cBhvr>
                                      <p:rCtr x="6" y="5"/>
                                    </p:animMotion>
                                  </p:childTnLst>
                                </p:cTn>
                              </p:par>
                              <p:par>
                                <p:cTn id="1713" presetID="10" presetClass="exit" presetSubtype="0" fill="hold" grpId="1" nodeType="withEffect">
                                  <p:stCondLst>
                                    <p:cond delay="0"/>
                                  </p:stCondLst>
                                  <p:childTnLst>
                                    <p:animEffect transition="out" filter="fade">
                                      <p:cBhvr>
                                        <p:cTn id="1714" dur="1000"/>
                                        <p:tgtEl>
                                          <p:spTgt spid="20789"/>
                                        </p:tgtEl>
                                      </p:cBhvr>
                                    </p:animEffect>
                                    <p:set>
                                      <p:cBhvr>
                                        <p:cTn id="1715" dur="1" fill="hold">
                                          <p:stCondLst>
                                            <p:cond delay="999"/>
                                          </p:stCondLst>
                                        </p:cTn>
                                        <p:tgtEl>
                                          <p:spTgt spid="20789"/>
                                        </p:tgtEl>
                                        <p:attrNameLst>
                                          <p:attrName>style.visibility</p:attrName>
                                        </p:attrNameLst>
                                      </p:cBhvr>
                                      <p:to>
                                        <p:strVal val="hidden"/>
                                      </p:to>
                                    </p:set>
                                  </p:childTnLst>
                                </p:cTn>
                              </p:par>
                              <p:par>
                                <p:cTn id="1716" presetID="10" presetClass="exit" presetSubtype="0" fill="hold" grpId="1" nodeType="withEffect">
                                  <p:stCondLst>
                                    <p:cond delay="0"/>
                                  </p:stCondLst>
                                  <p:childTnLst>
                                    <p:animEffect transition="out" filter="fade">
                                      <p:cBhvr>
                                        <p:cTn id="1717" dur="1000"/>
                                        <p:tgtEl>
                                          <p:spTgt spid="20790"/>
                                        </p:tgtEl>
                                      </p:cBhvr>
                                    </p:animEffect>
                                    <p:set>
                                      <p:cBhvr>
                                        <p:cTn id="1718" dur="1" fill="hold">
                                          <p:stCondLst>
                                            <p:cond delay="999"/>
                                          </p:stCondLst>
                                        </p:cTn>
                                        <p:tgtEl>
                                          <p:spTgt spid="20790"/>
                                        </p:tgtEl>
                                        <p:attrNameLst>
                                          <p:attrName>style.visibility</p:attrName>
                                        </p:attrNameLst>
                                      </p:cBhvr>
                                      <p:to>
                                        <p:strVal val="hidden"/>
                                      </p:to>
                                    </p:set>
                                  </p:childTnLst>
                                </p:cTn>
                              </p:par>
                              <p:par>
                                <p:cTn id="1719" presetID="10" presetClass="exit" presetSubtype="0" fill="hold" grpId="5" nodeType="withEffect">
                                  <p:stCondLst>
                                    <p:cond delay="0"/>
                                  </p:stCondLst>
                                  <p:childTnLst>
                                    <p:animEffect transition="out" filter="fade">
                                      <p:cBhvr>
                                        <p:cTn id="1720" dur="1000"/>
                                        <p:tgtEl>
                                          <p:spTgt spid="20908"/>
                                        </p:tgtEl>
                                      </p:cBhvr>
                                    </p:animEffect>
                                    <p:set>
                                      <p:cBhvr>
                                        <p:cTn id="1721" dur="1" fill="hold">
                                          <p:stCondLst>
                                            <p:cond delay="999"/>
                                          </p:stCondLst>
                                        </p:cTn>
                                        <p:tgtEl>
                                          <p:spTgt spid="20908"/>
                                        </p:tgtEl>
                                        <p:attrNameLst>
                                          <p:attrName>style.visibility</p:attrName>
                                        </p:attrNameLst>
                                      </p:cBhvr>
                                      <p:to>
                                        <p:strVal val="hidden"/>
                                      </p:to>
                                    </p:set>
                                  </p:childTnLst>
                                </p:cTn>
                              </p:par>
                              <p:par>
                                <p:cTn id="1722" presetID="10" presetClass="exit" presetSubtype="0" fill="hold" grpId="1" nodeType="withEffect">
                                  <p:stCondLst>
                                    <p:cond delay="0"/>
                                  </p:stCondLst>
                                  <p:childTnLst>
                                    <p:animEffect transition="out" filter="fade">
                                      <p:cBhvr>
                                        <p:cTn id="1723" dur="1000"/>
                                        <p:tgtEl>
                                          <p:spTgt spid="20791"/>
                                        </p:tgtEl>
                                      </p:cBhvr>
                                    </p:animEffect>
                                    <p:set>
                                      <p:cBhvr>
                                        <p:cTn id="1724" dur="1" fill="hold">
                                          <p:stCondLst>
                                            <p:cond delay="999"/>
                                          </p:stCondLst>
                                        </p:cTn>
                                        <p:tgtEl>
                                          <p:spTgt spid="20791"/>
                                        </p:tgtEl>
                                        <p:attrNameLst>
                                          <p:attrName>style.visibility</p:attrName>
                                        </p:attrNameLst>
                                      </p:cBhvr>
                                      <p:to>
                                        <p:strVal val="hidden"/>
                                      </p:to>
                                    </p:set>
                                  </p:childTnLst>
                                </p:cTn>
                              </p:par>
                              <p:par>
                                <p:cTn id="1725" presetID="32" presetClass="emph" presetSubtype="0" repeatCount="3000" fill="hold" nodeType="withEffect">
                                  <p:stCondLst>
                                    <p:cond delay="4500"/>
                                  </p:stCondLst>
                                  <p:childTnLst>
                                    <p:animClr clrSpc="rgb" dir="cw">
                                      <p:cBhvr override="childStyle">
                                        <p:cTn id="1726" dur="150" fill="hold"/>
                                        <p:tgtEl>
                                          <p:spTgt spid="20546"/>
                                        </p:tgtEl>
                                        <p:attrNameLst>
                                          <p:attrName>style.color</p:attrName>
                                        </p:attrNameLst>
                                      </p:cBhvr>
                                      <p:to>
                                        <a:srgbClr val="97DD97"/>
                                      </p:to>
                                    </p:animClr>
                                    <p:animClr clrSpc="rgb" dir="cw">
                                      <p:cBhvr>
                                        <p:cTn id="1727" dur="150" fill="hold"/>
                                        <p:tgtEl>
                                          <p:spTgt spid="20546"/>
                                        </p:tgtEl>
                                        <p:attrNameLst>
                                          <p:attrName>fillcolor</p:attrName>
                                        </p:attrNameLst>
                                      </p:cBhvr>
                                      <p:to>
                                        <a:srgbClr val="97DD97"/>
                                      </p:to>
                                    </p:animClr>
                                    <p:set>
                                      <p:cBhvr>
                                        <p:cTn id="1728" dur="150" fill="hold"/>
                                        <p:tgtEl>
                                          <p:spTgt spid="20546"/>
                                        </p:tgtEl>
                                        <p:attrNameLst>
                                          <p:attrName>fill.type</p:attrName>
                                        </p:attrNameLst>
                                      </p:cBhvr>
                                      <p:to>
                                        <p:strVal val="solid"/>
                                      </p:to>
                                    </p:set>
                                    <p:set>
                                      <p:cBhvr>
                                        <p:cTn id="1729" dur="150" fill="hold"/>
                                        <p:tgtEl>
                                          <p:spTgt spid="20546"/>
                                        </p:tgtEl>
                                        <p:attrNameLst>
                                          <p:attrName>fill.on</p:attrName>
                                        </p:attrNameLst>
                                      </p:cBhvr>
                                      <p:to>
                                        <p:strVal val="true"/>
                                      </p:to>
                                    </p:set>
                                    <p:animRot by="120000">
                                      <p:cBhvr>
                                        <p:cTn id="1730" dur="150" fill="hold">
                                          <p:stCondLst>
                                            <p:cond delay="0"/>
                                          </p:stCondLst>
                                        </p:cTn>
                                        <p:tgtEl>
                                          <p:spTgt spid="20546"/>
                                        </p:tgtEl>
                                        <p:attrNameLst>
                                          <p:attrName>r</p:attrName>
                                        </p:attrNameLst>
                                      </p:cBhvr>
                                    </p:animRot>
                                    <p:animRot by="-240000">
                                      <p:cBhvr>
                                        <p:cTn id="1731" dur="300" fill="hold">
                                          <p:stCondLst>
                                            <p:cond delay="300"/>
                                          </p:stCondLst>
                                        </p:cTn>
                                        <p:tgtEl>
                                          <p:spTgt spid="20546"/>
                                        </p:tgtEl>
                                        <p:attrNameLst>
                                          <p:attrName>r</p:attrName>
                                        </p:attrNameLst>
                                      </p:cBhvr>
                                    </p:animRot>
                                    <p:animRot by="240000">
                                      <p:cBhvr>
                                        <p:cTn id="1732" dur="300" fill="hold">
                                          <p:stCondLst>
                                            <p:cond delay="600"/>
                                          </p:stCondLst>
                                        </p:cTn>
                                        <p:tgtEl>
                                          <p:spTgt spid="20546"/>
                                        </p:tgtEl>
                                        <p:attrNameLst>
                                          <p:attrName>r</p:attrName>
                                        </p:attrNameLst>
                                      </p:cBhvr>
                                    </p:animRot>
                                    <p:animRot by="-240000">
                                      <p:cBhvr>
                                        <p:cTn id="1733" dur="300" fill="hold">
                                          <p:stCondLst>
                                            <p:cond delay="900"/>
                                          </p:stCondLst>
                                        </p:cTn>
                                        <p:tgtEl>
                                          <p:spTgt spid="20546"/>
                                        </p:tgtEl>
                                        <p:attrNameLst>
                                          <p:attrName>r</p:attrName>
                                        </p:attrNameLst>
                                      </p:cBhvr>
                                    </p:animRot>
                                    <p:animRot by="120000">
                                      <p:cBhvr>
                                        <p:cTn id="1734" dur="300" fill="hold">
                                          <p:stCondLst>
                                            <p:cond delay="1200"/>
                                          </p:stCondLst>
                                        </p:cTn>
                                        <p:tgtEl>
                                          <p:spTgt spid="20546"/>
                                        </p:tgtEl>
                                        <p:attrNameLst>
                                          <p:attrName>r</p:attrName>
                                        </p:attrNameLst>
                                      </p:cBhvr>
                                    </p:animRot>
                                  </p:childTnLst>
                                </p:cTn>
                              </p:par>
                              <p:par>
                                <p:cTn id="1735" presetID="32" presetClass="emph" presetSubtype="0" repeatCount="3000" fill="hold" nodeType="withEffect">
                                  <p:stCondLst>
                                    <p:cond delay="4500"/>
                                  </p:stCondLst>
                                  <p:childTnLst>
                                    <p:animClr clrSpc="rgb" dir="cw">
                                      <p:cBhvr override="childStyle">
                                        <p:cTn id="1736" dur="150" fill="hold"/>
                                        <p:tgtEl>
                                          <p:spTgt spid="20589"/>
                                        </p:tgtEl>
                                        <p:attrNameLst>
                                          <p:attrName>style.color</p:attrName>
                                        </p:attrNameLst>
                                      </p:cBhvr>
                                      <p:to>
                                        <a:srgbClr val="97DD97"/>
                                      </p:to>
                                    </p:animClr>
                                    <p:animClr clrSpc="rgb" dir="cw">
                                      <p:cBhvr>
                                        <p:cTn id="1737" dur="150" fill="hold"/>
                                        <p:tgtEl>
                                          <p:spTgt spid="20589"/>
                                        </p:tgtEl>
                                        <p:attrNameLst>
                                          <p:attrName>fillcolor</p:attrName>
                                        </p:attrNameLst>
                                      </p:cBhvr>
                                      <p:to>
                                        <a:srgbClr val="97DD97"/>
                                      </p:to>
                                    </p:animClr>
                                    <p:set>
                                      <p:cBhvr>
                                        <p:cTn id="1738" dur="150" fill="hold"/>
                                        <p:tgtEl>
                                          <p:spTgt spid="20589"/>
                                        </p:tgtEl>
                                        <p:attrNameLst>
                                          <p:attrName>fill.type</p:attrName>
                                        </p:attrNameLst>
                                      </p:cBhvr>
                                      <p:to>
                                        <p:strVal val="solid"/>
                                      </p:to>
                                    </p:set>
                                    <p:set>
                                      <p:cBhvr>
                                        <p:cTn id="1739" dur="150" fill="hold"/>
                                        <p:tgtEl>
                                          <p:spTgt spid="20589"/>
                                        </p:tgtEl>
                                        <p:attrNameLst>
                                          <p:attrName>fill.on</p:attrName>
                                        </p:attrNameLst>
                                      </p:cBhvr>
                                      <p:to>
                                        <p:strVal val="true"/>
                                      </p:to>
                                    </p:set>
                                    <p:animRot by="120000">
                                      <p:cBhvr>
                                        <p:cTn id="1740" dur="150" fill="hold">
                                          <p:stCondLst>
                                            <p:cond delay="0"/>
                                          </p:stCondLst>
                                        </p:cTn>
                                        <p:tgtEl>
                                          <p:spTgt spid="20589"/>
                                        </p:tgtEl>
                                        <p:attrNameLst>
                                          <p:attrName>r</p:attrName>
                                        </p:attrNameLst>
                                      </p:cBhvr>
                                    </p:animRot>
                                    <p:animRot by="-240000">
                                      <p:cBhvr>
                                        <p:cTn id="1741" dur="300" fill="hold">
                                          <p:stCondLst>
                                            <p:cond delay="300"/>
                                          </p:stCondLst>
                                        </p:cTn>
                                        <p:tgtEl>
                                          <p:spTgt spid="20589"/>
                                        </p:tgtEl>
                                        <p:attrNameLst>
                                          <p:attrName>r</p:attrName>
                                        </p:attrNameLst>
                                      </p:cBhvr>
                                    </p:animRot>
                                    <p:animRot by="240000">
                                      <p:cBhvr>
                                        <p:cTn id="1742" dur="300" fill="hold">
                                          <p:stCondLst>
                                            <p:cond delay="600"/>
                                          </p:stCondLst>
                                        </p:cTn>
                                        <p:tgtEl>
                                          <p:spTgt spid="20589"/>
                                        </p:tgtEl>
                                        <p:attrNameLst>
                                          <p:attrName>r</p:attrName>
                                        </p:attrNameLst>
                                      </p:cBhvr>
                                    </p:animRot>
                                    <p:animRot by="-240000">
                                      <p:cBhvr>
                                        <p:cTn id="1743" dur="300" fill="hold">
                                          <p:stCondLst>
                                            <p:cond delay="900"/>
                                          </p:stCondLst>
                                        </p:cTn>
                                        <p:tgtEl>
                                          <p:spTgt spid="20589"/>
                                        </p:tgtEl>
                                        <p:attrNameLst>
                                          <p:attrName>r</p:attrName>
                                        </p:attrNameLst>
                                      </p:cBhvr>
                                    </p:animRot>
                                    <p:animRot by="120000">
                                      <p:cBhvr>
                                        <p:cTn id="1744" dur="300" fill="hold">
                                          <p:stCondLst>
                                            <p:cond delay="1200"/>
                                          </p:stCondLst>
                                        </p:cTn>
                                        <p:tgtEl>
                                          <p:spTgt spid="20589"/>
                                        </p:tgtEl>
                                        <p:attrNameLst>
                                          <p:attrName>r</p:attrName>
                                        </p:attrNameLst>
                                      </p:cBhvr>
                                    </p:animRot>
                                  </p:childTnLst>
                                </p:cTn>
                              </p:par>
                              <p:par>
                                <p:cTn id="1745" presetID="0" presetClass="path" presetSubtype="0" accel="50000" decel="50000" fill="hold" nodeType="withEffect">
                                  <p:stCondLst>
                                    <p:cond delay="6000"/>
                                  </p:stCondLst>
                                  <p:childTnLst>
                                    <p:animMotion origin="layout" path="M -0.02031 -0.03727 L -0.01198 -0.03032 " pathEditMode="relative" rAng="0" ptsTypes="AA">
                                      <p:cBhvr>
                                        <p:cTn id="1746" dur="3000" fill="hold"/>
                                        <p:tgtEl>
                                          <p:spTgt spid="20589"/>
                                        </p:tgtEl>
                                        <p:attrNameLst>
                                          <p:attrName>ppt_x</p:attrName>
                                          <p:attrName>ppt_y</p:attrName>
                                        </p:attrNameLst>
                                      </p:cBhvr>
                                      <p:rCtr x="4" y="3"/>
                                    </p:animMotion>
                                  </p:childTnLst>
                                </p:cTn>
                              </p:par>
                              <p:par>
                                <p:cTn id="1747" presetID="0" presetClass="path" presetSubtype="0" accel="50000" decel="50000" fill="hold" nodeType="withEffect">
                                  <p:stCondLst>
                                    <p:cond delay="6000"/>
                                  </p:stCondLst>
                                  <p:childTnLst>
                                    <p:animMotion origin="layout" path="M 0.02657 -0.12916 L 0.04323 -0.10879 " pathEditMode="relative" rAng="0" ptsTypes="AA">
                                      <p:cBhvr>
                                        <p:cTn id="1748" dur="3000" fill="hold"/>
                                        <p:tgtEl>
                                          <p:spTgt spid="20546"/>
                                        </p:tgtEl>
                                        <p:attrNameLst>
                                          <p:attrName>ppt_x</p:attrName>
                                          <p:attrName>ppt_y</p:attrName>
                                        </p:attrNameLst>
                                      </p:cBhvr>
                                      <p:rCtr x="8" y="10"/>
                                    </p:animMotion>
                                  </p:childTnLst>
                                </p:cTn>
                              </p:par>
                              <p:par>
                                <p:cTn id="1749" presetID="0" presetClass="path" presetSubtype="0" accel="50000" decel="50000" fill="hold" nodeType="withEffect">
                                  <p:stCondLst>
                                    <p:cond delay="3000"/>
                                  </p:stCondLst>
                                  <p:childTnLst>
                                    <p:animMotion origin="layout" path="M 0.01666 -0.04445 L -0.00834 -0.06667 " pathEditMode="relative" rAng="0" ptsTypes="AA">
                                      <p:cBhvr>
                                        <p:cTn id="1750" dur="3000" fill="hold"/>
                                        <p:tgtEl>
                                          <p:spTgt spid="20549"/>
                                        </p:tgtEl>
                                        <p:attrNameLst>
                                          <p:attrName>ppt_x</p:attrName>
                                          <p:attrName>ppt_y</p:attrName>
                                        </p:attrNameLst>
                                      </p:cBhvr>
                                      <p:rCtr x="-13" y="-11"/>
                                    </p:animMotion>
                                  </p:childTnLst>
                                </p:cTn>
                              </p:par>
                              <p:par>
                                <p:cTn id="1751" presetID="0" presetClass="path" presetSubtype="0" accel="50000" decel="50000" fill="hold" nodeType="withEffect">
                                  <p:stCondLst>
                                    <p:cond delay="3000"/>
                                  </p:stCondLst>
                                  <p:childTnLst>
                                    <p:animMotion origin="layout" path="M 0.04323 -0.04467 L 0.04323 -0.10046 " pathEditMode="relative" rAng="0" ptsTypes="AA">
                                      <p:cBhvr>
                                        <p:cTn id="1752" dur="3000" fill="hold"/>
                                        <p:tgtEl>
                                          <p:spTgt spid="20551"/>
                                        </p:tgtEl>
                                        <p:attrNameLst>
                                          <p:attrName>ppt_x</p:attrName>
                                          <p:attrName>ppt_y</p:attrName>
                                        </p:attrNameLst>
                                      </p:cBhvr>
                                      <p:rCtr x="0" y="-28"/>
                                    </p:animMotion>
                                  </p:childTnLst>
                                </p:cTn>
                              </p:par>
                              <p:par>
                                <p:cTn id="1753" presetID="0" presetClass="path" presetSubtype="0" accel="50000" decel="50000" fill="hold" nodeType="withEffect">
                                  <p:stCondLst>
                                    <p:cond delay="3500"/>
                                  </p:stCondLst>
                                  <p:childTnLst>
                                    <p:animMotion origin="layout" path="M -0.00017 -0.03056 L 0.01181 -0.04584 " pathEditMode="relative" rAng="0" ptsTypes="AA">
                                      <p:cBhvr>
                                        <p:cTn id="1754" dur="4000" fill="hold"/>
                                        <p:tgtEl>
                                          <p:spTgt spid="20633"/>
                                        </p:tgtEl>
                                        <p:attrNameLst>
                                          <p:attrName>ppt_x</p:attrName>
                                          <p:attrName>ppt_y</p:attrName>
                                        </p:attrNameLst>
                                      </p:cBhvr>
                                      <p:rCtr x="6" y="-8"/>
                                    </p:animMotion>
                                  </p:childTnLst>
                                </p:cTn>
                              </p:par>
                              <p:par>
                                <p:cTn id="1755" presetID="32" presetClass="emph" presetSubtype="0" repeatCount="3000" fill="hold" nodeType="withEffect">
                                  <p:stCondLst>
                                    <p:cond delay="3000"/>
                                  </p:stCondLst>
                                  <p:childTnLst>
                                    <p:animClr clrSpc="rgb" dir="cw">
                                      <p:cBhvr override="childStyle">
                                        <p:cTn id="1756" dur="200" fill="hold"/>
                                        <p:tgtEl>
                                          <p:spTgt spid="20633"/>
                                        </p:tgtEl>
                                        <p:attrNameLst>
                                          <p:attrName>style.color</p:attrName>
                                        </p:attrNameLst>
                                      </p:cBhvr>
                                      <p:to>
                                        <a:srgbClr val="97DD97"/>
                                      </p:to>
                                    </p:animClr>
                                    <p:animClr clrSpc="rgb" dir="cw">
                                      <p:cBhvr>
                                        <p:cTn id="1757" dur="200" fill="hold"/>
                                        <p:tgtEl>
                                          <p:spTgt spid="20633"/>
                                        </p:tgtEl>
                                        <p:attrNameLst>
                                          <p:attrName>fillcolor</p:attrName>
                                        </p:attrNameLst>
                                      </p:cBhvr>
                                      <p:to>
                                        <a:srgbClr val="97DD97"/>
                                      </p:to>
                                    </p:animClr>
                                    <p:set>
                                      <p:cBhvr>
                                        <p:cTn id="1758" dur="200" fill="hold"/>
                                        <p:tgtEl>
                                          <p:spTgt spid="20633"/>
                                        </p:tgtEl>
                                        <p:attrNameLst>
                                          <p:attrName>fill.type</p:attrName>
                                        </p:attrNameLst>
                                      </p:cBhvr>
                                      <p:to>
                                        <p:strVal val="solid"/>
                                      </p:to>
                                    </p:set>
                                    <p:set>
                                      <p:cBhvr>
                                        <p:cTn id="1759" dur="200" fill="hold"/>
                                        <p:tgtEl>
                                          <p:spTgt spid="20633"/>
                                        </p:tgtEl>
                                        <p:attrNameLst>
                                          <p:attrName>fill.on</p:attrName>
                                        </p:attrNameLst>
                                      </p:cBhvr>
                                      <p:to>
                                        <p:strVal val="true"/>
                                      </p:to>
                                    </p:set>
                                    <p:animRot by="120000">
                                      <p:cBhvr>
                                        <p:cTn id="1760" dur="200" fill="hold">
                                          <p:stCondLst>
                                            <p:cond delay="0"/>
                                          </p:stCondLst>
                                        </p:cTn>
                                        <p:tgtEl>
                                          <p:spTgt spid="20633"/>
                                        </p:tgtEl>
                                        <p:attrNameLst>
                                          <p:attrName>r</p:attrName>
                                        </p:attrNameLst>
                                      </p:cBhvr>
                                    </p:animRot>
                                    <p:animRot by="-240000">
                                      <p:cBhvr>
                                        <p:cTn id="1761" dur="400" fill="hold">
                                          <p:stCondLst>
                                            <p:cond delay="400"/>
                                          </p:stCondLst>
                                        </p:cTn>
                                        <p:tgtEl>
                                          <p:spTgt spid="20633"/>
                                        </p:tgtEl>
                                        <p:attrNameLst>
                                          <p:attrName>r</p:attrName>
                                        </p:attrNameLst>
                                      </p:cBhvr>
                                    </p:animRot>
                                    <p:animRot by="240000">
                                      <p:cBhvr>
                                        <p:cTn id="1762" dur="400" fill="hold">
                                          <p:stCondLst>
                                            <p:cond delay="800"/>
                                          </p:stCondLst>
                                        </p:cTn>
                                        <p:tgtEl>
                                          <p:spTgt spid="20633"/>
                                        </p:tgtEl>
                                        <p:attrNameLst>
                                          <p:attrName>r</p:attrName>
                                        </p:attrNameLst>
                                      </p:cBhvr>
                                    </p:animRot>
                                    <p:animRot by="-240000">
                                      <p:cBhvr>
                                        <p:cTn id="1763" dur="400" fill="hold">
                                          <p:stCondLst>
                                            <p:cond delay="1200"/>
                                          </p:stCondLst>
                                        </p:cTn>
                                        <p:tgtEl>
                                          <p:spTgt spid="20633"/>
                                        </p:tgtEl>
                                        <p:attrNameLst>
                                          <p:attrName>r</p:attrName>
                                        </p:attrNameLst>
                                      </p:cBhvr>
                                    </p:animRot>
                                    <p:animRot by="120000">
                                      <p:cBhvr>
                                        <p:cTn id="1764" dur="400" fill="hold">
                                          <p:stCondLst>
                                            <p:cond delay="1600"/>
                                          </p:stCondLst>
                                        </p:cTn>
                                        <p:tgtEl>
                                          <p:spTgt spid="20633"/>
                                        </p:tgtEl>
                                        <p:attrNameLst>
                                          <p:attrName>r</p:attrName>
                                        </p:attrNameLst>
                                      </p:cBhvr>
                                    </p:animRot>
                                  </p:childTnLst>
                                </p:cTn>
                              </p:par>
                              <p:par>
                                <p:cTn id="1765" presetID="32" presetClass="emph" presetSubtype="0" repeatCount="3000" fill="hold" nodeType="withEffect">
                                  <p:stCondLst>
                                    <p:cond delay="3000"/>
                                  </p:stCondLst>
                                  <p:childTnLst>
                                    <p:animClr clrSpc="rgb" dir="cw">
                                      <p:cBhvr override="childStyle">
                                        <p:cTn id="1766" dur="200" fill="hold"/>
                                        <p:tgtEl>
                                          <p:spTgt spid="20669"/>
                                        </p:tgtEl>
                                        <p:attrNameLst>
                                          <p:attrName>style.color</p:attrName>
                                        </p:attrNameLst>
                                      </p:cBhvr>
                                      <p:to>
                                        <a:srgbClr val="97DD97"/>
                                      </p:to>
                                    </p:animClr>
                                    <p:animClr clrSpc="rgb" dir="cw">
                                      <p:cBhvr>
                                        <p:cTn id="1767" dur="200" fill="hold"/>
                                        <p:tgtEl>
                                          <p:spTgt spid="20669"/>
                                        </p:tgtEl>
                                        <p:attrNameLst>
                                          <p:attrName>fillcolor</p:attrName>
                                        </p:attrNameLst>
                                      </p:cBhvr>
                                      <p:to>
                                        <a:srgbClr val="97DD97"/>
                                      </p:to>
                                    </p:animClr>
                                    <p:set>
                                      <p:cBhvr>
                                        <p:cTn id="1768" dur="200" fill="hold"/>
                                        <p:tgtEl>
                                          <p:spTgt spid="20669"/>
                                        </p:tgtEl>
                                        <p:attrNameLst>
                                          <p:attrName>fill.type</p:attrName>
                                        </p:attrNameLst>
                                      </p:cBhvr>
                                      <p:to>
                                        <p:strVal val="solid"/>
                                      </p:to>
                                    </p:set>
                                    <p:set>
                                      <p:cBhvr>
                                        <p:cTn id="1769" dur="200" fill="hold"/>
                                        <p:tgtEl>
                                          <p:spTgt spid="20669"/>
                                        </p:tgtEl>
                                        <p:attrNameLst>
                                          <p:attrName>fill.on</p:attrName>
                                        </p:attrNameLst>
                                      </p:cBhvr>
                                      <p:to>
                                        <p:strVal val="true"/>
                                      </p:to>
                                    </p:set>
                                    <p:animRot by="120000">
                                      <p:cBhvr>
                                        <p:cTn id="1770" dur="200" fill="hold">
                                          <p:stCondLst>
                                            <p:cond delay="0"/>
                                          </p:stCondLst>
                                        </p:cTn>
                                        <p:tgtEl>
                                          <p:spTgt spid="20669"/>
                                        </p:tgtEl>
                                        <p:attrNameLst>
                                          <p:attrName>r</p:attrName>
                                        </p:attrNameLst>
                                      </p:cBhvr>
                                    </p:animRot>
                                    <p:animRot by="-240000">
                                      <p:cBhvr>
                                        <p:cTn id="1771" dur="400" fill="hold">
                                          <p:stCondLst>
                                            <p:cond delay="400"/>
                                          </p:stCondLst>
                                        </p:cTn>
                                        <p:tgtEl>
                                          <p:spTgt spid="20669"/>
                                        </p:tgtEl>
                                        <p:attrNameLst>
                                          <p:attrName>r</p:attrName>
                                        </p:attrNameLst>
                                      </p:cBhvr>
                                    </p:animRot>
                                    <p:animRot by="240000">
                                      <p:cBhvr>
                                        <p:cTn id="1772" dur="400" fill="hold">
                                          <p:stCondLst>
                                            <p:cond delay="800"/>
                                          </p:stCondLst>
                                        </p:cTn>
                                        <p:tgtEl>
                                          <p:spTgt spid="20669"/>
                                        </p:tgtEl>
                                        <p:attrNameLst>
                                          <p:attrName>r</p:attrName>
                                        </p:attrNameLst>
                                      </p:cBhvr>
                                    </p:animRot>
                                    <p:animRot by="-240000">
                                      <p:cBhvr>
                                        <p:cTn id="1773" dur="400" fill="hold">
                                          <p:stCondLst>
                                            <p:cond delay="1200"/>
                                          </p:stCondLst>
                                        </p:cTn>
                                        <p:tgtEl>
                                          <p:spTgt spid="20669"/>
                                        </p:tgtEl>
                                        <p:attrNameLst>
                                          <p:attrName>r</p:attrName>
                                        </p:attrNameLst>
                                      </p:cBhvr>
                                    </p:animRot>
                                    <p:animRot by="120000">
                                      <p:cBhvr>
                                        <p:cTn id="1774" dur="400" fill="hold">
                                          <p:stCondLst>
                                            <p:cond delay="1600"/>
                                          </p:stCondLst>
                                        </p:cTn>
                                        <p:tgtEl>
                                          <p:spTgt spid="20669"/>
                                        </p:tgtEl>
                                        <p:attrNameLst>
                                          <p:attrName>r</p:attrName>
                                        </p:attrNameLst>
                                      </p:cBhvr>
                                    </p:animRot>
                                  </p:childTnLst>
                                </p:cTn>
                              </p:par>
                              <p:par>
                                <p:cTn id="1775" presetID="0" presetClass="path" presetSubtype="0" accel="50000" decel="50000" fill="hold" nodeType="withEffect">
                                  <p:stCondLst>
                                    <p:cond delay="0"/>
                                  </p:stCondLst>
                                  <p:childTnLst>
                                    <p:animMotion origin="layout" path="M 1.38889E-6 2.22222E-6 L -0.01372 -0.15903 " pathEditMode="relative" rAng="0" ptsTypes="AA">
                                      <p:cBhvr>
                                        <p:cTn id="1776" dur="3000" fill="hold"/>
                                        <p:tgtEl>
                                          <p:spTgt spid="20591"/>
                                        </p:tgtEl>
                                        <p:attrNameLst>
                                          <p:attrName>ppt_x</p:attrName>
                                          <p:attrName>ppt_y</p:attrName>
                                        </p:attrNameLst>
                                      </p:cBhvr>
                                      <p:rCtr x="-7" y="-80"/>
                                    </p:animMotion>
                                  </p:childTnLst>
                                </p:cTn>
                              </p:par>
                              <p:par>
                                <p:cTn id="1777" presetID="0" presetClass="path" presetSubtype="0" accel="50000" decel="50000" fill="hold" nodeType="withEffect">
                                  <p:stCondLst>
                                    <p:cond delay="0"/>
                                  </p:stCondLst>
                                  <p:childTnLst>
                                    <p:animMotion origin="layout" path="M 0.19149 0.32199 C 0.20035 0.31482 0.22865 0.28843 0.24462 0.27894 C 0.26059 0.26945 0.27813 0.26852 0.28681 0.26574 " pathEditMode="relative" rAng="0" ptsTypes="aaa">
                                      <p:cBhvr>
                                        <p:cTn id="1778" dur="2500" fill="hold"/>
                                        <p:tgtEl>
                                          <p:spTgt spid="20645"/>
                                        </p:tgtEl>
                                        <p:attrNameLst>
                                          <p:attrName>ppt_x</p:attrName>
                                          <p:attrName>ppt_y</p:attrName>
                                        </p:attrNameLst>
                                      </p:cBhvr>
                                      <p:rCtr x="48" y="-28"/>
                                    </p:animMotion>
                                  </p:childTnLst>
                                </p:cTn>
                              </p:par>
                              <p:par>
                                <p:cTn id="1779" presetID="0" presetClass="path" presetSubtype="0" accel="50000" decel="50000" fill="hold" nodeType="withEffect">
                                  <p:stCondLst>
                                    <p:cond delay="0"/>
                                  </p:stCondLst>
                                  <p:childTnLst>
                                    <p:animMotion origin="layout" path="M 0.02257 0.58403 C 0.03593 0.55718 0.06736 0.4632 0.1033 0.42222 C 0.13923 0.38125 0.20468 0.34699 0.23871 0.3382 C 0.27274 0.3294 0.29357 0.36296 0.30798 0.36945 " pathEditMode="relative" rAng="0" ptsTypes="aaaa">
                                      <p:cBhvr>
                                        <p:cTn id="1780" dur="3500" fill="hold"/>
                                        <p:tgtEl>
                                          <p:spTgt spid="20719"/>
                                        </p:tgtEl>
                                        <p:attrNameLst>
                                          <p:attrName>ppt_x</p:attrName>
                                          <p:attrName>ppt_y</p:attrName>
                                        </p:attrNameLst>
                                      </p:cBhvr>
                                      <p:rCtr x="143" y="-127"/>
                                    </p:animMotion>
                                  </p:childTnLst>
                                </p:cTn>
                              </p:par>
                              <p:par>
                                <p:cTn id="1781" presetID="0" presetClass="path" presetSubtype="0" accel="50000" decel="50000" fill="hold" nodeType="withEffect">
                                  <p:stCondLst>
                                    <p:cond delay="0"/>
                                  </p:stCondLst>
                                  <p:childTnLst>
                                    <p:animMotion origin="layout" path="M -0.00138 0.02292 C 0.00678 0.01435 0.03212 -0.02199 0.04705 -0.02778 C 0.06198 -0.03356 0.07969 -0.01504 0.0882 -0.0118 " pathEditMode="relative" rAng="0" ptsTypes="aaa">
                                      <p:cBhvr>
                                        <p:cTn id="1782" dur="2500" fill="hold"/>
                                        <p:tgtEl>
                                          <p:spTgt spid="20639"/>
                                        </p:tgtEl>
                                        <p:attrNameLst>
                                          <p:attrName>ppt_x</p:attrName>
                                          <p:attrName>ppt_y</p:attrName>
                                        </p:attrNameLst>
                                      </p:cBhvr>
                                      <p:rCtr x="45" y="-28"/>
                                    </p:animMotion>
                                  </p:childTnLst>
                                </p:cTn>
                              </p:par>
                              <p:par>
                                <p:cTn id="1783" presetID="0" presetClass="path" presetSubtype="0" accel="50000" decel="50000" fill="hold" nodeType="withEffect">
                                  <p:stCondLst>
                                    <p:cond delay="0"/>
                                  </p:stCondLst>
                                  <p:childTnLst>
                                    <p:animMotion origin="layout" path="M 0.02362 -0.14213 L 0.20122 0.04537 " pathEditMode="relative" rAng="0" ptsTypes="AA">
                                      <p:cBhvr>
                                        <p:cTn id="1784" dur="3000" fill="hold"/>
                                        <p:tgtEl>
                                          <p:spTgt spid="20667"/>
                                        </p:tgtEl>
                                        <p:attrNameLst>
                                          <p:attrName>ppt_x</p:attrName>
                                          <p:attrName>ppt_y</p:attrName>
                                        </p:attrNameLst>
                                      </p:cBhvr>
                                      <p:rCtr x="89" y="94"/>
                                    </p:animMotion>
                                  </p:childTnLst>
                                </p:cTn>
                              </p:par>
                              <p:par>
                                <p:cTn id="1785" presetID="0" presetClass="path" presetSubtype="0" accel="50000" decel="50000" fill="hold" nodeType="withEffect">
                                  <p:stCondLst>
                                    <p:cond delay="500"/>
                                  </p:stCondLst>
                                  <p:childTnLst>
                                    <p:animMotion origin="layout" path="M 0.04201 -0.06643 L 0.05503 0.01898 " pathEditMode="relative" rAng="0" ptsTypes="AA">
                                      <p:cBhvr>
                                        <p:cTn id="1786" dur="2500" fill="hold"/>
                                        <p:tgtEl>
                                          <p:spTgt spid="20738"/>
                                        </p:tgtEl>
                                        <p:attrNameLst>
                                          <p:attrName>ppt_x</p:attrName>
                                          <p:attrName>ppt_y</p:attrName>
                                        </p:attrNameLst>
                                      </p:cBhvr>
                                      <p:rCtr x="6" y="43"/>
                                    </p:animMotion>
                                  </p:childTnLst>
                                </p:cTn>
                              </p:par>
                              <p:par>
                                <p:cTn id="1787" presetID="0" presetClass="path" presetSubtype="0" accel="50000" decel="50000" fill="hold" nodeType="withEffect">
                                  <p:stCondLst>
                                    <p:cond delay="0"/>
                                  </p:stCondLst>
                                  <p:childTnLst>
                                    <p:animMotion origin="layout" path="M -0.00746 0.02246 L 0.00972 -0.14282 " pathEditMode="relative" rAng="0" ptsTypes="AA">
                                      <p:cBhvr>
                                        <p:cTn id="1788" dur="2500" fill="hold"/>
                                        <p:tgtEl>
                                          <p:spTgt spid="20666"/>
                                        </p:tgtEl>
                                        <p:attrNameLst>
                                          <p:attrName>ppt_x</p:attrName>
                                          <p:attrName>ppt_y</p:attrName>
                                        </p:attrNameLst>
                                      </p:cBhvr>
                                      <p:rCtr x="9" y="-83"/>
                                    </p:animMotion>
                                  </p:childTnLst>
                                </p:cTn>
                              </p:par>
                              <p:par>
                                <p:cTn id="1789" presetID="26" presetClass="emph" presetSubtype="0" fill="hold" nodeType="withEffect">
                                  <p:stCondLst>
                                    <p:cond delay="3500"/>
                                  </p:stCondLst>
                                  <p:childTnLst>
                                    <p:animEffect transition="out" filter="fade">
                                      <p:cBhvr>
                                        <p:cTn id="1790" dur="500" tmFilter="0, 0; .2, .5; .8, .5; 1, 0"/>
                                        <p:tgtEl>
                                          <p:spTgt spid="20738"/>
                                        </p:tgtEl>
                                      </p:cBhvr>
                                    </p:animEffect>
                                    <p:animScale>
                                      <p:cBhvr>
                                        <p:cTn id="1791" dur="250" autoRev="1" fill="hold"/>
                                        <p:tgtEl>
                                          <p:spTgt spid="20738"/>
                                        </p:tgtEl>
                                      </p:cBhvr>
                                      <p:by x="105000" y="105000"/>
                                    </p:animScale>
                                  </p:childTnLst>
                                </p:cTn>
                              </p:par>
                              <p:par>
                                <p:cTn id="1792" presetID="26" presetClass="emph" presetSubtype="0" fill="hold" nodeType="withEffect">
                                  <p:stCondLst>
                                    <p:cond delay="3500"/>
                                  </p:stCondLst>
                                  <p:childTnLst>
                                    <p:animEffect transition="out" filter="fade">
                                      <p:cBhvr>
                                        <p:cTn id="1793" dur="500" tmFilter="0, 0; .2, .5; .8, .5; 1, 0"/>
                                        <p:tgtEl>
                                          <p:spTgt spid="20639"/>
                                        </p:tgtEl>
                                      </p:cBhvr>
                                    </p:animEffect>
                                    <p:animScale>
                                      <p:cBhvr>
                                        <p:cTn id="1794" dur="250" autoRev="1" fill="hold"/>
                                        <p:tgtEl>
                                          <p:spTgt spid="20639"/>
                                        </p:tgtEl>
                                      </p:cBhvr>
                                      <p:by x="105000" y="105000"/>
                                    </p:animScale>
                                  </p:childTnLst>
                                </p:cTn>
                              </p:par>
                              <p:par>
                                <p:cTn id="1795" presetID="26" presetClass="emph" presetSubtype="0" fill="hold" nodeType="withEffect">
                                  <p:stCondLst>
                                    <p:cond delay="3500"/>
                                  </p:stCondLst>
                                  <p:childTnLst>
                                    <p:animEffect transition="out" filter="fade">
                                      <p:cBhvr>
                                        <p:cTn id="1796" dur="500" tmFilter="0, 0; .2, .5; .8, .5; 1, 0"/>
                                        <p:tgtEl>
                                          <p:spTgt spid="20667"/>
                                        </p:tgtEl>
                                      </p:cBhvr>
                                    </p:animEffect>
                                    <p:animScale>
                                      <p:cBhvr>
                                        <p:cTn id="1797" dur="250" autoRev="1" fill="hold"/>
                                        <p:tgtEl>
                                          <p:spTgt spid="20667"/>
                                        </p:tgtEl>
                                      </p:cBhvr>
                                      <p:by x="105000" y="105000"/>
                                    </p:animScale>
                                  </p:childTnLst>
                                </p:cTn>
                              </p:par>
                              <p:par>
                                <p:cTn id="1798" presetID="26" presetClass="emph" presetSubtype="0" fill="hold" nodeType="withEffect">
                                  <p:stCondLst>
                                    <p:cond delay="3500"/>
                                  </p:stCondLst>
                                  <p:childTnLst>
                                    <p:animEffect transition="out" filter="fade">
                                      <p:cBhvr>
                                        <p:cTn id="1799" dur="500" tmFilter="0, 0; .2, .5; .8, .5; 1, 0"/>
                                        <p:tgtEl>
                                          <p:spTgt spid="20719"/>
                                        </p:tgtEl>
                                      </p:cBhvr>
                                    </p:animEffect>
                                    <p:animScale>
                                      <p:cBhvr>
                                        <p:cTn id="1800" dur="250" autoRev="1" fill="hold"/>
                                        <p:tgtEl>
                                          <p:spTgt spid="20719"/>
                                        </p:tgtEl>
                                      </p:cBhvr>
                                      <p:by x="105000" y="105000"/>
                                    </p:animScale>
                                  </p:childTnLst>
                                </p:cTn>
                              </p:par>
                              <p:par>
                                <p:cTn id="1801" presetID="26" presetClass="emph" presetSubtype="0" fill="hold" nodeType="withEffect">
                                  <p:stCondLst>
                                    <p:cond delay="3500"/>
                                  </p:stCondLst>
                                  <p:childTnLst>
                                    <p:animEffect transition="out" filter="fade">
                                      <p:cBhvr>
                                        <p:cTn id="1802" dur="500" tmFilter="0, 0; .2, .5; .8, .5; 1, 0"/>
                                        <p:tgtEl>
                                          <p:spTgt spid="20614"/>
                                        </p:tgtEl>
                                      </p:cBhvr>
                                    </p:animEffect>
                                    <p:animScale>
                                      <p:cBhvr>
                                        <p:cTn id="1803" dur="250" autoRev="1" fill="hold"/>
                                        <p:tgtEl>
                                          <p:spTgt spid="20614"/>
                                        </p:tgtEl>
                                      </p:cBhvr>
                                      <p:by x="105000" y="105000"/>
                                    </p:animScale>
                                  </p:childTnLst>
                                </p:cTn>
                              </p:par>
                              <p:par>
                                <p:cTn id="1804" presetID="26" presetClass="emph" presetSubtype="0" fill="hold" nodeType="withEffect">
                                  <p:stCondLst>
                                    <p:cond delay="3500"/>
                                  </p:stCondLst>
                                  <p:childTnLst>
                                    <p:animEffect transition="out" filter="fade">
                                      <p:cBhvr>
                                        <p:cTn id="1805" dur="500" tmFilter="0, 0; .2, .5; .8, .5; 1, 0"/>
                                        <p:tgtEl>
                                          <p:spTgt spid="20555"/>
                                        </p:tgtEl>
                                      </p:cBhvr>
                                    </p:animEffect>
                                    <p:animScale>
                                      <p:cBhvr>
                                        <p:cTn id="1806" dur="250" autoRev="1" fill="hold"/>
                                        <p:tgtEl>
                                          <p:spTgt spid="20555"/>
                                        </p:tgtEl>
                                      </p:cBhvr>
                                      <p:by x="105000" y="105000"/>
                                    </p:animScale>
                                  </p:childTnLst>
                                </p:cTn>
                              </p:par>
                              <p:par>
                                <p:cTn id="1807" presetID="26" presetClass="emph" presetSubtype="0" fill="hold" nodeType="withEffect">
                                  <p:stCondLst>
                                    <p:cond delay="3500"/>
                                  </p:stCondLst>
                                  <p:childTnLst>
                                    <p:animEffect transition="out" filter="fade">
                                      <p:cBhvr>
                                        <p:cTn id="1808" dur="500" tmFilter="0, 0; .2, .5; .8, .5; 1, 0"/>
                                        <p:tgtEl>
                                          <p:spTgt spid="20543"/>
                                        </p:tgtEl>
                                      </p:cBhvr>
                                    </p:animEffect>
                                    <p:animScale>
                                      <p:cBhvr>
                                        <p:cTn id="1809" dur="250" autoRev="1" fill="hold"/>
                                        <p:tgtEl>
                                          <p:spTgt spid="20543"/>
                                        </p:tgtEl>
                                      </p:cBhvr>
                                      <p:by x="105000" y="105000"/>
                                    </p:animScale>
                                  </p:childTnLst>
                                </p:cTn>
                              </p:par>
                              <p:par>
                                <p:cTn id="1810" presetID="32" presetClass="emph" presetSubtype="0" repeatCount="2000" fill="hold" nodeType="withEffect">
                                  <p:stCondLst>
                                    <p:cond delay="4000"/>
                                  </p:stCondLst>
                                  <p:childTnLst>
                                    <p:animClr clrSpc="rgb" dir="cw">
                                      <p:cBhvr override="childStyle">
                                        <p:cTn id="1811" dur="200" fill="hold"/>
                                        <p:tgtEl>
                                          <p:spTgt spid="20738"/>
                                        </p:tgtEl>
                                        <p:attrNameLst>
                                          <p:attrName>style.color</p:attrName>
                                        </p:attrNameLst>
                                      </p:cBhvr>
                                      <p:to>
                                        <a:srgbClr val="97DD97"/>
                                      </p:to>
                                    </p:animClr>
                                    <p:animClr clrSpc="rgb" dir="cw">
                                      <p:cBhvr>
                                        <p:cTn id="1812" dur="200" fill="hold"/>
                                        <p:tgtEl>
                                          <p:spTgt spid="20738"/>
                                        </p:tgtEl>
                                        <p:attrNameLst>
                                          <p:attrName>fillcolor</p:attrName>
                                        </p:attrNameLst>
                                      </p:cBhvr>
                                      <p:to>
                                        <a:srgbClr val="97DD97"/>
                                      </p:to>
                                    </p:animClr>
                                    <p:set>
                                      <p:cBhvr>
                                        <p:cTn id="1813" dur="200" fill="hold"/>
                                        <p:tgtEl>
                                          <p:spTgt spid="20738"/>
                                        </p:tgtEl>
                                        <p:attrNameLst>
                                          <p:attrName>fill.type</p:attrName>
                                        </p:attrNameLst>
                                      </p:cBhvr>
                                      <p:to>
                                        <p:strVal val="solid"/>
                                      </p:to>
                                    </p:set>
                                    <p:set>
                                      <p:cBhvr>
                                        <p:cTn id="1814" dur="200" fill="hold"/>
                                        <p:tgtEl>
                                          <p:spTgt spid="20738"/>
                                        </p:tgtEl>
                                        <p:attrNameLst>
                                          <p:attrName>fill.on</p:attrName>
                                        </p:attrNameLst>
                                      </p:cBhvr>
                                      <p:to>
                                        <p:strVal val="true"/>
                                      </p:to>
                                    </p:set>
                                    <p:animRot by="120000">
                                      <p:cBhvr>
                                        <p:cTn id="1815" dur="200" fill="hold">
                                          <p:stCondLst>
                                            <p:cond delay="0"/>
                                          </p:stCondLst>
                                        </p:cTn>
                                        <p:tgtEl>
                                          <p:spTgt spid="20738"/>
                                        </p:tgtEl>
                                        <p:attrNameLst>
                                          <p:attrName>r</p:attrName>
                                        </p:attrNameLst>
                                      </p:cBhvr>
                                    </p:animRot>
                                    <p:animRot by="-240000">
                                      <p:cBhvr>
                                        <p:cTn id="1816" dur="400" fill="hold">
                                          <p:stCondLst>
                                            <p:cond delay="400"/>
                                          </p:stCondLst>
                                        </p:cTn>
                                        <p:tgtEl>
                                          <p:spTgt spid="20738"/>
                                        </p:tgtEl>
                                        <p:attrNameLst>
                                          <p:attrName>r</p:attrName>
                                        </p:attrNameLst>
                                      </p:cBhvr>
                                    </p:animRot>
                                    <p:animRot by="240000">
                                      <p:cBhvr>
                                        <p:cTn id="1817" dur="400" fill="hold">
                                          <p:stCondLst>
                                            <p:cond delay="800"/>
                                          </p:stCondLst>
                                        </p:cTn>
                                        <p:tgtEl>
                                          <p:spTgt spid="20738"/>
                                        </p:tgtEl>
                                        <p:attrNameLst>
                                          <p:attrName>r</p:attrName>
                                        </p:attrNameLst>
                                      </p:cBhvr>
                                    </p:animRot>
                                    <p:animRot by="-240000">
                                      <p:cBhvr>
                                        <p:cTn id="1818" dur="400" fill="hold">
                                          <p:stCondLst>
                                            <p:cond delay="1200"/>
                                          </p:stCondLst>
                                        </p:cTn>
                                        <p:tgtEl>
                                          <p:spTgt spid="20738"/>
                                        </p:tgtEl>
                                        <p:attrNameLst>
                                          <p:attrName>r</p:attrName>
                                        </p:attrNameLst>
                                      </p:cBhvr>
                                    </p:animRot>
                                    <p:animRot by="120000">
                                      <p:cBhvr>
                                        <p:cTn id="1819" dur="400" fill="hold">
                                          <p:stCondLst>
                                            <p:cond delay="1600"/>
                                          </p:stCondLst>
                                        </p:cTn>
                                        <p:tgtEl>
                                          <p:spTgt spid="20738"/>
                                        </p:tgtEl>
                                        <p:attrNameLst>
                                          <p:attrName>r</p:attrName>
                                        </p:attrNameLst>
                                      </p:cBhvr>
                                    </p:animRot>
                                  </p:childTnLst>
                                </p:cTn>
                              </p:par>
                              <p:par>
                                <p:cTn id="1820" presetID="32" presetClass="emph" presetSubtype="0" repeatCount="2000" fill="hold" nodeType="withEffect">
                                  <p:stCondLst>
                                    <p:cond delay="4000"/>
                                  </p:stCondLst>
                                  <p:childTnLst>
                                    <p:animClr clrSpc="rgb" dir="cw">
                                      <p:cBhvr override="childStyle">
                                        <p:cTn id="1821" dur="200" fill="hold"/>
                                        <p:tgtEl>
                                          <p:spTgt spid="20667"/>
                                        </p:tgtEl>
                                        <p:attrNameLst>
                                          <p:attrName>style.color</p:attrName>
                                        </p:attrNameLst>
                                      </p:cBhvr>
                                      <p:to>
                                        <a:srgbClr val="97DD97"/>
                                      </p:to>
                                    </p:animClr>
                                    <p:animClr clrSpc="rgb" dir="cw">
                                      <p:cBhvr>
                                        <p:cTn id="1822" dur="200" fill="hold"/>
                                        <p:tgtEl>
                                          <p:spTgt spid="20667"/>
                                        </p:tgtEl>
                                        <p:attrNameLst>
                                          <p:attrName>fillcolor</p:attrName>
                                        </p:attrNameLst>
                                      </p:cBhvr>
                                      <p:to>
                                        <a:srgbClr val="97DD97"/>
                                      </p:to>
                                    </p:animClr>
                                    <p:set>
                                      <p:cBhvr>
                                        <p:cTn id="1823" dur="200" fill="hold"/>
                                        <p:tgtEl>
                                          <p:spTgt spid="20667"/>
                                        </p:tgtEl>
                                        <p:attrNameLst>
                                          <p:attrName>fill.type</p:attrName>
                                        </p:attrNameLst>
                                      </p:cBhvr>
                                      <p:to>
                                        <p:strVal val="solid"/>
                                      </p:to>
                                    </p:set>
                                    <p:set>
                                      <p:cBhvr>
                                        <p:cTn id="1824" dur="200" fill="hold"/>
                                        <p:tgtEl>
                                          <p:spTgt spid="20667"/>
                                        </p:tgtEl>
                                        <p:attrNameLst>
                                          <p:attrName>fill.on</p:attrName>
                                        </p:attrNameLst>
                                      </p:cBhvr>
                                      <p:to>
                                        <p:strVal val="true"/>
                                      </p:to>
                                    </p:set>
                                    <p:animRot by="120000">
                                      <p:cBhvr>
                                        <p:cTn id="1825" dur="200" fill="hold">
                                          <p:stCondLst>
                                            <p:cond delay="0"/>
                                          </p:stCondLst>
                                        </p:cTn>
                                        <p:tgtEl>
                                          <p:spTgt spid="20667"/>
                                        </p:tgtEl>
                                        <p:attrNameLst>
                                          <p:attrName>r</p:attrName>
                                        </p:attrNameLst>
                                      </p:cBhvr>
                                    </p:animRot>
                                    <p:animRot by="-240000">
                                      <p:cBhvr>
                                        <p:cTn id="1826" dur="400" fill="hold">
                                          <p:stCondLst>
                                            <p:cond delay="400"/>
                                          </p:stCondLst>
                                        </p:cTn>
                                        <p:tgtEl>
                                          <p:spTgt spid="20667"/>
                                        </p:tgtEl>
                                        <p:attrNameLst>
                                          <p:attrName>r</p:attrName>
                                        </p:attrNameLst>
                                      </p:cBhvr>
                                    </p:animRot>
                                    <p:animRot by="240000">
                                      <p:cBhvr>
                                        <p:cTn id="1827" dur="400" fill="hold">
                                          <p:stCondLst>
                                            <p:cond delay="800"/>
                                          </p:stCondLst>
                                        </p:cTn>
                                        <p:tgtEl>
                                          <p:spTgt spid="20667"/>
                                        </p:tgtEl>
                                        <p:attrNameLst>
                                          <p:attrName>r</p:attrName>
                                        </p:attrNameLst>
                                      </p:cBhvr>
                                    </p:animRot>
                                    <p:animRot by="-240000">
                                      <p:cBhvr>
                                        <p:cTn id="1828" dur="400" fill="hold">
                                          <p:stCondLst>
                                            <p:cond delay="1200"/>
                                          </p:stCondLst>
                                        </p:cTn>
                                        <p:tgtEl>
                                          <p:spTgt spid="20667"/>
                                        </p:tgtEl>
                                        <p:attrNameLst>
                                          <p:attrName>r</p:attrName>
                                        </p:attrNameLst>
                                      </p:cBhvr>
                                    </p:animRot>
                                    <p:animRot by="120000">
                                      <p:cBhvr>
                                        <p:cTn id="1829" dur="400" fill="hold">
                                          <p:stCondLst>
                                            <p:cond delay="1600"/>
                                          </p:stCondLst>
                                        </p:cTn>
                                        <p:tgtEl>
                                          <p:spTgt spid="20667"/>
                                        </p:tgtEl>
                                        <p:attrNameLst>
                                          <p:attrName>r</p:attrName>
                                        </p:attrNameLst>
                                      </p:cBhvr>
                                    </p:animRot>
                                  </p:childTnLst>
                                </p:cTn>
                              </p:par>
                              <p:par>
                                <p:cTn id="1830" presetID="32" presetClass="emph" presetSubtype="0" repeatCount="2000" fill="hold" nodeType="withEffect">
                                  <p:stCondLst>
                                    <p:cond delay="4000"/>
                                  </p:stCondLst>
                                  <p:childTnLst>
                                    <p:animClr clrSpc="rgb" dir="cw">
                                      <p:cBhvr override="childStyle">
                                        <p:cTn id="1831" dur="200" fill="hold"/>
                                        <p:tgtEl>
                                          <p:spTgt spid="20639"/>
                                        </p:tgtEl>
                                        <p:attrNameLst>
                                          <p:attrName>style.color</p:attrName>
                                        </p:attrNameLst>
                                      </p:cBhvr>
                                      <p:to>
                                        <a:srgbClr val="97DD97"/>
                                      </p:to>
                                    </p:animClr>
                                    <p:animClr clrSpc="rgb" dir="cw">
                                      <p:cBhvr>
                                        <p:cTn id="1832" dur="200" fill="hold"/>
                                        <p:tgtEl>
                                          <p:spTgt spid="20639"/>
                                        </p:tgtEl>
                                        <p:attrNameLst>
                                          <p:attrName>fillcolor</p:attrName>
                                        </p:attrNameLst>
                                      </p:cBhvr>
                                      <p:to>
                                        <a:srgbClr val="97DD97"/>
                                      </p:to>
                                    </p:animClr>
                                    <p:set>
                                      <p:cBhvr>
                                        <p:cTn id="1833" dur="200" fill="hold"/>
                                        <p:tgtEl>
                                          <p:spTgt spid="20639"/>
                                        </p:tgtEl>
                                        <p:attrNameLst>
                                          <p:attrName>fill.type</p:attrName>
                                        </p:attrNameLst>
                                      </p:cBhvr>
                                      <p:to>
                                        <p:strVal val="solid"/>
                                      </p:to>
                                    </p:set>
                                    <p:set>
                                      <p:cBhvr>
                                        <p:cTn id="1834" dur="200" fill="hold"/>
                                        <p:tgtEl>
                                          <p:spTgt spid="20639"/>
                                        </p:tgtEl>
                                        <p:attrNameLst>
                                          <p:attrName>fill.on</p:attrName>
                                        </p:attrNameLst>
                                      </p:cBhvr>
                                      <p:to>
                                        <p:strVal val="true"/>
                                      </p:to>
                                    </p:set>
                                    <p:animRot by="120000">
                                      <p:cBhvr>
                                        <p:cTn id="1835" dur="200" fill="hold">
                                          <p:stCondLst>
                                            <p:cond delay="0"/>
                                          </p:stCondLst>
                                        </p:cTn>
                                        <p:tgtEl>
                                          <p:spTgt spid="20639"/>
                                        </p:tgtEl>
                                        <p:attrNameLst>
                                          <p:attrName>r</p:attrName>
                                        </p:attrNameLst>
                                      </p:cBhvr>
                                    </p:animRot>
                                    <p:animRot by="-240000">
                                      <p:cBhvr>
                                        <p:cTn id="1836" dur="400" fill="hold">
                                          <p:stCondLst>
                                            <p:cond delay="400"/>
                                          </p:stCondLst>
                                        </p:cTn>
                                        <p:tgtEl>
                                          <p:spTgt spid="20639"/>
                                        </p:tgtEl>
                                        <p:attrNameLst>
                                          <p:attrName>r</p:attrName>
                                        </p:attrNameLst>
                                      </p:cBhvr>
                                    </p:animRot>
                                    <p:animRot by="240000">
                                      <p:cBhvr>
                                        <p:cTn id="1837" dur="400" fill="hold">
                                          <p:stCondLst>
                                            <p:cond delay="800"/>
                                          </p:stCondLst>
                                        </p:cTn>
                                        <p:tgtEl>
                                          <p:spTgt spid="20639"/>
                                        </p:tgtEl>
                                        <p:attrNameLst>
                                          <p:attrName>r</p:attrName>
                                        </p:attrNameLst>
                                      </p:cBhvr>
                                    </p:animRot>
                                    <p:animRot by="-240000">
                                      <p:cBhvr>
                                        <p:cTn id="1838" dur="400" fill="hold">
                                          <p:stCondLst>
                                            <p:cond delay="1200"/>
                                          </p:stCondLst>
                                        </p:cTn>
                                        <p:tgtEl>
                                          <p:spTgt spid="20639"/>
                                        </p:tgtEl>
                                        <p:attrNameLst>
                                          <p:attrName>r</p:attrName>
                                        </p:attrNameLst>
                                      </p:cBhvr>
                                    </p:animRot>
                                    <p:animRot by="120000">
                                      <p:cBhvr>
                                        <p:cTn id="1839" dur="400" fill="hold">
                                          <p:stCondLst>
                                            <p:cond delay="1600"/>
                                          </p:stCondLst>
                                        </p:cTn>
                                        <p:tgtEl>
                                          <p:spTgt spid="20639"/>
                                        </p:tgtEl>
                                        <p:attrNameLst>
                                          <p:attrName>r</p:attrName>
                                        </p:attrNameLst>
                                      </p:cBhvr>
                                    </p:animRot>
                                  </p:childTnLst>
                                </p:cTn>
                              </p:par>
                              <p:par>
                                <p:cTn id="1840" presetID="32" presetClass="emph" presetSubtype="0" repeatCount="2000" fill="hold" nodeType="withEffect">
                                  <p:stCondLst>
                                    <p:cond delay="4000"/>
                                  </p:stCondLst>
                                  <p:childTnLst>
                                    <p:animClr clrSpc="rgb" dir="cw">
                                      <p:cBhvr override="childStyle">
                                        <p:cTn id="1841" dur="200" fill="hold"/>
                                        <p:tgtEl>
                                          <p:spTgt spid="20719"/>
                                        </p:tgtEl>
                                        <p:attrNameLst>
                                          <p:attrName>style.color</p:attrName>
                                        </p:attrNameLst>
                                      </p:cBhvr>
                                      <p:to>
                                        <a:srgbClr val="97DD97"/>
                                      </p:to>
                                    </p:animClr>
                                    <p:animClr clrSpc="rgb" dir="cw">
                                      <p:cBhvr>
                                        <p:cTn id="1842" dur="200" fill="hold"/>
                                        <p:tgtEl>
                                          <p:spTgt spid="20719"/>
                                        </p:tgtEl>
                                        <p:attrNameLst>
                                          <p:attrName>fillcolor</p:attrName>
                                        </p:attrNameLst>
                                      </p:cBhvr>
                                      <p:to>
                                        <a:srgbClr val="97DD97"/>
                                      </p:to>
                                    </p:animClr>
                                    <p:set>
                                      <p:cBhvr>
                                        <p:cTn id="1843" dur="200" fill="hold"/>
                                        <p:tgtEl>
                                          <p:spTgt spid="20719"/>
                                        </p:tgtEl>
                                        <p:attrNameLst>
                                          <p:attrName>fill.type</p:attrName>
                                        </p:attrNameLst>
                                      </p:cBhvr>
                                      <p:to>
                                        <p:strVal val="solid"/>
                                      </p:to>
                                    </p:set>
                                    <p:set>
                                      <p:cBhvr>
                                        <p:cTn id="1844" dur="200" fill="hold"/>
                                        <p:tgtEl>
                                          <p:spTgt spid="20719"/>
                                        </p:tgtEl>
                                        <p:attrNameLst>
                                          <p:attrName>fill.on</p:attrName>
                                        </p:attrNameLst>
                                      </p:cBhvr>
                                      <p:to>
                                        <p:strVal val="true"/>
                                      </p:to>
                                    </p:set>
                                    <p:animRot by="120000">
                                      <p:cBhvr>
                                        <p:cTn id="1845" dur="200" fill="hold">
                                          <p:stCondLst>
                                            <p:cond delay="0"/>
                                          </p:stCondLst>
                                        </p:cTn>
                                        <p:tgtEl>
                                          <p:spTgt spid="20719"/>
                                        </p:tgtEl>
                                        <p:attrNameLst>
                                          <p:attrName>r</p:attrName>
                                        </p:attrNameLst>
                                      </p:cBhvr>
                                    </p:animRot>
                                    <p:animRot by="-240000">
                                      <p:cBhvr>
                                        <p:cTn id="1846" dur="400" fill="hold">
                                          <p:stCondLst>
                                            <p:cond delay="400"/>
                                          </p:stCondLst>
                                        </p:cTn>
                                        <p:tgtEl>
                                          <p:spTgt spid="20719"/>
                                        </p:tgtEl>
                                        <p:attrNameLst>
                                          <p:attrName>r</p:attrName>
                                        </p:attrNameLst>
                                      </p:cBhvr>
                                    </p:animRot>
                                    <p:animRot by="240000">
                                      <p:cBhvr>
                                        <p:cTn id="1847" dur="400" fill="hold">
                                          <p:stCondLst>
                                            <p:cond delay="800"/>
                                          </p:stCondLst>
                                        </p:cTn>
                                        <p:tgtEl>
                                          <p:spTgt spid="20719"/>
                                        </p:tgtEl>
                                        <p:attrNameLst>
                                          <p:attrName>r</p:attrName>
                                        </p:attrNameLst>
                                      </p:cBhvr>
                                    </p:animRot>
                                    <p:animRot by="-240000">
                                      <p:cBhvr>
                                        <p:cTn id="1848" dur="400" fill="hold">
                                          <p:stCondLst>
                                            <p:cond delay="1200"/>
                                          </p:stCondLst>
                                        </p:cTn>
                                        <p:tgtEl>
                                          <p:spTgt spid="20719"/>
                                        </p:tgtEl>
                                        <p:attrNameLst>
                                          <p:attrName>r</p:attrName>
                                        </p:attrNameLst>
                                      </p:cBhvr>
                                    </p:animRot>
                                    <p:animRot by="120000">
                                      <p:cBhvr>
                                        <p:cTn id="1849" dur="400" fill="hold">
                                          <p:stCondLst>
                                            <p:cond delay="1600"/>
                                          </p:stCondLst>
                                        </p:cTn>
                                        <p:tgtEl>
                                          <p:spTgt spid="20719"/>
                                        </p:tgtEl>
                                        <p:attrNameLst>
                                          <p:attrName>r</p:attrName>
                                        </p:attrNameLst>
                                      </p:cBhvr>
                                    </p:animRot>
                                  </p:childTnLst>
                                </p:cTn>
                              </p:par>
                              <p:par>
                                <p:cTn id="1850" presetID="32" presetClass="emph" presetSubtype="0" repeatCount="2000" fill="hold" nodeType="withEffect">
                                  <p:stCondLst>
                                    <p:cond delay="4000"/>
                                  </p:stCondLst>
                                  <p:childTnLst>
                                    <p:animClr clrSpc="rgb" dir="cw">
                                      <p:cBhvr override="childStyle">
                                        <p:cTn id="1851" dur="200" fill="hold"/>
                                        <p:tgtEl>
                                          <p:spTgt spid="20614"/>
                                        </p:tgtEl>
                                        <p:attrNameLst>
                                          <p:attrName>style.color</p:attrName>
                                        </p:attrNameLst>
                                      </p:cBhvr>
                                      <p:to>
                                        <a:srgbClr val="97DD97"/>
                                      </p:to>
                                    </p:animClr>
                                    <p:animClr clrSpc="rgb" dir="cw">
                                      <p:cBhvr>
                                        <p:cTn id="1852" dur="200" fill="hold"/>
                                        <p:tgtEl>
                                          <p:spTgt spid="20614"/>
                                        </p:tgtEl>
                                        <p:attrNameLst>
                                          <p:attrName>fillcolor</p:attrName>
                                        </p:attrNameLst>
                                      </p:cBhvr>
                                      <p:to>
                                        <a:srgbClr val="97DD97"/>
                                      </p:to>
                                    </p:animClr>
                                    <p:set>
                                      <p:cBhvr>
                                        <p:cTn id="1853" dur="200" fill="hold"/>
                                        <p:tgtEl>
                                          <p:spTgt spid="20614"/>
                                        </p:tgtEl>
                                        <p:attrNameLst>
                                          <p:attrName>fill.type</p:attrName>
                                        </p:attrNameLst>
                                      </p:cBhvr>
                                      <p:to>
                                        <p:strVal val="solid"/>
                                      </p:to>
                                    </p:set>
                                    <p:set>
                                      <p:cBhvr>
                                        <p:cTn id="1854" dur="200" fill="hold"/>
                                        <p:tgtEl>
                                          <p:spTgt spid="20614"/>
                                        </p:tgtEl>
                                        <p:attrNameLst>
                                          <p:attrName>fill.on</p:attrName>
                                        </p:attrNameLst>
                                      </p:cBhvr>
                                      <p:to>
                                        <p:strVal val="true"/>
                                      </p:to>
                                    </p:set>
                                    <p:animRot by="120000">
                                      <p:cBhvr>
                                        <p:cTn id="1855" dur="200" fill="hold">
                                          <p:stCondLst>
                                            <p:cond delay="0"/>
                                          </p:stCondLst>
                                        </p:cTn>
                                        <p:tgtEl>
                                          <p:spTgt spid="20614"/>
                                        </p:tgtEl>
                                        <p:attrNameLst>
                                          <p:attrName>r</p:attrName>
                                        </p:attrNameLst>
                                      </p:cBhvr>
                                    </p:animRot>
                                    <p:animRot by="-240000">
                                      <p:cBhvr>
                                        <p:cTn id="1856" dur="400" fill="hold">
                                          <p:stCondLst>
                                            <p:cond delay="400"/>
                                          </p:stCondLst>
                                        </p:cTn>
                                        <p:tgtEl>
                                          <p:spTgt spid="20614"/>
                                        </p:tgtEl>
                                        <p:attrNameLst>
                                          <p:attrName>r</p:attrName>
                                        </p:attrNameLst>
                                      </p:cBhvr>
                                    </p:animRot>
                                    <p:animRot by="240000">
                                      <p:cBhvr>
                                        <p:cTn id="1857" dur="400" fill="hold">
                                          <p:stCondLst>
                                            <p:cond delay="800"/>
                                          </p:stCondLst>
                                        </p:cTn>
                                        <p:tgtEl>
                                          <p:spTgt spid="20614"/>
                                        </p:tgtEl>
                                        <p:attrNameLst>
                                          <p:attrName>r</p:attrName>
                                        </p:attrNameLst>
                                      </p:cBhvr>
                                    </p:animRot>
                                    <p:animRot by="-240000">
                                      <p:cBhvr>
                                        <p:cTn id="1858" dur="400" fill="hold">
                                          <p:stCondLst>
                                            <p:cond delay="1200"/>
                                          </p:stCondLst>
                                        </p:cTn>
                                        <p:tgtEl>
                                          <p:spTgt spid="20614"/>
                                        </p:tgtEl>
                                        <p:attrNameLst>
                                          <p:attrName>r</p:attrName>
                                        </p:attrNameLst>
                                      </p:cBhvr>
                                    </p:animRot>
                                    <p:animRot by="120000">
                                      <p:cBhvr>
                                        <p:cTn id="1859" dur="400" fill="hold">
                                          <p:stCondLst>
                                            <p:cond delay="1600"/>
                                          </p:stCondLst>
                                        </p:cTn>
                                        <p:tgtEl>
                                          <p:spTgt spid="20614"/>
                                        </p:tgtEl>
                                        <p:attrNameLst>
                                          <p:attrName>r</p:attrName>
                                        </p:attrNameLst>
                                      </p:cBhvr>
                                    </p:animRot>
                                  </p:childTnLst>
                                </p:cTn>
                              </p:par>
                              <p:par>
                                <p:cTn id="1860" presetID="32" presetClass="emph" presetSubtype="0" repeatCount="2000" fill="hold" nodeType="withEffect">
                                  <p:stCondLst>
                                    <p:cond delay="4000"/>
                                  </p:stCondLst>
                                  <p:childTnLst>
                                    <p:animClr clrSpc="rgb" dir="cw">
                                      <p:cBhvr override="childStyle">
                                        <p:cTn id="1861" dur="200" fill="hold"/>
                                        <p:tgtEl>
                                          <p:spTgt spid="20555"/>
                                        </p:tgtEl>
                                        <p:attrNameLst>
                                          <p:attrName>style.color</p:attrName>
                                        </p:attrNameLst>
                                      </p:cBhvr>
                                      <p:to>
                                        <a:srgbClr val="97DD97"/>
                                      </p:to>
                                    </p:animClr>
                                    <p:animClr clrSpc="rgb" dir="cw">
                                      <p:cBhvr>
                                        <p:cTn id="1862" dur="200" fill="hold"/>
                                        <p:tgtEl>
                                          <p:spTgt spid="20555"/>
                                        </p:tgtEl>
                                        <p:attrNameLst>
                                          <p:attrName>fillcolor</p:attrName>
                                        </p:attrNameLst>
                                      </p:cBhvr>
                                      <p:to>
                                        <a:srgbClr val="97DD97"/>
                                      </p:to>
                                    </p:animClr>
                                    <p:set>
                                      <p:cBhvr>
                                        <p:cTn id="1863" dur="200" fill="hold"/>
                                        <p:tgtEl>
                                          <p:spTgt spid="20555"/>
                                        </p:tgtEl>
                                        <p:attrNameLst>
                                          <p:attrName>fill.type</p:attrName>
                                        </p:attrNameLst>
                                      </p:cBhvr>
                                      <p:to>
                                        <p:strVal val="solid"/>
                                      </p:to>
                                    </p:set>
                                    <p:set>
                                      <p:cBhvr>
                                        <p:cTn id="1864" dur="200" fill="hold"/>
                                        <p:tgtEl>
                                          <p:spTgt spid="20555"/>
                                        </p:tgtEl>
                                        <p:attrNameLst>
                                          <p:attrName>fill.on</p:attrName>
                                        </p:attrNameLst>
                                      </p:cBhvr>
                                      <p:to>
                                        <p:strVal val="true"/>
                                      </p:to>
                                    </p:set>
                                    <p:animRot by="120000">
                                      <p:cBhvr>
                                        <p:cTn id="1865" dur="200" fill="hold">
                                          <p:stCondLst>
                                            <p:cond delay="0"/>
                                          </p:stCondLst>
                                        </p:cTn>
                                        <p:tgtEl>
                                          <p:spTgt spid="20555"/>
                                        </p:tgtEl>
                                        <p:attrNameLst>
                                          <p:attrName>r</p:attrName>
                                        </p:attrNameLst>
                                      </p:cBhvr>
                                    </p:animRot>
                                    <p:animRot by="-240000">
                                      <p:cBhvr>
                                        <p:cTn id="1866" dur="400" fill="hold">
                                          <p:stCondLst>
                                            <p:cond delay="400"/>
                                          </p:stCondLst>
                                        </p:cTn>
                                        <p:tgtEl>
                                          <p:spTgt spid="20555"/>
                                        </p:tgtEl>
                                        <p:attrNameLst>
                                          <p:attrName>r</p:attrName>
                                        </p:attrNameLst>
                                      </p:cBhvr>
                                    </p:animRot>
                                    <p:animRot by="240000">
                                      <p:cBhvr>
                                        <p:cTn id="1867" dur="400" fill="hold">
                                          <p:stCondLst>
                                            <p:cond delay="800"/>
                                          </p:stCondLst>
                                        </p:cTn>
                                        <p:tgtEl>
                                          <p:spTgt spid="20555"/>
                                        </p:tgtEl>
                                        <p:attrNameLst>
                                          <p:attrName>r</p:attrName>
                                        </p:attrNameLst>
                                      </p:cBhvr>
                                    </p:animRot>
                                    <p:animRot by="-240000">
                                      <p:cBhvr>
                                        <p:cTn id="1868" dur="400" fill="hold">
                                          <p:stCondLst>
                                            <p:cond delay="1200"/>
                                          </p:stCondLst>
                                        </p:cTn>
                                        <p:tgtEl>
                                          <p:spTgt spid="20555"/>
                                        </p:tgtEl>
                                        <p:attrNameLst>
                                          <p:attrName>r</p:attrName>
                                        </p:attrNameLst>
                                      </p:cBhvr>
                                    </p:animRot>
                                    <p:animRot by="120000">
                                      <p:cBhvr>
                                        <p:cTn id="1869" dur="400" fill="hold">
                                          <p:stCondLst>
                                            <p:cond delay="1600"/>
                                          </p:stCondLst>
                                        </p:cTn>
                                        <p:tgtEl>
                                          <p:spTgt spid="20555"/>
                                        </p:tgtEl>
                                        <p:attrNameLst>
                                          <p:attrName>r</p:attrName>
                                        </p:attrNameLst>
                                      </p:cBhvr>
                                    </p:animRot>
                                  </p:childTnLst>
                                </p:cTn>
                              </p:par>
                              <p:par>
                                <p:cTn id="1870" presetID="32" presetClass="emph" presetSubtype="0" repeatCount="2000" fill="hold" nodeType="withEffect">
                                  <p:stCondLst>
                                    <p:cond delay="4000"/>
                                  </p:stCondLst>
                                  <p:childTnLst>
                                    <p:animClr clrSpc="rgb" dir="cw">
                                      <p:cBhvr override="childStyle">
                                        <p:cTn id="1871" dur="200" fill="hold"/>
                                        <p:tgtEl>
                                          <p:spTgt spid="20543"/>
                                        </p:tgtEl>
                                        <p:attrNameLst>
                                          <p:attrName>style.color</p:attrName>
                                        </p:attrNameLst>
                                      </p:cBhvr>
                                      <p:to>
                                        <a:srgbClr val="97DD97"/>
                                      </p:to>
                                    </p:animClr>
                                    <p:animClr clrSpc="rgb" dir="cw">
                                      <p:cBhvr>
                                        <p:cTn id="1872" dur="200" fill="hold"/>
                                        <p:tgtEl>
                                          <p:spTgt spid="20543"/>
                                        </p:tgtEl>
                                        <p:attrNameLst>
                                          <p:attrName>fillcolor</p:attrName>
                                        </p:attrNameLst>
                                      </p:cBhvr>
                                      <p:to>
                                        <a:srgbClr val="97DD97"/>
                                      </p:to>
                                    </p:animClr>
                                    <p:set>
                                      <p:cBhvr>
                                        <p:cTn id="1873" dur="200" fill="hold"/>
                                        <p:tgtEl>
                                          <p:spTgt spid="20543"/>
                                        </p:tgtEl>
                                        <p:attrNameLst>
                                          <p:attrName>fill.type</p:attrName>
                                        </p:attrNameLst>
                                      </p:cBhvr>
                                      <p:to>
                                        <p:strVal val="solid"/>
                                      </p:to>
                                    </p:set>
                                    <p:set>
                                      <p:cBhvr>
                                        <p:cTn id="1874" dur="200" fill="hold"/>
                                        <p:tgtEl>
                                          <p:spTgt spid="20543"/>
                                        </p:tgtEl>
                                        <p:attrNameLst>
                                          <p:attrName>fill.on</p:attrName>
                                        </p:attrNameLst>
                                      </p:cBhvr>
                                      <p:to>
                                        <p:strVal val="true"/>
                                      </p:to>
                                    </p:set>
                                    <p:animRot by="120000">
                                      <p:cBhvr>
                                        <p:cTn id="1875" dur="200" fill="hold">
                                          <p:stCondLst>
                                            <p:cond delay="0"/>
                                          </p:stCondLst>
                                        </p:cTn>
                                        <p:tgtEl>
                                          <p:spTgt spid="20543"/>
                                        </p:tgtEl>
                                        <p:attrNameLst>
                                          <p:attrName>r</p:attrName>
                                        </p:attrNameLst>
                                      </p:cBhvr>
                                    </p:animRot>
                                    <p:animRot by="-240000">
                                      <p:cBhvr>
                                        <p:cTn id="1876" dur="400" fill="hold">
                                          <p:stCondLst>
                                            <p:cond delay="400"/>
                                          </p:stCondLst>
                                        </p:cTn>
                                        <p:tgtEl>
                                          <p:spTgt spid="20543"/>
                                        </p:tgtEl>
                                        <p:attrNameLst>
                                          <p:attrName>r</p:attrName>
                                        </p:attrNameLst>
                                      </p:cBhvr>
                                    </p:animRot>
                                    <p:animRot by="240000">
                                      <p:cBhvr>
                                        <p:cTn id="1877" dur="400" fill="hold">
                                          <p:stCondLst>
                                            <p:cond delay="800"/>
                                          </p:stCondLst>
                                        </p:cTn>
                                        <p:tgtEl>
                                          <p:spTgt spid="20543"/>
                                        </p:tgtEl>
                                        <p:attrNameLst>
                                          <p:attrName>r</p:attrName>
                                        </p:attrNameLst>
                                      </p:cBhvr>
                                    </p:animRot>
                                    <p:animRot by="-240000">
                                      <p:cBhvr>
                                        <p:cTn id="1878" dur="400" fill="hold">
                                          <p:stCondLst>
                                            <p:cond delay="1200"/>
                                          </p:stCondLst>
                                        </p:cTn>
                                        <p:tgtEl>
                                          <p:spTgt spid="20543"/>
                                        </p:tgtEl>
                                        <p:attrNameLst>
                                          <p:attrName>r</p:attrName>
                                        </p:attrNameLst>
                                      </p:cBhvr>
                                    </p:animRot>
                                    <p:animRot by="120000">
                                      <p:cBhvr>
                                        <p:cTn id="1879" dur="400" fill="hold">
                                          <p:stCondLst>
                                            <p:cond delay="1600"/>
                                          </p:stCondLst>
                                        </p:cTn>
                                        <p:tgtEl>
                                          <p:spTgt spid="20543"/>
                                        </p:tgtEl>
                                        <p:attrNameLst>
                                          <p:attrName>r</p:attrName>
                                        </p:attrNameLst>
                                      </p:cBhvr>
                                    </p:animRot>
                                  </p:childTnLst>
                                </p:cTn>
                              </p:par>
                              <p:par>
                                <p:cTn id="1880" presetID="0" presetClass="path" presetSubtype="0" accel="50000" decel="50000" fill="hold" nodeType="withEffect">
                                  <p:stCondLst>
                                    <p:cond delay="6000"/>
                                  </p:stCondLst>
                                  <p:childTnLst>
                                    <p:animMotion origin="layout" path="M 0.0882 -0.0125 L 0.09185 -0.00208 " pathEditMode="relative" rAng="0" ptsTypes="AA">
                                      <p:cBhvr>
                                        <p:cTn id="1881" dur="2000" fill="hold"/>
                                        <p:tgtEl>
                                          <p:spTgt spid="20639"/>
                                        </p:tgtEl>
                                        <p:attrNameLst>
                                          <p:attrName>ppt_x</p:attrName>
                                          <p:attrName>ppt_y</p:attrName>
                                        </p:attrNameLst>
                                      </p:cBhvr>
                                      <p:rCtr x="2" y="5"/>
                                    </p:animMotion>
                                  </p:childTnLst>
                                </p:cTn>
                              </p:par>
                              <p:par>
                                <p:cTn id="1882" presetID="0" presetClass="path" presetSubtype="0" accel="50000" decel="50000" fill="hold" nodeType="withEffect">
                                  <p:stCondLst>
                                    <p:cond delay="6000"/>
                                  </p:stCondLst>
                                  <p:childTnLst>
                                    <p:animMotion origin="layout" path="M 0.20122 0.04607 L 0.20487 0.05509 " pathEditMode="relative" rAng="0" ptsTypes="AA">
                                      <p:cBhvr>
                                        <p:cTn id="1883" dur="2000" fill="hold"/>
                                        <p:tgtEl>
                                          <p:spTgt spid="20667"/>
                                        </p:tgtEl>
                                        <p:attrNameLst>
                                          <p:attrName>ppt_x</p:attrName>
                                          <p:attrName>ppt_y</p:attrName>
                                        </p:attrNameLst>
                                      </p:cBhvr>
                                      <p:rCtr x="2" y="4"/>
                                    </p:animMotion>
                                  </p:childTnLst>
                                </p:cTn>
                              </p:par>
                              <p:par>
                                <p:cTn id="1884" presetID="0" presetClass="path" presetSubtype="0" accel="50000" decel="50000" fill="hold" nodeType="withEffect">
                                  <p:stCondLst>
                                    <p:cond delay="5000"/>
                                  </p:stCondLst>
                                  <p:childTnLst>
                                    <p:animMotion origin="layout" path="M 0.02118 0.02431 L 0.09462 0.02431 L 0.1165 0.00347 " pathEditMode="relative" rAng="0" ptsTypes="AAA">
                                      <p:cBhvr>
                                        <p:cTn id="1885" dur="3000" fill="hold"/>
                                        <p:tgtEl>
                                          <p:spTgt spid="20555"/>
                                        </p:tgtEl>
                                        <p:attrNameLst>
                                          <p:attrName>ppt_x</p:attrName>
                                          <p:attrName>ppt_y</p:attrName>
                                        </p:attrNameLst>
                                      </p:cBhvr>
                                      <p:rCtr x="48" y="-10"/>
                                    </p:animMotion>
                                  </p:childTnLst>
                                </p:cTn>
                              </p:par>
                              <p:par>
                                <p:cTn id="1886" presetID="0" presetClass="path" presetSubtype="0" accel="50000" decel="50000" fill="hold" nodeType="withEffect">
                                  <p:stCondLst>
                                    <p:cond delay="7000"/>
                                  </p:stCondLst>
                                  <p:childTnLst>
                                    <p:animMotion origin="layout" path="M 0.03681 0.01042 C 0.03507 0.01667 0.03299 0.04259 0.02639 0.04861 C 0.01979 0.05463 0.00365 0.04699 -0.00225 0.04653 " pathEditMode="relative" rAng="0" ptsTypes="aaa">
                                      <p:cBhvr>
                                        <p:cTn id="1887" dur="1000" fill="hold"/>
                                        <p:tgtEl>
                                          <p:spTgt spid="20614"/>
                                        </p:tgtEl>
                                        <p:attrNameLst>
                                          <p:attrName>ppt_x</p:attrName>
                                          <p:attrName>ppt_y</p:attrName>
                                        </p:attrNameLst>
                                      </p:cBhvr>
                                      <p:rCtr x="-20" y="22"/>
                                    </p:animMotion>
                                  </p:childTnLst>
                                </p:cTn>
                              </p:par>
                              <p:par>
                                <p:cTn id="1888" presetID="26" presetClass="emph" presetSubtype="0" fill="hold" nodeType="withEffect">
                                  <p:stCondLst>
                                    <p:cond delay="8000"/>
                                  </p:stCondLst>
                                  <p:childTnLst>
                                    <p:animEffect transition="out" filter="fade">
                                      <p:cBhvr>
                                        <p:cTn id="1889" dur="500" tmFilter="0, 0; .2, .5; .8, .5; 1, 0"/>
                                        <p:tgtEl>
                                          <p:spTgt spid="20614"/>
                                        </p:tgtEl>
                                      </p:cBhvr>
                                    </p:animEffect>
                                    <p:animScale>
                                      <p:cBhvr>
                                        <p:cTn id="1890" dur="250" autoRev="1" fill="hold"/>
                                        <p:tgtEl>
                                          <p:spTgt spid="20614"/>
                                        </p:tgtEl>
                                      </p:cBhvr>
                                      <p:by x="105000" y="105000"/>
                                    </p:animScale>
                                  </p:childTnLst>
                                </p:cTn>
                              </p:par>
                              <p:par>
                                <p:cTn id="1891" presetID="26" presetClass="emph" presetSubtype="0" fill="hold" nodeType="withEffect">
                                  <p:stCondLst>
                                    <p:cond delay="8000"/>
                                  </p:stCondLst>
                                  <p:childTnLst>
                                    <p:animEffect transition="out" filter="fade">
                                      <p:cBhvr>
                                        <p:cTn id="1892" dur="500" tmFilter="0, 0; .2, .5; .8, .5; 1, 0"/>
                                        <p:tgtEl>
                                          <p:spTgt spid="20639"/>
                                        </p:tgtEl>
                                      </p:cBhvr>
                                    </p:animEffect>
                                    <p:animScale>
                                      <p:cBhvr>
                                        <p:cTn id="1893" dur="250" autoRev="1" fill="hold"/>
                                        <p:tgtEl>
                                          <p:spTgt spid="20639"/>
                                        </p:tgtEl>
                                      </p:cBhvr>
                                      <p:by x="105000" y="105000"/>
                                    </p:animScale>
                                  </p:childTnLst>
                                </p:cTn>
                              </p:par>
                              <p:par>
                                <p:cTn id="1894" presetID="26" presetClass="emph" presetSubtype="0" fill="hold" nodeType="withEffect">
                                  <p:stCondLst>
                                    <p:cond delay="8000"/>
                                  </p:stCondLst>
                                  <p:childTnLst>
                                    <p:animEffect transition="out" filter="fade">
                                      <p:cBhvr>
                                        <p:cTn id="1895" dur="500" tmFilter="0, 0; .2, .5; .8, .5; 1, 0"/>
                                        <p:tgtEl>
                                          <p:spTgt spid="20667"/>
                                        </p:tgtEl>
                                      </p:cBhvr>
                                    </p:animEffect>
                                    <p:animScale>
                                      <p:cBhvr>
                                        <p:cTn id="1896" dur="250" autoRev="1" fill="hold"/>
                                        <p:tgtEl>
                                          <p:spTgt spid="20667"/>
                                        </p:tgtEl>
                                      </p:cBhvr>
                                      <p:by x="105000" y="105000"/>
                                    </p:animScale>
                                  </p:childTnLst>
                                </p:cTn>
                              </p:par>
                              <p:par>
                                <p:cTn id="1897" presetID="0" presetClass="path" presetSubtype="0" accel="50000" decel="50000" fill="hold" nodeType="withEffect">
                                  <p:stCondLst>
                                    <p:cond delay="5000"/>
                                  </p:stCondLst>
                                  <p:childTnLst>
                                    <p:animMotion origin="layout" path="M -0.22274 0.14838 L -0.2092 0.15879 " pathEditMode="relative" rAng="0" ptsTypes="AA">
                                      <p:cBhvr>
                                        <p:cTn id="1898" dur="2000" fill="hold"/>
                                        <p:tgtEl>
                                          <p:spTgt spid="20543"/>
                                        </p:tgtEl>
                                        <p:attrNameLst>
                                          <p:attrName>ppt_x</p:attrName>
                                          <p:attrName>ppt_y</p:attrName>
                                        </p:attrNameLst>
                                      </p:cBhvr>
                                      <p:rCtr x="7" y="5"/>
                                    </p:animMotion>
                                  </p:childTnLst>
                                </p:cTn>
                              </p:par>
                              <p:par>
                                <p:cTn id="1899" presetID="0" presetClass="path" presetSubtype="0" accel="50000" decel="50000" fill="hold" nodeType="withEffect">
                                  <p:stCondLst>
                                    <p:cond delay="0"/>
                                  </p:stCondLst>
                                  <p:childTnLst>
                                    <p:animMotion origin="layout" path="M 0.21354 0.27245 L 0.23281 0.25301 " pathEditMode="relative" rAng="0" ptsTypes="AA">
                                      <p:cBhvr>
                                        <p:cTn id="1900" dur="3200" fill="hold"/>
                                        <p:tgtEl>
                                          <p:spTgt spid="20638"/>
                                        </p:tgtEl>
                                        <p:attrNameLst>
                                          <p:attrName>ppt_x</p:attrName>
                                          <p:attrName>ppt_y</p:attrName>
                                        </p:attrNameLst>
                                      </p:cBhvr>
                                      <p:rCtr x="10" y="-10"/>
                                    </p:animMotion>
                                  </p:childTnLst>
                                </p:cTn>
                              </p:par>
                              <p:par>
                                <p:cTn id="1901" presetID="0" presetClass="path" presetSubtype="0" accel="50000" decel="50000" fill="hold" nodeType="withEffect">
                                  <p:stCondLst>
                                    <p:cond delay="1500"/>
                                  </p:stCondLst>
                                  <p:childTnLst>
                                    <p:animMotion origin="layout" path="M 0.1085 0.01111 L 0.22552 0.05555 " pathEditMode="relative" rAng="0" ptsTypes="AA">
                                      <p:cBhvr>
                                        <p:cTn id="1902" dur="1800" fill="hold"/>
                                        <p:tgtEl>
                                          <p:spTgt spid="20691"/>
                                        </p:tgtEl>
                                        <p:attrNameLst>
                                          <p:attrName>ppt_x</p:attrName>
                                          <p:attrName>ppt_y</p:attrName>
                                        </p:attrNameLst>
                                      </p:cBhvr>
                                      <p:rCtr x="59" y="22"/>
                                    </p:animMotion>
                                  </p:childTnLst>
                                </p:cTn>
                              </p:par>
                              <p:par>
                                <p:cTn id="1903" presetID="0" presetClass="path" presetSubtype="0" accel="50000" decel="50000" fill="hold" nodeType="withEffect">
                                  <p:stCondLst>
                                    <p:cond delay="2500"/>
                                  </p:stCondLst>
                                  <p:childTnLst>
                                    <p:animMotion origin="layout" path="M 0.28629 0.26713 L 0.29879 0.28519 " pathEditMode="relative" rAng="0" ptsTypes="AA">
                                      <p:cBhvr>
                                        <p:cTn id="1904" dur="700" fill="hold"/>
                                        <p:tgtEl>
                                          <p:spTgt spid="20645"/>
                                        </p:tgtEl>
                                        <p:attrNameLst>
                                          <p:attrName>ppt_x</p:attrName>
                                          <p:attrName>ppt_y</p:attrName>
                                        </p:attrNameLst>
                                      </p:cBhvr>
                                      <p:rCtr x="6" y="9"/>
                                    </p:animMotion>
                                  </p:childTnLst>
                                </p:cTn>
                              </p:par>
                              <p:par>
                                <p:cTn id="1905" presetID="26" presetClass="emph" presetSubtype="0" fill="hold" nodeType="withEffect">
                                  <p:stCondLst>
                                    <p:cond delay="3100"/>
                                  </p:stCondLst>
                                  <p:childTnLst>
                                    <p:animEffect transition="out" filter="fade">
                                      <p:cBhvr>
                                        <p:cTn id="1906" dur="500" tmFilter="0, 0; .2, .5; .8, .5; 1, 0"/>
                                        <p:tgtEl>
                                          <p:spTgt spid="20691"/>
                                        </p:tgtEl>
                                      </p:cBhvr>
                                    </p:animEffect>
                                    <p:animScale>
                                      <p:cBhvr>
                                        <p:cTn id="1907" dur="250" autoRev="1" fill="hold"/>
                                        <p:tgtEl>
                                          <p:spTgt spid="20691"/>
                                        </p:tgtEl>
                                      </p:cBhvr>
                                      <p:by x="105000" y="105000"/>
                                    </p:animScale>
                                  </p:childTnLst>
                                </p:cTn>
                              </p:par>
                              <p:par>
                                <p:cTn id="1908" presetID="26" presetClass="emph" presetSubtype="0" fill="hold" nodeType="withEffect">
                                  <p:stCondLst>
                                    <p:cond delay="3200"/>
                                  </p:stCondLst>
                                  <p:childTnLst>
                                    <p:animEffect transition="out" filter="fade">
                                      <p:cBhvr>
                                        <p:cTn id="1909" dur="500" tmFilter="0, 0; .2, .5; .8, .5; 1, 0"/>
                                        <p:tgtEl>
                                          <p:spTgt spid="20638"/>
                                        </p:tgtEl>
                                      </p:cBhvr>
                                    </p:animEffect>
                                    <p:animScale>
                                      <p:cBhvr>
                                        <p:cTn id="1910" dur="250" autoRev="1" fill="hold"/>
                                        <p:tgtEl>
                                          <p:spTgt spid="20638"/>
                                        </p:tgtEl>
                                      </p:cBhvr>
                                      <p:by x="105000" y="105000"/>
                                    </p:animScale>
                                  </p:childTnLst>
                                </p:cTn>
                              </p:par>
                              <p:par>
                                <p:cTn id="1911" presetID="26" presetClass="emph" presetSubtype="0" fill="hold" nodeType="withEffect">
                                  <p:stCondLst>
                                    <p:cond delay="3500"/>
                                  </p:stCondLst>
                                  <p:childTnLst>
                                    <p:animEffect transition="out" filter="fade">
                                      <p:cBhvr>
                                        <p:cTn id="1912" dur="500" tmFilter="0, 0; .2, .5; .8, .5; 1, 0"/>
                                        <p:tgtEl>
                                          <p:spTgt spid="20645"/>
                                        </p:tgtEl>
                                      </p:cBhvr>
                                    </p:animEffect>
                                    <p:animScale>
                                      <p:cBhvr>
                                        <p:cTn id="1913" dur="250" autoRev="1" fill="hold"/>
                                        <p:tgtEl>
                                          <p:spTgt spid="20645"/>
                                        </p:tgtEl>
                                      </p:cBhvr>
                                      <p:by x="105000" y="105000"/>
                                    </p:animScale>
                                  </p:childTnLst>
                                </p:cTn>
                              </p:par>
                              <p:par>
                                <p:cTn id="1914" presetID="26" presetClass="emph" presetSubtype="0" fill="hold" nodeType="withEffect">
                                  <p:stCondLst>
                                    <p:cond delay="3500"/>
                                  </p:stCondLst>
                                  <p:childTnLst>
                                    <p:animEffect transition="out" filter="fade">
                                      <p:cBhvr>
                                        <p:cTn id="1915" dur="500" tmFilter="0, 0; .2, .5; .8, .5; 1, 0"/>
                                        <p:tgtEl>
                                          <p:spTgt spid="20540"/>
                                        </p:tgtEl>
                                      </p:cBhvr>
                                    </p:animEffect>
                                    <p:animScale>
                                      <p:cBhvr>
                                        <p:cTn id="1916" dur="250" autoRev="1" fill="hold"/>
                                        <p:tgtEl>
                                          <p:spTgt spid="20540"/>
                                        </p:tgtEl>
                                      </p:cBhvr>
                                      <p:by x="105000" y="105000"/>
                                    </p:animScale>
                                  </p:childTnLst>
                                </p:cTn>
                              </p:par>
                              <p:par>
                                <p:cTn id="1917" presetID="26" presetClass="emph" presetSubtype="0" fill="hold" nodeType="withEffect">
                                  <p:stCondLst>
                                    <p:cond delay="3200"/>
                                  </p:stCondLst>
                                  <p:childTnLst>
                                    <p:animEffect transition="out" filter="fade">
                                      <p:cBhvr>
                                        <p:cTn id="1918" dur="500" tmFilter="0, 0; .2, .5; .8, .5; 1, 0"/>
                                        <p:tgtEl>
                                          <p:spTgt spid="20547"/>
                                        </p:tgtEl>
                                      </p:cBhvr>
                                    </p:animEffect>
                                    <p:animScale>
                                      <p:cBhvr>
                                        <p:cTn id="1919" dur="250" autoRev="1" fill="hold"/>
                                        <p:tgtEl>
                                          <p:spTgt spid="20547"/>
                                        </p:tgtEl>
                                      </p:cBhvr>
                                      <p:by x="105000" y="105000"/>
                                    </p:animScale>
                                  </p:childTnLst>
                                </p:cTn>
                              </p:par>
                              <p:par>
                                <p:cTn id="1920" presetID="26" presetClass="emph" presetSubtype="0" fill="hold" nodeType="withEffect">
                                  <p:stCondLst>
                                    <p:cond delay="3300"/>
                                  </p:stCondLst>
                                  <p:childTnLst>
                                    <p:animEffect transition="out" filter="fade">
                                      <p:cBhvr>
                                        <p:cTn id="1921" dur="500" tmFilter="0, 0; .2, .5; .8, .5; 1, 0"/>
                                        <p:tgtEl>
                                          <p:spTgt spid="20640"/>
                                        </p:tgtEl>
                                      </p:cBhvr>
                                    </p:animEffect>
                                    <p:animScale>
                                      <p:cBhvr>
                                        <p:cTn id="1922" dur="250" autoRev="1" fill="hold"/>
                                        <p:tgtEl>
                                          <p:spTgt spid="20640"/>
                                        </p:tgtEl>
                                      </p:cBhvr>
                                      <p:by x="105000" y="105000"/>
                                    </p:animScale>
                                  </p:childTnLst>
                                </p:cTn>
                              </p:par>
                              <p:par>
                                <p:cTn id="1923" presetID="26" presetClass="emph" presetSubtype="0" fill="hold" nodeType="withEffect">
                                  <p:stCondLst>
                                    <p:cond delay="3800"/>
                                  </p:stCondLst>
                                  <p:childTnLst>
                                    <p:animEffect transition="out" filter="fade">
                                      <p:cBhvr>
                                        <p:cTn id="1924" dur="500" tmFilter="0, 0; .2, .5; .8, .5; 1, 0"/>
                                        <p:tgtEl>
                                          <p:spTgt spid="20691"/>
                                        </p:tgtEl>
                                      </p:cBhvr>
                                    </p:animEffect>
                                    <p:animScale>
                                      <p:cBhvr>
                                        <p:cTn id="1925" dur="250" autoRev="1" fill="hold"/>
                                        <p:tgtEl>
                                          <p:spTgt spid="20691"/>
                                        </p:tgtEl>
                                      </p:cBhvr>
                                      <p:by x="105000" y="105000"/>
                                    </p:animScale>
                                  </p:childTnLst>
                                </p:cTn>
                              </p:par>
                              <p:par>
                                <p:cTn id="1926" presetID="26" presetClass="emph" presetSubtype="0" fill="hold" nodeType="withEffect">
                                  <p:stCondLst>
                                    <p:cond delay="4200"/>
                                  </p:stCondLst>
                                  <p:childTnLst>
                                    <p:animEffect transition="out" filter="fade">
                                      <p:cBhvr>
                                        <p:cTn id="1927" dur="500" tmFilter="0, 0; .2, .5; .8, .5; 1, 0"/>
                                        <p:tgtEl>
                                          <p:spTgt spid="20638"/>
                                        </p:tgtEl>
                                      </p:cBhvr>
                                    </p:animEffect>
                                    <p:animScale>
                                      <p:cBhvr>
                                        <p:cTn id="1928" dur="250" autoRev="1" fill="hold"/>
                                        <p:tgtEl>
                                          <p:spTgt spid="20638"/>
                                        </p:tgtEl>
                                      </p:cBhvr>
                                      <p:by x="105000" y="105000"/>
                                    </p:animScale>
                                  </p:childTnLst>
                                </p:cTn>
                              </p:par>
                              <p:par>
                                <p:cTn id="1929" presetID="26" presetClass="emph" presetSubtype="0" fill="hold" nodeType="withEffect">
                                  <p:stCondLst>
                                    <p:cond delay="4000"/>
                                  </p:stCondLst>
                                  <p:childTnLst>
                                    <p:animEffect transition="out" filter="fade">
                                      <p:cBhvr>
                                        <p:cTn id="1930" dur="500" tmFilter="0, 0; .2, .5; .8, .5; 1, 0"/>
                                        <p:tgtEl>
                                          <p:spTgt spid="20645"/>
                                        </p:tgtEl>
                                      </p:cBhvr>
                                    </p:animEffect>
                                    <p:animScale>
                                      <p:cBhvr>
                                        <p:cTn id="1931" dur="250" autoRev="1" fill="hold"/>
                                        <p:tgtEl>
                                          <p:spTgt spid="20645"/>
                                        </p:tgtEl>
                                      </p:cBhvr>
                                      <p:by x="105000" y="105000"/>
                                    </p:animScale>
                                  </p:childTnLst>
                                </p:cTn>
                              </p:par>
                              <p:par>
                                <p:cTn id="1932" presetID="26" presetClass="emph" presetSubtype="0" fill="hold" nodeType="withEffect">
                                  <p:stCondLst>
                                    <p:cond delay="3900"/>
                                  </p:stCondLst>
                                  <p:childTnLst>
                                    <p:animEffect transition="out" filter="fade">
                                      <p:cBhvr>
                                        <p:cTn id="1933" dur="500" tmFilter="0, 0; .2, .5; .8, .5; 1, 0"/>
                                        <p:tgtEl>
                                          <p:spTgt spid="20547"/>
                                        </p:tgtEl>
                                      </p:cBhvr>
                                    </p:animEffect>
                                    <p:animScale>
                                      <p:cBhvr>
                                        <p:cTn id="1934" dur="250" autoRev="1" fill="hold"/>
                                        <p:tgtEl>
                                          <p:spTgt spid="20547"/>
                                        </p:tgtEl>
                                      </p:cBhvr>
                                      <p:by x="105000" y="105000"/>
                                    </p:animScale>
                                  </p:childTnLst>
                                </p:cTn>
                              </p:par>
                              <p:par>
                                <p:cTn id="1935" presetID="26" presetClass="emph" presetSubtype="0" fill="hold" nodeType="withEffect">
                                  <p:stCondLst>
                                    <p:cond delay="3900"/>
                                  </p:stCondLst>
                                  <p:childTnLst>
                                    <p:animEffect transition="out" filter="fade">
                                      <p:cBhvr>
                                        <p:cTn id="1936" dur="500" tmFilter="0, 0; .2, .5; .8, .5; 1, 0"/>
                                        <p:tgtEl>
                                          <p:spTgt spid="20540"/>
                                        </p:tgtEl>
                                      </p:cBhvr>
                                    </p:animEffect>
                                    <p:animScale>
                                      <p:cBhvr>
                                        <p:cTn id="1937" dur="250" autoRev="1" fill="hold"/>
                                        <p:tgtEl>
                                          <p:spTgt spid="20540"/>
                                        </p:tgtEl>
                                      </p:cBhvr>
                                      <p:by x="105000" y="105000"/>
                                    </p:animScale>
                                  </p:childTnLst>
                                </p:cTn>
                              </p:par>
                              <p:par>
                                <p:cTn id="1938" presetID="26" presetClass="emph" presetSubtype="0" fill="hold" nodeType="withEffect">
                                  <p:stCondLst>
                                    <p:cond delay="4300"/>
                                  </p:stCondLst>
                                  <p:childTnLst>
                                    <p:animEffect transition="out" filter="fade">
                                      <p:cBhvr>
                                        <p:cTn id="1939" dur="500" tmFilter="0, 0; .2, .5; .8, .5; 1, 0"/>
                                        <p:tgtEl>
                                          <p:spTgt spid="20640"/>
                                        </p:tgtEl>
                                      </p:cBhvr>
                                    </p:animEffect>
                                    <p:animScale>
                                      <p:cBhvr>
                                        <p:cTn id="1940" dur="250" autoRev="1" fill="hold"/>
                                        <p:tgtEl>
                                          <p:spTgt spid="20640"/>
                                        </p:tgtEl>
                                      </p:cBhvr>
                                      <p:by x="105000" y="105000"/>
                                    </p:animScale>
                                  </p:childTnLst>
                                </p:cTn>
                              </p:par>
                              <p:par>
                                <p:cTn id="1941" presetID="0" presetClass="path" presetSubtype="0" accel="50000" decel="50000" fill="hold" nodeType="withEffect">
                                  <p:stCondLst>
                                    <p:cond delay="6000"/>
                                  </p:stCondLst>
                                  <p:childTnLst>
                                    <p:animMotion origin="layout" path="M 0.16771 0.0794 L 0.17743 0.09444 " pathEditMode="relative" rAng="0" ptsTypes="AA">
                                      <p:cBhvr>
                                        <p:cTn id="1942" dur="2000" fill="hold"/>
                                        <p:tgtEl>
                                          <p:spTgt spid="20540"/>
                                        </p:tgtEl>
                                        <p:attrNameLst>
                                          <p:attrName>ppt_x</p:attrName>
                                          <p:attrName>ppt_y</p:attrName>
                                        </p:attrNameLst>
                                      </p:cBhvr>
                                      <p:rCtr x="5" y="7"/>
                                    </p:animMotion>
                                  </p:childTnLst>
                                </p:cTn>
                              </p:par>
                              <p:par>
                                <p:cTn id="1943" presetID="0" presetClass="path" presetSubtype="0" accel="50000" decel="50000" fill="hold" nodeType="withEffect">
                                  <p:stCondLst>
                                    <p:cond delay="6000"/>
                                  </p:stCondLst>
                                  <p:childTnLst>
                                    <p:animMotion origin="layout" path="M -0.29219 -0.05718 L -0.25886 -0.04259 " pathEditMode="relative" rAng="0" ptsTypes="AA">
                                      <p:cBhvr>
                                        <p:cTn id="1944" dur="2000" fill="hold"/>
                                        <p:tgtEl>
                                          <p:spTgt spid="20640"/>
                                        </p:tgtEl>
                                        <p:attrNameLst>
                                          <p:attrName>ppt_x</p:attrName>
                                          <p:attrName>ppt_y</p:attrName>
                                        </p:attrNameLst>
                                      </p:cBhvr>
                                      <p:rCtr x="17" y="7"/>
                                    </p:animMotion>
                                  </p:childTnLst>
                                </p:cTn>
                              </p:par>
                              <p:par>
                                <p:cTn id="1945" presetID="0" presetClass="path" presetSubtype="0" accel="50000" decel="50000" fill="hold" nodeType="withEffect">
                                  <p:stCondLst>
                                    <p:cond delay="6000"/>
                                  </p:stCondLst>
                                  <p:childTnLst>
                                    <p:animMotion origin="layout" path="M 0.02518 0.02245 L 0.03959 0.01458 " pathEditMode="relative" rAng="0" ptsTypes="AA">
                                      <p:cBhvr>
                                        <p:cTn id="1946" dur="2000" fill="hold"/>
                                        <p:tgtEl>
                                          <p:spTgt spid="20547"/>
                                        </p:tgtEl>
                                        <p:attrNameLst>
                                          <p:attrName>ppt_x</p:attrName>
                                          <p:attrName>ppt_y</p:attrName>
                                        </p:attrNameLst>
                                      </p:cBhvr>
                                      <p:rCtr x="7" y="-4"/>
                                    </p:animMotion>
                                  </p:childTnLst>
                                </p:cTn>
                              </p:par>
                              <p:par>
                                <p:cTn id="1947" presetID="0" presetClass="path" presetSubtype="0" accel="50000" decel="50000" fill="hold" nodeType="withEffect">
                                  <p:stCondLst>
                                    <p:cond delay="3000"/>
                                  </p:stCondLst>
                                  <p:childTnLst>
                                    <p:animMotion origin="layout" path="M 5.55556E-6 1.11111E-6 L -0.17517 -0.03334 " pathEditMode="relative" ptsTypes="AA">
                                      <p:cBhvr>
                                        <p:cTn id="1948" dur="3000" fill="hold"/>
                                        <p:tgtEl>
                                          <p:spTgt spid="20535"/>
                                        </p:tgtEl>
                                        <p:attrNameLst>
                                          <p:attrName>ppt_x</p:attrName>
                                          <p:attrName>ppt_y</p:attrName>
                                        </p:attrNameLst>
                                      </p:cBhvr>
                                    </p:animMotion>
                                  </p:childTnLst>
                                </p:cTn>
                              </p:par>
                              <p:par>
                                <p:cTn id="1949" presetID="0" presetClass="path" presetSubtype="0" accel="50000" decel="50000" fill="hold" nodeType="withEffect">
                                  <p:stCondLst>
                                    <p:cond delay="1000"/>
                                  </p:stCondLst>
                                  <p:childTnLst>
                                    <p:animMotion origin="layout" path="M 4.72222E-6 -2.59259E-6 L 0.29843 0.32917 " pathEditMode="relative" rAng="0" ptsTypes="AA">
                                      <p:cBhvr>
                                        <p:cTn id="1950" dur="5000" fill="hold"/>
                                        <p:tgtEl>
                                          <p:spTgt spid="20766"/>
                                        </p:tgtEl>
                                        <p:attrNameLst>
                                          <p:attrName>ppt_x</p:attrName>
                                          <p:attrName>ppt_y</p:attrName>
                                        </p:attrNameLst>
                                      </p:cBhvr>
                                      <p:rCtr x="149" y="165"/>
                                    </p:animMotion>
                                  </p:childTnLst>
                                </p:cTn>
                              </p:par>
                              <p:par>
                                <p:cTn id="1951" presetID="32" presetClass="emph" presetSubtype="0" repeatCount="4000" fill="hold" nodeType="withEffect">
                                  <p:stCondLst>
                                    <p:cond delay="500"/>
                                  </p:stCondLst>
                                  <p:childTnLst>
                                    <p:animClr clrSpc="rgb" dir="cw">
                                      <p:cBhvr override="childStyle">
                                        <p:cTn id="1952" dur="200" fill="hold"/>
                                        <p:tgtEl>
                                          <p:spTgt spid="20557"/>
                                        </p:tgtEl>
                                        <p:attrNameLst>
                                          <p:attrName>style.color</p:attrName>
                                        </p:attrNameLst>
                                      </p:cBhvr>
                                      <p:to>
                                        <a:srgbClr val="97DD97"/>
                                      </p:to>
                                    </p:animClr>
                                    <p:animClr clrSpc="rgb" dir="cw">
                                      <p:cBhvr>
                                        <p:cTn id="1953" dur="200" fill="hold"/>
                                        <p:tgtEl>
                                          <p:spTgt spid="20557"/>
                                        </p:tgtEl>
                                        <p:attrNameLst>
                                          <p:attrName>fillcolor</p:attrName>
                                        </p:attrNameLst>
                                      </p:cBhvr>
                                      <p:to>
                                        <a:srgbClr val="97DD97"/>
                                      </p:to>
                                    </p:animClr>
                                    <p:set>
                                      <p:cBhvr>
                                        <p:cTn id="1954" dur="200" fill="hold"/>
                                        <p:tgtEl>
                                          <p:spTgt spid="20557"/>
                                        </p:tgtEl>
                                        <p:attrNameLst>
                                          <p:attrName>fill.type</p:attrName>
                                        </p:attrNameLst>
                                      </p:cBhvr>
                                      <p:to>
                                        <p:strVal val="solid"/>
                                      </p:to>
                                    </p:set>
                                    <p:set>
                                      <p:cBhvr>
                                        <p:cTn id="1955" dur="200" fill="hold"/>
                                        <p:tgtEl>
                                          <p:spTgt spid="20557"/>
                                        </p:tgtEl>
                                        <p:attrNameLst>
                                          <p:attrName>fill.on</p:attrName>
                                        </p:attrNameLst>
                                      </p:cBhvr>
                                      <p:to>
                                        <p:strVal val="true"/>
                                      </p:to>
                                    </p:set>
                                    <p:animRot by="120000">
                                      <p:cBhvr>
                                        <p:cTn id="1956" dur="200" fill="hold">
                                          <p:stCondLst>
                                            <p:cond delay="0"/>
                                          </p:stCondLst>
                                        </p:cTn>
                                        <p:tgtEl>
                                          <p:spTgt spid="20557"/>
                                        </p:tgtEl>
                                        <p:attrNameLst>
                                          <p:attrName>r</p:attrName>
                                        </p:attrNameLst>
                                      </p:cBhvr>
                                    </p:animRot>
                                    <p:animRot by="-240000">
                                      <p:cBhvr>
                                        <p:cTn id="1957" dur="400" fill="hold">
                                          <p:stCondLst>
                                            <p:cond delay="400"/>
                                          </p:stCondLst>
                                        </p:cTn>
                                        <p:tgtEl>
                                          <p:spTgt spid="20557"/>
                                        </p:tgtEl>
                                        <p:attrNameLst>
                                          <p:attrName>r</p:attrName>
                                        </p:attrNameLst>
                                      </p:cBhvr>
                                    </p:animRot>
                                    <p:animRot by="240000">
                                      <p:cBhvr>
                                        <p:cTn id="1958" dur="400" fill="hold">
                                          <p:stCondLst>
                                            <p:cond delay="800"/>
                                          </p:stCondLst>
                                        </p:cTn>
                                        <p:tgtEl>
                                          <p:spTgt spid="20557"/>
                                        </p:tgtEl>
                                        <p:attrNameLst>
                                          <p:attrName>r</p:attrName>
                                        </p:attrNameLst>
                                      </p:cBhvr>
                                    </p:animRot>
                                    <p:animRot by="-240000">
                                      <p:cBhvr>
                                        <p:cTn id="1959" dur="400" fill="hold">
                                          <p:stCondLst>
                                            <p:cond delay="1200"/>
                                          </p:stCondLst>
                                        </p:cTn>
                                        <p:tgtEl>
                                          <p:spTgt spid="20557"/>
                                        </p:tgtEl>
                                        <p:attrNameLst>
                                          <p:attrName>r</p:attrName>
                                        </p:attrNameLst>
                                      </p:cBhvr>
                                    </p:animRot>
                                    <p:animRot by="120000">
                                      <p:cBhvr>
                                        <p:cTn id="1960" dur="400" fill="hold">
                                          <p:stCondLst>
                                            <p:cond delay="1600"/>
                                          </p:stCondLst>
                                        </p:cTn>
                                        <p:tgtEl>
                                          <p:spTgt spid="20557"/>
                                        </p:tgtEl>
                                        <p:attrNameLst>
                                          <p:attrName>r</p:attrName>
                                        </p:attrNameLst>
                                      </p:cBhvr>
                                    </p:animRot>
                                  </p:childTnLst>
                                </p:cTn>
                              </p:par>
                              <p:par>
                                <p:cTn id="1961" presetID="32" presetClass="emph" presetSubtype="0" repeatCount="4000" fill="hold" nodeType="withEffect">
                                  <p:stCondLst>
                                    <p:cond delay="500"/>
                                  </p:stCondLst>
                                  <p:childTnLst>
                                    <p:animClr clrSpc="rgb" dir="cw">
                                      <p:cBhvr override="childStyle">
                                        <p:cTn id="1962" dur="200" fill="hold"/>
                                        <p:tgtEl>
                                          <p:spTgt spid="20717"/>
                                        </p:tgtEl>
                                        <p:attrNameLst>
                                          <p:attrName>style.color</p:attrName>
                                        </p:attrNameLst>
                                      </p:cBhvr>
                                      <p:to>
                                        <a:srgbClr val="97DD97"/>
                                      </p:to>
                                    </p:animClr>
                                    <p:animClr clrSpc="rgb" dir="cw">
                                      <p:cBhvr>
                                        <p:cTn id="1963" dur="200" fill="hold"/>
                                        <p:tgtEl>
                                          <p:spTgt spid="20717"/>
                                        </p:tgtEl>
                                        <p:attrNameLst>
                                          <p:attrName>fillcolor</p:attrName>
                                        </p:attrNameLst>
                                      </p:cBhvr>
                                      <p:to>
                                        <a:srgbClr val="97DD97"/>
                                      </p:to>
                                    </p:animClr>
                                    <p:set>
                                      <p:cBhvr>
                                        <p:cTn id="1964" dur="200" fill="hold"/>
                                        <p:tgtEl>
                                          <p:spTgt spid="20717"/>
                                        </p:tgtEl>
                                        <p:attrNameLst>
                                          <p:attrName>fill.type</p:attrName>
                                        </p:attrNameLst>
                                      </p:cBhvr>
                                      <p:to>
                                        <p:strVal val="solid"/>
                                      </p:to>
                                    </p:set>
                                    <p:set>
                                      <p:cBhvr>
                                        <p:cTn id="1965" dur="200" fill="hold"/>
                                        <p:tgtEl>
                                          <p:spTgt spid="20717"/>
                                        </p:tgtEl>
                                        <p:attrNameLst>
                                          <p:attrName>fill.on</p:attrName>
                                        </p:attrNameLst>
                                      </p:cBhvr>
                                      <p:to>
                                        <p:strVal val="true"/>
                                      </p:to>
                                    </p:set>
                                    <p:animRot by="120000">
                                      <p:cBhvr>
                                        <p:cTn id="1966" dur="200" fill="hold">
                                          <p:stCondLst>
                                            <p:cond delay="0"/>
                                          </p:stCondLst>
                                        </p:cTn>
                                        <p:tgtEl>
                                          <p:spTgt spid="20717"/>
                                        </p:tgtEl>
                                        <p:attrNameLst>
                                          <p:attrName>r</p:attrName>
                                        </p:attrNameLst>
                                      </p:cBhvr>
                                    </p:animRot>
                                    <p:animRot by="-240000">
                                      <p:cBhvr>
                                        <p:cTn id="1967" dur="400" fill="hold">
                                          <p:stCondLst>
                                            <p:cond delay="400"/>
                                          </p:stCondLst>
                                        </p:cTn>
                                        <p:tgtEl>
                                          <p:spTgt spid="20717"/>
                                        </p:tgtEl>
                                        <p:attrNameLst>
                                          <p:attrName>r</p:attrName>
                                        </p:attrNameLst>
                                      </p:cBhvr>
                                    </p:animRot>
                                    <p:animRot by="240000">
                                      <p:cBhvr>
                                        <p:cTn id="1968" dur="400" fill="hold">
                                          <p:stCondLst>
                                            <p:cond delay="800"/>
                                          </p:stCondLst>
                                        </p:cTn>
                                        <p:tgtEl>
                                          <p:spTgt spid="20717"/>
                                        </p:tgtEl>
                                        <p:attrNameLst>
                                          <p:attrName>r</p:attrName>
                                        </p:attrNameLst>
                                      </p:cBhvr>
                                    </p:animRot>
                                    <p:animRot by="-240000">
                                      <p:cBhvr>
                                        <p:cTn id="1969" dur="400" fill="hold">
                                          <p:stCondLst>
                                            <p:cond delay="1200"/>
                                          </p:stCondLst>
                                        </p:cTn>
                                        <p:tgtEl>
                                          <p:spTgt spid="20717"/>
                                        </p:tgtEl>
                                        <p:attrNameLst>
                                          <p:attrName>r</p:attrName>
                                        </p:attrNameLst>
                                      </p:cBhvr>
                                    </p:animRot>
                                    <p:animRot by="120000">
                                      <p:cBhvr>
                                        <p:cTn id="1970" dur="400" fill="hold">
                                          <p:stCondLst>
                                            <p:cond delay="1600"/>
                                          </p:stCondLst>
                                        </p:cTn>
                                        <p:tgtEl>
                                          <p:spTgt spid="20717"/>
                                        </p:tgtEl>
                                        <p:attrNameLst>
                                          <p:attrName>r</p:attrName>
                                        </p:attrNameLst>
                                      </p:cBhvr>
                                    </p:animRot>
                                  </p:childTnLst>
                                </p:cTn>
                              </p:par>
                              <p:par>
                                <p:cTn id="1971" presetID="0" presetClass="path" presetSubtype="0" accel="50000" decel="50000" fill="hold" nodeType="withEffect">
                                  <p:stCondLst>
                                    <p:cond delay="0"/>
                                  </p:stCondLst>
                                  <p:childTnLst>
                                    <p:animMotion origin="layout" path="M -0.00122 -0.07708 L -0.00452 -0.05764 " pathEditMode="relative" rAng="0" ptsTypes="AA">
                                      <p:cBhvr>
                                        <p:cTn id="1972" dur="2000" fill="hold"/>
                                        <p:tgtEl>
                                          <p:spTgt spid="20636"/>
                                        </p:tgtEl>
                                        <p:attrNameLst>
                                          <p:attrName>ppt_x</p:attrName>
                                          <p:attrName>ppt_y</p:attrName>
                                        </p:attrNameLst>
                                      </p:cBhvr>
                                      <p:rCtr x="-2" y="10"/>
                                    </p:animMotion>
                                  </p:childTnLst>
                                </p:cTn>
                              </p:par>
                              <p:par>
                                <p:cTn id="1973" presetID="32" presetClass="emph" presetSubtype="0" repeatCount="4000" fill="hold" nodeType="withEffect">
                                  <p:stCondLst>
                                    <p:cond delay="0"/>
                                  </p:stCondLst>
                                  <p:childTnLst>
                                    <p:animClr clrSpc="rgb" dir="cw">
                                      <p:cBhvr override="childStyle">
                                        <p:cTn id="1974" dur="200" fill="hold"/>
                                        <p:tgtEl>
                                          <p:spTgt spid="20740"/>
                                        </p:tgtEl>
                                        <p:attrNameLst>
                                          <p:attrName>style.color</p:attrName>
                                        </p:attrNameLst>
                                      </p:cBhvr>
                                      <p:to>
                                        <a:srgbClr val="97DD97"/>
                                      </p:to>
                                    </p:animClr>
                                    <p:animClr clrSpc="rgb" dir="cw">
                                      <p:cBhvr>
                                        <p:cTn id="1975" dur="200" fill="hold"/>
                                        <p:tgtEl>
                                          <p:spTgt spid="20740"/>
                                        </p:tgtEl>
                                        <p:attrNameLst>
                                          <p:attrName>fillcolor</p:attrName>
                                        </p:attrNameLst>
                                      </p:cBhvr>
                                      <p:to>
                                        <a:srgbClr val="97DD97"/>
                                      </p:to>
                                    </p:animClr>
                                    <p:set>
                                      <p:cBhvr>
                                        <p:cTn id="1976" dur="200" fill="hold"/>
                                        <p:tgtEl>
                                          <p:spTgt spid="20740"/>
                                        </p:tgtEl>
                                        <p:attrNameLst>
                                          <p:attrName>fill.type</p:attrName>
                                        </p:attrNameLst>
                                      </p:cBhvr>
                                      <p:to>
                                        <p:strVal val="solid"/>
                                      </p:to>
                                    </p:set>
                                    <p:set>
                                      <p:cBhvr>
                                        <p:cTn id="1977" dur="200" fill="hold"/>
                                        <p:tgtEl>
                                          <p:spTgt spid="20740"/>
                                        </p:tgtEl>
                                        <p:attrNameLst>
                                          <p:attrName>fill.on</p:attrName>
                                        </p:attrNameLst>
                                      </p:cBhvr>
                                      <p:to>
                                        <p:strVal val="true"/>
                                      </p:to>
                                    </p:set>
                                    <p:animRot by="120000">
                                      <p:cBhvr>
                                        <p:cTn id="1978" dur="200" fill="hold">
                                          <p:stCondLst>
                                            <p:cond delay="0"/>
                                          </p:stCondLst>
                                        </p:cTn>
                                        <p:tgtEl>
                                          <p:spTgt spid="20740"/>
                                        </p:tgtEl>
                                        <p:attrNameLst>
                                          <p:attrName>r</p:attrName>
                                        </p:attrNameLst>
                                      </p:cBhvr>
                                    </p:animRot>
                                    <p:animRot by="-240000">
                                      <p:cBhvr>
                                        <p:cTn id="1979" dur="400" fill="hold">
                                          <p:stCondLst>
                                            <p:cond delay="400"/>
                                          </p:stCondLst>
                                        </p:cTn>
                                        <p:tgtEl>
                                          <p:spTgt spid="20740"/>
                                        </p:tgtEl>
                                        <p:attrNameLst>
                                          <p:attrName>r</p:attrName>
                                        </p:attrNameLst>
                                      </p:cBhvr>
                                    </p:animRot>
                                    <p:animRot by="240000">
                                      <p:cBhvr>
                                        <p:cTn id="1980" dur="400" fill="hold">
                                          <p:stCondLst>
                                            <p:cond delay="800"/>
                                          </p:stCondLst>
                                        </p:cTn>
                                        <p:tgtEl>
                                          <p:spTgt spid="20740"/>
                                        </p:tgtEl>
                                        <p:attrNameLst>
                                          <p:attrName>r</p:attrName>
                                        </p:attrNameLst>
                                      </p:cBhvr>
                                    </p:animRot>
                                    <p:animRot by="-240000">
                                      <p:cBhvr>
                                        <p:cTn id="1981" dur="400" fill="hold">
                                          <p:stCondLst>
                                            <p:cond delay="1200"/>
                                          </p:stCondLst>
                                        </p:cTn>
                                        <p:tgtEl>
                                          <p:spTgt spid="20740"/>
                                        </p:tgtEl>
                                        <p:attrNameLst>
                                          <p:attrName>r</p:attrName>
                                        </p:attrNameLst>
                                      </p:cBhvr>
                                    </p:animRot>
                                    <p:animRot by="120000">
                                      <p:cBhvr>
                                        <p:cTn id="1982" dur="400" fill="hold">
                                          <p:stCondLst>
                                            <p:cond delay="1600"/>
                                          </p:stCondLst>
                                        </p:cTn>
                                        <p:tgtEl>
                                          <p:spTgt spid="20740"/>
                                        </p:tgtEl>
                                        <p:attrNameLst>
                                          <p:attrName>r</p:attrName>
                                        </p:attrNameLst>
                                      </p:cBhvr>
                                    </p:animRot>
                                  </p:childTnLst>
                                </p:cTn>
                              </p:par>
                              <p:par>
                                <p:cTn id="1983" presetID="32" presetClass="emph" presetSubtype="0" repeatCount="3000" fill="hold" nodeType="withEffect">
                                  <p:stCondLst>
                                    <p:cond delay="0"/>
                                  </p:stCondLst>
                                  <p:childTnLst>
                                    <p:animClr clrSpc="rgb" dir="cw">
                                      <p:cBhvr override="childStyle">
                                        <p:cTn id="1984" dur="200" fill="hold"/>
                                        <p:tgtEl>
                                          <p:spTgt spid="20692"/>
                                        </p:tgtEl>
                                        <p:attrNameLst>
                                          <p:attrName>style.color</p:attrName>
                                        </p:attrNameLst>
                                      </p:cBhvr>
                                      <p:to>
                                        <a:srgbClr val="97DD97"/>
                                      </p:to>
                                    </p:animClr>
                                    <p:animClr clrSpc="rgb" dir="cw">
                                      <p:cBhvr>
                                        <p:cTn id="1985" dur="200" fill="hold"/>
                                        <p:tgtEl>
                                          <p:spTgt spid="20692"/>
                                        </p:tgtEl>
                                        <p:attrNameLst>
                                          <p:attrName>fillcolor</p:attrName>
                                        </p:attrNameLst>
                                      </p:cBhvr>
                                      <p:to>
                                        <a:srgbClr val="97DD97"/>
                                      </p:to>
                                    </p:animClr>
                                    <p:set>
                                      <p:cBhvr>
                                        <p:cTn id="1986" dur="200" fill="hold"/>
                                        <p:tgtEl>
                                          <p:spTgt spid="20692"/>
                                        </p:tgtEl>
                                        <p:attrNameLst>
                                          <p:attrName>fill.type</p:attrName>
                                        </p:attrNameLst>
                                      </p:cBhvr>
                                      <p:to>
                                        <p:strVal val="solid"/>
                                      </p:to>
                                    </p:set>
                                    <p:set>
                                      <p:cBhvr>
                                        <p:cTn id="1987" dur="200" fill="hold"/>
                                        <p:tgtEl>
                                          <p:spTgt spid="20692"/>
                                        </p:tgtEl>
                                        <p:attrNameLst>
                                          <p:attrName>fill.on</p:attrName>
                                        </p:attrNameLst>
                                      </p:cBhvr>
                                      <p:to>
                                        <p:strVal val="true"/>
                                      </p:to>
                                    </p:set>
                                    <p:animRot by="120000">
                                      <p:cBhvr>
                                        <p:cTn id="1988" dur="200" fill="hold">
                                          <p:stCondLst>
                                            <p:cond delay="0"/>
                                          </p:stCondLst>
                                        </p:cTn>
                                        <p:tgtEl>
                                          <p:spTgt spid="20692"/>
                                        </p:tgtEl>
                                        <p:attrNameLst>
                                          <p:attrName>r</p:attrName>
                                        </p:attrNameLst>
                                      </p:cBhvr>
                                    </p:animRot>
                                    <p:animRot by="-240000">
                                      <p:cBhvr>
                                        <p:cTn id="1989" dur="400" fill="hold">
                                          <p:stCondLst>
                                            <p:cond delay="400"/>
                                          </p:stCondLst>
                                        </p:cTn>
                                        <p:tgtEl>
                                          <p:spTgt spid="20692"/>
                                        </p:tgtEl>
                                        <p:attrNameLst>
                                          <p:attrName>r</p:attrName>
                                        </p:attrNameLst>
                                      </p:cBhvr>
                                    </p:animRot>
                                    <p:animRot by="240000">
                                      <p:cBhvr>
                                        <p:cTn id="1990" dur="400" fill="hold">
                                          <p:stCondLst>
                                            <p:cond delay="800"/>
                                          </p:stCondLst>
                                        </p:cTn>
                                        <p:tgtEl>
                                          <p:spTgt spid="20692"/>
                                        </p:tgtEl>
                                        <p:attrNameLst>
                                          <p:attrName>r</p:attrName>
                                        </p:attrNameLst>
                                      </p:cBhvr>
                                    </p:animRot>
                                    <p:animRot by="-240000">
                                      <p:cBhvr>
                                        <p:cTn id="1991" dur="400" fill="hold">
                                          <p:stCondLst>
                                            <p:cond delay="1200"/>
                                          </p:stCondLst>
                                        </p:cTn>
                                        <p:tgtEl>
                                          <p:spTgt spid="20692"/>
                                        </p:tgtEl>
                                        <p:attrNameLst>
                                          <p:attrName>r</p:attrName>
                                        </p:attrNameLst>
                                      </p:cBhvr>
                                    </p:animRot>
                                    <p:animRot by="120000">
                                      <p:cBhvr>
                                        <p:cTn id="1992" dur="400" fill="hold">
                                          <p:stCondLst>
                                            <p:cond delay="1600"/>
                                          </p:stCondLst>
                                        </p:cTn>
                                        <p:tgtEl>
                                          <p:spTgt spid="20692"/>
                                        </p:tgtEl>
                                        <p:attrNameLst>
                                          <p:attrName>r</p:attrName>
                                        </p:attrNameLst>
                                      </p:cBhvr>
                                    </p:animRot>
                                  </p:childTnLst>
                                </p:cTn>
                              </p:par>
                              <p:par>
                                <p:cTn id="1993" presetID="32" presetClass="emph" presetSubtype="0" repeatCount="4000" fill="hold" nodeType="withEffect">
                                  <p:stCondLst>
                                    <p:cond delay="0"/>
                                  </p:stCondLst>
                                  <p:childTnLst>
                                    <p:animClr clrSpc="rgb" dir="cw">
                                      <p:cBhvr override="childStyle">
                                        <p:cTn id="1994" dur="200" fill="hold"/>
                                        <p:tgtEl>
                                          <p:spTgt spid="20558"/>
                                        </p:tgtEl>
                                        <p:attrNameLst>
                                          <p:attrName>style.color</p:attrName>
                                        </p:attrNameLst>
                                      </p:cBhvr>
                                      <p:to>
                                        <a:srgbClr val="97DD97"/>
                                      </p:to>
                                    </p:animClr>
                                    <p:animClr clrSpc="rgb" dir="cw">
                                      <p:cBhvr>
                                        <p:cTn id="1995" dur="200" fill="hold"/>
                                        <p:tgtEl>
                                          <p:spTgt spid="20558"/>
                                        </p:tgtEl>
                                        <p:attrNameLst>
                                          <p:attrName>fillcolor</p:attrName>
                                        </p:attrNameLst>
                                      </p:cBhvr>
                                      <p:to>
                                        <a:srgbClr val="97DD97"/>
                                      </p:to>
                                    </p:animClr>
                                    <p:set>
                                      <p:cBhvr>
                                        <p:cTn id="1996" dur="200" fill="hold"/>
                                        <p:tgtEl>
                                          <p:spTgt spid="20558"/>
                                        </p:tgtEl>
                                        <p:attrNameLst>
                                          <p:attrName>fill.type</p:attrName>
                                        </p:attrNameLst>
                                      </p:cBhvr>
                                      <p:to>
                                        <p:strVal val="solid"/>
                                      </p:to>
                                    </p:set>
                                    <p:set>
                                      <p:cBhvr>
                                        <p:cTn id="1997" dur="200" fill="hold"/>
                                        <p:tgtEl>
                                          <p:spTgt spid="20558"/>
                                        </p:tgtEl>
                                        <p:attrNameLst>
                                          <p:attrName>fill.on</p:attrName>
                                        </p:attrNameLst>
                                      </p:cBhvr>
                                      <p:to>
                                        <p:strVal val="true"/>
                                      </p:to>
                                    </p:set>
                                    <p:animRot by="120000">
                                      <p:cBhvr>
                                        <p:cTn id="1998" dur="200" fill="hold">
                                          <p:stCondLst>
                                            <p:cond delay="0"/>
                                          </p:stCondLst>
                                        </p:cTn>
                                        <p:tgtEl>
                                          <p:spTgt spid="20558"/>
                                        </p:tgtEl>
                                        <p:attrNameLst>
                                          <p:attrName>r</p:attrName>
                                        </p:attrNameLst>
                                      </p:cBhvr>
                                    </p:animRot>
                                    <p:animRot by="-240000">
                                      <p:cBhvr>
                                        <p:cTn id="1999" dur="400" fill="hold">
                                          <p:stCondLst>
                                            <p:cond delay="400"/>
                                          </p:stCondLst>
                                        </p:cTn>
                                        <p:tgtEl>
                                          <p:spTgt spid="20558"/>
                                        </p:tgtEl>
                                        <p:attrNameLst>
                                          <p:attrName>r</p:attrName>
                                        </p:attrNameLst>
                                      </p:cBhvr>
                                    </p:animRot>
                                    <p:animRot by="240000">
                                      <p:cBhvr>
                                        <p:cTn id="2000" dur="400" fill="hold">
                                          <p:stCondLst>
                                            <p:cond delay="800"/>
                                          </p:stCondLst>
                                        </p:cTn>
                                        <p:tgtEl>
                                          <p:spTgt spid="20558"/>
                                        </p:tgtEl>
                                        <p:attrNameLst>
                                          <p:attrName>r</p:attrName>
                                        </p:attrNameLst>
                                      </p:cBhvr>
                                    </p:animRot>
                                    <p:animRot by="-240000">
                                      <p:cBhvr>
                                        <p:cTn id="2001" dur="400" fill="hold">
                                          <p:stCondLst>
                                            <p:cond delay="1200"/>
                                          </p:stCondLst>
                                        </p:cTn>
                                        <p:tgtEl>
                                          <p:spTgt spid="20558"/>
                                        </p:tgtEl>
                                        <p:attrNameLst>
                                          <p:attrName>r</p:attrName>
                                        </p:attrNameLst>
                                      </p:cBhvr>
                                    </p:animRot>
                                    <p:animRot by="120000">
                                      <p:cBhvr>
                                        <p:cTn id="2002" dur="400" fill="hold">
                                          <p:stCondLst>
                                            <p:cond delay="1600"/>
                                          </p:stCondLst>
                                        </p:cTn>
                                        <p:tgtEl>
                                          <p:spTgt spid="20558"/>
                                        </p:tgtEl>
                                        <p:attrNameLst>
                                          <p:attrName>r</p:attrName>
                                        </p:attrNameLst>
                                      </p:cBhvr>
                                    </p:animRot>
                                  </p:childTnLst>
                                </p:cTn>
                              </p:par>
                              <p:par>
                                <p:cTn id="2003" presetID="32" presetClass="emph" presetSubtype="0" repeatCount="4000" fill="hold" nodeType="withEffect">
                                  <p:stCondLst>
                                    <p:cond delay="0"/>
                                  </p:stCondLst>
                                  <p:childTnLst>
                                    <p:animClr clrSpc="rgb" dir="cw">
                                      <p:cBhvr override="childStyle">
                                        <p:cTn id="2004" dur="200" fill="hold"/>
                                        <p:tgtEl>
                                          <p:spTgt spid="20592"/>
                                        </p:tgtEl>
                                        <p:attrNameLst>
                                          <p:attrName>style.color</p:attrName>
                                        </p:attrNameLst>
                                      </p:cBhvr>
                                      <p:to>
                                        <a:srgbClr val="97DD97"/>
                                      </p:to>
                                    </p:animClr>
                                    <p:animClr clrSpc="rgb" dir="cw">
                                      <p:cBhvr>
                                        <p:cTn id="2005" dur="200" fill="hold"/>
                                        <p:tgtEl>
                                          <p:spTgt spid="20592"/>
                                        </p:tgtEl>
                                        <p:attrNameLst>
                                          <p:attrName>fillcolor</p:attrName>
                                        </p:attrNameLst>
                                      </p:cBhvr>
                                      <p:to>
                                        <a:srgbClr val="97DD97"/>
                                      </p:to>
                                    </p:animClr>
                                    <p:set>
                                      <p:cBhvr>
                                        <p:cTn id="2006" dur="200" fill="hold"/>
                                        <p:tgtEl>
                                          <p:spTgt spid="20592"/>
                                        </p:tgtEl>
                                        <p:attrNameLst>
                                          <p:attrName>fill.type</p:attrName>
                                        </p:attrNameLst>
                                      </p:cBhvr>
                                      <p:to>
                                        <p:strVal val="solid"/>
                                      </p:to>
                                    </p:set>
                                    <p:set>
                                      <p:cBhvr>
                                        <p:cTn id="2007" dur="200" fill="hold"/>
                                        <p:tgtEl>
                                          <p:spTgt spid="20592"/>
                                        </p:tgtEl>
                                        <p:attrNameLst>
                                          <p:attrName>fill.on</p:attrName>
                                        </p:attrNameLst>
                                      </p:cBhvr>
                                      <p:to>
                                        <p:strVal val="true"/>
                                      </p:to>
                                    </p:set>
                                    <p:animRot by="120000">
                                      <p:cBhvr>
                                        <p:cTn id="2008" dur="200" fill="hold">
                                          <p:stCondLst>
                                            <p:cond delay="0"/>
                                          </p:stCondLst>
                                        </p:cTn>
                                        <p:tgtEl>
                                          <p:spTgt spid="20592"/>
                                        </p:tgtEl>
                                        <p:attrNameLst>
                                          <p:attrName>r</p:attrName>
                                        </p:attrNameLst>
                                      </p:cBhvr>
                                    </p:animRot>
                                    <p:animRot by="-240000">
                                      <p:cBhvr>
                                        <p:cTn id="2009" dur="400" fill="hold">
                                          <p:stCondLst>
                                            <p:cond delay="400"/>
                                          </p:stCondLst>
                                        </p:cTn>
                                        <p:tgtEl>
                                          <p:spTgt spid="20592"/>
                                        </p:tgtEl>
                                        <p:attrNameLst>
                                          <p:attrName>r</p:attrName>
                                        </p:attrNameLst>
                                      </p:cBhvr>
                                    </p:animRot>
                                    <p:animRot by="240000">
                                      <p:cBhvr>
                                        <p:cTn id="2010" dur="400" fill="hold">
                                          <p:stCondLst>
                                            <p:cond delay="800"/>
                                          </p:stCondLst>
                                        </p:cTn>
                                        <p:tgtEl>
                                          <p:spTgt spid="20592"/>
                                        </p:tgtEl>
                                        <p:attrNameLst>
                                          <p:attrName>r</p:attrName>
                                        </p:attrNameLst>
                                      </p:cBhvr>
                                    </p:animRot>
                                    <p:animRot by="-240000">
                                      <p:cBhvr>
                                        <p:cTn id="2011" dur="400" fill="hold">
                                          <p:stCondLst>
                                            <p:cond delay="1200"/>
                                          </p:stCondLst>
                                        </p:cTn>
                                        <p:tgtEl>
                                          <p:spTgt spid="20592"/>
                                        </p:tgtEl>
                                        <p:attrNameLst>
                                          <p:attrName>r</p:attrName>
                                        </p:attrNameLst>
                                      </p:cBhvr>
                                    </p:animRot>
                                    <p:animRot by="120000">
                                      <p:cBhvr>
                                        <p:cTn id="2012" dur="400" fill="hold">
                                          <p:stCondLst>
                                            <p:cond delay="1600"/>
                                          </p:stCondLst>
                                        </p:cTn>
                                        <p:tgtEl>
                                          <p:spTgt spid="20592"/>
                                        </p:tgtEl>
                                        <p:attrNameLst>
                                          <p:attrName>r</p:attrName>
                                        </p:attrNameLst>
                                      </p:cBhvr>
                                    </p:animRot>
                                  </p:childTnLst>
                                </p:cTn>
                              </p:par>
                              <p:par>
                                <p:cTn id="2013" presetID="32" presetClass="emph" presetSubtype="0" repeatCount="3000" fill="hold" nodeType="withEffect">
                                  <p:stCondLst>
                                    <p:cond delay="0"/>
                                  </p:stCondLst>
                                  <p:childTnLst>
                                    <p:animClr clrSpc="rgb" dir="cw">
                                      <p:cBhvr override="childStyle">
                                        <p:cTn id="2014" dur="200" fill="hold"/>
                                        <p:tgtEl>
                                          <p:spTgt spid="20582"/>
                                        </p:tgtEl>
                                        <p:attrNameLst>
                                          <p:attrName>style.color</p:attrName>
                                        </p:attrNameLst>
                                      </p:cBhvr>
                                      <p:to>
                                        <a:srgbClr val="97DD97"/>
                                      </p:to>
                                    </p:animClr>
                                    <p:animClr clrSpc="rgb" dir="cw">
                                      <p:cBhvr>
                                        <p:cTn id="2015" dur="200" fill="hold"/>
                                        <p:tgtEl>
                                          <p:spTgt spid="20582"/>
                                        </p:tgtEl>
                                        <p:attrNameLst>
                                          <p:attrName>fillcolor</p:attrName>
                                        </p:attrNameLst>
                                      </p:cBhvr>
                                      <p:to>
                                        <a:srgbClr val="97DD97"/>
                                      </p:to>
                                    </p:animClr>
                                    <p:set>
                                      <p:cBhvr>
                                        <p:cTn id="2016" dur="200" fill="hold"/>
                                        <p:tgtEl>
                                          <p:spTgt spid="20582"/>
                                        </p:tgtEl>
                                        <p:attrNameLst>
                                          <p:attrName>fill.type</p:attrName>
                                        </p:attrNameLst>
                                      </p:cBhvr>
                                      <p:to>
                                        <p:strVal val="solid"/>
                                      </p:to>
                                    </p:set>
                                    <p:set>
                                      <p:cBhvr>
                                        <p:cTn id="2017" dur="200" fill="hold"/>
                                        <p:tgtEl>
                                          <p:spTgt spid="20582"/>
                                        </p:tgtEl>
                                        <p:attrNameLst>
                                          <p:attrName>fill.on</p:attrName>
                                        </p:attrNameLst>
                                      </p:cBhvr>
                                      <p:to>
                                        <p:strVal val="true"/>
                                      </p:to>
                                    </p:set>
                                    <p:animRot by="120000">
                                      <p:cBhvr>
                                        <p:cTn id="2018" dur="200" fill="hold">
                                          <p:stCondLst>
                                            <p:cond delay="0"/>
                                          </p:stCondLst>
                                        </p:cTn>
                                        <p:tgtEl>
                                          <p:spTgt spid="20582"/>
                                        </p:tgtEl>
                                        <p:attrNameLst>
                                          <p:attrName>r</p:attrName>
                                        </p:attrNameLst>
                                      </p:cBhvr>
                                    </p:animRot>
                                    <p:animRot by="-240000">
                                      <p:cBhvr>
                                        <p:cTn id="2019" dur="400" fill="hold">
                                          <p:stCondLst>
                                            <p:cond delay="400"/>
                                          </p:stCondLst>
                                        </p:cTn>
                                        <p:tgtEl>
                                          <p:spTgt spid="20582"/>
                                        </p:tgtEl>
                                        <p:attrNameLst>
                                          <p:attrName>r</p:attrName>
                                        </p:attrNameLst>
                                      </p:cBhvr>
                                    </p:animRot>
                                    <p:animRot by="240000">
                                      <p:cBhvr>
                                        <p:cTn id="2020" dur="400" fill="hold">
                                          <p:stCondLst>
                                            <p:cond delay="800"/>
                                          </p:stCondLst>
                                        </p:cTn>
                                        <p:tgtEl>
                                          <p:spTgt spid="20582"/>
                                        </p:tgtEl>
                                        <p:attrNameLst>
                                          <p:attrName>r</p:attrName>
                                        </p:attrNameLst>
                                      </p:cBhvr>
                                    </p:animRot>
                                    <p:animRot by="-240000">
                                      <p:cBhvr>
                                        <p:cTn id="2021" dur="400" fill="hold">
                                          <p:stCondLst>
                                            <p:cond delay="1200"/>
                                          </p:stCondLst>
                                        </p:cTn>
                                        <p:tgtEl>
                                          <p:spTgt spid="20582"/>
                                        </p:tgtEl>
                                        <p:attrNameLst>
                                          <p:attrName>r</p:attrName>
                                        </p:attrNameLst>
                                      </p:cBhvr>
                                    </p:animRot>
                                    <p:animRot by="120000">
                                      <p:cBhvr>
                                        <p:cTn id="2022" dur="400" fill="hold">
                                          <p:stCondLst>
                                            <p:cond delay="1600"/>
                                          </p:stCondLst>
                                        </p:cTn>
                                        <p:tgtEl>
                                          <p:spTgt spid="20582"/>
                                        </p:tgtEl>
                                        <p:attrNameLst>
                                          <p:attrName>r</p:attrName>
                                        </p:attrNameLst>
                                      </p:cBhvr>
                                    </p:animRot>
                                  </p:childTnLst>
                                </p:cTn>
                              </p:par>
                              <p:par>
                                <p:cTn id="2023" presetID="0" presetClass="path" presetSubtype="0" accel="50000" decel="50000" fill="hold" nodeType="withEffect">
                                  <p:stCondLst>
                                    <p:cond delay="0"/>
                                  </p:stCondLst>
                                  <p:childTnLst>
                                    <p:animMotion origin="layout" path="M -0.03403 -0.22384 L -0.05278 -0.22731 " pathEditMode="relative" rAng="0" ptsTypes="AA">
                                      <p:cBhvr>
                                        <p:cTn id="2024" dur="3000" fill="hold"/>
                                        <p:tgtEl>
                                          <p:spTgt spid="20740"/>
                                        </p:tgtEl>
                                        <p:attrNameLst>
                                          <p:attrName>ppt_x</p:attrName>
                                          <p:attrName>ppt_y</p:attrName>
                                        </p:attrNameLst>
                                      </p:cBhvr>
                                      <p:rCtr x="-9" y="-2"/>
                                    </p:animMotion>
                                  </p:childTnLst>
                                </p:cTn>
                              </p:par>
                              <p:par>
                                <p:cTn id="2025" presetID="0" presetClass="path" presetSubtype="0" accel="50000" decel="50000" fill="hold" nodeType="withEffect">
                                  <p:stCondLst>
                                    <p:cond delay="0"/>
                                  </p:stCondLst>
                                  <p:childTnLst>
                                    <p:animMotion origin="layout" path="M 0.42204 0.12894 L 0.43871 0.12755 " pathEditMode="relative" rAng="0" ptsTypes="AA">
                                      <p:cBhvr>
                                        <p:cTn id="2026" dur="3000" fill="hold"/>
                                        <p:tgtEl>
                                          <p:spTgt spid="20692"/>
                                        </p:tgtEl>
                                        <p:attrNameLst>
                                          <p:attrName>ppt_x</p:attrName>
                                          <p:attrName>ppt_y</p:attrName>
                                        </p:attrNameLst>
                                      </p:cBhvr>
                                      <p:rCtr x="8" y="-1"/>
                                    </p:animMotion>
                                  </p:childTnLst>
                                </p:cTn>
                              </p:par>
                              <p:par>
                                <p:cTn id="2027" presetID="0" presetClass="path" presetSubtype="0" accel="50000" decel="50000" fill="hold" nodeType="withEffect">
                                  <p:stCondLst>
                                    <p:cond delay="1500"/>
                                  </p:stCondLst>
                                  <p:childTnLst>
                                    <p:animMotion origin="layout" path="M 0.3915 0.2345 L 0.39236 0.12408 " pathEditMode="relative" rAng="0" ptsTypes="AA">
                                      <p:cBhvr>
                                        <p:cTn id="2028" dur="3000" fill="hold"/>
                                        <p:tgtEl>
                                          <p:spTgt spid="20716"/>
                                        </p:tgtEl>
                                        <p:attrNameLst>
                                          <p:attrName>ppt_x</p:attrName>
                                          <p:attrName>ppt_y</p:attrName>
                                        </p:attrNameLst>
                                      </p:cBhvr>
                                      <p:rCtr x="0" y="-55"/>
                                    </p:animMotion>
                                  </p:childTnLst>
                                </p:cTn>
                              </p:par>
                              <p:par>
                                <p:cTn id="2029" presetID="0" presetClass="path" presetSubtype="0" accel="50000" decel="50000" fill="hold" nodeType="withEffect">
                                  <p:stCondLst>
                                    <p:cond delay="5500"/>
                                  </p:stCondLst>
                                  <p:childTnLst>
                                    <p:animMotion origin="layout" path="M 0.39254 0.12477 L 0.39254 0.10533 " pathEditMode="relative" rAng="0" ptsTypes="AA">
                                      <p:cBhvr>
                                        <p:cTn id="2030" dur="1000" fill="hold"/>
                                        <p:tgtEl>
                                          <p:spTgt spid="20716"/>
                                        </p:tgtEl>
                                        <p:attrNameLst>
                                          <p:attrName>ppt_x</p:attrName>
                                          <p:attrName>ppt_y</p:attrName>
                                        </p:attrNameLst>
                                      </p:cBhvr>
                                      <p:rCtr x="0" y="-10"/>
                                    </p:animMotion>
                                  </p:childTnLst>
                                </p:cTn>
                              </p:par>
                              <p:par>
                                <p:cTn id="2031" presetID="26" presetClass="emph" presetSubtype="0" fill="hold" nodeType="withEffect">
                                  <p:stCondLst>
                                    <p:cond delay="5800"/>
                                  </p:stCondLst>
                                  <p:childTnLst>
                                    <p:animEffect transition="out" filter="fade">
                                      <p:cBhvr>
                                        <p:cTn id="2032" dur="500" tmFilter="0, 0; .2, .5; .8, .5; 1, 0"/>
                                        <p:tgtEl>
                                          <p:spTgt spid="20716"/>
                                        </p:tgtEl>
                                      </p:cBhvr>
                                    </p:animEffect>
                                    <p:animScale>
                                      <p:cBhvr>
                                        <p:cTn id="2033" dur="250" autoRev="1" fill="hold"/>
                                        <p:tgtEl>
                                          <p:spTgt spid="20716"/>
                                        </p:tgtEl>
                                      </p:cBhvr>
                                      <p:by x="105000" y="105000"/>
                                    </p:animScale>
                                  </p:childTnLst>
                                </p:cTn>
                              </p:par>
                              <p:par>
                                <p:cTn id="2034" presetID="0" presetClass="path" presetSubtype="0" accel="50000" decel="50000" fill="hold" nodeType="withEffect">
                                  <p:stCondLst>
                                    <p:cond delay="0"/>
                                  </p:stCondLst>
                                  <p:childTnLst>
                                    <p:animMotion origin="layout" path="M -0.18195 -0.06574 C -0.18143 -0.07361 -0.1875 -0.10695 -0.17882 -0.11297 C -0.17014 -0.11898 -0.14011 -0.10417 -0.12986 -0.10185 " pathEditMode="relative" rAng="0" ptsTypes="aaa">
                                      <p:cBhvr>
                                        <p:cTn id="2035" dur="2000" fill="hold"/>
                                        <p:tgtEl>
                                          <p:spTgt spid="20642"/>
                                        </p:tgtEl>
                                        <p:attrNameLst>
                                          <p:attrName>ppt_x</p:attrName>
                                          <p:attrName>ppt_y</p:attrName>
                                        </p:attrNameLst>
                                      </p:cBhvr>
                                      <p:rCtr x="23" y="-27"/>
                                    </p:animMotion>
                                  </p:childTnLst>
                                </p:cTn>
                              </p:par>
                              <p:par>
                                <p:cTn id="2036" presetID="0" presetClass="path" presetSubtype="0" accel="50000" decel="50000" fill="hold" nodeType="withEffect">
                                  <p:stCondLst>
                                    <p:cond delay="0"/>
                                  </p:stCondLst>
                                  <p:childTnLst>
                                    <p:animMotion origin="layout" path="M -0.08489 0.22037 L -0.12656 0.18981 " pathEditMode="relative" rAng="0" ptsTypes="AA">
                                      <p:cBhvr>
                                        <p:cTn id="2037" dur="2000" fill="hold"/>
                                        <p:tgtEl>
                                          <p:spTgt spid="20592"/>
                                        </p:tgtEl>
                                        <p:attrNameLst>
                                          <p:attrName>ppt_x</p:attrName>
                                          <p:attrName>ppt_y</p:attrName>
                                        </p:attrNameLst>
                                      </p:cBhvr>
                                      <p:rCtr x="-21" y="-15"/>
                                    </p:animMotion>
                                  </p:childTnLst>
                                </p:cTn>
                              </p:par>
                              <p:par>
                                <p:cTn id="2038" presetID="0" presetClass="path" presetSubtype="0" accel="50000" decel="50000" fill="hold" nodeType="withEffect">
                                  <p:stCondLst>
                                    <p:cond delay="0"/>
                                  </p:stCondLst>
                                  <p:childTnLst>
                                    <p:animMotion origin="layout" path="M -0.34496 0.48773 L -0.34496 0.52453 " pathEditMode="relative" rAng="0" ptsTypes="AA">
                                      <p:cBhvr>
                                        <p:cTn id="2039" dur="2000" fill="hold"/>
                                        <p:tgtEl>
                                          <p:spTgt spid="20582"/>
                                        </p:tgtEl>
                                        <p:attrNameLst>
                                          <p:attrName>ppt_x</p:attrName>
                                          <p:attrName>ppt_y</p:attrName>
                                        </p:attrNameLst>
                                      </p:cBhvr>
                                      <p:rCtr x="0" y="18"/>
                                    </p:animMotion>
                                  </p:childTnLst>
                                </p:cTn>
                              </p:par>
                              <p:par>
                                <p:cTn id="2040" presetID="26" presetClass="emph" presetSubtype="0" fill="hold" nodeType="withEffect">
                                  <p:stCondLst>
                                    <p:cond delay="5000"/>
                                  </p:stCondLst>
                                  <p:childTnLst>
                                    <p:animEffect transition="out" filter="fade">
                                      <p:cBhvr>
                                        <p:cTn id="2041" dur="500" tmFilter="0, 0; .2, .5; .8, .5; 1, 0"/>
                                        <p:tgtEl>
                                          <p:spTgt spid="20740"/>
                                        </p:tgtEl>
                                      </p:cBhvr>
                                    </p:animEffect>
                                    <p:animScale>
                                      <p:cBhvr>
                                        <p:cTn id="2042" dur="250" autoRev="1" fill="hold"/>
                                        <p:tgtEl>
                                          <p:spTgt spid="20740"/>
                                        </p:tgtEl>
                                      </p:cBhvr>
                                      <p:by x="105000" y="105000"/>
                                    </p:animScale>
                                  </p:childTnLst>
                                </p:cTn>
                              </p:par>
                              <p:par>
                                <p:cTn id="2043" presetID="0" presetClass="path" presetSubtype="0" accel="50000" decel="50000" fill="hold" nodeType="withEffect">
                                  <p:stCondLst>
                                    <p:cond delay="7500"/>
                                  </p:stCondLst>
                                  <p:childTnLst>
                                    <p:animMotion origin="layout" path="M -0.12552 0.18981 L -0.12552 0.20717 " pathEditMode="relative" rAng="0" ptsTypes="AA">
                                      <p:cBhvr>
                                        <p:cTn id="2044" dur="500" fill="hold"/>
                                        <p:tgtEl>
                                          <p:spTgt spid="20592"/>
                                        </p:tgtEl>
                                        <p:attrNameLst>
                                          <p:attrName>ppt_x</p:attrName>
                                          <p:attrName>ppt_y</p:attrName>
                                        </p:attrNameLst>
                                      </p:cBhvr>
                                      <p:rCtr x="0" y="9"/>
                                    </p:animMotion>
                                  </p:childTnLst>
                                </p:cTn>
                              </p:par>
                              <p:par>
                                <p:cTn id="2045" presetID="26" presetClass="emph" presetSubtype="0" fill="hold" nodeType="withEffect">
                                  <p:stCondLst>
                                    <p:cond delay="8000"/>
                                  </p:stCondLst>
                                  <p:childTnLst>
                                    <p:animEffect transition="out" filter="fade">
                                      <p:cBhvr>
                                        <p:cTn id="2046" dur="500" tmFilter="0, 0; .2, .5; .8, .5; 1, 0"/>
                                        <p:tgtEl>
                                          <p:spTgt spid="20716"/>
                                        </p:tgtEl>
                                      </p:cBhvr>
                                    </p:animEffect>
                                    <p:animScale>
                                      <p:cBhvr>
                                        <p:cTn id="2047" dur="250" autoRev="1" fill="hold"/>
                                        <p:tgtEl>
                                          <p:spTgt spid="20716"/>
                                        </p:tgtEl>
                                      </p:cBhvr>
                                      <p:by x="105000" y="105000"/>
                                    </p:animScale>
                                  </p:childTnLst>
                                </p:cTn>
                              </p:par>
                              <p:par>
                                <p:cTn id="2048" presetID="0" presetClass="path" presetSubtype="0" accel="50000" decel="50000" fill="hold" nodeType="withEffect">
                                  <p:stCondLst>
                                    <p:cond delay="0"/>
                                  </p:stCondLst>
                                  <p:childTnLst>
                                    <p:animMotion origin="layout" path="M 0.0757 0.00439 C 0.05087 0.00601 0.02622 0.00786 0.01163 0.0037 C -0.00295 -0.00047 -0.00746 -0.01065 -0.0118 -0.02061 " pathEditMode="relative" ptsTypes="aaA">
                                      <p:cBhvr>
                                        <p:cTn id="2049" dur="2000" fill="hold"/>
                                        <p:tgtEl>
                                          <p:spTgt spid="20569"/>
                                        </p:tgtEl>
                                        <p:attrNameLst>
                                          <p:attrName>ppt_x</p:attrName>
                                          <p:attrName>ppt_y</p:attrName>
                                        </p:attrNameLst>
                                      </p:cBhvr>
                                    </p:animMotion>
                                  </p:childTnLst>
                                </p:cTn>
                              </p:par>
                              <p:par>
                                <p:cTn id="2050" presetID="0" presetClass="path" presetSubtype="0" accel="50000" decel="50000" fill="hold" nodeType="withEffect">
                                  <p:stCondLst>
                                    <p:cond delay="0"/>
                                  </p:stCondLst>
                                  <p:childTnLst>
                                    <p:animMotion origin="layout" path="M -0.26042 0.30393 C -0.2375 0.3037 -0.21459 0.30741 -0.19948 0.30949 C -0.18438 0.31157 -0.1757 0.31481 -0.16945 0.3162 " pathEditMode="relative" rAng="0" ptsTypes="aaa">
                                      <p:cBhvr>
                                        <p:cTn id="2051" dur="2000" fill="hold"/>
                                        <p:tgtEl>
                                          <p:spTgt spid="20556"/>
                                        </p:tgtEl>
                                        <p:attrNameLst>
                                          <p:attrName>ppt_x</p:attrName>
                                          <p:attrName>ppt_y</p:attrName>
                                        </p:attrNameLst>
                                      </p:cBhvr>
                                      <p:rCtr x="45" y="6"/>
                                    </p:animMotion>
                                  </p:childTnLst>
                                </p:cTn>
                              </p:par>
                              <p:par>
                                <p:cTn id="2052" presetID="0" presetClass="path" presetSubtype="0" accel="50000" decel="50000" fill="hold" nodeType="withEffect">
                                  <p:stCondLst>
                                    <p:cond delay="0"/>
                                  </p:stCondLst>
                                  <p:childTnLst>
                                    <p:animMotion origin="layout" path="M -0.05416 0.15162 L -0.09375 0.28472 " pathEditMode="relative" rAng="0" ptsTypes="AA">
                                      <p:cBhvr>
                                        <p:cTn id="2053" dur="3000" fill="hold"/>
                                        <p:tgtEl>
                                          <p:spTgt spid="20583"/>
                                        </p:tgtEl>
                                        <p:attrNameLst>
                                          <p:attrName>ppt_x</p:attrName>
                                          <p:attrName>ppt_y</p:attrName>
                                        </p:attrNameLst>
                                      </p:cBhvr>
                                      <p:rCtr x="-20" y="66"/>
                                    </p:animMotion>
                                  </p:childTnLst>
                                </p:cTn>
                              </p:par>
                              <p:par>
                                <p:cTn id="2054" presetID="0" presetClass="path" presetSubtype="0" accel="50000" decel="50000" fill="hold" nodeType="withEffect">
                                  <p:stCondLst>
                                    <p:cond delay="1000"/>
                                  </p:stCondLst>
                                  <p:childTnLst>
                                    <p:animMotion origin="layout" path="M -0.32552 0.72986 L -0.34843 0.73195 " pathEditMode="relative" rAng="0" ptsTypes="AA">
                                      <p:cBhvr>
                                        <p:cTn id="2055" dur="2000" fill="hold"/>
                                        <p:tgtEl>
                                          <p:spTgt spid="20720"/>
                                        </p:tgtEl>
                                        <p:attrNameLst>
                                          <p:attrName>ppt_x</p:attrName>
                                          <p:attrName>ppt_y</p:attrName>
                                        </p:attrNameLst>
                                      </p:cBhvr>
                                      <p:rCtr x="-11" y="1"/>
                                    </p:animMotion>
                                  </p:childTnLst>
                                </p:cTn>
                              </p:par>
                              <p:par>
                                <p:cTn id="2056" presetID="26" presetClass="emph" presetSubtype="0" fill="hold" nodeType="withEffect">
                                  <p:stCondLst>
                                    <p:cond delay="1200"/>
                                  </p:stCondLst>
                                  <p:childTnLst>
                                    <p:animEffect transition="out" filter="fade">
                                      <p:cBhvr>
                                        <p:cTn id="2057" dur="500" tmFilter="0, 0; .2, .5; .8, .5; 1, 0"/>
                                        <p:tgtEl>
                                          <p:spTgt spid="20684"/>
                                        </p:tgtEl>
                                      </p:cBhvr>
                                    </p:animEffect>
                                    <p:animScale>
                                      <p:cBhvr>
                                        <p:cTn id="2058" dur="250" autoRev="1" fill="hold"/>
                                        <p:tgtEl>
                                          <p:spTgt spid="20684"/>
                                        </p:tgtEl>
                                      </p:cBhvr>
                                      <p:by x="105000" y="105000"/>
                                    </p:animScale>
                                  </p:childTnLst>
                                </p:cTn>
                              </p:par>
                              <p:par>
                                <p:cTn id="2059" presetID="26" presetClass="emph" presetSubtype="0" fill="hold" nodeType="withEffect">
                                  <p:stCondLst>
                                    <p:cond delay="1200"/>
                                  </p:stCondLst>
                                  <p:childTnLst>
                                    <p:animEffect transition="out" filter="fade">
                                      <p:cBhvr>
                                        <p:cTn id="2060" dur="500" tmFilter="0, 0; .2, .5; .8, .5; 1, 0"/>
                                        <p:tgtEl>
                                          <p:spTgt spid="20642"/>
                                        </p:tgtEl>
                                      </p:cBhvr>
                                    </p:animEffect>
                                    <p:animScale>
                                      <p:cBhvr>
                                        <p:cTn id="2061" dur="250" autoRev="1" fill="hold"/>
                                        <p:tgtEl>
                                          <p:spTgt spid="20642"/>
                                        </p:tgtEl>
                                      </p:cBhvr>
                                      <p:by x="105000" y="105000"/>
                                    </p:animScale>
                                  </p:childTnLst>
                                </p:cTn>
                              </p:par>
                              <p:par>
                                <p:cTn id="2062" presetID="26" presetClass="emph" presetSubtype="0" fill="hold" nodeType="withEffect">
                                  <p:stCondLst>
                                    <p:cond delay="1400"/>
                                  </p:stCondLst>
                                  <p:childTnLst>
                                    <p:animEffect transition="out" filter="fade">
                                      <p:cBhvr>
                                        <p:cTn id="2063" dur="500" tmFilter="0, 0; .2, .5; .8, .5; 1, 0"/>
                                        <p:tgtEl>
                                          <p:spTgt spid="20668"/>
                                        </p:tgtEl>
                                      </p:cBhvr>
                                    </p:animEffect>
                                    <p:animScale>
                                      <p:cBhvr>
                                        <p:cTn id="2064" dur="250" autoRev="1" fill="hold"/>
                                        <p:tgtEl>
                                          <p:spTgt spid="20668"/>
                                        </p:tgtEl>
                                      </p:cBhvr>
                                      <p:by x="105000" y="105000"/>
                                    </p:animScale>
                                  </p:childTnLst>
                                </p:cTn>
                              </p:par>
                              <p:par>
                                <p:cTn id="2065" presetID="0" presetClass="path" presetSubtype="0" accel="50000" decel="50000" fill="hold" nodeType="withEffect">
                                  <p:stCondLst>
                                    <p:cond delay="400"/>
                                  </p:stCondLst>
                                  <p:childTnLst>
                                    <p:animMotion origin="layout" path="M -0.15208 -0.21898 L -0.14167 -0.21829 " pathEditMode="relative" rAng="0" ptsTypes="AA">
                                      <p:cBhvr>
                                        <p:cTn id="2066" dur="1000" fill="hold"/>
                                        <p:tgtEl>
                                          <p:spTgt spid="20718"/>
                                        </p:tgtEl>
                                        <p:attrNameLst>
                                          <p:attrName>ppt_x</p:attrName>
                                          <p:attrName>ppt_y</p:attrName>
                                        </p:attrNameLst>
                                      </p:cBhvr>
                                      <p:rCtr x="5" y="0"/>
                                    </p:animMotion>
                                  </p:childTnLst>
                                </p:cTn>
                              </p:par>
                              <p:par>
                                <p:cTn id="2067" presetID="26" presetClass="emph" presetSubtype="0" fill="hold" nodeType="withEffect">
                                  <p:stCondLst>
                                    <p:cond delay="3100"/>
                                  </p:stCondLst>
                                  <p:childTnLst>
                                    <p:animEffect transition="out" filter="fade">
                                      <p:cBhvr>
                                        <p:cTn id="2068" dur="500" tmFilter="0, 0; .2, .5; .8, .5; 1, 0"/>
                                        <p:tgtEl>
                                          <p:spTgt spid="20583"/>
                                        </p:tgtEl>
                                      </p:cBhvr>
                                    </p:animEffect>
                                    <p:animScale>
                                      <p:cBhvr>
                                        <p:cTn id="2069" dur="250" autoRev="1" fill="hold"/>
                                        <p:tgtEl>
                                          <p:spTgt spid="20583"/>
                                        </p:tgtEl>
                                      </p:cBhvr>
                                      <p:by x="105000" y="105000"/>
                                    </p:animScale>
                                  </p:childTnLst>
                                </p:cTn>
                              </p:par>
                              <p:par>
                                <p:cTn id="2070" presetID="26" presetClass="emph" presetSubtype="0" fill="hold" nodeType="withEffect">
                                  <p:stCondLst>
                                    <p:cond delay="3100"/>
                                  </p:stCondLst>
                                  <p:childTnLst>
                                    <p:animEffect transition="out" filter="fade">
                                      <p:cBhvr>
                                        <p:cTn id="2071" dur="500" tmFilter="0, 0; .2, .5; .8, .5; 1, 0"/>
                                        <p:tgtEl>
                                          <p:spTgt spid="20610"/>
                                        </p:tgtEl>
                                      </p:cBhvr>
                                    </p:animEffect>
                                    <p:animScale>
                                      <p:cBhvr>
                                        <p:cTn id="2072" dur="250" autoRev="1" fill="hold"/>
                                        <p:tgtEl>
                                          <p:spTgt spid="20610"/>
                                        </p:tgtEl>
                                      </p:cBhvr>
                                      <p:by x="105000" y="105000"/>
                                    </p:animScale>
                                  </p:childTnLst>
                                </p:cTn>
                              </p:par>
                              <p:par>
                                <p:cTn id="2073" presetID="26" presetClass="emph" presetSubtype="0" fill="hold" nodeType="withEffect">
                                  <p:stCondLst>
                                    <p:cond delay="3300"/>
                                  </p:stCondLst>
                                  <p:childTnLst>
                                    <p:animEffect transition="out" filter="fade">
                                      <p:cBhvr>
                                        <p:cTn id="2074" dur="500" tmFilter="0, 0; .2, .5; .8, .5; 1, 0"/>
                                        <p:tgtEl>
                                          <p:spTgt spid="20718"/>
                                        </p:tgtEl>
                                      </p:cBhvr>
                                    </p:animEffect>
                                    <p:animScale>
                                      <p:cBhvr>
                                        <p:cTn id="2075" dur="250" autoRev="1" fill="hold"/>
                                        <p:tgtEl>
                                          <p:spTgt spid="20718"/>
                                        </p:tgtEl>
                                      </p:cBhvr>
                                      <p:by x="105000" y="105000"/>
                                    </p:animScale>
                                  </p:childTnLst>
                                </p:cTn>
                              </p:par>
                              <p:par>
                                <p:cTn id="2076" presetID="0" presetClass="path" presetSubtype="0" accel="50000" decel="50000" fill="hold" nodeType="withEffect">
                                  <p:stCondLst>
                                    <p:cond delay="3500"/>
                                  </p:stCondLst>
                                  <p:childTnLst>
                                    <p:animMotion origin="layout" path="M -0.14219 -0.21829 L -0.14896 -0.21898 " pathEditMode="relative" rAng="0" ptsTypes="AA">
                                      <p:cBhvr>
                                        <p:cTn id="2077" dur="1000" fill="hold"/>
                                        <p:tgtEl>
                                          <p:spTgt spid="20718"/>
                                        </p:tgtEl>
                                        <p:attrNameLst>
                                          <p:attrName>ppt_x</p:attrName>
                                          <p:attrName>ppt_y</p:attrName>
                                        </p:attrNameLst>
                                      </p:cBhvr>
                                      <p:rCtr x="-3" y="0"/>
                                    </p:animMotion>
                                  </p:childTnLst>
                                </p:cTn>
                              </p:par>
                              <p:par>
                                <p:cTn id="2078" presetID="0" presetClass="path" presetSubtype="0" accel="50000" decel="50000" fill="hold" nodeType="withEffect">
                                  <p:stCondLst>
                                    <p:cond delay="3000"/>
                                  </p:stCondLst>
                                  <p:childTnLst>
                                    <p:animMotion origin="layout" path="M -0.09323 0.28542 L -0.09791 0.29653 " pathEditMode="relative" rAng="0" ptsTypes="AA">
                                      <p:cBhvr>
                                        <p:cTn id="2079" dur="500" fill="hold"/>
                                        <p:tgtEl>
                                          <p:spTgt spid="20583"/>
                                        </p:tgtEl>
                                        <p:attrNameLst>
                                          <p:attrName>ppt_x</p:attrName>
                                          <p:attrName>ppt_y</p:attrName>
                                        </p:attrNameLst>
                                      </p:cBhvr>
                                      <p:rCtr x="-2" y="6"/>
                                    </p:animMotion>
                                  </p:childTnLst>
                                </p:cTn>
                              </p:par>
                              <p:par>
                                <p:cTn id="2080" presetID="0" presetClass="path" presetSubtype="0" accel="50000" decel="50000" fill="hold" nodeType="withEffect">
                                  <p:stCondLst>
                                    <p:cond delay="3000"/>
                                  </p:stCondLst>
                                  <p:childTnLst>
                                    <p:animMotion origin="layout" path="M -0.16893 0.3162 L -0.1757 0.33009 " pathEditMode="relative" rAng="0" ptsTypes="AA">
                                      <p:cBhvr>
                                        <p:cTn id="2081" dur="700" fill="hold"/>
                                        <p:tgtEl>
                                          <p:spTgt spid="20556"/>
                                        </p:tgtEl>
                                        <p:attrNameLst>
                                          <p:attrName>ppt_x</p:attrName>
                                          <p:attrName>ppt_y</p:attrName>
                                        </p:attrNameLst>
                                      </p:cBhvr>
                                      <p:rCtr x="-3" y="7"/>
                                    </p:animMotion>
                                  </p:childTnLst>
                                </p:cTn>
                              </p:par>
                              <p:par>
                                <p:cTn id="2082" presetID="32" presetClass="emph" presetSubtype="0" repeatCount="4000" fill="hold" nodeType="withEffect">
                                  <p:stCondLst>
                                    <p:cond delay="3100"/>
                                  </p:stCondLst>
                                  <p:childTnLst>
                                    <p:animClr clrSpc="rgb" dir="cw">
                                      <p:cBhvr override="childStyle">
                                        <p:cTn id="2083" dur="150" fill="hold"/>
                                        <p:tgtEl>
                                          <p:spTgt spid="20610"/>
                                        </p:tgtEl>
                                        <p:attrNameLst>
                                          <p:attrName>style.color</p:attrName>
                                        </p:attrNameLst>
                                      </p:cBhvr>
                                      <p:to>
                                        <a:srgbClr val="97DD97"/>
                                      </p:to>
                                    </p:animClr>
                                    <p:animClr clrSpc="rgb" dir="cw">
                                      <p:cBhvr>
                                        <p:cTn id="2084" dur="150" fill="hold"/>
                                        <p:tgtEl>
                                          <p:spTgt spid="20610"/>
                                        </p:tgtEl>
                                        <p:attrNameLst>
                                          <p:attrName>fillcolor</p:attrName>
                                        </p:attrNameLst>
                                      </p:cBhvr>
                                      <p:to>
                                        <a:srgbClr val="97DD97"/>
                                      </p:to>
                                    </p:animClr>
                                    <p:set>
                                      <p:cBhvr>
                                        <p:cTn id="2085" dur="150" fill="hold"/>
                                        <p:tgtEl>
                                          <p:spTgt spid="20610"/>
                                        </p:tgtEl>
                                        <p:attrNameLst>
                                          <p:attrName>fill.type</p:attrName>
                                        </p:attrNameLst>
                                      </p:cBhvr>
                                      <p:to>
                                        <p:strVal val="solid"/>
                                      </p:to>
                                    </p:set>
                                    <p:set>
                                      <p:cBhvr>
                                        <p:cTn id="2086" dur="150" fill="hold"/>
                                        <p:tgtEl>
                                          <p:spTgt spid="20610"/>
                                        </p:tgtEl>
                                        <p:attrNameLst>
                                          <p:attrName>fill.on</p:attrName>
                                        </p:attrNameLst>
                                      </p:cBhvr>
                                      <p:to>
                                        <p:strVal val="true"/>
                                      </p:to>
                                    </p:set>
                                    <p:animRot by="120000">
                                      <p:cBhvr>
                                        <p:cTn id="2087" dur="150" fill="hold">
                                          <p:stCondLst>
                                            <p:cond delay="0"/>
                                          </p:stCondLst>
                                        </p:cTn>
                                        <p:tgtEl>
                                          <p:spTgt spid="20610"/>
                                        </p:tgtEl>
                                        <p:attrNameLst>
                                          <p:attrName>r</p:attrName>
                                        </p:attrNameLst>
                                      </p:cBhvr>
                                    </p:animRot>
                                    <p:animRot by="-240000">
                                      <p:cBhvr>
                                        <p:cTn id="2088" dur="300" fill="hold">
                                          <p:stCondLst>
                                            <p:cond delay="300"/>
                                          </p:stCondLst>
                                        </p:cTn>
                                        <p:tgtEl>
                                          <p:spTgt spid="20610"/>
                                        </p:tgtEl>
                                        <p:attrNameLst>
                                          <p:attrName>r</p:attrName>
                                        </p:attrNameLst>
                                      </p:cBhvr>
                                    </p:animRot>
                                    <p:animRot by="240000">
                                      <p:cBhvr>
                                        <p:cTn id="2089" dur="300" fill="hold">
                                          <p:stCondLst>
                                            <p:cond delay="600"/>
                                          </p:stCondLst>
                                        </p:cTn>
                                        <p:tgtEl>
                                          <p:spTgt spid="20610"/>
                                        </p:tgtEl>
                                        <p:attrNameLst>
                                          <p:attrName>r</p:attrName>
                                        </p:attrNameLst>
                                      </p:cBhvr>
                                    </p:animRot>
                                    <p:animRot by="-240000">
                                      <p:cBhvr>
                                        <p:cTn id="2090" dur="300" fill="hold">
                                          <p:stCondLst>
                                            <p:cond delay="900"/>
                                          </p:stCondLst>
                                        </p:cTn>
                                        <p:tgtEl>
                                          <p:spTgt spid="20610"/>
                                        </p:tgtEl>
                                        <p:attrNameLst>
                                          <p:attrName>r</p:attrName>
                                        </p:attrNameLst>
                                      </p:cBhvr>
                                    </p:animRot>
                                    <p:animRot by="120000">
                                      <p:cBhvr>
                                        <p:cTn id="2091" dur="300" fill="hold">
                                          <p:stCondLst>
                                            <p:cond delay="1200"/>
                                          </p:stCondLst>
                                        </p:cTn>
                                        <p:tgtEl>
                                          <p:spTgt spid="20610"/>
                                        </p:tgtEl>
                                        <p:attrNameLst>
                                          <p:attrName>r</p:attrName>
                                        </p:attrNameLst>
                                      </p:cBhvr>
                                    </p:animRot>
                                  </p:childTnLst>
                                </p:cTn>
                              </p:par>
                              <p:par>
                                <p:cTn id="2092" presetID="32" presetClass="emph" presetSubtype="0" repeatCount="4000" fill="hold" nodeType="withEffect">
                                  <p:stCondLst>
                                    <p:cond delay="3100"/>
                                  </p:stCondLst>
                                  <p:childTnLst>
                                    <p:animClr clrSpc="rgb" dir="cw">
                                      <p:cBhvr override="childStyle">
                                        <p:cTn id="2093" dur="150" fill="hold"/>
                                        <p:tgtEl>
                                          <p:spTgt spid="20583"/>
                                        </p:tgtEl>
                                        <p:attrNameLst>
                                          <p:attrName>style.color</p:attrName>
                                        </p:attrNameLst>
                                      </p:cBhvr>
                                      <p:to>
                                        <a:srgbClr val="97DD97"/>
                                      </p:to>
                                    </p:animClr>
                                    <p:animClr clrSpc="rgb" dir="cw">
                                      <p:cBhvr>
                                        <p:cTn id="2094" dur="150" fill="hold"/>
                                        <p:tgtEl>
                                          <p:spTgt spid="20583"/>
                                        </p:tgtEl>
                                        <p:attrNameLst>
                                          <p:attrName>fillcolor</p:attrName>
                                        </p:attrNameLst>
                                      </p:cBhvr>
                                      <p:to>
                                        <a:srgbClr val="97DD97"/>
                                      </p:to>
                                    </p:animClr>
                                    <p:set>
                                      <p:cBhvr>
                                        <p:cTn id="2095" dur="150" fill="hold"/>
                                        <p:tgtEl>
                                          <p:spTgt spid="20583"/>
                                        </p:tgtEl>
                                        <p:attrNameLst>
                                          <p:attrName>fill.type</p:attrName>
                                        </p:attrNameLst>
                                      </p:cBhvr>
                                      <p:to>
                                        <p:strVal val="solid"/>
                                      </p:to>
                                    </p:set>
                                    <p:set>
                                      <p:cBhvr>
                                        <p:cTn id="2096" dur="150" fill="hold"/>
                                        <p:tgtEl>
                                          <p:spTgt spid="20583"/>
                                        </p:tgtEl>
                                        <p:attrNameLst>
                                          <p:attrName>fill.on</p:attrName>
                                        </p:attrNameLst>
                                      </p:cBhvr>
                                      <p:to>
                                        <p:strVal val="true"/>
                                      </p:to>
                                    </p:set>
                                    <p:animRot by="120000">
                                      <p:cBhvr>
                                        <p:cTn id="2097" dur="150" fill="hold">
                                          <p:stCondLst>
                                            <p:cond delay="0"/>
                                          </p:stCondLst>
                                        </p:cTn>
                                        <p:tgtEl>
                                          <p:spTgt spid="20583"/>
                                        </p:tgtEl>
                                        <p:attrNameLst>
                                          <p:attrName>r</p:attrName>
                                        </p:attrNameLst>
                                      </p:cBhvr>
                                    </p:animRot>
                                    <p:animRot by="-240000">
                                      <p:cBhvr>
                                        <p:cTn id="2098" dur="300" fill="hold">
                                          <p:stCondLst>
                                            <p:cond delay="300"/>
                                          </p:stCondLst>
                                        </p:cTn>
                                        <p:tgtEl>
                                          <p:spTgt spid="20583"/>
                                        </p:tgtEl>
                                        <p:attrNameLst>
                                          <p:attrName>r</p:attrName>
                                        </p:attrNameLst>
                                      </p:cBhvr>
                                    </p:animRot>
                                    <p:animRot by="240000">
                                      <p:cBhvr>
                                        <p:cTn id="2099" dur="300" fill="hold">
                                          <p:stCondLst>
                                            <p:cond delay="600"/>
                                          </p:stCondLst>
                                        </p:cTn>
                                        <p:tgtEl>
                                          <p:spTgt spid="20583"/>
                                        </p:tgtEl>
                                        <p:attrNameLst>
                                          <p:attrName>r</p:attrName>
                                        </p:attrNameLst>
                                      </p:cBhvr>
                                    </p:animRot>
                                    <p:animRot by="-240000">
                                      <p:cBhvr>
                                        <p:cTn id="2100" dur="300" fill="hold">
                                          <p:stCondLst>
                                            <p:cond delay="900"/>
                                          </p:stCondLst>
                                        </p:cTn>
                                        <p:tgtEl>
                                          <p:spTgt spid="20583"/>
                                        </p:tgtEl>
                                        <p:attrNameLst>
                                          <p:attrName>r</p:attrName>
                                        </p:attrNameLst>
                                      </p:cBhvr>
                                    </p:animRot>
                                    <p:animRot by="120000">
                                      <p:cBhvr>
                                        <p:cTn id="2101" dur="300" fill="hold">
                                          <p:stCondLst>
                                            <p:cond delay="1200"/>
                                          </p:stCondLst>
                                        </p:cTn>
                                        <p:tgtEl>
                                          <p:spTgt spid="20583"/>
                                        </p:tgtEl>
                                        <p:attrNameLst>
                                          <p:attrName>r</p:attrName>
                                        </p:attrNameLst>
                                      </p:cBhvr>
                                    </p:animRot>
                                  </p:childTnLst>
                                </p:cTn>
                              </p:par>
                              <p:par>
                                <p:cTn id="2102" presetID="26" presetClass="emph" presetSubtype="0" fill="hold" nodeType="withEffect">
                                  <p:stCondLst>
                                    <p:cond delay="6000"/>
                                  </p:stCondLst>
                                  <p:childTnLst>
                                    <p:animEffect transition="out" filter="fade">
                                      <p:cBhvr>
                                        <p:cTn id="2103" dur="500" tmFilter="0, 0; .2, .5; .8, .5; 1, 0"/>
                                        <p:tgtEl>
                                          <p:spTgt spid="20583"/>
                                        </p:tgtEl>
                                      </p:cBhvr>
                                    </p:animEffect>
                                    <p:animScale>
                                      <p:cBhvr>
                                        <p:cTn id="2104" dur="250" autoRev="1" fill="hold"/>
                                        <p:tgtEl>
                                          <p:spTgt spid="20583"/>
                                        </p:tgtEl>
                                      </p:cBhvr>
                                      <p:by x="105000" y="105000"/>
                                    </p:animScale>
                                  </p:childTnLst>
                                </p:cTn>
                              </p:par>
                              <p:par>
                                <p:cTn id="2105" presetID="26" presetClass="emph" presetSubtype="0" fill="hold" nodeType="withEffect">
                                  <p:stCondLst>
                                    <p:cond delay="6000"/>
                                  </p:stCondLst>
                                  <p:childTnLst>
                                    <p:animEffect transition="out" filter="fade">
                                      <p:cBhvr>
                                        <p:cTn id="2106" dur="500" tmFilter="0, 0; .2, .5; .8, .5; 1, 0"/>
                                        <p:tgtEl>
                                          <p:spTgt spid="20556"/>
                                        </p:tgtEl>
                                      </p:cBhvr>
                                    </p:animEffect>
                                    <p:animScale>
                                      <p:cBhvr>
                                        <p:cTn id="2107" dur="250" autoRev="1" fill="hold"/>
                                        <p:tgtEl>
                                          <p:spTgt spid="20556"/>
                                        </p:tgtEl>
                                      </p:cBhvr>
                                      <p:by x="105000" y="105000"/>
                                    </p:animScale>
                                  </p:childTnLst>
                                </p:cTn>
                              </p:par>
                              <p:par>
                                <p:cTn id="2108" presetID="26" presetClass="emph" presetSubtype="0" fill="hold" nodeType="withEffect">
                                  <p:stCondLst>
                                    <p:cond delay="6000"/>
                                  </p:stCondLst>
                                  <p:childTnLst>
                                    <p:animEffect transition="out" filter="fade">
                                      <p:cBhvr>
                                        <p:cTn id="2109" dur="500" tmFilter="0, 0; .2, .5; .8, .5; 1, 0"/>
                                        <p:tgtEl>
                                          <p:spTgt spid="20642"/>
                                        </p:tgtEl>
                                      </p:cBhvr>
                                    </p:animEffect>
                                    <p:animScale>
                                      <p:cBhvr>
                                        <p:cTn id="2110" dur="250" autoRev="1" fill="hold"/>
                                        <p:tgtEl>
                                          <p:spTgt spid="20642"/>
                                        </p:tgtEl>
                                      </p:cBhvr>
                                      <p:by x="105000" y="105000"/>
                                    </p:animScale>
                                  </p:childTnLst>
                                </p:cTn>
                              </p:par>
                              <p:par>
                                <p:cTn id="2111" presetID="26" presetClass="emph" presetSubtype="0" fill="hold" nodeType="withEffect">
                                  <p:stCondLst>
                                    <p:cond delay="6000"/>
                                  </p:stCondLst>
                                  <p:childTnLst>
                                    <p:animEffect transition="out" filter="fade">
                                      <p:cBhvr>
                                        <p:cTn id="2112" dur="500" tmFilter="0, 0; .2, .5; .8, .5; 1, 0"/>
                                        <p:tgtEl>
                                          <p:spTgt spid="20610"/>
                                        </p:tgtEl>
                                      </p:cBhvr>
                                    </p:animEffect>
                                    <p:animScale>
                                      <p:cBhvr>
                                        <p:cTn id="2113" dur="250" autoRev="1" fill="hold"/>
                                        <p:tgtEl>
                                          <p:spTgt spid="20610"/>
                                        </p:tgtEl>
                                      </p:cBhvr>
                                      <p:by x="105000" y="105000"/>
                                    </p:animScale>
                                  </p:childTnLst>
                                </p:cTn>
                              </p:par>
                              <p:par>
                                <p:cTn id="2114" presetID="26" presetClass="emph" presetSubtype="0" fill="hold" nodeType="withEffect">
                                  <p:stCondLst>
                                    <p:cond delay="6000"/>
                                  </p:stCondLst>
                                  <p:childTnLst>
                                    <p:animEffect transition="out" filter="fade">
                                      <p:cBhvr>
                                        <p:cTn id="2115" dur="500" tmFilter="0, 0; .2, .5; .8, .5; 1, 0"/>
                                        <p:tgtEl>
                                          <p:spTgt spid="20684"/>
                                        </p:tgtEl>
                                      </p:cBhvr>
                                    </p:animEffect>
                                    <p:animScale>
                                      <p:cBhvr>
                                        <p:cTn id="2116" dur="250" autoRev="1" fill="hold"/>
                                        <p:tgtEl>
                                          <p:spTgt spid="20684"/>
                                        </p:tgtEl>
                                      </p:cBhvr>
                                      <p:by x="105000" y="105000"/>
                                    </p:animScale>
                                  </p:childTnLst>
                                </p:cTn>
                              </p:par>
                              <p:par>
                                <p:cTn id="2117" presetID="26" presetClass="emph" presetSubtype="0" fill="hold" nodeType="withEffect">
                                  <p:stCondLst>
                                    <p:cond delay="6000"/>
                                  </p:stCondLst>
                                  <p:childTnLst>
                                    <p:animEffect transition="out" filter="fade">
                                      <p:cBhvr>
                                        <p:cTn id="2118" dur="500" tmFilter="0, 0; .2, .5; .8, .5; 1, 0"/>
                                        <p:tgtEl>
                                          <p:spTgt spid="20718"/>
                                        </p:tgtEl>
                                      </p:cBhvr>
                                    </p:animEffect>
                                    <p:animScale>
                                      <p:cBhvr>
                                        <p:cTn id="2119" dur="250" autoRev="1" fill="hold"/>
                                        <p:tgtEl>
                                          <p:spTgt spid="20718"/>
                                        </p:tgtEl>
                                      </p:cBhvr>
                                      <p:by x="105000" y="105000"/>
                                    </p:animScale>
                                  </p:childTnLst>
                                </p:cTn>
                              </p:par>
                              <p:par>
                                <p:cTn id="2120" presetID="32" presetClass="emph" presetSubtype="0" repeatCount="2000" fill="hold" nodeType="withEffect">
                                  <p:stCondLst>
                                    <p:cond delay="6000"/>
                                  </p:stCondLst>
                                  <p:childTnLst>
                                    <p:animClr clrSpc="rgb" dir="cw">
                                      <p:cBhvr override="childStyle">
                                        <p:cTn id="2121" dur="150" fill="hold"/>
                                        <p:tgtEl>
                                          <p:spTgt spid="20556"/>
                                        </p:tgtEl>
                                        <p:attrNameLst>
                                          <p:attrName>style.color</p:attrName>
                                        </p:attrNameLst>
                                      </p:cBhvr>
                                      <p:to>
                                        <a:srgbClr val="97DD97"/>
                                      </p:to>
                                    </p:animClr>
                                    <p:animClr clrSpc="rgb" dir="cw">
                                      <p:cBhvr>
                                        <p:cTn id="2122" dur="150" fill="hold"/>
                                        <p:tgtEl>
                                          <p:spTgt spid="20556"/>
                                        </p:tgtEl>
                                        <p:attrNameLst>
                                          <p:attrName>fillcolor</p:attrName>
                                        </p:attrNameLst>
                                      </p:cBhvr>
                                      <p:to>
                                        <a:srgbClr val="97DD97"/>
                                      </p:to>
                                    </p:animClr>
                                    <p:set>
                                      <p:cBhvr>
                                        <p:cTn id="2123" dur="150" fill="hold"/>
                                        <p:tgtEl>
                                          <p:spTgt spid="20556"/>
                                        </p:tgtEl>
                                        <p:attrNameLst>
                                          <p:attrName>fill.type</p:attrName>
                                        </p:attrNameLst>
                                      </p:cBhvr>
                                      <p:to>
                                        <p:strVal val="solid"/>
                                      </p:to>
                                    </p:set>
                                    <p:set>
                                      <p:cBhvr>
                                        <p:cTn id="2124" dur="150" fill="hold"/>
                                        <p:tgtEl>
                                          <p:spTgt spid="20556"/>
                                        </p:tgtEl>
                                        <p:attrNameLst>
                                          <p:attrName>fill.on</p:attrName>
                                        </p:attrNameLst>
                                      </p:cBhvr>
                                      <p:to>
                                        <p:strVal val="true"/>
                                      </p:to>
                                    </p:set>
                                    <p:animRot by="120000">
                                      <p:cBhvr>
                                        <p:cTn id="2125" dur="150" fill="hold">
                                          <p:stCondLst>
                                            <p:cond delay="0"/>
                                          </p:stCondLst>
                                        </p:cTn>
                                        <p:tgtEl>
                                          <p:spTgt spid="20556"/>
                                        </p:tgtEl>
                                        <p:attrNameLst>
                                          <p:attrName>r</p:attrName>
                                        </p:attrNameLst>
                                      </p:cBhvr>
                                    </p:animRot>
                                    <p:animRot by="-240000">
                                      <p:cBhvr>
                                        <p:cTn id="2126" dur="300" fill="hold">
                                          <p:stCondLst>
                                            <p:cond delay="300"/>
                                          </p:stCondLst>
                                        </p:cTn>
                                        <p:tgtEl>
                                          <p:spTgt spid="20556"/>
                                        </p:tgtEl>
                                        <p:attrNameLst>
                                          <p:attrName>r</p:attrName>
                                        </p:attrNameLst>
                                      </p:cBhvr>
                                    </p:animRot>
                                    <p:animRot by="240000">
                                      <p:cBhvr>
                                        <p:cTn id="2127" dur="300" fill="hold">
                                          <p:stCondLst>
                                            <p:cond delay="600"/>
                                          </p:stCondLst>
                                        </p:cTn>
                                        <p:tgtEl>
                                          <p:spTgt spid="20556"/>
                                        </p:tgtEl>
                                        <p:attrNameLst>
                                          <p:attrName>r</p:attrName>
                                        </p:attrNameLst>
                                      </p:cBhvr>
                                    </p:animRot>
                                    <p:animRot by="-240000">
                                      <p:cBhvr>
                                        <p:cTn id="2128" dur="300" fill="hold">
                                          <p:stCondLst>
                                            <p:cond delay="900"/>
                                          </p:stCondLst>
                                        </p:cTn>
                                        <p:tgtEl>
                                          <p:spTgt spid="20556"/>
                                        </p:tgtEl>
                                        <p:attrNameLst>
                                          <p:attrName>r</p:attrName>
                                        </p:attrNameLst>
                                      </p:cBhvr>
                                    </p:animRot>
                                    <p:animRot by="120000">
                                      <p:cBhvr>
                                        <p:cTn id="2129" dur="300" fill="hold">
                                          <p:stCondLst>
                                            <p:cond delay="1200"/>
                                          </p:stCondLst>
                                        </p:cTn>
                                        <p:tgtEl>
                                          <p:spTgt spid="20556"/>
                                        </p:tgtEl>
                                        <p:attrNameLst>
                                          <p:attrName>r</p:attrName>
                                        </p:attrNameLst>
                                      </p:cBhvr>
                                    </p:animRot>
                                  </p:childTnLst>
                                </p:cTn>
                              </p:par>
                              <p:par>
                                <p:cTn id="2130" presetID="32" presetClass="emph" presetSubtype="0" repeatCount="2000" fill="hold" nodeType="withEffect">
                                  <p:stCondLst>
                                    <p:cond delay="6000"/>
                                  </p:stCondLst>
                                  <p:childTnLst>
                                    <p:animClr clrSpc="rgb" dir="cw">
                                      <p:cBhvr override="childStyle">
                                        <p:cTn id="2131" dur="150" fill="hold"/>
                                        <p:tgtEl>
                                          <p:spTgt spid="20642"/>
                                        </p:tgtEl>
                                        <p:attrNameLst>
                                          <p:attrName>style.color</p:attrName>
                                        </p:attrNameLst>
                                      </p:cBhvr>
                                      <p:to>
                                        <a:srgbClr val="97DD97"/>
                                      </p:to>
                                    </p:animClr>
                                    <p:animClr clrSpc="rgb" dir="cw">
                                      <p:cBhvr>
                                        <p:cTn id="2132" dur="150" fill="hold"/>
                                        <p:tgtEl>
                                          <p:spTgt spid="20642"/>
                                        </p:tgtEl>
                                        <p:attrNameLst>
                                          <p:attrName>fillcolor</p:attrName>
                                        </p:attrNameLst>
                                      </p:cBhvr>
                                      <p:to>
                                        <a:srgbClr val="97DD97"/>
                                      </p:to>
                                    </p:animClr>
                                    <p:set>
                                      <p:cBhvr>
                                        <p:cTn id="2133" dur="150" fill="hold"/>
                                        <p:tgtEl>
                                          <p:spTgt spid="20642"/>
                                        </p:tgtEl>
                                        <p:attrNameLst>
                                          <p:attrName>fill.type</p:attrName>
                                        </p:attrNameLst>
                                      </p:cBhvr>
                                      <p:to>
                                        <p:strVal val="solid"/>
                                      </p:to>
                                    </p:set>
                                    <p:set>
                                      <p:cBhvr>
                                        <p:cTn id="2134" dur="150" fill="hold"/>
                                        <p:tgtEl>
                                          <p:spTgt spid="20642"/>
                                        </p:tgtEl>
                                        <p:attrNameLst>
                                          <p:attrName>fill.on</p:attrName>
                                        </p:attrNameLst>
                                      </p:cBhvr>
                                      <p:to>
                                        <p:strVal val="true"/>
                                      </p:to>
                                    </p:set>
                                    <p:animRot by="120000">
                                      <p:cBhvr>
                                        <p:cTn id="2135" dur="150" fill="hold">
                                          <p:stCondLst>
                                            <p:cond delay="0"/>
                                          </p:stCondLst>
                                        </p:cTn>
                                        <p:tgtEl>
                                          <p:spTgt spid="20642"/>
                                        </p:tgtEl>
                                        <p:attrNameLst>
                                          <p:attrName>r</p:attrName>
                                        </p:attrNameLst>
                                      </p:cBhvr>
                                    </p:animRot>
                                    <p:animRot by="-240000">
                                      <p:cBhvr>
                                        <p:cTn id="2136" dur="300" fill="hold">
                                          <p:stCondLst>
                                            <p:cond delay="300"/>
                                          </p:stCondLst>
                                        </p:cTn>
                                        <p:tgtEl>
                                          <p:spTgt spid="20642"/>
                                        </p:tgtEl>
                                        <p:attrNameLst>
                                          <p:attrName>r</p:attrName>
                                        </p:attrNameLst>
                                      </p:cBhvr>
                                    </p:animRot>
                                    <p:animRot by="240000">
                                      <p:cBhvr>
                                        <p:cTn id="2137" dur="300" fill="hold">
                                          <p:stCondLst>
                                            <p:cond delay="600"/>
                                          </p:stCondLst>
                                        </p:cTn>
                                        <p:tgtEl>
                                          <p:spTgt spid="20642"/>
                                        </p:tgtEl>
                                        <p:attrNameLst>
                                          <p:attrName>r</p:attrName>
                                        </p:attrNameLst>
                                      </p:cBhvr>
                                    </p:animRot>
                                    <p:animRot by="-240000">
                                      <p:cBhvr>
                                        <p:cTn id="2138" dur="300" fill="hold">
                                          <p:stCondLst>
                                            <p:cond delay="900"/>
                                          </p:stCondLst>
                                        </p:cTn>
                                        <p:tgtEl>
                                          <p:spTgt spid="20642"/>
                                        </p:tgtEl>
                                        <p:attrNameLst>
                                          <p:attrName>r</p:attrName>
                                        </p:attrNameLst>
                                      </p:cBhvr>
                                    </p:animRot>
                                    <p:animRot by="120000">
                                      <p:cBhvr>
                                        <p:cTn id="2139" dur="300" fill="hold">
                                          <p:stCondLst>
                                            <p:cond delay="1200"/>
                                          </p:stCondLst>
                                        </p:cTn>
                                        <p:tgtEl>
                                          <p:spTgt spid="20642"/>
                                        </p:tgtEl>
                                        <p:attrNameLst>
                                          <p:attrName>r</p:attrName>
                                        </p:attrNameLst>
                                      </p:cBhvr>
                                    </p:animRot>
                                  </p:childTnLst>
                                </p:cTn>
                              </p:par>
                              <p:par>
                                <p:cTn id="2140" presetID="32" presetClass="emph" presetSubtype="0" repeatCount="2000" fill="hold" nodeType="withEffect">
                                  <p:stCondLst>
                                    <p:cond delay="6000"/>
                                  </p:stCondLst>
                                  <p:childTnLst>
                                    <p:animClr clrSpc="rgb" dir="cw">
                                      <p:cBhvr override="childStyle">
                                        <p:cTn id="2141" dur="150" fill="hold"/>
                                        <p:tgtEl>
                                          <p:spTgt spid="20684"/>
                                        </p:tgtEl>
                                        <p:attrNameLst>
                                          <p:attrName>style.color</p:attrName>
                                        </p:attrNameLst>
                                      </p:cBhvr>
                                      <p:to>
                                        <a:srgbClr val="97DD97"/>
                                      </p:to>
                                    </p:animClr>
                                    <p:animClr clrSpc="rgb" dir="cw">
                                      <p:cBhvr>
                                        <p:cTn id="2142" dur="150" fill="hold"/>
                                        <p:tgtEl>
                                          <p:spTgt spid="20684"/>
                                        </p:tgtEl>
                                        <p:attrNameLst>
                                          <p:attrName>fillcolor</p:attrName>
                                        </p:attrNameLst>
                                      </p:cBhvr>
                                      <p:to>
                                        <a:srgbClr val="97DD97"/>
                                      </p:to>
                                    </p:animClr>
                                    <p:set>
                                      <p:cBhvr>
                                        <p:cTn id="2143" dur="150" fill="hold"/>
                                        <p:tgtEl>
                                          <p:spTgt spid="20684"/>
                                        </p:tgtEl>
                                        <p:attrNameLst>
                                          <p:attrName>fill.type</p:attrName>
                                        </p:attrNameLst>
                                      </p:cBhvr>
                                      <p:to>
                                        <p:strVal val="solid"/>
                                      </p:to>
                                    </p:set>
                                    <p:set>
                                      <p:cBhvr>
                                        <p:cTn id="2144" dur="150" fill="hold"/>
                                        <p:tgtEl>
                                          <p:spTgt spid="20684"/>
                                        </p:tgtEl>
                                        <p:attrNameLst>
                                          <p:attrName>fill.on</p:attrName>
                                        </p:attrNameLst>
                                      </p:cBhvr>
                                      <p:to>
                                        <p:strVal val="true"/>
                                      </p:to>
                                    </p:set>
                                    <p:animRot by="120000">
                                      <p:cBhvr>
                                        <p:cTn id="2145" dur="150" fill="hold">
                                          <p:stCondLst>
                                            <p:cond delay="0"/>
                                          </p:stCondLst>
                                        </p:cTn>
                                        <p:tgtEl>
                                          <p:spTgt spid="20684"/>
                                        </p:tgtEl>
                                        <p:attrNameLst>
                                          <p:attrName>r</p:attrName>
                                        </p:attrNameLst>
                                      </p:cBhvr>
                                    </p:animRot>
                                    <p:animRot by="-240000">
                                      <p:cBhvr>
                                        <p:cTn id="2146" dur="300" fill="hold">
                                          <p:stCondLst>
                                            <p:cond delay="300"/>
                                          </p:stCondLst>
                                        </p:cTn>
                                        <p:tgtEl>
                                          <p:spTgt spid="20684"/>
                                        </p:tgtEl>
                                        <p:attrNameLst>
                                          <p:attrName>r</p:attrName>
                                        </p:attrNameLst>
                                      </p:cBhvr>
                                    </p:animRot>
                                    <p:animRot by="240000">
                                      <p:cBhvr>
                                        <p:cTn id="2147" dur="300" fill="hold">
                                          <p:stCondLst>
                                            <p:cond delay="600"/>
                                          </p:stCondLst>
                                        </p:cTn>
                                        <p:tgtEl>
                                          <p:spTgt spid="20684"/>
                                        </p:tgtEl>
                                        <p:attrNameLst>
                                          <p:attrName>r</p:attrName>
                                        </p:attrNameLst>
                                      </p:cBhvr>
                                    </p:animRot>
                                    <p:animRot by="-240000">
                                      <p:cBhvr>
                                        <p:cTn id="2148" dur="300" fill="hold">
                                          <p:stCondLst>
                                            <p:cond delay="900"/>
                                          </p:stCondLst>
                                        </p:cTn>
                                        <p:tgtEl>
                                          <p:spTgt spid="20684"/>
                                        </p:tgtEl>
                                        <p:attrNameLst>
                                          <p:attrName>r</p:attrName>
                                        </p:attrNameLst>
                                      </p:cBhvr>
                                    </p:animRot>
                                    <p:animRot by="120000">
                                      <p:cBhvr>
                                        <p:cTn id="2149" dur="300" fill="hold">
                                          <p:stCondLst>
                                            <p:cond delay="1200"/>
                                          </p:stCondLst>
                                        </p:cTn>
                                        <p:tgtEl>
                                          <p:spTgt spid="20684"/>
                                        </p:tgtEl>
                                        <p:attrNameLst>
                                          <p:attrName>r</p:attrName>
                                        </p:attrNameLst>
                                      </p:cBhvr>
                                    </p:animRot>
                                  </p:childTnLst>
                                </p:cTn>
                              </p:par>
                              <p:par>
                                <p:cTn id="2150" presetID="32" presetClass="emph" presetSubtype="0" repeatCount="2000" fill="hold" nodeType="withEffect">
                                  <p:stCondLst>
                                    <p:cond delay="6000"/>
                                  </p:stCondLst>
                                  <p:childTnLst>
                                    <p:animClr clrSpc="rgb" dir="cw">
                                      <p:cBhvr override="childStyle">
                                        <p:cTn id="2151" dur="150" fill="hold"/>
                                        <p:tgtEl>
                                          <p:spTgt spid="20718"/>
                                        </p:tgtEl>
                                        <p:attrNameLst>
                                          <p:attrName>style.color</p:attrName>
                                        </p:attrNameLst>
                                      </p:cBhvr>
                                      <p:to>
                                        <a:srgbClr val="97DD97"/>
                                      </p:to>
                                    </p:animClr>
                                    <p:animClr clrSpc="rgb" dir="cw">
                                      <p:cBhvr>
                                        <p:cTn id="2152" dur="150" fill="hold"/>
                                        <p:tgtEl>
                                          <p:spTgt spid="20718"/>
                                        </p:tgtEl>
                                        <p:attrNameLst>
                                          <p:attrName>fillcolor</p:attrName>
                                        </p:attrNameLst>
                                      </p:cBhvr>
                                      <p:to>
                                        <a:srgbClr val="97DD97"/>
                                      </p:to>
                                    </p:animClr>
                                    <p:set>
                                      <p:cBhvr>
                                        <p:cTn id="2153" dur="150" fill="hold"/>
                                        <p:tgtEl>
                                          <p:spTgt spid="20718"/>
                                        </p:tgtEl>
                                        <p:attrNameLst>
                                          <p:attrName>fill.type</p:attrName>
                                        </p:attrNameLst>
                                      </p:cBhvr>
                                      <p:to>
                                        <p:strVal val="solid"/>
                                      </p:to>
                                    </p:set>
                                    <p:set>
                                      <p:cBhvr>
                                        <p:cTn id="2154" dur="150" fill="hold"/>
                                        <p:tgtEl>
                                          <p:spTgt spid="20718"/>
                                        </p:tgtEl>
                                        <p:attrNameLst>
                                          <p:attrName>fill.on</p:attrName>
                                        </p:attrNameLst>
                                      </p:cBhvr>
                                      <p:to>
                                        <p:strVal val="true"/>
                                      </p:to>
                                    </p:set>
                                    <p:animRot by="120000">
                                      <p:cBhvr>
                                        <p:cTn id="2155" dur="150" fill="hold">
                                          <p:stCondLst>
                                            <p:cond delay="0"/>
                                          </p:stCondLst>
                                        </p:cTn>
                                        <p:tgtEl>
                                          <p:spTgt spid="20718"/>
                                        </p:tgtEl>
                                        <p:attrNameLst>
                                          <p:attrName>r</p:attrName>
                                        </p:attrNameLst>
                                      </p:cBhvr>
                                    </p:animRot>
                                    <p:animRot by="-240000">
                                      <p:cBhvr>
                                        <p:cTn id="2156" dur="300" fill="hold">
                                          <p:stCondLst>
                                            <p:cond delay="300"/>
                                          </p:stCondLst>
                                        </p:cTn>
                                        <p:tgtEl>
                                          <p:spTgt spid="20718"/>
                                        </p:tgtEl>
                                        <p:attrNameLst>
                                          <p:attrName>r</p:attrName>
                                        </p:attrNameLst>
                                      </p:cBhvr>
                                    </p:animRot>
                                    <p:animRot by="240000">
                                      <p:cBhvr>
                                        <p:cTn id="2157" dur="300" fill="hold">
                                          <p:stCondLst>
                                            <p:cond delay="600"/>
                                          </p:stCondLst>
                                        </p:cTn>
                                        <p:tgtEl>
                                          <p:spTgt spid="20718"/>
                                        </p:tgtEl>
                                        <p:attrNameLst>
                                          <p:attrName>r</p:attrName>
                                        </p:attrNameLst>
                                      </p:cBhvr>
                                    </p:animRot>
                                    <p:animRot by="-240000">
                                      <p:cBhvr>
                                        <p:cTn id="2158" dur="300" fill="hold">
                                          <p:stCondLst>
                                            <p:cond delay="900"/>
                                          </p:stCondLst>
                                        </p:cTn>
                                        <p:tgtEl>
                                          <p:spTgt spid="20718"/>
                                        </p:tgtEl>
                                        <p:attrNameLst>
                                          <p:attrName>r</p:attrName>
                                        </p:attrNameLst>
                                      </p:cBhvr>
                                    </p:animRot>
                                    <p:animRot by="120000">
                                      <p:cBhvr>
                                        <p:cTn id="2159" dur="300" fill="hold">
                                          <p:stCondLst>
                                            <p:cond delay="1200"/>
                                          </p:stCondLst>
                                        </p:cTn>
                                        <p:tgtEl>
                                          <p:spTgt spid="20718"/>
                                        </p:tgtEl>
                                        <p:attrNameLst>
                                          <p:attrName>r</p:attrName>
                                        </p:attrNameLst>
                                      </p:cBhvr>
                                    </p:animRot>
                                  </p:childTnLst>
                                </p:cTn>
                              </p:par>
                              <p:par>
                                <p:cTn id="2160" presetID="10" presetClass="exit" presetSubtype="0" fill="hold" grpId="1" nodeType="withEffect">
                                  <p:stCondLst>
                                    <p:cond delay="0"/>
                                  </p:stCondLst>
                                  <p:childTnLst>
                                    <p:animEffect transition="out" filter="fade">
                                      <p:cBhvr>
                                        <p:cTn id="2161" dur="1000"/>
                                        <p:tgtEl>
                                          <p:spTgt spid="20762"/>
                                        </p:tgtEl>
                                      </p:cBhvr>
                                    </p:animEffect>
                                    <p:set>
                                      <p:cBhvr>
                                        <p:cTn id="2162" dur="1" fill="hold">
                                          <p:stCondLst>
                                            <p:cond delay="999"/>
                                          </p:stCondLst>
                                        </p:cTn>
                                        <p:tgtEl>
                                          <p:spTgt spid="20762"/>
                                        </p:tgtEl>
                                        <p:attrNameLst>
                                          <p:attrName>style.visibility</p:attrName>
                                        </p:attrNameLst>
                                      </p:cBhvr>
                                      <p:to>
                                        <p:strVal val="hidden"/>
                                      </p:to>
                                    </p:set>
                                  </p:childTnLst>
                                </p:cTn>
                              </p:par>
                            </p:childTnLst>
                          </p:cTn>
                        </p:par>
                        <p:par>
                          <p:cTn id="2163" fill="hold">
                            <p:stCondLst>
                              <p:cond delay="9100"/>
                            </p:stCondLst>
                            <p:childTnLst>
                              <p:par>
                                <p:cTn id="2164" presetID="10" presetClass="entr" presetSubtype="0" fill="hold" grpId="0" nodeType="afterEffect">
                                  <p:stCondLst>
                                    <p:cond delay="900"/>
                                  </p:stCondLst>
                                  <p:childTnLst>
                                    <p:set>
                                      <p:cBhvr>
                                        <p:cTn id="2165" dur="1" fill="hold">
                                          <p:stCondLst>
                                            <p:cond delay="0"/>
                                          </p:stCondLst>
                                        </p:cTn>
                                        <p:tgtEl>
                                          <p:spTgt spid="20767"/>
                                        </p:tgtEl>
                                        <p:attrNameLst>
                                          <p:attrName>style.visibility</p:attrName>
                                        </p:attrNameLst>
                                      </p:cBhvr>
                                      <p:to>
                                        <p:strVal val="visible"/>
                                      </p:to>
                                    </p:set>
                                    <p:animEffect transition="in" filter="fade">
                                      <p:cBhvr>
                                        <p:cTn id="2166" dur="2000"/>
                                        <p:tgtEl>
                                          <p:spTgt spid="20767"/>
                                        </p:tgtEl>
                                      </p:cBhvr>
                                    </p:animEffect>
                                  </p:childTnLst>
                                </p:cTn>
                              </p:par>
                              <p:par>
                                <p:cTn id="2167" presetID="10" presetClass="entr" presetSubtype="0" fill="hold" grpId="0" nodeType="withEffect">
                                  <p:stCondLst>
                                    <p:cond delay="900"/>
                                  </p:stCondLst>
                                  <p:childTnLst>
                                    <p:set>
                                      <p:cBhvr>
                                        <p:cTn id="2168" dur="1" fill="hold">
                                          <p:stCondLst>
                                            <p:cond delay="0"/>
                                          </p:stCondLst>
                                        </p:cTn>
                                        <p:tgtEl>
                                          <p:spTgt spid="20768"/>
                                        </p:tgtEl>
                                        <p:attrNameLst>
                                          <p:attrName>style.visibility</p:attrName>
                                        </p:attrNameLst>
                                      </p:cBhvr>
                                      <p:to>
                                        <p:strVal val="visible"/>
                                      </p:to>
                                    </p:set>
                                    <p:animEffect transition="in" filter="fade">
                                      <p:cBhvr>
                                        <p:cTn id="2169" dur="2000"/>
                                        <p:tgtEl>
                                          <p:spTgt spid="20768"/>
                                        </p:tgtEl>
                                      </p:cBhvr>
                                    </p:animEffect>
                                  </p:childTnLst>
                                </p:cTn>
                              </p:par>
                              <p:par>
                                <p:cTn id="2170" presetID="10" presetClass="entr" presetSubtype="0" fill="hold" grpId="0" nodeType="withEffect">
                                  <p:stCondLst>
                                    <p:cond delay="900"/>
                                  </p:stCondLst>
                                  <p:childTnLst>
                                    <p:set>
                                      <p:cBhvr>
                                        <p:cTn id="2171" dur="1" fill="hold">
                                          <p:stCondLst>
                                            <p:cond delay="0"/>
                                          </p:stCondLst>
                                        </p:cTn>
                                        <p:tgtEl>
                                          <p:spTgt spid="20770"/>
                                        </p:tgtEl>
                                        <p:attrNameLst>
                                          <p:attrName>style.visibility</p:attrName>
                                        </p:attrNameLst>
                                      </p:cBhvr>
                                      <p:to>
                                        <p:strVal val="visible"/>
                                      </p:to>
                                    </p:set>
                                    <p:animEffect transition="in" filter="fade">
                                      <p:cBhvr>
                                        <p:cTn id="2172" dur="2000"/>
                                        <p:tgtEl>
                                          <p:spTgt spid="20770"/>
                                        </p:tgtEl>
                                      </p:cBhvr>
                                    </p:animEffect>
                                  </p:childTnLst>
                                </p:cTn>
                              </p:par>
                              <p:par>
                                <p:cTn id="2173" presetID="10" presetClass="entr" presetSubtype="0" fill="hold" nodeType="withEffect">
                                  <p:stCondLst>
                                    <p:cond delay="900"/>
                                  </p:stCondLst>
                                  <p:childTnLst>
                                    <p:set>
                                      <p:cBhvr>
                                        <p:cTn id="2174" dur="1" fill="hold">
                                          <p:stCondLst>
                                            <p:cond delay="0"/>
                                          </p:stCondLst>
                                        </p:cTn>
                                        <p:tgtEl>
                                          <p:spTgt spid="20769"/>
                                        </p:tgtEl>
                                        <p:attrNameLst>
                                          <p:attrName>style.visibility</p:attrName>
                                        </p:attrNameLst>
                                      </p:cBhvr>
                                      <p:to>
                                        <p:strVal val="visible"/>
                                      </p:to>
                                    </p:set>
                                    <p:animEffect transition="in" filter="fade">
                                      <p:cBhvr>
                                        <p:cTn id="2175" dur="2000"/>
                                        <p:tgtEl>
                                          <p:spTgt spid="20769"/>
                                        </p:tgtEl>
                                      </p:cBhvr>
                                    </p:animEffect>
                                  </p:childTnLst>
                                </p:cTn>
                              </p:par>
                              <p:par>
                                <p:cTn id="2176" presetID="10" presetClass="entr" presetSubtype="0" fill="hold" nodeType="withEffect">
                                  <p:stCondLst>
                                    <p:cond delay="900"/>
                                  </p:stCondLst>
                                  <p:childTnLst>
                                    <p:set>
                                      <p:cBhvr>
                                        <p:cTn id="2177" dur="1" fill="hold">
                                          <p:stCondLst>
                                            <p:cond delay="0"/>
                                          </p:stCondLst>
                                        </p:cTn>
                                        <p:tgtEl>
                                          <p:spTgt spid="20771"/>
                                        </p:tgtEl>
                                        <p:attrNameLst>
                                          <p:attrName>style.visibility</p:attrName>
                                        </p:attrNameLst>
                                      </p:cBhvr>
                                      <p:to>
                                        <p:strVal val="visible"/>
                                      </p:to>
                                    </p:set>
                                    <p:animEffect transition="in" filter="fade">
                                      <p:cBhvr>
                                        <p:cTn id="2178" dur="2000"/>
                                        <p:tgtEl>
                                          <p:spTgt spid="20771"/>
                                        </p:tgtEl>
                                      </p:cBhvr>
                                    </p:animEffect>
                                  </p:childTnLst>
                                </p:cTn>
                              </p:par>
                              <p:par>
                                <p:cTn id="2179" presetID="10" presetClass="entr" presetSubtype="0" fill="hold" grpId="0" nodeType="withEffect">
                                  <p:stCondLst>
                                    <p:cond delay="900"/>
                                  </p:stCondLst>
                                  <p:childTnLst>
                                    <p:set>
                                      <p:cBhvr>
                                        <p:cTn id="2180" dur="1" fill="hold">
                                          <p:stCondLst>
                                            <p:cond delay="0"/>
                                          </p:stCondLst>
                                        </p:cTn>
                                        <p:tgtEl>
                                          <p:spTgt spid="20772"/>
                                        </p:tgtEl>
                                        <p:attrNameLst>
                                          <p:attrName>style.visibility</p:attrName>
                                        </p:attrNameLst>
                                      </p:cBhvr>
                                      <p:to>
                                        <p:strVal val="visible"/>
                                      </p:to>
                                    </p:set>
                                    <p:animEffect transition="in" filter="fade">
                                      <p:cBhvr>
                                        <p:cTn id="2181" dur="2000"/>
                                        <p:tgtEl>
                                          <p:spTgt spid="20772"/>
                                        </p:tgtEl>
                                      </p:cBhvr>
                                    </p:animEffect>
                                  </p:childTnLst>
                                </p:cTn>
                              </p:par>
                              <p:par>
                                <p:cTn id="2182" presetID="10" presetClass="entr" presetSubtype="0" fill="hold" grpId="0" nodeType="withEffect">
                                  <p:stCondLst>
                                    <p:cond delay="900"/>
                                  </p:stCondLst>
                                  <p:childTnLst>
                                    <p:set>
                                      <p:cBhvr>
                                        <p:cTn id="2183" dur="1" fill="hold">
                                          <p:stCondLst>
                                            <p:cond delay="0"/>
                                          </p:stCondLst>
                                        </p:cTn>
                                        <p:tgtEl>
                                          <p:spTgt spid="20773"/>
                                        </p:tgtEl>
                                        <p:attrNameLst>
                                          <p:attrName>style.visibility</p:attrName>
                                        </p:attrNameLst>
                                      </p:cBhvr>
                                      <p:to>
                                        <p:strVal val="visible"/>
                                      </p:to>
                                    </p:set>
                                    <p:animEffect transition="in" filter="fade">
                                      <p:cBhvr>
                                        <p:cTn id="2184" dur="2000"/>
                                        <p:tgtEl>
                                          <p:spTgt spid="20773"/>
                                        </p:tgtEl>
                                      </p:cBhvr>
                                    </p:animEffect>
                                  </p:childTnLst>
                                </p:cTn>
                              </p:par>
                              <p:par>
                                <p:cTn id="2185" presetID="10" presetClass="entr" presetSubtype="0" fill="hold" grpId="0" nodeType="withEffect">
                                  <p:stCondLst>
                                    <p:cond delay="900"/>
                                  </p:stCondLst>
                                  <p:childTnLst>
                                    <p:set>
                                      <p:cBhvr>
                                        <p:cTn id="2186" dur="1" fill="hold">
                                          <p:stCondLst>
                                            <p:cond delay="0"/>
                                          </p:stCondLst>
                                        </p:cTn>
                                        <p:tgtEl>
                                          <p:spTgt spid="20774"/>
                                        </p:tgtEl>
                                        <p:attrNameLst>
                                          <p:attrName>style.visibility</p:attrName>
                                        </p:attrNameLst>
                                      </p:cBhvr>
                                      <p:to>
                                        <p:strVal val="visible"/>
                                      </p:to>
                                    </p:set>
                                    <p:animEffect transition="in" filter="fade">
                                      <p:cBhvr>
                                        <p:cTn id="2187" dur="1000"/>
                                        <p:tgtEl>
                                          <p:spTgt spid="2077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88" restart="whenNotActive" fill="hold" evtFilter="cancelBubble" nodeType="interactiveSeq">
                <p:stCondLst>
                  <p:cond evt="onClick" delay="0">
                    <p:tgtEl>
                      <p:spTgt spid="20930"/>
                    </p:tgtEl>
                  </p:cond>
                </p:stCondLst>
                <p:endSync evt="end" delay="0">
                  <p:rtn val="all"/>
                </p:endSync>
                <p:childTnLst>
                  <p:par>
                    <p:cTn id="2189" fill="hold">
                      <p:stCondLst>
                        <p:cond delay="0"/>
                      </p:stCondLst>
                      <p:childTnLst>
                        <p:par>
                          <p:cTn id="2190" fill="hold">
                            <p:stCondLst>
                              <p:cond delay="0"/>
                            </p:stCondLst>
                            <p:childTnLst>
                              <p:par>
                                <p:cTn id="2191" presetID="54" presetClass="entr" presetSubtype="0" accel="100000" fill="hold" nodeType="clickEffect">
                                  <p:stCondLst>
                                    <p:cond delay="0"/>
                                  </p:stCondLst>
                                  <p:childTnLst>
                                    <p:set>
                                      <p:cBhvr>
                                        <p:cTn id="2192" dur="1" fill="hold">
                                          <p:stCondLst>
                                            <p:cond delay="0"/>
                                          </p:stCondLst>
                                        </p:cTn>
                                        <p:tgtEl>
                                          <p:spTgt spid="20931"/>
                                        </p:tgtEl>
                                        <p:attrNameLst>
                                          <p:attrName>style.visibility</p:attrName>
                                        </p:attrNameLst>
                                      </p:cBhvr>
                                      <p:to>
                                        <p:strVal val="visible"/>
                                      </p:to>
                                    </p:set>
                                    <p:anim calcmode="lin" valueType="num">
                                      <p:cBhvr>
                                        <p:cTn id="2193" dur="1000" fill="hold"/>
                                        <p:tgtEl>
                                          <p:spTgt spid="20931"/>
                                        </p:tgtEl>
                                        <p:attrNameLst>
                                          <p:attrName>ppt_w</p:attrName>
                                        </p:attrNameLst>
                                      </p:cBhvr>
                                      <p:tavLst>
                                        <p:tav tm="0">
                                          <p:val>
                                            <p:strVal val="#ppt_w*0.05"/>
                                          </p:val>
                                        </p:tav>
                                        <p:tav tm="100000">
                                          <p:val>
                                            <p:strVal val="#ppt_w"/>
                                          </p:val>
                                        </p:tav>
                                      </p:tavLst>
                                    </p:anim>
                                    <p:anim calcmode="lin" valueType="num">
                                      <p:cBhvr>
                                        <p:cTn id="2194" dur="1000" fill="hold"/>
                                        <p:tgtEl>
                                          <p:spTgt spid="20931"/>
                                        </p:tgtEl>
                                        <p:attrNameLst>
                                          <p:attrName>ppt_h</p:attrName>
                                        </p:attrNameLst>
                                      </p:cBhvr>
                                      <p:tavLst>
                                        <p:tav tm="0">
                                          <p:val>
                                            <p:strVal val="#ppt_h"/>
                                          </p:val>
                                        </p:tav>
                                        <p:tav tm="100000">
                                          <p:val>
                                            <p:strVal val="#ppt_h"/>
                                          </p:val>
                                        </p:tav>
                                      </p:tavLst>
                                    </p:anim>
                                    <p:anim calcmode="lin" valueType="num">
                                      <p:cBhvr>
                                        <p:cTn id="2195" dur="1000" fill="hold"/>
                                        <p:tgtEl>
                                          <p:spTgt spid="20931"/>
                                        </p:tgtEl>
                                        <p:attrNameLst>
                                          <p:attrName>ppt_x</p:attrName>
                                        </p:attrNameLst>
                                      </p:cBhvr>
                                      <p:tavLst>
                                        <p:tav tm="0">
                                          <p:val>
                                            <p:strVal val="#ppt_x-.2"/>
                                          </p:val>
                                        </p:tav>
                                        <p:tav tm="100000">
                                          <p:val>
                                            <p:strVal val="#ppt_x"/>
                                          </p:val>
                                        </p:tav>
                                      </p:tavLst>
                                    </p:anim>
                                    <p:anim calcmode="lin" valueType="num">
                                      <p:cBhvr>
                                        <p:cTn id="2196" dur="1000" fill="hold"/>
                                        <p:tgtEl>
                                          <p:spTgt spid="20931"/>
                                        </p:tgtEl>
                                        <p:attrNameLst>
                                          <p:attrName>ppt_y</p:attrName>
                                        </p:attrNameLst>
                                      </p:cBhvr>
                                      <p:tavLst>
                                        <p:tav tm="0">
                                          <p:val>
                                            <p:strVal val="#ppt_y"/>
                                          </p:val>
                                        </p:tav>
                                        <p:tav tm="100000">
                                          <p:val>
                                            <p:strVal val="#ppt_y"/>
                                          </p:val>
                                        </p:tav>
                                      </p:tavLst>
                                    </p:anim>
                                    <p:animEffect transition="in" filter="fade">
                                      <p:cBhvr>
                                        <p:cTn id="2197" dur="1000"/>
                                        <p:tgtEl>
                                          <p:spTgt spid="20931"/>
                                        </p:tgtEl>
                                      </p:cBhvr>
                                    </p:animEffect>
                                  </p:childTnLst>
                                </p:cTn>
                              </p:par>
                              <p:par>
                                <p:cTn id="2198" presetID="0" presetClass="path" presetSubtype="0" accel="50000" decel="50000" fill="hold" nodeType="withEffect">
                                  <p:stCondLst>
                                    <p:cond delay="0"/>
                                  </p:stCondLst>
                                  <p:childTnLst>
                                    <p:animMotion origin="layout" path="M -0.02083 0.0162 L -0.9349 -1.51782 " pathEditMode="relative" rAng="0" ptsTypes="AA">
                                      <p:cBhvr>
                                        <p:cTn id="2199" dur="100" fill="hold"/>
                                        <p:tgtEl>
                                          <p:spTgt spid="20931"/>
                                        </p:tgtEl>
                                        <p:attrNameLst>
                                          <p:attrName>ppt_x</p:attrName>
                                          <p:attrName>ppt_y</p:attrName>
                                        </p:attrNameLst>
                                      </p:cBhvr>
                                      <p:rCtr x="-457" y="-767"/>
                                    </p:animMotion>
                                  </p:childTnLst>
                                </p:cTn>
                              </p:par>
                            </p:childTnLst>
                          </p:cTn>
                        </p:par>
                        <p:par>
                          <p:cTn id="2200" fill="hold">
                            <p:stCondLst>
                              <p:cond delay="1000"/>
                            </p:stCondLst>
                            <p:childTnLst>
                              <p:par>
                                <p:cTn id="2201" presetID="54" presetClass="exit" presetSubtype="0" decel="100000" fill="hold" nodeType="afterEffect">
                                  <p:stCondLst>
                                    <p:cond delay="6500"/>
                                  </p:stCondLst>
                                  <p:childTnLst>
                                    <p:anim calcmode="lin" valueType="num">
                                      <p:cBhvr>
                                        <p:cTn id="2202" dur="1000"/>
                                        <p:tgtEl>
                                          <p:spTgt spid="20931"/>
                                        </p:tgtEl>
                                        <p:attrNameLst>
                                          <p:attrName>ppt_w</p:attrName>
                                        </p:attrNameLst>
                                      </p:cBhvr>
                                      <p:tavLst>
                                        <p:tav tm="0">
                                          <p:val>
                                            <p:strVal val="ppt_w"/>
                                          </p:val>
                                        </p:tav>
                                        <p:tav tm="100000">
                                          <p:val>
                                            <p:strVal val="ppt_w*0.05"/>
                                          </p:val>
                                        </p:tav>
                                      </p:tavLst>
                                    </p:anim>
                                    <p:anim calcmode="lin" valueType="num">
                                      <p:cBhvr>
                                        <p:cTn id="2203" dur="1000"/>
                                        <p:tgtEl>
                                          <p:spTgt spid="20931"/>
                                        </p:tgtEl>
                                        <p:attrNameLst>
                                          <p:attrName>ppt_h</p:attrName>
                                        </p:attrNameLst>
                                      </p:cBhvr>
                                      <p:tavLst>
                                        <p:tav tm="0">
                                          <p:val>
                                            <p:strVal val="ppt_h"/>
                                          </p:val>
                                        </p:tav>
                                        <p:tav tm="100000">
                                          <p:val>
                                            <p:strVal val="ppt_h"/>
                                          </p:val>
                                        </p:tav>
                                      </p:tavLst>
                                    </p:anim>
                                    <p:anim calcmode="lin" valueType="num">
                                      <p:cBhvr>
                                        <p:cTn id="2204" dur="1000"/>
                                        <p:tgtEl>
                                          <p:spTgt spid="20931"/>
                                        </p:tgtEl>
                                        <p:attrNameLst>
                                          <p:attrName>ppt_x</p:attrName>
                                        </p:attrNameLst>
                                      </p:cBhvr>
                                      <p:tavLst>
                                        <p:tav tm="0">
                                          <p:val>
                                            <p:strVal val="ppt_x"/>
                                          </p:val>
                                        </p:tav>
                                        <p:tav tm="100000">
                                          <p:val>
                                            <p:strVal val="ppt_x-.2"/>
                                          </p:val>
                                        </p:tav>
                                      </p:tavLst>
                                    </p:anim>
                                    <p:anim calcmode="lin" valueType="num">
                                      <p:cBhvr>
                                        <p:cTn id="2205" dur="1000"/>
                                        <p:tgtEl>
                                          <p:spTgt spid="20931"/>
                                        </p:tgtEl>
                                        <p:attrNameLst>
                                          <p:attrName>ppt_y</p:attrName>
                                        </p:attrNameLst>
                                      </p:cBhvr>
                                      <p:tavLst>
                                        <p:tav tm="0">
                                          <p:val>
                                            <p:strVal val="ppt_y"/>
                                          </p:val>
                                        </p:tav>
                                        <p:tav tm="100000">
                                          <p:val>
                                            <p:strVal val="ppt_y"/>
                                          </p:val>
                                        </p:tav>
                                      </p:tavLst>
                                    </p:anim>
                                    <p:animEffect transition="out" filter="fade">
                                      <p:cBhvr>
                                        <p:cTn id="2206" dur="1000"/>
                                        <p:tgtEl>
                                          <p:spTgt spid="20931"/>
                                        </p:tgtEl>
                                      </p:cBhvr>
                                    </p:animEffect>
                                    <p:set>
                                      <p:cBhvr>
                                        <p:cTn id="2207" dur="1" fill="hold">
                                          <p:stCondLst>
                                            <p:cond delay="999"/>
                                          </p:stCondLst>
                                        </p:cTn>
                                        <p:tgtEl>
                                          <p:spTgt spid="20931"/>
                                        </p:tgtEl>
                                        <p:attrNameLst>
                                          <p:attrName>style.visibility</p:attrName>
                                        </p:attrNameLst>
                                      </p:cBhvr>
                                      <p:to>
                                        <p:strVal val="hidden"/>
                                      </p:to>
                                    </p:set>
                                  </p:childTnLst>
                                </p:cTn>
                              </p:par>
                            </p:childTnLst>
                          </p:cTn>
                        </p:par>
                      </p:childTnLst>
                    </p:cTn>
                  </p:par>
                </p:childTnLst>
              </p:cTn>
              <p:nextCondLst>
                <p:cond evt="onClick" delay="0">
                  <p:tgtEl>
                    <p:spTgt spid="20930"/>
                  </p:tgtEl>
                </p:cond>
              </p:nextCondLst>
            </p:seq>
            <p:seq concurrent="1" nextAc="seek">
              <p:cTn id="2208" restart="whenNotActive" fill="hold" evtFilter="cancelBubble" nodeType="interactiveSeq">
                <p:stCondLst>
                  <p:cond evt="onClick" delay="0">
                    <p:tgtEl>
                      <p:spTgt spid="20575"/>
                    </p:tgtEl>
                  </p:cond>
                </p:stCondLst>
                <p:endSync evt="end" delay="0">
                  <p:rtn val="all"/>
                </p:endSync>
                <p:childTnLst>
                  <p:par>
                    <p:cTn id="2209" fill="hold">
                      <p:stCondLst>
                        <p:cond delay="0"/>
                      </p:stCondLst>
                      <p:childTnLst>
                        <p:par>
                          <p:cTn id="2210" fill="hold">
                            <p:stCondLst>
                              <p:cond delay="0"/>
                            </p:stCondLst>
                            <p:childTnLst>
                              <p:par>
                                <p:cTn id="2211" presetID="54" presetClass="entr" presetSubtype="0" accel="100000" fill="hold" grpId="0" nodeType="clickEffect">
                                  <p:stCondLst>
                                    <p:cond delay="0"/>
                                  </p:stCondLst>
                                  <p:childTnLst>
                                    <p:set>
                                      <p:cBhvr>
                                        <p:cTn id="2212" dur="1" fill="hold">
                                          <p:stCondLst>
                                            <p:cond delay="0"/>
                                          </p:stCondLst>
                                        </p:cTn>
                                        <p:tgtEl>
                                          <p:spTgt spid="20952"/>
                                        </p:tgtEl>
                                        <p:attrNameLst>
                                          <p:attrName>style.visibility</p:attrName>
                                        </p:attrNameLst>
                                      </p:cBhvr>
                                      <p:to>
                                        <p:strVal val="visible"/>
                                      </p:to>
                                    </p:set>
                                    <p:anim calcmode="lin" valueType="num">
                                      <p:cBhvr>
                                        <p:cTn id="2213" dur="1000" fill="hold"/>
                                        <p:tgtEl>
                                          <p:spTgt spid="20952"/>
                                        </p:tgtEl>
                                        <p:attrNameLst>
                                          <p:attrName>ppt_w</p:attrName>
                                        </p:attrNameLst>
                                      </p:cBhvr>
                                      <p:tavLst>
                                        <p:tav tm="0">
                                          <p:val>
                                            <p:strVal val="#ppt_w*0.05"/>
                                          </p:val>
                                        </p:tav>
                                        <p:tav tm="100000">
                                          <p:val>
                                            <p:strVal val="#ppt_w"/>
                                          </p:val>
                                        </p:tav>
                                      </p:tavLst>
                                    </p:anim>
                                    <p:anim calcmode="lin" valueType="num">
                                      <p:cBhvr>
                                        <p:cTn id="2214" dur="1000" fill="hold"/>
                                        <p:tgtEl>
                                          <p:spTgt spid="20952"/>
                                        </p:tgtEl>
                                        <p:attrNameLst>
                                          <p:attrName>ppt_h</p:attrName>
                                        </p:attrNameLst>
                                      </p:cBhvr>
                                      <p:tavLst>
                                        <p:tav tm="0">
                                          <p:val>
                                            <p:strVal val="#ppt_h"/>
                                          </p:val>
                                        </p:tav>
                                        <p:tav tm="100000">
                                          <p:val>
                                            <p:strVal val="#ppt_h"/>
                                          </p:val>
                                        </p:tav>
                                      </p:tavLst>
                                    </p:anim>
                                    <p:anim calcmode="lin" valueType="num">
                                      <p:cBhvr>
                                        <p:cTn id="2215" dur="1000" fill="hold"/>
                                        <p:tgtEl>
                                          <p:spTgt spid="20952"/>
                                        </p:tgtEl>
                                        <p:attrNameLst>
                                          <p:attrName>ppt_x</p:attrName>
                                        </p:attrNameLst>
                                      </p:cBhvr>
                                      <p:tavLst>
                                        <p:tav tm="0">
                                          <p:val>
                                            <p:strVal val="#ppt_x-.2"/>
                                          </p:val>
                                        </p:tav>
                                        <p:tav tm="100000">
                                          <p:val>
                                            <p:strVal val="#ppt_x"/>
                                          </p:val>
                                        </p:tav>
                                      </p:tavLst>
                                    </p:anim>
                                    <p:anim calcmode="lin" valueType="num">
                                      <p:cBhvr>
                                        <p:cTn id="2216" dur="1000" fill="hold"/>
                                        <p:tgtEl>
                                          <p:spTgt spid="20952"/>
                                        </p:tgtEl>
                                        <p:attrNameLst>
                                          <p:attrName>ppt_y</p:attrName>
                                        </p:attrNameLst>
                                      </p:cBhvr>
                                      <p:tavLst>
                                        <p:tav tm="0">
                                          <p:val>
                                            <p:strVal val="#ppt_y"/>
                                          </p:val>
                                        </p:tav>
                                        <p:tav tm="100000">
                                          <p:val>
                                            <p:strVal val="#ppt_y"/>
                                          </p:val>
                                        </p:tav>
                                      </p:tavLst>
                                    </p:anim>
                                    <p:animEffect transition="in" filter="fade">
                                      <p:cBhvr>
                                        <p:cTn id="2217" dur="1000"/>
                                        <p:tgtEl>
                                          <p:spTgt spid="20952"/>
                                        </p:tgtEl>
                                      </p:cBhvr>
                                    </p:animEffect>
                                  </p:childTnLst>
                                </p:cTn>
                              </p:par>
                              <p:par>
                                <p:cTn id="2218" presetID="0" presetClass="path" presetSubtype="0" accel="50000" decel="50000" fill="hold" grpId="2" nodeType="withEffect">
                                  <p:stCondLst>
                                    <p:cond delay="0"/>
                                  </p:stCondLst>
                                  <p:childTnLst>
                                    <p:animMotion origin="layout" path="M -2.77778E-6 0.00023 L -2.14531 -1.28079 " pathEditMode="relative" rAng="0" ptsTypes="AA">
                                      <p:cBhvr>
                                        <p:cTn id="2219" dur="100" fill="hold"/>
                                        <p:tgtEl>
                                          <p:spTgt spid="20952"/>
                                        </p:tgtEl>
                                        <p:attrNameLst>
                                          <p:attrName>ppt_x</p:attrName>
                                          <p:attrName>ppt_y</p:attrName>
                                        </p:attrNameLst>
                                      </p:cBhvr>
                                      <p:rCtr x="-1073" y="-641"/>
                                    </p:animMotion>
                                  </p:childTnLst>
                                </p:cTn>
                              </p:par>
                            </p:childTnLst>
                          </p:cTn>
                        </p:par>
                        <p:par>
                          <p:cTn id="2220" fill="hold">
                            <p:stCondLst>
                              <p:cond delay="1000"/>
                            </p:stCondLst>
                            <p:childTnLst>
                              <p:par>
                                <p:cTn id="2221" presetID="54" presetClass="exit" presetSubtype="0" decel="100000" fill="hold" grpId="1" nodeType="afterEffect">
                                  <p:stCondLst>
                                    <p:cond delay="8000"/>
                                  </p:stCondLst>
                                  <p:childTnLst>
                                    <p:anim calcmode="lin" valueType="num">
                                      <p:cBhvr>
                                        <p:cTn id="2222" dur="1000"/>
                                        <p:tgtEl>
                                          <p:spTgt spid="20952"/>
                                        </p:tgtEl>
                                        <p:attrNameLst>
                                          <p:attrName>ppt_w</p:attrName>
                                        </p:attrNameLst>
                                      </p:cBhvr>
                                      <p:tavLst>
                                        <p:tav tm="0">
                                          <p:val>
                                            <p:strVal val="ppt_w"/>
                                          </p:val>
                                        </p:tav>
                                        <p:tav tm="100000">
                                          <p:val>
                                            <p:strVal val="ppt_w*0.05"/>
                                          </p:val>
                                        </p:tav>
                                      </p:tavLst>
                                    </p:anim>
                                    <p:anim calcmode="lin" valueType="num">
                                      <p:cBhvr>
                                        <p:cTn id="2223" dur="1000"/>
                                        <p:tgtEl>
                                          <p:spTgt spid="20952"/>
                                        </p:tgtEl>
                                        <p:attrNameLst>
                                          <p:attrName>ppt_h</p:attrName>
                                        </p:attrNameLst>
                                      </p:cBhvr>
                                      <p:tavLst>
                                        <p:tav tm="0">
                                          <p:val>
                                            <p:strVal val="ppt_h"/>
                                          </p:val>
                                        </p:tav>
                                        <p:tav tm="100000">
                                          <p:val>
                                            <p:strVal val="ppt_h"/>
                                          </p:val>
                                        </p:tav>
                                      </p:tavLst>
                                    </p:anim>
                                    <p:anim calcmode="lin" valueType="num">
                                      <p:cBhvr>
                                        <p:cTn id="2224" dur="1000"/>
                                        <p:tgtEl>
                                          <p:spTgt spid="20952"/>
                                        </p:tgtEl>
                                        <p:attrNameLst>
                                          <p:attrName>ppt_x</p:attrName>
                                        </p:attrNameLst>
                                      </p:cBhvr>
                                      <p:tavLst>
                                        <p:tav tm="0">
                                          <p:val>
                                            <p:strVal val="ppt_x"/>
                                          </p:val>
                                        </p:tav>
                                        <p:tav tm="100000">
                                          <p:val>
                                            <p:strVal val="ppt_x-.2"/>
                                          </p:val>
                                        </p:tav>
                                      </p:tavLst>
                                    </p:anim>
                                    <p:anim calcmode="lin" valueType="num">
                                      <p:cBhvr>
                                        <p:cTn id="2225" dur="1000"/>
                                        <p:tgtEl>
                                          <p:spTgt spid="20952"/>
                                        </p:tgtEl>
                                        <p:attrNameLst>
                                          <p:attrName>ppt_y</p:attrName>
                                        </p:attrNameLst>
                                      </p:cBhvr>
                                      <p:tavLst>
                                        <p:tav tm="0">
                                          <p:val>
                                            <p:strVal val="ppt_y"/>
                                          </p:val>
                                        </p:tav>
                                        <p:tav tm="100000">
                                          <p:val>
                                            <p:strVal val="ppt_y"/>
                                          </p:val>
                                        </p:tav>
                                      </p:tavLst>
                                    </p:anim>
                                    <p:animEffect transition="out" filter="fade">
                                      <p:cBhvr>
                                        <p:cTn id="2226" dur="1000"/>
                                        <p:tgtEl>
                                          <p:spTgt spid="20952"/>
                                        </p:tgtEl>
                                      </p:cBhvr>
                                    </p:animEffect>
                                    <p:set>
                                      <p:cBhvr>
                                        <p:cTn id="2227" dur="1" fill="hold">
                                          <p:stCondLst>
                                            <p:cond delay="999"/>
                                          </p:stCondLst>
                                        </p:cTn>
                                        <p:tgtEl>
                                          <p:spTgt spid="20952"/>
                                        </p:tgtEl>
                                        <p:attrNameLst>
                                          <p:attrName>style.visibility</p:attrName>
                                        </p:attrNameLst>
                                      </p:cBhvr>
                                      <p:to>
                                        <p:strVal val="hidden"/>
                                      </p:to>
                                    </p:set>
                                  </p:childTnLst>
                                </p:cTn>
                              </p:par>
                            </p:childTnLst>
                          </p:cTn>
                        </p:par>
                      </p:childTnLst>
                    </p:cTn>
                  </p:par>
                </p:childTnLst>
              </p:cTn>
              <p:nextCondLst>
                <p:cond evt="onClick" delay="0">
                  <p:tgtEl>
                    <p:spTgt spid="20575"/>
                  </p:tgtEl>
                </p:cond>
              </p:nextCondLst>
            </p:seq>
            <p:seq concurrent="1" nextAc="seek">
              <p:cTn id="2228" restart="whenNotActive" fill="hold" evtFilter="cancelBubble" nodeType="interactiveSeq">
                <p:stCondLst>
                  <p:cond evt="onClick" delay="0">
                    <p:tgtEl>
                      <p:spTgt spid="20909"/>
                    </p:tgtEl>
                  </p:cond>
                </p:stCondLst>
                <p:endSync evt="end" delay="0">
                  <p:rtn val="all"/>
                </p:endSync>
                <p:childTnLst>
                  <p:par>
                    <p:cTn id="2229" fill="hold">
                      <p:stCondLst>
                        <p:cond delay="0"/>
                      </p:stCondLst>
                      <p:childTnLst>
                        <p:par>
                          <p:cTn id="2230" fill="hold">
                            <p:stCondLst>
                              <p:cond delay="0"/>
                            </p:stCondLst>
                            <p:childTnLst>
                              <p:par>
                                <p:cTn id="2231" presetID="54" presetClass="entr" presetSubtype="0" accel="100000" fill="hold" grpId="0" nodeType="clickEffect">
                                  <p:stCondLst>
                                    <p:cond delay="0"/>
                                  </p:stCondLst>
                                  <p:childTnLst>
                                    <p:set>
                                      <p:cBhvr>
                                        <p:cTn id="2232" dur="1" fill="hold">
                                          <p:stCondLst>
                                            <p:cond delay="0"/>
                                          </p:stCondLst>
                                        </p:cTn>
                                        <p:tgtEl>
                                          <p:spTgt spid="20950"/>
                                        </p:tgtEl>
                                        <p:attrNameLst>
                                          <p:attrName>style.visibility</p:attrName>
                                        </p:attrNameLst>
                                      </p:cBhvr>
                                      <p:to>
                                        <p:strVal val="visible"/>
                                      </p:to>
                                    </p:set>
                                    <p:anim calcmode="lin" valueType="num">
                                      <p:cBhvr>
                                        <p:cTn id="2233" dur="1000" fill="hold"/>
                                        <p:tgtEl>
                                          <p:spTgt spid="20950"/>
                                        </p:tgtEl>
                                        <p:attrNameLst>
                                          <p:attrName>ppt_w</p:attrName>
                                        </p:attrNameLst>
                                      </p:cBhvr>
                                      <p:tavLst>
                                        <p:tav tm="0">
                                          <p:val>
                                            <p:strVal val="#ppt_w*0.05"/>
                                          </p:val>
                                        </p:tav>
                                        <p:tav tm="100000">
                                          <p:val>
                                            <p:strVal val="#ppt_w"/>
                                          </p:val>
                                        </p:tav>
                                      </p:tavLst>
                                    </p:anim>
                                    <p:anim calcmode="lin" valueType="num">
                                      <p:cBhvr>
                                        <p:cTn id="2234" dur="1000" fill="hold"/>
                                        <p:tgtEl>
                                          <p:spTgt spid="20950"/>
                                        </p:tgtEl>
                                        <p:attrNameLst>
                                          <p:attrName>ppt_h</p:attrName>
                                        </p:attrNameLst>
                                      </p:cBhvr>
                                      <p:tavLst>
                                        <p:tav tm="0">
                                          <p:val>
                                            <p:strVal val="#ppt_h"/>
                                          </p:val>
                                        </p:tav>
                                        <p:tav tm="100000">
                                          <p:val>
                                            <p:strVal val="#ppt_h"/>
                                          </p:val>
                                        </p:tav>
                                      </p:tavLst>
                                    </p:anim>
                                    <p:anim calcmode="lin" valueType="num">
                                      <p:cBhvr>
                                        <p:cTn id="2235" dur="1000" fill="hold"/>
                                        <p:tgtEl>
                                          <p:spTgt spid="20950"/>
                                        </p:tgtEl>
                                        <p:attrNameLst>
                                          <p:attrName>ppt_x</p:attrName>
                                        </p:attrNameLst>
                                      </p:cBhvr>
                                      <p:tavLst>
                                        <p:tav tm="0">
                                          <p:val>
                                            <p:strVal val="#ppt_x-.2"/>
                                          </p:val>
                                        </p:tav>
                                        <p:tav tm="100000">
                                          <p:val>
                                            <p:strVal val="#ppt_x"/>
                                          </p:val>
                                        </p:tav>
                                      </p:tavLst>
                                    </p:anim>
                                    <p:anim calcmode="lin" valueType="num">
                                      <p:cBhvr>
                                        <p:cTn id="2236" dur="1000" fill="hold"/>
                                        <p:tgtEl>
                                          <p:spTgt spid="20950"/>
                                        </p:tgtEl>
                                        <p:attrNameLst>
                                          <p:attrName>ppt_y</p:attrName>
                                        </p:attrNameLst>
                                      </p:cBhvr>
                                      <p:tavLst>
                                        <p:tav tm="0">
                                          <p:val>
                                            <p:strVal val="#ppt_y"/>
                                          </p:val>
                                        </p:tav>
                                        <p:tav tm="100000">
                                          <p:val>
                                            <p:strVal val="#ppt_y"/>
                                          </p:val>
                                        </p:tav>
                                      </p:tavLst>
                                    </p:anim>
                                    <p:animEffect transition="in" filter="fade">
                                      <p:cBhvr>
                                        <p:cTn id="2237" dur="1000"/>
                                        <p:tgtEl>
                                          <p:spTgt spid="20950"/>
                                        </p:tgtEl>
                                      </p:cBhvr>
                                    </p:animEffect>
                                  </p:childTnLst>
                                </p:cTn>
                              </p:par>
                              <p:par>
                                <p:cTn id="2238" presetID="0" presetClass="path" presetSubtype="0" accel="50000" decel="50000" fill="hold" grpId="2" nodeType="withEffect">
                                  <p:stCondLst>
                                    <p:cond delay="0"/>
                                  </p:stCondLst>
                                  <p:childTnLst>
                                    <p:animMotion origin="layout" path="M -3.05556E-6 0.00023 L -2.27048 0.6331 " pathEditMode="relative" rAng="0" ptsTypes="AA">
                                      <p:cBhvr>
                                        <p:cTn id="2239" dur="100" fill="hold"/>
                                        <p:tgtEl>
                                          <p:spTgt spid="20950"/>
                                        </p:tgtEl>
                                        <p:attrNameLst>
                                          <p:attrName>ppt_x</p:attrName>
                                          <p:attrName>ppt_y</p:attrName>
                                        </p:attrNameLst>
                                      </p:cBhvr>
                                      <p:rCtr x="-1135" y="316"/>
                                    </p:animMotion>
                                  </p:childTnLst>
                                </p:cTn>
                              </p:par>
                            </p:childTnLst>
                          </p:cTn>
                        </p:par>
                        <p:par>
                          <p:cTn id="2240" fill="hold">
                            <p:stCondLst>
                              <p:cond delay="1000"/>
                            </p:stCondLst>
                            <p:childTnLst>
                              <p:par>
                                <p:cTn id="2241" presetID="54" presetClass="exit" presetSubtype="0" decel="100000" fill="hold" grpId="1" nodeType="afterEffect">
                                  <p:stCondLst>
                                    <p:cond delay="8000"/>
                                  </p:stCondLst>
                                  <p:childTnLst>
                                    <p:anim calcmode="lin" valueType="num">
                                      <p:cBhvr>
                                        <p:cTn id="2242" dur="1000"/>
                                        <p:tgtEl>
                                          <p:spTgt spid="20950"/>
                                        </p:tgtEl>
                                        <p:attrNameLst>
                                          <p:attrName>ppt_w</p:attrName>
                                        </p:attrNameLst>
                                      </p:cBhvr>
                                      <p:tavLst>
                                        <p:tav tm="0">
                                          <p:val>
                                            <p:strVal val="ppt_w"/>
                                          </p:val>
                                        </p:tav>
                                        <p:tav tm="100000">
                                          <p:val>
                                            <p:strVal val="ppt_w*0.05"/>
                                          </p:val>
                                        </p:tav>
                                      </p:tavLst>
                                    </p:anim>
                                    <p:anim calcmode="lin" valueType="num">
                                      <p:cBhvr>
                                        <p:cTn id="2243" dur="1000"/>
                                        <p:tgtEl>
                                          <p:spTgt spid="20950"/>
                                        </p:tgtEl>
                                        <p:attrNameLst>
                                          <p:attrName>ppt_h</p:attrName>
                                        </p:attrNameLst>
                                      </p:cBhvr>
                                      <p:tavLst>
                                        <p:tav tm="0">
                                          <p:val>
                                            <p:strVal val="ppt_h"/>
                                          </p:val>
                                        </p:tav>
                                        <p:tav tm="100000">
                                          <p:val>
                                            <p:strVal val="ppt_h"/>
                                          </p:val>
                                        </p:tav>
                                      </p:tavLst>
                                    </p:anim>
                                    <p:anim calcmode="lin" valueType="num">
                                      <p:cBhvr>
                                        <p:cTn id="2244" dur="1000"/>
                                        <p:tgtEl>
                                          <p:spTgt spid="20950"/>
                                        </p:tgtEl>
                                        <p:attrNameLst>
                                          <p:attrName>ppt_x</p:attrName>
                                        </p:attrNameLst>
                                      </p:cBhvr>
                                      <p:tavLst>
                                        <p:tav tm="0">
                                          <p:val>
                                            <p:strVal val="ppt_x"/>
                                          </p:val>
                                        </p:tav>
                                        <p:tav tm="100000">
                                          <p:val>
                                            <p:strVal val="ppt_x-.2"/>
                                          </p:val>
                                        </p:tav>
                                      </p:tavLst>
                                    </p:anim>
                                    <p:anim calcmode="lin" valueType="num">
                                      <p:cBhvr>
                                        <p:cTn id="2245" dur="1000"/>
                                        <p:tgtEl>
                                          <p:spTgt spid="20950"/>
                                        </p:tgtEl>
                                        <p:attrNameLst>
                                          <p:attrName>ppt_y</p:attrName>
                                        </p:attrNameLst>
                                      </p:cBhvr>
                                      <p:tavLst>
                                        <p:tav tm="0">
                                          <p:val>
                                            <p:strVal val="ppt_y"/>
                                          </p:val>
                                        </p:tav>
                                        <p:tav tm="100000">
                                          <p:val>
                                            <p:strVal val="ppt_y"/>
                                          </p:val>
                                        </p:tav>
                                      </p:tavLst>
                                    </p:anim>
                                    <p:animEffect transition="out" filter="fade">
                                      <p:cBhvr>
                                        <p:cTn id="2246" dur="1000"/>
                                        <p:tgtEl>
                                          <p:spTgt spid="20950"/>
                                        </p:tgtEl>
                                      </p:cBhvr>
                                    </p:animEffect>
                                    <p:set>
                                      <p:cBhvr>
                                        <p:cTn id="2247" dur="1" fill="hold">
                                          <p:stCondLst>
                                            <p:cond delay="999"/>
                                          </p:stCondLst>
                                        </p:cTn>
                                        <p:tgtEl>
                                          <p:spTgt spid="20950"/>
                                        </p:tgtEl>
                                        <p:attrNameLst>
                                          <p:attrName>style.visibility</p:attrName>
                                        </p:attrNameLst>
                                      </p:cBhvr>
                                      <p:to>
                                        <p:strVal val="hidden"/>
                                      </p:to>
                                    </p:set>
                                  </p:childTnLst>
                                </p:cTn>
                              </p:par>
                            </p:childTnLst>
                          </p:cTn>
                        </p:par>
                      </p:childTnLst>
                    </p:cTn>
                  </p:par>
                </p:childTnLst>
              </p:cTn>
              <p:nextCondLst>
                <p:cond evt="onClick" delay="0">
                  <p:tgtEl>
                    <p:spTgt spid="20909"/>
                  </p:tgtEl>
                </p:cond>
              </p:nextCondLst>
            </p:seq>
            <p:seq concurrent="1" nextAc="seek">
              <p:cTn id="2248" restart="whenNotActive" fill="hold" evtFilter="cancelBubble" nodeType="interactiveSeq">
                <p:stCondLst>
                  <p:cond evt="onClick" delay="0">
                    <p:tgtEl>
                      <p:spTgt spid="20617"/>
                    </p:tgtEl>
                  </p:cond>
                </p:stCondLst>
                <p:endSync evt="end" delay="0">
                  <p:rtn val="all"/>
                </p:endSync>
                <p:childTnLst>
                  <p:par>
                    <p:cTn id="2249" fill="hold">
                      <p:stCondLst>
                        <p:cond delay="0"/>
                      </p:stCondLst>
                      <p:childTnLst>
                        <p:par>
                          <p:cTn id="2250" fill="hold">
                            <p:stCondLst>
                              <p:cond delay="0"/>
                            </p:stCondLst>
                            <p:childTnLst>
                              <p:par>
                                <p:cTn id="2251" presetID="54" presetClass="entr" presetSubtype="0" accel="100000" fill="hold" grpId="0" nodeType="clickEffect">
                                  <p:stCondLst>
                                    <p:cond delay="0"/>
                                  </p:stCondLst>
                                  <p:childTnLst>
                                    <p:set>
                                      <p:cBhvr>
                                        <p:cTn id="2252" dur="1" fill="hold">
                                          <p:stCondLst>
                                            <p:cond delay="0"/>
                                          </p:stCondLst>
                                        </p:cTn>
                                        <p:tgtEl>
                                          <p:spTgt spid="20953"/>
                                        </p:tgtEl>
                                        <p:attrNameLst>
                                          <p:attrName>style.visibility</p:attrName>
                                        </p:attrNameLst>
                                      </p:cBhvr>
                                      <p:to>
                                        <p:strVal val="visible"/>
                                      </p:to>
                                    </p:set>
                                    <p:anim calcmode="lin" valueType="num">
                                      <p:cBhvr>
                                        <p:cTn id="2253" dur="1000" fill="hold"/>
                                        <p:tgtEl>
                                          <p:spTgt spid="20953"/>
                                        </p:tgtEl>
                                        <p:attrNameLst>
                                          <p:attrName>ppt_w</p:attrName>
                                        </p:attrNameLst>
                                      </p:cBhvr>
                                      <p:tavLst>
                                        <p:tav tm="0">
                                          <p:val>
                                            <p:strVal val="#ppt_w*0.05"/>
                                          </p:val>
                                        </p:tav>
                                        <p:tav tm="100000">
                                          <p:val>
                                            <p:strVal val="#ppt_w"/>
                                          </p:val>
                                        </p:tav>
                                      </p:tavLst>
                                    </p:anim>
                                    <p:anim calcmode="lin" valueType="num">
                                      <p:cBhvr>
                                        <p:cTn id="2254" dur="1000" fill="hold"/>
                                        <p:tgtEl>
                                          <p:spTgt spid="20953"/>
                                        </p:tgtEl>
                                        <p:attrNameLst>
                                          <p:attrName>ppt_h</p:attrName>
                                        </p:attrNameLst>
                                      </p:cBhvr>
                                      <p:tavLst>
                                        <p:tav tm="0">
                                          <p:val>
                                            <p:strVal val="#ppt_h"/>
                                          </p:val>
                                        </p:tav>
                                        <p:tav tm="100000">
                                          <p:val>
                                            <p:strVal val="#ppt_h"/>
                                          </p:val>
                                        </p:tav>
                                      </p:tavLst>
                                    </p:anim>
                                    <p:anim calcmode="lin" valueType="num">
                                      <p:cBhvr>
                                        <p:cTn id="2255" dur="1000" fill="hold"/>
                                        <p:tgtEl>
                                          <p:spTgt spid="20953"/>
                                        </p:tgtEl>
                                        <p:attrNameLst>
                                          <p:attrName>ppt_x</p:attrName>
                                        </p:attrNameLst>
                                      </p:cBhvr>
                                      <p:tavLst>
                                        <p:tav tm="0">
                                          <p:val>
                                            <p:strVal val="#ppt_x-.2"/>
                                          </p:val>
                                        </p:tav>
                                        <p:tav tm="100000">
                                          <p:val>
                                            <p:strVal val="#ppt_x"/>
                                          </p:val>
                                        </p:tav>
                                      </p:tavLst>
                                    </p:anim>
                                    <p:anim calcmode="lin" valueType="num">
                                      <p:cBhvr>
                                        <p:cTn id="2256" dur="1000" fill="hold"/>
                                        <p:tgtEl>
                                          <p:spTgt spid="20953"/>
                                        </p:tgtEl>
                                        <p:attrNameLst>
                                          <p:attrName>ppt_y</p:attrName>
                                        </p:attrNameLst>
                                      </p:cBhvr>
                                      <p:tavLst>
                                        <p:tav tm="0">
                                          <p:val>
                                            <p:strVal val="#ppt_y"/>
                                          </p:val>
                                        </p:tav>
                                        <p:tav tm="100000">
                                          <p:val>
                                            <p:strVal val="#ppt_y"/>
                                          </p:val>
                                        </p:tav>
                                      </p:tavLst>
                                    </p:anim>
                                    <p:animEffect transition="in" filter="fade">
                                      <p:cBhvr>
                                        <p:cTn id="2257" dur="1000"/>
                                        <p:tgtEl>
                                          <p:spTgt spid="20953"/>
                                        </p:tgtEl>
                                      </p:cBhvr>
                                    </p:animEffect>
                                  </p:childTnLst>
                                </p:cTn>
                              </p:par>
                              <p:par>
                                <p:cTn id="2258" presetID="0" presetClass="path" presetSubtype="0" accel="50000" decel="50000" fill="hold" grpId="2" nodeType="withEffect">
                                  <p:stCondLst>
                                    <p:cond delay="0"/>
                                  </p:stCondLst>
                                  <p:childTnLst>
                                    <p:animMotion origin="layout" path="M 2.5E-6 0.00024 L 2.29132 0.71204 " pathEditMode="relative" rAng="0" ptsTypes="AA">
                                      <p:cBhvr>
                                        <p:cTn id="2259" dur="100" fill="hold"/>
                                        <p:tgtEl>
                                          <p:spTgt spid="20953"/>
                                        </p:tgtEl>
                                        <p:attrNameLst>
                                          <p:attrName>ppt_x</p:attrName>
                                          <p:attrName>ppt_y</p:attrName>
                                        </p:attrNameLst>
                                      </p:cBhvr>
                                      <p:rCtr x="1146" y="356"/>
                                    </p:animMotion>
                                  </p:childTnLst>
                                </p:cTn>
                              </p:par>
                            </p:childTnLst>
                          </p:cTn>
                        </p:par>
                        <p:par>
                          <p:cTn id="2260" fill="hold">
                            <p:stCondLst>
                              <p:cond delay="1000"/>
                            </p:stCondLst>
                            <p:childTnLst>
                              <p:par>
                                <p:cTn id="2261" presetID="54" presetClass="exit" presetSubtype="0" decel="100000" fill="hold" grpId="1" nodeType="afterEffect">
                                  <p:stCondLst>
                                    <p:cond delay="8000"/>
                                  </p:stCondLst>
                                  <p:childTnLst>
                                    <p:anim calcmode="lin" valueType="num">
                                      <p:cBhvr>
                                        <p:cTn id="2262" dur="1000"/>
                                        <p:tgtEl>
                                          <p:spTgt spid="20953"/>
                                        </p:tgtEl>
                                        <p:attrNameLst>
                                          <p:attrName>ppt_w</p:attrName>
                                        </p:attrNameLst>
                                      </p:cBhvr>
                                      <p:tavLst>
                                        <p:tav tm="0">
                                          <p:val>
                                            <p:strVal val="ppt_w"/>
                                          </p:val>
                                        </p:tav>
                                        <p:tav tm="100000">
                                          <p:val>
                                            <p:strVal val="ppt_w*0.05"/>
                                          </p:val>
                                        </p:tav>
                                      </p:tavLst>
                                    </p:anim>
                                    <p:anim calcmode="lin" valueType="num">
                                      <p:cBhvr>
                                        <p:cTn id="2263" dur="1000"/>
                                        <p:tgtEl>
                                          <p:spTgt spid="20953"/>
                                        </p:tgtEl>
                                        <p:attrNameLst>
                                          <p:attrName>ppt_h</p:attrName>
                                        </p:attrNameLst>
                                      </p:cBhvr>
                                      <p:tavLst>
                                        <p:tav tm="0">
                                          <p:val>
                                            <p:strVal val="ppt_h"/>
                                          </p:val>
                                        </p:tav>
                                        <p:tav tm="100000">
                                          <p:val>
                                            <p:strVal val="ppt_h"/>
                                          </p:val>
                                        </p:tav>
                                      </p:tavLst>
                                    </p:anim>
                                    <p:anim calcmode="lin" valueType="num">
                                      <p:cBhvr>
                                        <p:cTn id="2264" dur="1000"/>
                                        <p:tgtEl>
                                          <p:spTgt spid="20953"/>
                                        </p:tgtEl>
                                        <p:attrNameLst>
                                          <p:attrName>ppt_x</p:attrName>
                                        </p:attrNameLst>
                                      </p:cBhvr>
                                      <p:tavLst>
                                        <p:tav tm="0">
                                          <p:val>
                                            <p:strVal val="ppt_x"/>
                                          </p:val>
                                        </p:tav>
                                        <p:tav tm="100000">
                                          <p:val>
                                            <p:strVal val="ppt_x-.2"/>
                                          </p:val>
                                        </p:tav>
                                      </p:tavLst>
                                    </p:anim>
                                    <p:anim calcmode="lin" valueType="num">
                                      <p:cBhvr>
                                        <p:cTn id="2265" dur="1000"/>
                                        <p:tgtEl>
                                          <p:spTgt spid="20953"/>
                                        </p:tgtEl>
                                        <p:attrNameLst>
                                          <p:attrName>ppt_y</p:attrName>
                                        </p:attrNameLst>
                                      </p:cBhvr>
                                      <p:tavLst>
                                        <p:tav tm="0">
                                          <p:val>
                                            <p:strVal val="ppt_y"/>
                                          </p:val>
                                        </p:tav>
                                        <p:tav tm="100000">
                                          <p:val>
                                            <p:strVal val="ppt_y"/>
                                          </p:val>
                                        </p:tav>
                                      </p:tavLst>
                                    </p:anim>
                                    <p:animEffect transition="out" filter="fade">
                                      <p:cBhvr>
                                        <p:cTn id="2266" dur="1000"/>
                                        <p:tgtEl>
                                          <p:spTgt spid="20953"/>
                                        </p:tgtEl>
                                      </p:cBhvr>
                                    </p:animEffect>
                                    <p:set>
                                      <p:cBhvr>
                                        <p:cTn id="2267" dur="1" fill="hold">
                                          <p:stCondLst>
                                            <p:cond delay="999"/>
                                          </p:stCondLst>
                                        </p:cTn>
                                        <p:tgtEl>
                                          <p:spTgt spid="20953"/>
                                        </p:tgtEl>
                                        <p:attrNameLst>
                                          <p:attrName>style.visibility</p:attrName>
                                        </p:attrNameLst>
                                      </p:cBhvr>
                                      <p:to>
                                        <p:strVal val="hidden"/>
                                      </p:to>
                                    </p:set>
                                  </p:childTnLst>
                                </p:cTn>
                              </p:par>
                            </p:childTnLst>
                          </p:cTn>
                        </p:par>
                      </p:childTnLst>
                    </p:cTn>
                  </p:par>
                </p:childTnLst>
              </p:cTn>
              <p:nextCondLst>
                <p:cond evt="onClick" delay="0">
                  <p:tgtEl>
                    <p:spTgt spid="20617"/>
                  </p:tgtEl>
                </p:cond>
              </p:nextCondLst>
            </p:seq>
            <p:seq concurrent="1" nextAc="seek">
              <p:cTn id="2268" restart="whenNotActive" fill="hold" evtFilter="cancelBubble" nodeType="interactiveSeq">
                <p:stCondLst>
                  <p:cond evt="onClick" delay="0">
                    <p:tgtEl>
                      <p:spTgt spid="20632"/>
                    </p:tgtEl>
                  </p:cond>
                </p:stCondLst>
                <p:endSync evt="end" delay="0">
                  <p:rtn val="all"/>
                </p:endSync>
                <p:childTnLst>
                  <p:par>
                    <p:cTn id="2269" fill="hold">
                      <p:stCondLst>
                        <p:cond delay="0"/>
                      </p:stCondLst>
                      <p:childTnLst>
                        <p:par>
                          <p:cTn id="2270" fill="hold">
                            <p:stCondLst>
                              <p:cond delay="0"/>
                            </p:stCondLst>
                            <p:childTnLst>
                              <p:par>
                                <p:cTn id="2271" presetID="54" presetClass="entr" presetSubtype="0" accel="100000" fill="hold" grpId="0" nodeType="clickEffect">
                                  <p:stCondLst>
                                    <p:cond delay="0"/>
                                  </p:stCondLst>
                                  <p:childTnLst>
                                    <p:set>
                                      <p:cBhvr>
                                        <p:cTn id="2272" dur="1" fill="hold">
                                          <p:stCondLst>
                                            <p:cond delay="0"/>
                                          </p:stCondLst>
                                        </p:cTn>
                                        <p:tgtEl>
                                          <p:spTgt spid="20954"/>
                                        </p:tgtEl>
                                        <p:attrNameLst>
                                          <p:attrName>style.visibility</p:attrName>
                                        </p:attrNameLst>
                                      </p:cBhvr>
                                      <p:to>
                                        <p:strVal val="visible"/>
                                      </p:to>
                                    </p:set>
                                    <p:anim calcmode="lin" valueType="num">
                                      <p:cBhvr>
                                        <p:cTn id="2273" dur="1000" fill="hold"/>
                                        <p:tgtEl>
                                          <p:spTgt spid="20954"/>
                                        </p:tgtEl>
                                        <p:attrNameLst>
                                          <p:attrName>ppt_w</p:attrName>
                                        </p:attrNameLst>
                                      </p:cBhvr>
                                      <p:tavLst>
                                        <p:tav tm="0">
                                          <p:val>
                                            <p:strVal val="#ppt_w*0.05"/>
                                          </p:val>
                                        </p:tav>
                                        <p:tav tm="100000">
                                          <p:val>
                                            <p:strVal val="#ppt_w"/>
                                          </p:val>
                                        </p:tav>
                                      </p:tavLst>
                                    </p:anim>
                                    <p:anim calcmode="lin" valueType="num">
                                      <p:cBhvr>
                                        <p:cTn id="2274" dur="1000" fill="hold"/>
                                        <p:tgtEl>
                                          <p:spTgt spid="20954"/>
                                        </p:tgtEl>
                                        <p:attrNameLst>
                                          <p:attrName>ppt_h</p:attrName>
                                        </p:attrNameLst>
                                      </p:cBhvr>
                                      <p:tavLst>
                                        <p:tav tm="0">
                                          <p:val>
                                            <p:strVal val="#ppt_h"/>
                                          </p:val>
                                        </p:tav>
                                        <p:tav tm="100000">
                                          <p:val>
                                            <p:strVal val="#ppt_h"/>
                                          </p:val>
                                        </p:tav>
                                      </p:tavLst>
                                    </p:anim>
                                    <p:anim calcmode="lin" valueType="num">
                                      <p:cBhvr>
                                        <p:cTn id="2275" dur="1000" fill="hold"/>
                                        <p:tgtEl>
                                          <p:spTgt spid="20954"/>
                                        </p:tgtEl>
                                        <p:attrNameLst>
                                          <p:attrName>ppt_x</p:attrName>
                                        </p:attrNameLst>
                                      </p:cBhvr>
                                      <p:tavLst>
                                        <p:tav tm="0">
                                          <p:val>
                                            <p:strVal val="#ppt_x-.2"/>
                                          </p:val>
                                        </p:tav>
                                        <p:tav tm="100000">
                                          <p:val>
                                            <p:strVal val="#ppt_x"/>
                                          </p:val>
                                        </p:tav>
                                      </p:tavLst>
                                    </p:anim>
                                    <p:anim calcmode="lin" valueType="num">
                                      <p:cBhvr>
                                        <p:cTn id="2276" dur="1000" fill="hold"/>
                                        <p:tgtEl>
                                          <p:spTgt spid="20954"/>
                                        </p:tgtEl>
                                        <p:attrNameLst>
                                          <p:attrName>ppt_y</p:attrName>
                                        </p:attrNameLst>
                                      </p:cBhvr>
                                      <p:tavLst>
                                        <p:tav tm="0">
                                          <p:val>
                                            <p:strVal val="#ppt_y"/>
                                          </p:val>
                                        </p:tav>
                                        <p:tav tm="100000">
                                          <p:val>
                                            <p:strVal val="#ppt_y"/>
                                          </p:val>
                                        </p:tav>
                                      </p:tavLst>
                                    </p:anim>
                                    <p:animEffect transition="in" filter="fade">
                                      <p:cBhvr>
                                        <p:cTn id="2277" dur="1000"/>
                                        <p:tgtEl>
                                          <p:spTgt spid="20954"/>
                                        </p:tgtEl>
                                      </p:cBhvr>
                                    </p:animEffect>
                                  </p:childTnLst>
                                </p:cTn>
                              </p:par>
                              <p:par>
                                <p:cTn id="2278" presetID="0" presetClass="path" presetSubtype="0" accel="50000" decel="50000" fill="hold" grpId="2" nodeType="withEffect">
                                  <p:stCondLst>
                                    <p:cond delay="0"/>
                                  </p:stCondLst>
                                  <p:childTnLst>
                                    <p:animMotion origin="layout" path="M -3.33333E-6 0.00023 L 2.57101 -0.65787 " pathEditMode="relative" rAng="0" ptsTypes="AA">
                                      <p:cBhvr>
                                        <p:cTn id="2279" dur="100" fill="hold"/>
                                        <p:tgtEl>
                                          <p:spTgt spid="20954"/>
                                        </p:tgtEl>
                                        <p:attrNameLst>
                                          <p:attrName>ppt_x</p:attrName>
                                          <p:attrName>ppt_y</p:attrName>
                                        </p:attrNameLst>
                                      </p:cBhvr>
                                      <p:rCtr x="1286" y="-329"/>
                                    </p:animMotion>
                                  </p:childTnLst>
                                </p:cTn>
                              </p:par>
                            </p:childTnLst>
                          </p:cTn>
                        </p:par>
                        <p:par>
                          <p:cTn id="2280" fill="hold">
                            <p:stCondLst>
                              <p:cond delay="1000"/>
                            </p:stCondLst>
                            <p:childTnLst>
                              <p:par>
                                <p:cTn id="2281" presetID="54" presetClass="exit" presetSubtype="0" decel="100000" fill="hold" grpId="1" nodeType="afterEffect">
                                  <p:stCondLst>
                                    <p:cond delay="8000"/>
                                  </p:stCondLst>
                                  <p:childTnLst>
                                    <p:anim calcmode="lin" valueType="num">
                                      <p:cBhvr>
                                        <p:cTn id="2282" dur="1000"/>
                                        <p:tgtEl>
                                          <p:spTgt spid="20954"/>
                                        </p:tgtEl>
                                        <p:attrNameLst>
                                          <p:attrName>ppt_w</p:attrName>
                                        </p:attrNameLst>
                                      </p:cBhvr>
                                      <p:tavLst>
                                        <p:tav tm="0">
                                          <p:val>
                                            <p:strVal val="ppt_w"/>
                                          </p:val>
                                        </p:tav>
                                        <p:tav tm="100000">
                                          <p:val>
                                            <p:strVal val="ppt_w*0.05"/>
                                          </p:val>
                                        </p:tav>
                                      </p:tavLst>
                                    </p:anim>
                                    <p:anim calcmode="lin" valueType="num">
                                      <p:cBhvr>
                                        <p:cTn id="2283" dur="1000"/>
                                        <p:tgtEl>
                                          <p:spTgt spid="20954"/>
                                        </p:tgtEl>
                                        <p:attrNameLst>
                                          <p:attrName>ppt_h</p:attrName>
                                        </p:attrNameLst>
                                      </p:cBhvr>
                                      <p:tavLst>
                                        <p:tav tm="0">
                                          <p:val>
                                            <p:strVal val="ppt_h"/>
                                          </p:val>
                                        </p:tav>
                                        <p:tav tm="100000">
                                          <p:val>
                                            <p:strVal val="ppt_h"/>
                                          </p:val>
                                        </p:tav>
                                      </p:tavLst>
                                    </p:anim>
                                    <p:anim calcmode="lin" valueType="num">
                                      <p:cBhvr>
                                        <p:cTn id="2284" dur="1000"/>
                                        <p:tgtEl>
                                          <p:spTgt spid="20954"/>
                                        </p:tgtEl>
                                        <p:attrNameLst>
                                          <p:attrName>ppt_x</p:attrName>
                                        </p:attrNameLst>
                                      </p:cBhvr>
                                      <p:tavLst>
                                        <p:tav tm="0">
                                          <p:val>
                                            <p:strVal val="ppt_x"/>
                                          </p:val>
                                        </p:tav>
                                        <p:tav tm="100000">
                                          <p:val>
                                            <p:strVal val="ppt_x-.2"/>
                                          </p:val>
                                        </p:tav>
                                      </p:tavLst>
                                    </p:anim>
                                    <p:anim calcmode="lin" valueType="num">
                                      <p:cBhvr>
                                        <p:cTn id="2285" dur="1000"/>
                                        <p:tgtEl>
                                          <p:spTgt spid="20954"/>
                                        </p:tgtEl>
                                        <p:attrNameLst>
                                          <p:attrName>ppt_y</p:attrName>
                                        </p:attrNameLst>
                                      </p:cBhvr>
                                      <p:tavLst>
                                        <p:tav tm="0">
                                          <p:val>
                                            <p:strVal val="ppt_y"/>
                                          </p:val>
                                        </p:tav>
                                        <p:tav tm="100000">
                                          <p:val>
                                            <p:strVal val="ppt_y"/>
                                          </p:val>
                                        </p:tav>
                                      </p:tavLst>
                                    </p:anim>
                                    <p:animEffect transition="out" filter="fade">
                                      <p:cBhvr>
                                        <p:cTn id="2286" dur="1000"/>
                                        <p:tgtEl>
                                          <p:spTgt spid="20954"/>
                                        </p:tgtEl>
                                      </p:cBhvr>
                                    </p:animEffect>
                                    <p:set>
                                      <p:cBhvr>
                                        <p:cTn id="2287" dur="1" fill="hold">
                                          <p:stCondLst>
                                            <p:cond delay="999"/>
                                          </p:stCondLst>
                                        </p:cTn>
                                        <p:tgtEl>
                                          <p:spTgt spid="20954"/>
                                        </p:tgtEl>
                                        <p:attrNameLst>
                                          <p:attrName>style.visibility</p:attrName>
                                        </p:attrNameLst>
                                      </p:cBhvr>
                                      <p:to>
                                        <p:strVal val="hidden"/>
                                      </p:to>
                                    </p:set>
                                  </p:childTnLst>
                                </p:cTn>
                              </p:par>
                            </p:childTnLst>
                          </p:cTn>
                        </p:par>
                      </p:childTnLst>
                    </p:cTn>
                  </p:par>
                </p:childTnLst>
              </p:cTn>
              <p:nextCondLst>
                <p:cond evt="onClick" delay="0">
                  <p:tgtEl>
                    <p:spTgt spid="20632"/>
                  </p:tgtEl>
                </p:cond>
              </p:nextCondLst>
            </p:seq>
            <p:seq concurrent="1" nextAc="seek">
              <p:cTn id="2288" restart="whenNotActive" fill="hold" evtFilter="cancelBubble" nodeType="interactiveSeq">
                <p:stCondLst>
                  <p:cond evt="onClick" delay="0">
                    <p:tgtEl>
                      <p:spTgt spid="20576"/>
                    </p:tgtEl>
                  </p:cond>
                </p:stCondLst>
                <p:endSync evt="end" delay="0">
                  <p:rtn val="all"/>
                </p:endSync>
                <p:childTnLst>
                  <p:par>
                    <p:cTn id="2289" fill="hold">
                      <p:stCondLst>
                        <p:cond delay="0"/>
                      </p:stCondLst>
                      <p:childTnLst>
                        <p:par>
                          <p:cTn id="2290" fill="hold">
                            <p:stCondLst>
                              <p:cond delay="0"/>
                            </p:stCondLst>
                            <p:childTnLst>
                              <p:par>
                                <p:cTn id="2291" presetID="54" presetClass="entr" presetSubtype="0" accel="100000" fill="hold" grpId="0" nodeType="clickEffect">
                                  <p:stCondLst>
                                    <p:cond delay="0"/>
                                  </p:stCondLst>
                                  <p:childTnLst>
                                    <p:set>
                                      <p:cBhvr>
                                        <p:cTn id="2292" dur="1" fill="hold">
                                          <p:stCondLst>
                                            <p:cond delay="0"/>
                                          </p:stCondLst>
                                        </p:cTn>
                                        <p:tgtEl>
                                          <p:spTgt spid="20951"/>
                                        </p:tgtEl>
                                        <p:attrNameLst>
                                          <p:attrName>style.visibility</p:attrName>
                                        </p:attrNameLst>
                                      </p:cBhvr>
                                      <p:to>
                                        <p:strVal val="visible"/>
                                      </p:to>
                                    </p:set>
                                    <p:anim calcmode="lin" valueType="num">
                                      <p:cBhvr>
                                        <p:cTn id="2293" dur="1000" fill="hold"/>
                                        <p:tgtEl>
                                          <p:spTgt spid="20951"/>
                                        </p:tgtEl>
                                        <p:attrNameLst>
                                          <p:attrName>ppt_w</p:attrName>
                                        </p:attrNameLst>
                                      </p:cBhvr>
                                      <p:tavLst>
                                        <p:tav tm="0">
                                          <p:val>
                                            <p:strVal val="#ppt_w*0.05"/>
                                          </p:val>
                                        </p:tav>
                                        <p:tav tm="100000">
                                          <p:val>
                                            <p:strVal val="#ppt_w"/>
                                          </p:val>
                                        </p:tav>
                                      </p:tavLst>
                                    </p:anim>
                                    <p:anim calcmode="lin" valueType="num">
                                      <p:cBhvr>
                                        <p:cTn id="2294" dur="1000" fill="hold"/>
                                        <p:tgtEl>
                                          <p:spTgt spid="20951"/>
                                        </p:tgtEl>
                                        <p:attrNameLst>
                                          <p:attrName>ppt_h</p:attrName>
                                        </p:attrNameLst>
                                      </p:cBhvr>
                                      <p:tavLst>
                                        <p:tav tm="0">
                                          <p:val>
                                            <p:strVal val="#ppt_h"/>
                                          </p:val>
                                        </p:tav>
                                        <p:tav tm="100000">
                                          <p:val>
                                            <p:strVal val="#ppt_h"/>
                                          </p:val>
                                        </p:tav>
                                      </p:tavLst>
                                    </p:anim>
                                    <p:anim calcmode="lin" valueType="num">
                                      <p:cBhvr>
                                        <p:cTn id="2295" dur="1000" fill="hold"/>
                                        <p:tgtEl>
                                          <p:spTgt spid="20951"/>
                                        </p:tgtEl>
                                        <p:attrNameLst>
                                          <p:attrName>ppt_x</p:attrName>
                                        </p:attrNameLst>
                                      </p:cBhvr>
                                      <p:tavLst>
                                        <p:tav tm="0">
                                          <p:val>
                                            <p:strVal val="#ppt_x-.2"/>
                                          </p:val>
                                        </p:tav>
                                        <p:tav tm="100000">
                                          <p:val>
                                            <p:strVal val="#ppt_x"/>
                                          </p:val>
                                        </p:tav>
                                      </p:tavLst>
                                    </p:anim>
                                    <p:anim calcmode="lin" valueType="num">
                                      <p:cBhvr>
                                        <p:cTn id="2296" dur="1000" fill="hold"/>
                                        <p:tgtEl>
                                          <p:spTgt spid="20951"/>
                                        </p:tgtEl>
                                        <p:attrNameLst>
                                          <p:attrName>ppt_y</p:attrName>
                                        </p:attrNameLst>
                                      </p:cBhvr>
                                      <p:tavLst>
                                        <p:tav tm="0">
                                          <p:val>
                                            <p:strVal val="#ppt_y"/>
                                          </p:val>
                                        </p:tav>
                                        <p:tav tm="100000">
                                          <p:val>
                                            <p:strVal val="#ppt_y"/>
                                          </p:val>
                                        </p:tav>
                                      </p:tavLst>
                                    </p:anim>
                                    <p:animEffect transition="in" filter="fade">
                                      <p:cBhvr>
                                        <p:cTn id="2297" dur="1000"/>
                                        <p:tgtEl>
                                          <p:spTgt spid="20951"/>
                                        </p:tgtEl>
                                      </p:cBhvr>
                                    </p:animEffect>
                                  </p:childTnLst>
                                </p:cTn>
                              </p:par>
                              <p:par>
                                <p:cTn id="2298" presetID="0" presetClass="path" presetSubtype="0" accel="50000" decel="50000" fill="hold" grpId="2" nodeType="withEffect">
                                  <p:stCondLst>
                                    <p:cond delay="0"/>
                                  </p:stCondLst>
                                  <p:childTnLst>
                                    <p:animMotion origin="layout" path="M 3.88889E-6 0.00023 L -2.16615 -0.40903 " pathEditMode="relative" rAng="0" ptsTypes="AA">
                                      <p:cBhvr>
                                        <p:cTn id="2299" dur="100" fill="hold"/>
                                        <p:tgtEl>
                                          <p:spTgt spid="20951"/>
                                        </p:tgtEl>
                                        <p:attrNameLst>
                                          <p:attrName>ppt_x</p:attrName>
                                          <p:attrName>ppt_y</p:attrName>
                                        </p:attrNameLst>
                                      </p:cBhvr>
                                      <p:rCtr x="-1083" y="-205"/>
                                    </p:animMotion>
                                  </p:childTnLst>
                                </p:cTn>
                              </p:par>
                            </p:childTnLst>
                          </p:cTn>
                        </p:par>
                        <p:par>
                          <p:cTn id="2300" fill="hold">
                            <p:stCondLst>
                              <p:cond delay="1000"/>
                            </p:stCondLst>
                            <p:childTnLst>
                              <p:par>
                                <p:cTn id="2301" presetID="54" presetClass="exit" presetSubtype="0" decel="100000" fill="hold" grpId="1" nodeType="afterEffect">
                                  <p:stCondLst>
                                    <p:cond delay="8000"/>
                                  </p:stCondLst>
                                  <p:childTnLst>
                                    <p:anim calcmode="lin" valueType="num">
                                      <p:cBhvr>
                                        <p:cTn id="2302" dur="1000"/>
                                        <p:tgtEl>
                                          <p:spTgt spid="20951"/>
                                        </p:tgtEl>
                                        <p:attrNameLst>
                                          <p:attrName>ppt_w</p:attrName>
                                        </p:attrNameLst>
                                      </p:cBhvr>
                                      <p:tavLst>
                                        <p:tav tm="0">
                                          <p:val>
                                            <p:strVal val="ppt_w"/>
                                          </p:val>
                                        </p:tav>
                                        <p:tav tm="100000">
                                          <p:val>
                                            <p:strVal val="ppt_w*0.05"/>
                                          </p:val>
                                        </p:tav>
                                      </p:tavLst>
                                    </p:anim>
                                    <p:anim calcmode="lin" valueType="num">
                                      <p:cBhvr>
                                        <p:cTn id="2303" dur="1000"/>
                                        <p:tgtEl>
                                          <p:spTgt spid="20951"/>
                                        </p:tgtEl>
                                        <p:attrNameLst>
                                          <p:attrName>ppt_h</p:attrName>
                                        </p:attrNameLst>
                                      </p:cBhvr>
                                      <p:tavLst>
                                        <p:tav tm="0">
                                          <p:val>
                                            <p:strVal val="ppt_h"/>
                                          </p:val>
                                        </p:tav>
                                        <p:tav tm="100000">
                                          <p:val>
                                            <p:strVal val="ppt_h"/>
                                          </p:val>
                                        </p:tav>
                                      </p:tavLst>
                                    </p:anim>
                                    <p:anim calcmode="lin" valueType="num">
                                      <p:cBhvr>
                                        <p:cTn id="2304" dur="1000"/>
                                        <p:tgtEl>
                                          <p:spTgt spid="20951"/>
                                        </p:tgtEl>
                                        <p:attrNameLst>
                                          <p:attrName>ppt_x</p:attrName>
                                        </p:attrNameLst>
                                      </p:cBhvr>
                                      <p:tavLst>
                                        <p:tav tm="0">
                                          <p:val>
                                            <p:strVal val="ppt_x"/>
                                          </p:val>
                                        </p:tav>
                                        <p:tav tm="100000">
                                          <p:val>
                                            <p:strVal val="ppt_x-.2"/>
                                          </p:val>
                                        </p:tav>
                                      </p:tavLst>
                                    </p:anim>
                                    <p:anim calcmode="lin" valueType="num">
                                      <p:cBhvr>
                                        <p:cTn id="2305" dur="1000"/>
                                        <p:tgtEl>
                                          <p:spTgt spid="20951"/>
                                        </p:tgtEl>
                                        <p:attrNameLst>
                                          <p:attrName>ppt_y</p:attrName>
                                        </p:attrNameLst>
                                      </p:cBhvr>
                                      <p:tavLst>
                                        <p:tav tm="0">
                                          <p:val>
                                            <p:strVal val="ppt_y"/>
                                          </p:val>
                                        </p:tav>
                                        <p:tav tm="100000">
                                          <p:val>
                                            <p:strVal val="ppt_y"/>
                                          </p:val>
                                        </p:tav>
                                      </p:tavLst>
                                    </p:anim>
                                    <p:animEffect transition="out" filter="fade">
                                      <p:cBhvr>
                                        <p:cTn id="2306" dur="1000"/>
                                        <p:tgtEl>
                                          <p:spTgt spid="20951"/>
                                        </p:tgtEl>
                                      </p:cBhvr>
                                    </p:animEffect>
                                    <p:set>
                                      <p:cBhvr>
                                        <p:cTn id="2307" dur="1" fill="hold">
                                          <p:stCondLst>
                                            <p:cond delay="999"/>
                                          </p:stCondLst>
                                        </p:cTn>
                                        <p:tgtEl>
                                          <p:spTgt spid="20951"/>
                                        </p:tgtEl>
                                        <p:attrNameLst>
                                          <p:attrName>style.visibility</p:attrName>
                                        </p:attrNameLst>
                                      </p:cBhvr>
                                      <p:to>
                                        <p:strVal val="hidden"/>
                                      </p:to>
                                    </p:set>
                                  </p:childTnLst>
                                </p:cTn>
                              </p:par>
                            </p:childTnLst>
                          </p:cTn>
                        </p:par>
                      </p:childTnLst>
                    </p:cTn>
                  </p:par>
                </p:childTnLst>
              </p:cTn>
              <p:nextCondLst>
                <p:cond evt="onClick" delay="0">
                  <p:tgtEl>
                    <p:spTgt spid="20576"/>
                  </p:tgtEl>
                </p:cond>
              </p:nextCondLst>
            </p:seq>
            <p:seq concurrent="1" nextAc="seek">
              <p:cTn id="2308" restart="whenNotActive" fill="hold" evtFilter="cancelBubble" nodeType="interactiveSeq">
                <p:stCondLst>
                  <p:cond evt="onClick" delay="0">
                    <p:tgtEl>
                      <p:spTgt spid="20693"/>
                    </p:tgtEl>
                  </p:cond>
                </p:stCondLst>
                <p:endSync evt="end" delay="0">
                  <p:rtn val="all"/>
                </p:endSync>
                <p:childTnLst>
                  <p:par>
                    <p:cTn id="2309" fill="hold">
                      <p:stCondLst>
                        <p:cond delay="0"/>
                      </p:stCondLst>
                      <p:childTnLst>
                        <p:par>
                          <p:cTn id="2310" fill="hold">
                            <p:stCondLst>
                              <p:cond delay="0"/>
                            </p:stCondLst>
                            <p:childTnLst>
                              <p:par>
                                <p:cTn id="2311" presetID="54" presetClass="entr" presetSubtype="0" accel="100000" fill="hold" grpId="0" nodeType="clickEffect">
                                  <p:stCondLst>
                                    <p:cond delay="0"/>
                                  </p:stCondLst>
                                  <p:childTnLst>
                                    <p:set>
                                      <p:cBhvr>
                                        <p:cTn id="2312" dur="1" fill="hold">
                                          <p:stCondLst>
                                            <p:cond delay="0"/>
                                          </p:stCondLst>
                                        </p:cTn>
                                        <p:tgtEl>
                                          <p:spTgt spid="20980"/>
                                        </p:tgtEl>
                                        <p:attrNameLst>
                                          <p:attrName>style.visibility</p:attrName>
                                        </p:attrNameLst>
                                      </p:cBhvr>
                                      <p:to>
                                        <p:strVal val="visible"/>
                                      </p:to>
                                    </p:set>
                                    <p:anim calcmode="lin" valueType="num">
                                      <p:cBhvr>
                                        <p:cTn id="2313" dur="1000" fill="hold"/>
                                        <p:tgtEl>
                                          <p:spTgt spid="20980"/>
                                        </p:tgtEl>
                                        <p:attrNameLst>
                                          <p:attrName>ppt_w</p:attrName>
                                        </p:attrNameLst>
                                      </p:cBhvr>
                                      <p:tavLst>
                                        <p:tav tm="0">
                                          <p:val>
                                            <p:strVal val="#ppt_w*0.05"/>
                                          </p:val>
                                        </p:tav>
                                        <p:tav tm="100000">
                                          <p:val>
                                            <p:strVal val="#ppt_w"/>
                                          </p:val>
                                        </p:tav>
                                      </p:tavLst>
                                    </p:anim>
                                    <p:anim calcmode="lin" valueType="num">
                                      <p:cBhvr>
                                        <p:cTn id="2314" dur="1000" fill="hold"/>
                                        <p:tgtEl>
                                          <p:spTgt spid="20980"/>
                                        </p:tgtEl>
                                        <p:attrNameLst>
                                          <p:attrName>ppt_h</p:attrName>
                                        </p:attrNameLst>
                                      </p:cBhvr>
                                      <p:tavLst>
                                        <p:tav tm="0">
                                          <p:val>
                                            <p:strVal val="#ppt_h"/>
                                          </p:val>
                                        </p:tav>
                                        <p:tav tm="100000">
                                          <p:val>
                                            <p:strVal val="#ppt_h"/>
                                          </p:val>
                                        </p:tav>
                                      </p:tavLst>
                                    </p:anim>
                                    <p:anim calcmode="lin" valueType="num">
                                      <p:cBhvr>
                                        <p:cTn id="2315" dur="1000" fill="hold"/>
                                        <p:tgtEl>
                                          <p:spTgt spid="20980"/>
                                        </p:tgtEl>
                                        <p:attrNameLst>
                                          <p:attrName>ppt_x</p:attrName>
                                        </p:attrNameLst>
                                      </p:cBhvr>
                                      <p:tavLst>
                                        <p:tav tm="0">
                                          <p:val>
                                            <p:strVal val="#ppt_x-.2"/>
                                          </p:val>
                                        </p:tav>
                                        <p:tav tm="100000">
                                          <p:val>
                                            <p:strVal val="#ppt_x"/>
                                          </p:val>
                                        </p:tav>
                                      </p:tavLst>
                                    </p:anim>
                                    <p:anim calcmode="lin" valueType="num">
                                      <p:cBhvr>
                                        <p:cTn id="2316" dur="1000" fill="hold"/>
                                        <p:tgtEl>
                                          <p:spTgt spid="20980"/>
                                        </p:tgtEl>
                                        <p:attrNameLst>
                                          <p:attrName>ppt_y</p:attrName>
                                        </p:attrNameLst>
                                      </p:cBhvr>
                                      <p:tavLst>
                                        <p:tav tm="0">
                                          <p:val>
                                            <p:strVal val="#ppt_y"/>
                                          </p:val>
                                        </p:tav>
                                        <p:tav tm="100000">
                                          <p:val>
                                            <p:strVal val="#ppt_y"/>
                                          </p:val>
                                        </p:tav>
                                      </p:tavLst>
                                    </p:anim>
                                    <p:animEffect transition="in" filter="fade">
                                      <p:cBhvr>
                                        <p:cTn id="2317" dur="1000"/>
                                        <p:tgtEl>
                                          <p:spTgt spid="20980"/>
                                        </p:tgtEl>
                                      </p:cBhvr>
                                    </p:animEffect>
                                  </p:childTnLst>
                                </p:cTn>
                              </p:par>
                              <p:par>
                                <p:cTn id="2318" presetID="0" presetClass="path" presetSubtype="0" accel="50000" decel="50000" fill="hold" grpId="2" nodeType="withEffect">
                                  <p:stCondLst>
                                    <p:cond delay="0"/>
                                  </p:stCondLst>
                                  <p:childTnLst>
                                    <p:animMotion origin="layout" path="M 1.38889E-6 -3.7037E-6 L 1.76545 1.30949 " pathEditMode="relative" rAng="0" ptsTypes="AA">
                                      <p:cBhvr>
                                        <p:cTn id="2319" dur="100" fill="hold"/>
                                        <p:tgtEl>
                                          <p:spTgt spid="20980"/>
                                        </p:tgtEl>
                                        <p:attrNameLst>
                                          <p:attrName>ppt_x</p:attrName>
                                          <p:attrName>ppt_y</p:attrName>
                                        </p:attrNameLst>
                                      </p:cBhvr>
                                      <p:rCtr x="883" y="655"/>
                                    </p:animMotion>
                                  </p:childTnLst>
                                </p:cTn>
                              </p:par>
                            </p:childTnLst>
                          </p:cTn>
                        </p:par>
                        <p:par>
                          <p:cTn id="2320" fill="hold">
                            <p:stCondLst>
                              <p:cond delay="1000"/>
                            </p:stCondLst>
                            <p:childTnLst>
                              <p:par>
                                <p:cTn id="2321" presetID="54" presetClass="exit" presetSubtype="0" decel="100000" fill="hold" grpId="1" nodeType="afterEffect">
                                  <p:stCondLst>
                                    <p:cond delay="4000"/>
                                  </p:stCondLst>
                                  <p:childTnLst>
                                    <p:anim calcmode="lin" valueType="num">
                                      <p:cBhvr>
                                        <p:cTn id="2322" dur="1000"/>
                                        <p:tgtEl>
                                          <p:spTgt spid="20980"/>
                                        </p:tgtEl>
                                        <p:attrNameLst>
                                          <p:attrName>ppt_w</p:attrName>
                                        </p:attrNameLst>
                                      </p:cBhvr>
                                      <p:tavLst>
                                        <p:tav tm="0">
                                          <p:val>
                                            <p:strVal val="ppt_w"/>
                                          </p:val>
                                        </p:tav>
                                        <p:tav tm="100000">
                                          <p:val>
                                            <p:strVal val="ppt_w*0.05"/>
                                          </p:val>
                                        </p:tav>
                                      </p:tavLst>
                                    </p:anim>
                                    <p:anim calcmode="lin" valueType="num">
                                      <p:cBhvr>
                                        <p:cTn id="2323" dur="1000"/>
                                        <p:tgtEl>
                                          <p:spTgt spid="20980"/>
                                        </p:tgtEl>
                                        <p:attrNameLst>
                                          <p:attrName>ppt_h</p:attrName>
                                        </p:attrNameLst>
                                      </p:cBhvr>
                                      <p:tavLst>
                                        <p:tav tm="0">
                                          <p:val>
                                            <p:strVal val="ppt_h"/>
                                          </p:val>
                                        </p:tav>
                                        <p:tav tm="100000">
                                          <p:val>
                                            <p:strVal val="ppt_h"/>
                                          </p:val>
                                        </p:tav>
                                      </p:tavLst>
                                    </p:anim>
                                    <p:anim calcmode="lin" valueType="num">
                                      <p:cBhvr>
                                        <p:cTn id="2324" dur="1000"/>
                                        <p:tgtEl>
                                          <p:spTgt spid="20980"/>
                                        </p:tgtEl>
                                        <p:attrNameLst>
                                          <p:attrName>ppt_x</p:attrName>
                                        </p:attrNameLst>
                                      </p:cBhvr>
                                      <p:tavLst>
                                        <p:tav tm="0">
                                          <p:val>
                                            <p:strVal val="ppt_x"/>
                                          </p:val>
                                        </p:tav>
                                        <p:tav tm="100000">
                                          <p:val>
                                            <p:strVal val="ppt_x-.2"/>
                                          </p:val>
                                        </p:tav>
                                      </p:tavLst>
                                    </p:anim>
                                    <p:anim calcmode="lin" valueType="num">
                                      <p:cBhvr>
                                        <p:cTn id="2325" dur="1000"/>
                                        <p:tgtEl>
                                          <p:spTgt spid="20980"/>
                                        </p:tgtEl>
                                        <p:attrNameLst>
                                          <p:attrName>ppt_y</p:attrName>
                                        </p:attrNameLst>
                                      </p:cBhvr>
                                      <p:tavLst>
                                        <p:tav tm="0">
                                          <p:val>
                                            <p:strVal val="ppt_y"/>
                                          </p:val>
                                        </p:tav>
                                        <p:tav tm="100000">
                                          <p:val>
                                            <p:strVal val="ppt_y"/>
                                          </p:val>
                                        </p:tav>
                                      </p:tavLst>
                                    </p:anim>
                                    <p:animEffect transition="out" filter="fade">
                                      <p:cBhvr>
                                        <p:cTn id="2326" dur="1000"/>
                                        <p:tgtEl>
                                          <p:spTgt spid="20980"/>
                                        </p:tgtEl>
                                      </p:cBhvr>
                                    </p:animEffect>
                                    <p:set>
                                      <p:cBhvr>
                                        <p:cTn id="2327" dur="1" fill="hold">
                                          <p:stCondLst>
                                            <p:cond delay="999"/>
                                          </p:stCondLst>
                                        </p:cTn>
                                        <p:tgtEl>
                                          <p:spTgt spid="20980"/>
                                        </p:tgtEl>
                                        <p:attrNameLst>
                                          <p:attrName>style.visibility</p:attrName>
                                        </p:attrNameLst>
                                      </p:cBhvr>
                                      <p:to>
                                        <p:strVal val="hidden"/>
                                      </p:to>
                                    </p:set>
                                  </p:childTnLst>
                                </p:cTn>
                              </p:par>
                            </p:childTnLst>
                          </p:cTn>
                        </p:par>
                      </p:childTnLst>
                    </p:cTn>
                  </p:par>
                </p:childTnLst>
              </p:cTn>
              <p:nextCondLst>
                <p:cond evt="onClick" delay="0">
                  <p:tgtEl>
                    <p:spTgt spid="20693"/>
                  </p:tgtEl>
                </p:cond>
              </p:nextCondLst>
            </p:seq>
            <p:seq concurrent="1" nextAc="seek">
              <p:cTn id="2328" restart="whenNotActive" fill="hold" evtFilter="cancelBubble" nodeType="interactiveSeq">
                <p:stCondLst>
                  <p:cond evt="onClick" delay="0">
                    <p:tgtEl>
                      <p:spTgt spid="20638"/>
                    </p:tgtEl>
                  </p:cond>
                </p:stCondLst>
                <p:endSync evt="end" delay="0">
                  <p:rtn val="all"/>
                </p:endSync>
                <p:childTnLst>
                  <p:par>
                    <p:cTn id="2329" fill="hold">
                      <p:stCondLst>
                        <p:cond delay="0"/>
                      </p:stCondLst>
                      <p:childTnLst>
                        <p:par>
                          <p:cTn id="2330" fill="hold">
                            <p:stCondLst>
                              <p:cond delay="0"/>
                            </p:stCondLst>
                            <p:childTnLst>
                              <p:par>
                                <p:cTn id="2331" presetID="54" presetClass="entr" presetSubtype="0" accel="100000" fill="hold" grpId="0" nodeType="clickEffect">
                                  <p:stCondLst>
                                    <p:cond delay="0"/>
                                  </p:stCondLst>
                                  <p:childTnLst>
                                    <p:set>
                                      <p:cBhvr>
                                        <p:cTn id="2332" dur="1" fill="hold">
                                          <p:stCondLst>
                                            <p:cond delay="0"/>
                                          </p:stCondLst>
                                        </p:cTn>
                                        <p:tgtEl>
                                          <p:spTgt spid="20978"/>
                                        </p:tgtEl>
                                        <p:attrNameLst>
                                          <p:attrName>style.visibility</p:attrName>
                                        </p:attrNameLst>
                                      </p:cBhvr>
                                      <p:to>
                                        <p:strVal val="visible"/>
                                      </p:to>
                                    </p:set>
                                    <p:anim calcmode="lin" valueType="num">
                                      <p:cBhvr>
                                        <p:cTn id="2333" dur="1000" fill="hold"/>
                                        <p:tgtEl>
                                          <p:spTgt spid="20978"/>
                                        </p:tgtEl>
                                        <p:attrNameLst>
                                          <p:attrName>ppt_w</p:attrName>
                                        </p:attrNameLst>
                                      </p:cBhvr>
                                      <p:tavLst>
                                        <p:tav tm="0">
                                          <p:val>
                                            <p:strVal val="#ppt_w*0.05"/>
                                          </p:val>
                                        </p:tav>
                                        <p:tav tm="100000">
                                          <p:val>
                                            <p:strVal val="#ppt_w"/>
                                          </p:val>
                                        </p:tav>
                                      </p:tavLst>
                                    </p:anim>
                                    <p:anim calcmode="lin" valueType="num">
                                      <p:cBhvr>
                                        <p:cTn id="2334" dur="1000" fill="hold"/>
                                        <p:tgtEl>
                                          <p:spTgt spid="20978"/>
                                        </p:tgtEl>
                                        <p:attrNameLst>
                                          <p:attrName>ppt_h</p:attrName>
                                        </p:attrNameLst>
                                      </p:cBhvr>
                                      <p:tavLst>
                                        <p:tav tm="0">
                                          <p:val>
                                            <p:strVal val="#ppt_h"/>
                                          </p:val>
                                        </p:tav>
                                        <p:tav tm="100000">
                                          <p:val>
                                            <p:strVal val="#ppt_h"/>
                                          </p:val>
                                        </p:tav>
                                      </p:tavLst>
                                    </p:anim>
                                    <p:anim calcmode="lin" valueType="num">
                                      <p:cBhvr>
                                        <p:cTn id="2335" dur="1000" fill="hold"/>
                                        <p:tgtEl>
                                          <p:spTgt spid="20978"/>
                                        </p:tgtEl>
                                        <p:attrNameLst>
                                          <p:attrName>ppt_x</p:attrName>
                                        </p:attrNameLst>
                                      </p:cBhvr>
                                      <p:tavLst>
                                        <p:tav tm="0">
                                          <p:val>
                                            <p:strVal val="#ppt_x-.2"/>
                                          </p:val>
                                        </p:tav>
                                        <p:tav tm="100000">
                                          <p:val>
                                            <p:strVal val="#ppt_x"/>
                                          </p:val>
                                        </p:tav>
                                      </p:tavLst>
                                    </p:anim>
                                    <p:anim calcmode="lin" valueType="num">
                                      <p:cBhvr>
                                        <p:cTn id="2336" dur="1000" fill="hold"/>
                                        <p:tgtEl>
                                          <p:spTgt spid="20978"/>
                                        </p:tgtEl>
                                        <p:attrNameLst>
                                          <p:attrName>ppt_y</p:attrName>
                                        </p:attrNameLst>
                                      </p:cBhvr>
                                      <p:tavLst>
                                        <p:tav tm="0">
                                          <p:val>
                                            <p:strVal val="#ppt_y"/>
                                          </p:val>
                                        </p:tav>
                                        <p:tav tm="100000">
                                          <p:val>
                                            <p:strVal val="#ppt_y"/>
                                          </p:val>
                                        </p:tav>
                                      </p:tavLst>
                                    </p:anim>
                                    <p:animEffect transition="in" filter="fade">
                                      <p:cBhvr>
                                        <p:cTn id="2337" dur="1000"/>
                                        <p:tgtEl>
                                          <p:spTgt spid="20978"/>
                                        </p:tgtEl>
                                      </p:cBhvr>
                                    </p:animEffect>
                                  </p:childTnLst>
                                </p:cTn>
                              </p:par>
                              <p:par>
                                <p:cTn id="2338" presetID="0" presetClass="path" presetSubtype="0" accel="50000" decel="50000" fill="hold" grpId="2" nodeType="withEffect">
                                  <p:stCondLst>
                                    <p:cond delay="0"/>
                                  </p:stCondLst>
                                  <p:childTnLst>
                                    <p:animMotion origin="layout" path="M -2.77778E-6 -3.7037E-6 L 1.41077 1.29838 " pathEditMode="relative" rAng="0" ptsTypes="AA">
                                      <p:cBhvr>
                                        <p:cTn id="2339" dur="100" fill="hold"/>
                                        <p:tgtEl>
                                          <p:spTgt spid="20978"/>
                                        </p:tgtEl>
                                        <p:attrNameLst>
                                          <p:attrName>ppt_x</p:attrName>
                                          <p:attrName>ppt_y</p:attrName>
                                        </p:attrNameLst>
                                      </p:cBhvr>
                                      <p:rCtr x="705" y="649"/>
                                    </p:animMotion>
                                  </p:childTnLst>
                                </p:cTn>
                              </p:par>
                            </p:childTnLst>
                          </p:cTn>
                        </p:par>
                        <p:par>
                          <p:cTn id="2340" fill="hold">
                            <p:stCondLst>
                              <p:cond delay="1000"/>
                            </p:stCondLst>
                            <p:childTnLst>
                              <p:par>
                                <p:cTn id="2341" presetID="54" presetClass="exit" presetSubtype="0" decel="100000" fill="hold" grpId="1" nodeType="afterEffect">
                                  <p:stCondLst>
                                    <p:cond delay="4000"/>
                                  </p:stCondLst>
                                  <p:childTnLst>
                                    <p:anim calcmode="lin" valueType="num">
                                      <p:cBhvr>
                                        <p:cTn id="2342" dur="1000"/>
                                        <p:tgtEl>
                                          <p:spTgt spid="20978"/>
                                        </p:tgtEl>
                                        <p:attrNameLst>
                                          <p:attrName>ppt_w</p:attrName>
                                        </p:attrNameLst>
                                      </p:cBhvr>
                                      <p:tavLst>
                                        <p:tav tm="0">
                                          <p:val>
                                            <p:strVal val="ppt_w"/>
                                          </p:val>
                                        </p:tav>
                                        <p:tav tm="100000">
                                          <p:val>
                                            <p:strVal val="ppt_w*0.05"/>
                                          </p:val>
                                        </p:tav>
                                      </p:tavLst>
                                    </p:anim>
                                    <p:anim calcmode="lin" valueType="num">
                                      <p:cBhvr>
                                        <p:cTn id="2343" dur="1000"/>
                                        <p:tgtEl>
                                          <p:spTgt spid="20978"/>
                                        </p:tgtEl>
                                        <p:attrNameLst>
                                          <p:attrName>ppt_h</p:attrName>
                                        </p:attrNameLst>
                                      </p:cBhvr>
                                      <p:tavLst>
                                        <p:tav tm="0">
                                          <p:val>
                                            <p:strVal val="ppt_h"/>
                                          </p:val>
                                        </p:tav>
                                        <p:tav tm="100000">
                                          <p:val>
                                            <p:strVal val="ppt_h"/>
                                          </p:val>
                                        </p:tav>
                                      </p:tavLst>
                                    </p:anim>
                                    <p:anim calcmode="lin" valueType="num">
                                      <p:cBhvr>
                                        <p:cTn id="2344" dur="1000"/>
                                        <p:tgtEl>
                                          <p:spTgt spid="20978"/>
                                        </p:tgtEl>
                                        <p:attrNameLst>
                                          <p:attrName>ppt_x</p:attrName>
                                        </p:attrNameLst>
                                      </p:cBhvr>
                                      <p:tavLst>
                                        <p:tav tm="0">
                                          <p:val>
                                            <p:strVal val="ppt_x"/>
                                          </p:val>
                                        </p:tav>
                                        <p:tav tm="100000">
                                          <p:val>
                                            <p:strVal val="ppt_x-.2"/>
                                          </p:val>
                                        </p:tav>
                                      </p:tavLst>
                                    </p:anim>
                                    <p:anim calcmode="lin" valueType="num">
                                      <p:cBhvr>
                                        <p:cTn id="2345" dur="1000"/>
                                        <p:tgtEl>
                                          <p:spTgt spid="20978"/>
                                        </p:tgtEl>
                                        <p:attrNameLst>
                                          <p:attrName>ppt_y</p:attrName>
                                        </p:attrNameLst>
                                      </p:cBhvr>
                                      <p:tavLst>
                                        <p:tav tm="0">
                                          <p:val>
                                            <p:strVal val="ppt_y"/>
                                          </p:val>
                                        </p:tav>
                                        <p:tav tm="100000">
                                          <p:val>
                                            <p:strVal val="ppt_y"/>
                                          </p:val>
                                        </p:tav>
                                      </p:tavLst>
                                    </p:anim>
                                    <p:animEffect transition="out" filter="fade">
                                      <p:cBhvr>
                                        <p:cTn id="2346" dur="1000"/>
                                        <p:tgtEl>
                                          <p:spTgt spid="20978"/>
                                        </p:tgtEl>
                                      </p:cBhvr>
                                    </p:animEffect>
                                    <p:set>
                                      <p:cBhvr>
                                        <p:cTn id="2347" dur="1" fill="hold">
                                          <p:stCondLst>
                                            <p:cond delay="999"/>
                                          </p:stCondLst>
                                        </p:cTn>
                                        <p:tgtEl>
                                          <p:spTgt spid="20978"/>
                                        </p:tgtEl>
                                        <p:attrNameLst>
                                          <p:attrName>style.visibility</p:attrName>
                                        </p:attrNameLst>
                                      </p:cBhvr>
                                      <p:to>
                                        <p:strVal val="hidden"/>
                                      </p:to>
                                    </p:set>
                                  </p:childTnLst>
                                </p:cTn>
                              </p:par>
                            </p:childTnLst>
                          </p:cTn>
                        </p:par>
                      </p:childTnLst>
                    </p:cTn>
                  </p:par>
                </p:childTnLst>
              </p:cTn>
              <p:nextCondLst>
                <p:cond evt="onClick" delay="0">
                  <p:tgtEl>
                    <p:spTgt spid="20638"/>
                  </p:tgtEl>
                </p:cond>
              </p:nextCondLst>
            </p:seq>
            <p:seq concurrent="1" nextAc="seek">
              <p:cTn id="2348" restart="whenNotActive" fill="hold" evtFilter="cancelBubble" nodeType="interactiveSeq">
                <p:stCondLst>
                  <p:cond evt="onClick" delay="0">
                    <p:tgtEl>
                      <p:spTgt spid="20645"/>
                    </p:tgtEl>
                  </p:cond>
                </p:stCondLst>
                <p:endSync evt="end" delay="0">
                  <p:rtn val="all"/>
                </p:endSync>
                <p:childTnLst>
                  <p:par>
                    <p:cTn id="2349" fill="hold">
                      <p:stCondLst>
                        <p:cond delay="0"/>
                      </p:stCondLst>
                      <p:childTnLst>
                        <p:par>
                          <p:cTn id="2350" fill="hold">
                            <p:stCondLst>
                              <p:cond delay="0"/>
                            </p:stCondLst>
                            <p:childTnLst>
                              <p:par>
                                <p:cTn id="2351" presetID="54" presetClass="entr" presetSubtype="0" accel="100000" fill="hold" grpId="0" nodeType="clickEffect">
                                  <p:stCondLst>
                                    <p:cond delay="0"/>
                                  </p:stCondLst>
                                  <p:childTnLst>
                                    <p:set>
                                      <p:cBhvr>
                                        <p:cTn id="2352" dur="1" fill="hold">
                                          <p:stCondLst>
                                            <p:cond delay="0"/>
                                          </p:stCondLst>
                                        </p:cTn>
                                        <p:tgtEl>
                                          <p:spTgt spid="20979"/>
                                        </p:tgtEl>
                                        <p:attrNameLst>
                                          <p:attrName>style.visibility</p:attrName>
                                        </p:attrNameLst>
                                      </p:cBhvr>
                                      <p:to>
                                        <p:strVal val="visible"/>
                                      </p:to>
                                    </p:set>
                                    <p:anim calcmode="lin" valueType="num">
                                      <p:cBhvr>
                                        <p:cTn id="2353" dur="1000" fill="hold"/>
                                        <p:tgtEl>
                                          <p:spTgt spid="20979"/>
                                        </p:tgtEl>
                                        <p:attrNameLst>
                                          <p:attrName>ppt_w</p:attrName>
                                        </p:attrNameLst>
                                      </p:cBhvr>
                                      <p:tavLst>
                                        <p:tav tm="0">
                                          <p:val>
                                            <p:strVal val="#ppt_w*0.05"/>
                                          </p:val>
                                        </p:tav>
                                        <p:tav tm="100000">
                                          <p:val>
                                            <p:strVal val="#ppt_w"/>
                                          </p:val>
                                        </p:tav>
                                      </p:tavLst>
                                    </p:anim>
                                    <p:anim calcmode="lin" valueType="num">
                                      <p:cBhvr>
                                        <p:cTn id="2354" dur="1000" fill="hold"/>
                                        <p:tgtEl>
                                          <p:spTgt spid="20979"/>
                                        </p:tgtEl>
                                        <p:attrNameLst>
                                          <p:attrName>ppt_h</p:attrName>
                                        </p:attrNameLst>
                                      </p:cBhvr>
                                      <p:tavLst>
                                        <p:tav tm="0">
                                          <p:val>
                                            <p:strVal val="#ppt_h"/>
                                          </p:val>
                                        </p:tav>
                                        <p:tav tm="100000">
                                          <p:val>
                                            <p:strVal val="#ppt_h"/>
                                          </p:val>
                                        </p:tav>
                                      </p:tavLst>
                                    </p:anim>
                                    <p:anim calcmode="lin" valueType="num">
                                      <p:cBhvr>
                                        <p:cTn id="2355" dur="1000" fill="hold"/>
                                        <p:tgtEl>
                                          <p:spTgt spid="20979"/>
                                        </p:tgtEl>
                                        <p:attrNameLst>
                                          <p:attrName>ppt_x</p:attrName>
                                        </p:attrNameLst>
                                      </p:cBhvr>
                                      <p:tavLst>
                                        <p:tav tm="0">
                                          <p:val>
                                            <p:strVal val="#ppt_x-.2"/>
                                          </p:val>
                                        </p:tav>
                                        <p:tav tm="100000">
                                          <p:val>
                                            <p:strVal val="#ppt_x"/>
                                          </p:val>
                                        </p:tav>
                                      </p:tavLst>
                                    </p:anim>
                                    <p:anim calcmode="lin" valueType="num">
                                      <p:cBhvr>
                                        <p:cTn id="2356" dur="1000" fill="hold"/>
                                        <p:tgtEl>
                                          <p:spTgt spid="20979"/>
                                        </p:tgtEl>
                                        <p:attrNameLst>
                                          <p:attrName>ppt_y</p:attrName>
                                        </p:attrNameLst>
                                      </p:cBhvr>
                                      <p:tavLst>
                                        <p:tav tm="0">
                                          <p:val>
                                            <p:strVal val="#ppt_y"/>
                                          </p:val>
                                        </p:tav>
                                        <p:tav tm="100000">
                                          <p:val>
                                            <p:strVal val="#ppt_y"/>
                                          </p:val>
                                        </p:tav>
                                      </p:tavLst>
                                    </p:anim>
                                    <p:animEffect transition="in" filter="fade">
                                      <p:cBhvr>
                                        <p:cTn id="2357" dur="1000"/>
                                        <p:tgtEl>
                                          <p:spTgt spid="20979"/>
                                        </p:tgtEl>
                                      </p:cBhvr>
                                    </p:animEffect>
                                  </p:childTnLst>
                                </p:cTn>
                              </p:par>
                              <p:par>
                                <p:cTn id="2358" presetID="0" presetClass="path" presetSubtype="0" accel="50000" decel="50000" fill="hold" grpId="2" nodeType="withEffect">
                                  <p:stCondLst>
                                    <p:cond delay="0"/>
                                  </p:stCondLst>
                                  <p:childTnLst>
                                    <p:animMotion origin="layout" path="M 2.77778E-6 -3.7037E-6 L 1.0809 1.29838 " pathEditMode="relative" rAng="0" ptsTypes="AA">
                                      <p:cBhvr>
                                        <p:cTn id="2359" dur="100" fill="hold"/>
                                        <p:tgtEl>
                                          <p:spTgt spid="20979"/>
                                        </p:tgtEl>
                                        <p:attrNameLst>
                                          <p:attrName>ppt_x</p:attrName>
                                          <p:attrName>ppt_y</p:attrName>
                                        </p:attrNameLst>
                                      </p:cBhvr>
                                      <p:rCtr x="540" y="649"/>
                                    </p:animMotion>
                                  </p:childTnLst>
                                </p:cTn>
                              </p:par>
                            </p:childTnLst>
                          </p:cTn>
                        </p:par>
                        <p:par>
                          <p:cTn id="2360" fill="hold">
                            <p:stCondLst>
                              <p:cond delay="1000"/>
                            </p:stCondLst>
                            <p:childTnLst>
                              <p:par>
                                <p:cTn id="2361" presetID="54" presetClass="exit" presetSubtype="0" decel="100000" fill="hold" grpId="1" nodeType="afterEffect">
                                  <p:stCondLst>
                                    <p:cond delay="4000"/>
                                  </p:stCondLst>
                                  <p:childTnLst>
                                    <p:anim calcmode="lin" valueType="num">
                                      <p:cBhvr>
                                        <p:cTn id="2362" dur="1000"/>
                                        <p:tgtEl>
                                          <p:spTgt spid="20979"/>
                                        </p:tgtEl>
                                        <p:attrNameLst>
                                          <p:attrName>ppt_w</p:attrName>
                                        </p:attrNameLst>
                                      </p:cBhvr>
                                      <p:tavLst>
                                        <p:tav tm="0">
                                          <p:val>
                                            <p:strVal val="ppt_w"/>
                                          </p:val>
                                        </p:tav>
                                        <p:tav tm="100000">
                                          <p:val>
                                            <p:strVal val="ppt_w*0.05"/>
                                          </p:val>
                                        </p:tav>
                                      </p:tavLst>
                                    </p:anim>
                                    <p:anim calcmode="lin" valueType="num">
                                      <p:cBhvr>
                                        <p:cTn id="2363" dur="1000"/>
                                        <p:tgtEl>
                                          <p:spTgt spid="20979"/>
                                        </p:tgtEl>
                                        <p:attrNameLst>
                                          <p:attrName>ppt_h</p:attrName>
                                        </p:attrNameLst>
                                      </p:cBhvr>
                                      <p:tavLst>
                                        <p:tav tm="0">
                                          <p:val>
                                            <p:strVal val="ppt_h"/>
                                          </p:val>
                                        </p:tav>
                                        <p:tav tm="100000">
                                          <p:val>
                                            <p:strVal val="ppt_h"/>
                                          </p:val>
                                        </p:tav>
                                      </p:tavLst>
                                    </p:anim>
                                    <p:anim calcmode="lin" valueType="num">
                                      <p:cBhvr>
                                        <p:cTn id="2364" dur="1000"/>
                                        <p:tgtEl>
                                          <p:spTgt spid="20979"/>
                                        </p:tgtEl>
                                        <p:attrNameLst>
                                          <p:attrName>ppt_x</p:attrName>
                                        </p:attrNameLst>
                                      </p:cBhvr>
                                      <p:tavLst>
                                        <p:tav tm="0">
                                          <p:val>
                                            <p:strVal val="ppt_x"/>
                                          </p:val>
                                        </p:tav>
                                        <p:tav tm="100000">
                                          <p:val>
                                            <p:strVal val="ppt_x-.2"/>
                                          </p:val>
                                        </p:tav>
                                      </p:tavLst>
                                    </p:anim>
                                    <p:anim calcmode="lin" valueType="num">
                                      <p:cBhvr>
                                        <p:cTn id="2365" dur="1000"/>
                                        <p:tgtEl>
                                          <p:spTgt spid="20979"/>
                                        </p:tgtEl>
                                        <p:attrNameLst>
                                          <p:attrName>ppt_y</p:attrName>
                                        </p:attrNameLst>
                                      </p:cBhvr>
                                      <p:tavLst>
                                        <p:tav tm="0">
                                          <p:val>
                                            <p:strVal val="ppt_y"/>
                                          </p:val>
                                        </p:tav>
                                        <p:tav tm="100000">
                                          <p:val>
                                            <p:strVal val="ppt_y"/>
                                          </p:val>
                                        </p:tav>
                                      </p:tavLst>
                                    </p:anim>
                                    <p:animEffect transition="out" filter="fade">
                                      <p:cBhvr>
                                        <p:cTn id="2366" dur="1000"/>
                                        <p:tgtEl>
                                          <p:spTgt spid="20979"/>
                                        </p:tgtEl>
                                      </p:cBhvr>
                                    </p:animEffect>
                                    <p:set>
                                      <p:cBhvr>
                                        <p:cTn id="2367" dur="1" fill="hold">
                                          <p:stCondLst>
                                            <p:cond delay="999"/>
                                          </p:stCondLst>
                                        </p:cTn>
                                        <p:tgtEl>
                                          <p:spTgt spid="20979"/>
                                        </p:tgtEl>
                                        <p:attrNameLst>
                                          <p:attrName>style.visibility</p:attrName>
                                        </p:attrNameLst>
                                      </p:cBhvr>
                                      <p:to>
                                        <p:strVal val="hidden"/>
                                      </p:to>
                                    </p:set>
                                  </p:childTnLst>
                                </p:cTn>
                              </p:par>
                            </p:childTnLst>
                          </p:cTn>
                        </p:par>
                      </p:childTnLst>
                    </p:cTn>
                  </p:par>
                </p:childTnLst>
              </p:cTn>
              <p:nextCondLst>
                <p:cond evt="onClick" delay="0">
                  <p:tgtEl>
                    <p:spTgt spid="20645"/>
                  </p:tgtEl>
                </p:cond>
              </p:nextCondLst>
            </p:seq>
            <p:seq concurrent="1" nextAc="seek">
              <p:cTn id="2368" restart="whenNotActive" fill="hold" evtFilter="cancelBubble" nodeType="interactiveSeq">
                <p:stCondLst>
                  <p:cond evt="onClick" delay="0">
                    <p:tgtEl>
                      <p:spTgt spid="20644"/>
                    </p:tgtEl>
                  </p:cond>
                </p:stCondLst>
                <p:endSync evt="end" delay="0">
                  <p:rtn val="all"/>
                </p:endSync>
                <p:childTnLst>
                  <p:par>
                    <p:cTn id="2369" fill="hold">
                      <p:stCondLst>
                        <p:cond delay="0"/>
                      </p:stCondLst>
                      <p:childTnLst>
                        <p:par>
                          <p:cTn id="2370" fill="hold">
                            <p:stCondLst>
                              <p:cond delay="0"/>
                            </p:stCondLst>
                            <p:childTnLst>
                              <p:par>
                                <p:cTn id="2371" presetID="54" presetClass="entr" presetSubtype="0" accel="100000" fill="hold" grpId="0" nodeType="clickEffect">
                                  <p:stCondLst>
                                    <p:cond delay="0"/>
                                  </p:stCondLst>
                                  <p:childTnLst>
                                    <p:set>
                                      <p:cBhvr>
                                        <p:cTn id="2372" dur="1" fill="hold">
                                          <p:stCondLst>
                                            <p:cond delay="0"/>
                                          </p:stCondLst>
                                        </p:cTn>
                                        <p:tgtEl>
                                          <p:spTgt spid="20977"/>
                                        </p:tgtEl>
                                        <p:attrNameLst>
                                          <p:attrName>style.visibility</p:attrName>
                                        </p:attrNameLst>
                                      </p:cBhvr>
                                      <p:to>
                                        <p:strVal val="visible"/>
                                      </p:to>
                                    </p:set>
                                    <p:anim calcmode="lin" valueType="num">
                                      <p:cBhvr>
                                        <p:cTn id="2373" dur="1000" fill="hold"/>
                                        <p:tgtEl>
                                          <p:spTgt spid="20977"/>
                                        </p:tgtEl>
                                        <p:attrNameLst>
                                          <p:attrName>ppt_w</p:attrName>
                                        </p:attrNameLst>
                                      </p:cBhvr>
                                      <p:tavLst>
                                        <p:tav tm="0">
                                          <p:val>
                                            <p:strVal val="#ppt_w*0.05"/>
                                          </p:val>
                                        </p:tav>
                                        <p:tav tm="100000">
                                          <p:val>
                                            <p:strVal val="#ppt_w"/>
                                          </p:val>
                                        </p:tav>
                                      </p:tavLst>
                                    </p:anim>
                                    <p:anim calcmode="lin" valueType="num">
                                      <p:cBhvr>
                                        <p:cTn id="2374" dur="1000" fill="hold"/>
                                        <p:tgtEl>
                                          <p:spTgt spid="20977"/>
                                        </p:tgtEl>
                                        <p:attrNameLst>
                                          <p:attrName>ppt_h</p:attrName>
                                        </p:attrNameLst>
                                      </p:cBhvr>
                                      <p:tavLst>
                                        <p:tav tm="0">
                                          <p:val>
                                            <p:strVal val="#ppt_h"/>
                                          </p:val>
                                        </p:tav>
                                        <p:tav tm="100000">
                                          <p:val>
                                            <p:strVal val="#ppt_h"/>
                                          </p:val>
                                        </p:tav>
                                      </p:tavLst>
                                    </p:anim>
                                    <p:anim calcmode="lin" valueType="num">
                                      <p:cBhvr>
                                        <p:cTn id="2375" dur="1000" fill="hold"/>
                                        <p:tgtEl>
                                          <p:spTgt spid="20977"/>
                                        </p:tgtEl>
                                        <p:attrNameLst>
                                          <p:attrName>ppt_x</p:attrName>
                                        </p:attrNameLst>
                                      </p:cBhvr>
                                      <p:tavLst>
                                        <p:tav tm="0">
                                          <p:val>
                                            <p:strVal val="#ppt_x-.2"/>
                                          </p:val>
                                        </p:tav>
                                        <p:tav tm="100000">
                                          <p:val>
                                            <p:strVal val="#ppt_x"/>
                                          </p:val>
                                        </p:tav>
                                      </p:tavLst>
                                    </p:anim>
                                    <p:anim calcmode="lin" valueType="num">
                                      <p:cBhvr>
                                        <p:cTn id="2376" dur="1000" fill="hold"/>
                                        <p:tgtEl>
                                          <p:spTgt spid="20977"/>
                                        </p:tgtEl>
                                        <p:attrNameLst>
                                          <p:attrName>ppt_y</p:attrName>
                                        </p:attrNameLst>
                                      </p:cBhvr>
                                      <p:tavLst>
                                        <p:tav tm="0">
                                          <p:val>
                                            <p:strVal val="#ppt_y"/>
                                          </p:val>
                                        </p:tav>
                                        <p:tav tm="100000">
                                          <p:val>
                                            <p:strVal val="#ppt_y"/>
                                          </p:val>
                                        </p:tav>
                                      </p:tavLst>
                                    </p:anim>
                                    <p:animEffect transition="in" filter="fade">
                                      <p:cBhvr>
                                        <p:cTn id="2377" dur="1000"/>
                                        <p:tgtEl>
                                          <p:spTgt spid="20977"/>
                                        </p:tgtEl>
                                      </p:cBhvr>
                                    </p:animEffect>
                                  </p:childTnLst>
                                </p:cTn>
                              </p:par>
                              <p:par>
                                <p:cTn id="2378" presetID="0" presetClass="path" presetSubtype="0" accel="50000" decel="50000" fill="hold" grpId="2" nodeType="withEffect">
                                  <p:stCondLst>
                                    <p:cond delay="0"/>
                                  </p:stCondLst>
                                  <p:childTnLst>
                                    <p:animMotion origin="layout" path="M 1.94444E-6 -3.7037E-6 L 0.74705 1.30949 " pathEditMode="relative" rAng="0" ptsTypes="AA">
                                      <p:cBhvr>
                                        <p:cTn id="2379" dur="100" fill="hold"/>
                                        <p:tgtEl>
                                          <p:spTgt spid="20977"/>
                                        </p:tgtEl>
                                        <p:attrNameLst>
                                          <p:attrName>ppt_x</p:attrName>
                                          <p:attrName>ppt_y</p:attrName>
                                        </p:attrNameLst>
                                      </p:cBhvr>
                                      <p:rCtr x="373" y="655"/>
                                    </p:animMotion>
                                  </p:childTnLst>
                                </p:cTn>
                              </p:par>
                            </p:childTnLst>
                          </p:cTn>
                        </p:par>
                        <p:par>
                          <p:cTn id="2380" fill="hold">
                            <p:stCondLst>
                              <p:cond delay="1000"/>
                            </p:stCondLst>
                            <p:childTnLst>
                              <p:par>
                                <p:cTn id="2381" presetID="54" presetClass="exit" presetSubtype="0" decel="100000" fill="hold" grpId="1" nodeType="afterEffect">
                                  <p:stCondLst>
                                    <p:cond delay="4000"/>
                                  </p:stCondLst>
                                  <p:childTnLst>
                                    <p:anim calcmode="lin" valueType="num">
                                      <p:cBhvr>
                                        <p:cTn id="2382" dur="1000"/>
                                        <p:tgtEl>
                                          <p:spTgt spid="20977"/>
                                        </p:tgtEl>
                                        <p:attrNameLst>
                                          <p:attrName>ppt_w</p:attrName>
                                        </p:attrNameLst>
                                      </p:cBhvr>
                                      <p:tavLst>
                                        <p:tav tm="0">
                                          <p:val>
                                            <p:strVal val="ppt_w"/>
                                          </p:val>
                                        </p:tav>
                                        <p:tav tm="100000">
                                          <p:val>
                                            <p:strVal val="ppt_w*0.05"/>
                                          </p:val>
                                        </p:tav>
                                      </p:tavLst>
                                    </p:anim>
                                    <p:anim calcmode="lin" valueType="num">
                                      <p:cBhvr>
                                        <p:cTn id="2383" dur="1000"/>
                                        <p:tgtEl>
                                          <p:spTgt spid="20977"/>
                                        </p:tgtEl>
                                        <p:attrNameLst>
                                          <p:attrName>ppt_h</p:attrName>
                                        </p:attrNameLst>
                                      </p:cBhvr>
                                      <p:tavLst>
                                        <p:tav tm="0">
                                          <p:val>
                                            <p:strVal val="ppt_h"/>
                                          </p:val>
                                        </p:tav>
                                        <p:tav tm="100000">
                                          <p:val>
                                            <p:strVal val="ppt_h"/>
                                          </p:val>
                                        </p:tav>
                                      </p:tavLst>
                                    </p:anim>
                                    <p:anim calcmode="lin" valueType="num">
                                      <p:cBhvr>
                                        <p:cTn id="2384" dur="1000"/>
                                        <p:tgtEl>
                                          <p:spTgt spid="20977"/>
                                        </p:tgtEl>
                                        <p:attrNameLst>
                                          <p:attrName>ppt_x</p:attrName>
                                        </p:attrNameLst>
                                      </p:cBhvr>
                                      <p:tavLst>
                                        <p:tav tm="0">
                                          <p:val>
                                            <p:strVal val="ppt_x"/>
                                          </p:val>
                                        </p:tav>
                                        <p:tav tm="100000">
                                          <p:val>
                                            <p:strVal val="ppt_x-.2"/>
                                          </p:val>
                                        </p:tav>
                                      </p:tavLst>
                                    </p:anim>
                                    <p:anim calcmode="lin" valueType="num">
                                      <p:cBhvr>
                                        <p:cTn id="2385" dur="1000"/>
                                        <p:tgtEl>
                                          <p:spTgt spid="20977"/>
                                        </p:tgtEl>
                                        <p:attrNameLst>
                                          <p:attrName>ppt_y</p:attrName>
                                        </p:attrNameLst>
                                      </p:cBhvr>
                                      <p:tavLst>
                                        <p:tav tm="0">
                                          <p:val>
                                            <p:strVal val="ppt_y"/>
                                          </p:val>
                                        </p:tav>
                                        <p:tav tm="100000">
                                          <p:val>
                                            <p:strVal val="ppt_y"/>
                                          </p:val>
                                        </p:tav>
                                      </p:tavLst>
                                    </p:anim>
                                    <p:animEffect transition="out" filter="fade">
                                      <p:cBhvr>
                                        <p:cTn id="2386" dur="1000"/>
                                        <p:tgtEl>
                                          <p:spTgt spid="20977"/>
                                        </p:tgtEl>
                                      </p:cBhvr>
                                    </p:animEffect>
                                    <p:set>
                                      <p:cBhvr>
                                        <p:cTn id="2387" dur="1" fill="hold">
                                          <p:stCondLst>
                                            <p:cond delay="999"/>
                                          </p:stCondLst>
                                        </p:cTn>
                                        <p:tgtEl>
                                          <p:spTgt spid="20977"/>
                                        </p:tgtEl>
                                        <p:attrNameLst>
                                          <p:attrName>style.visibility</p:attrName>
                                        </p:attrNameLst>
                                      </p:cBhvr>
                                      <p:to>
                                        <p:strVal val="hidden"/>
                                      </p:to>
                                    </p:set>
                                  </p:childTnLst>
                                </p:cTn>
                              </p:par>
                            </p:childTnLst>
                          </p:cTn>
                        </p:par>
                      </p:childTnLst>
                    </p:cTn>
                  </p:par>
                </p:childTnLst>
              </p:cTn>
              <p:nextCondLst>
                <p:cond evt="onClick" delay="0">
                  <p:tgtEl>
                    <p:spTgt spid="20644"/>
                  </p:tgtEl>
                </p:cond>
              </p:nextCondLst>
            </p:seq>
            <p:seq concurrent="1" nextAc="seek">
              <p:cTn id="2388" restart="whenNotActive" fill="hold" evtFilter="cancelBubble" nodeType="interactiveSeq">
                <p:stCondLst>
                  <p:cond evt="onClick" delay="0">
                    <p:tgtEl>
                      <p:spTgt spid="20694"/>
                    </p:tgtEl>
                  </p:cond>
                </p:stCondLst>
                <p:endSync evt="end" delay="0">
                  <p:rtn val="all"/>
                </p:endSync>
                <p:childTnLst>
                  <p:par>
                    <p:cTn id="2389" fill="hold">
                      <p:stCondLst>
                        <p:cond delay="0"/>
                      </p:stCondLst>
                      <p:childTnLst>
                        <p:par>
                          <p:cTn id="2390" fill="hold">
                            <p:stCondLst>
                              <p:cond delay="0"/>
                            </p:stCondLst>
                            <p:childTnLst>
                              <p:par>
                                <p:cTn id="2391" presetID="54" presetClass="entr" presetSubtype="0" accel="100000" fill="hold" grpId="0" nodeType="clickEffect">
                                  <p:stCondLst>
                                    <p:cond delay="0"/>
                                  </p:stCondLst>
                                  <p:childTnLst>
                                    <p:set>
                                      <p:cBhvr>
                                        <p:cTn id="2392" dur="1" fill="hold">
                                          <p:stCondLst>
                                            <p:cond delay="0"/>
                                          </p:stCondLst>
                                        </p:cTn>
                                        <p:tgtEl>
                                          <p:spTgt spid="21013"/>
                                        </p:tgtEl>
                                        <p:attrNameLst>
                                          <p:attrName>style.visibility</p:attrName>
                                        </p:attrNameLst>
                                      </p:cBhvr>
                                      <p:to>
                                        <p:strVal val="visible"/>
                                      </p:to>
                                    </p:set>
                                    <p:anim calcmode="lin" valueType="num">
                                      <p:cBhvr>
                                        <p:cTn id="2393" dur="1000" fill="hold"/>
                                        <p:tgtEl>
                                          <p:spTgt spid="21013"/>
                                        </p:tgtEl>
                                        <p:attrNameLst>
                                          <p:attrName>ppt_w</p:attrName>
                                        </p:attrNameLst>
                                      </p:cBhvr>
                                      <p:tavLst>
                                        <p:tav tm="0">
                                          <p:val>
                                            <p:strVal val="#ppt_w*0.05"/>
                                          </p:val>
                                        </p:tav>
                                        <p:tav tm="100000">
                                          <p:val>
                                            <p:strVal val="#ppt_w"/>
                                          </p:val>
                                        </p:tav>
                                      </p:tavLst>
                                    </p:anim>
                                    <p:anim calcmode="lin" valueType="num">
                                      <p:cBhvr>
                                        <p:cTn id="2394" dur="1000" fill="hold"/>
                                        <p:tgtEl>
                                          <p:spTgt spid="21013"/>
                                        </p:tgtEl>
                                        <p:attrNameLst>
                                          <p:attrName>ppt_h</p:attrName>
                                        </p:attrNameLst>
                                      </p:cBhvr>
                                      <p:tavLst>
                                        <p:tav tm="0">
                                          <p:val>
                                            <p:strVal val="#ppt_h"/>
                                          </p:val>
                                        </p:tav>
                                        <p:tav tm="100000">
                                          <p:val>
                                            <p:strVal val="#ppt_h"/>
                                          </p:val>
                                        </p:tav>
                                      </p:tavLst>
                                    </p:anim>
                                    <p:anim calcmode="lin" valueType="num">
                                      <p:cBhvr>
                                        <p:cTn id="2395" dur="1000" fill="hold"/>
                                        <p:tgtEl>
                                          <p:spTgt spid="21013"/>
                                        </p:tgtEl>
                                        <p:attrNameLst>
                                          <p:attrName>ppt_x</p:attrName>
                                        </p:attrNameLst>
                                      </p:cBhvr>
                                      <p:tavLst>
                                        <p:tav tm="0">
                                          <p:val>
                                            <p:strVal val="#ppt_x-.2"/>
                                          </p:val>
                                        </p:tav>
                                        <p:tav tm="100000">
                                          <p:val>
                                            <p:strVal val="#ppt_x"/>
                                          </p:val>
                                        </p:tav>
                                      </p:tavLst>
                                    </p:anim>
                                    <p:anim calcmode="lin" valueType="num">
                                      <p:cBhvr>
                                        <p:cTn id="2396" dur="1000" fill="hold"/>
                                        <p:tgtEl>
                                          <p:spTgt spid="21013"/>
                                        </p:tgtEl>
                                        <p:attrNameLst>
                                          <p:attrName>ppt_y</p:attrName>
                                        </p:attrNameLst>
                                      </p:cBhvr>
                                      <p:tavLst>
                                        <p:tav tm="0">
                                          <p:val>
                                            <p:strVal val="#ppt_y"/>
                                          </p:val>
                                        </p:tav>
                                        <p:tav tm="100000">
                                          <p:val>
                                            <p:strVal val="#ppt_y"/>
                                          </p:val>
                                        </p:tav>
                                      </p:tavLst>
                                    </p:anim>
                                    <p:animEffect transition="in" filter="fade">
                                      <p:cBhvr>
                                        <p:cTn id="2397" dur="1000"/>
                                        <p:tgtEl>
                                          <p:spTgt spid="21013"/>
                                        </p:tgtEl>
                                      </p:cBhvr>
                                    </p:animEffect>
                                  </p:childTnLst>
                                </p:cTn>
                              </p:par>
                              <p:par>
                                <p:cTn id="2398" presetID="0" presetClass="path" presetSubtype="0" accel="50000" decel="50000" fill="hold" grpId="2" nodeType="withEffect">
                                  <p:stCondLst>
                                    <p:cond delay="0"/>
                                  </p:stCondLst>
                                  <p:childTnLst>
                                    <p:animMotion origin="layout" path="M -1.94444E-6 -3.7037E-6 L 0.43004 1.28727 " pathEditMode="relative" rAng="0" ptsTypes="AA">
                                      <p:cBhvr>
                                        <p:cTn id="2399" dur="100" fill="hold"/>
                                        <p:tgtEl>
                                          <p:spTgt spid="21013"/>
                                        </p:tgtEl>
                                        <p:attrNameLst>
                                          <p:attrName>ppt_x</p:attrName>
                                          <p:attrName>ppt_y</p:attrName>
                                        </p:attrNameLst>
                                      </p:cBhvr>
                                      <p:rCtr x="215" y="644"/>
                                    </p:animMotion>
                                  </p:childTnLst>
                                </p:cTn>
                              </p:par>
                            </p:childTnLst>
                          </p:cTn>
                        </p:par>
                        <p:par>
                          <p:cTn id="2400" fill="hold">
                            <p:stCondLst>
                              <p:cond delay="1000"/>
                            </p:stCondLst>
                            <p:childTnLst>
                              <p:par>
                                <p:cTn id="2401" presetID="54" presetClass="exit" presetSubtype="0" decel="100000" fill="hold" grpId="1" nodeType="afterEffect">
                                  <p:stCondLst>
                                    <p:cond delay="4000"/>
                                  </p:stCondLst>
                                  <p:childTnLst>
                                    <p:anim calcmode="lin" valueType="num">
                                      <p:cBhvr>
                                        <p:cTn id="2402" dur="1000"/>
                                        <p:tgtEl>
                                          <p:spTgt spid="21013"/>
                                        </p:tgtEl>
                                        <p:attrNameLst>
                                          <p:attrName>ppt_w</p:attrName>
                                        </p:attrNameLst>
                                      </p:cBhvr>
                                      <p:tavLst>
                                        <p:tav tm="0">
                                          <p:val>
                                            <p:strVal val="ppt_w"/>
                                          </p:val>
                                        </p:tav>
                                        <p:tav tm="100000">
                                          <p:val>
                                            <p:strVal val="ppt_w*0.05"/>
                                          </p:val>
                                        </p:tav>
                                      </p:tavLst>
                                    </p:anim>
                                    <p:anim calcmode="lin" valueType="num">
                                      <p:cBhvr>
                                        <p:cTn id="2403" dur="1000"/>
                                        <p:tgtEl>
                                          <p:spTgt spid="21013"/>
                                        </p:tgtEl>
                                        <p:attrNameLst>
                                          <p:attrName>ppt_h</p:attrName>
                                        </p:attrNameLst>
                                      </p:cBhvr>
                                      <p:tavLst>
                                        <p:tav tm="0">
                                          <p:val>
                                            <p:strVal val="ppt_h"/>
                                          </p:val>
                                        </p:tav>
                                        <p:tav tm="100000">
                                          <p:val>
                                            <p:strVal val="ppt_h"/>
                                          </p:val>
                                        </p:tav>
                                      </p:tavLst>
                                    </p:anim>
                                    <p:anim calcmode="lin" valueType="num">
                                      <p:cBhvr>
                                        <p:cTn id="2404" dur="1000"/>
                                        <p:tgtEl>
                                          <p:spTgt spid="21013"/>
                                        </p:tgtEl>
                                        <p:attrNameLst>
                                          <p:attrName>ppt_x</p:attrName>
                                        </p:attrNameLst>
                                      </p:cBhvr>
                                      <p:tavLst>
                                        <p:tav tm="0">
                                          <p:val>
                                            <p:strVal val="ppt_x"/>
                                          </p:val>
                                        </p:tav>
                                        <p:tav tm="100000">
                                          <p:val>
                                            <p:strVal val="ppt_x-.2"/>
                                          </p:val>
                                        </p:tav>
                                      </p:tavLst>
                                    </p:anim>
                                    <p:anim calcmode="lin" valueType="num">
                                      <p:cBhvr>
                                        <p:cTn id="2405" dur="1000"/>
                                        <p:tgtEl>
                                          <p:spTgt spid="21013"/>
                                        </p:tgtEl>
                                        <p:attrNameLst>
                                          <p:attrName>ppt_y</p:attrName>
                                        </p:attrNameLst>
                                      </p:cBhvr>
                                      <p:tavLst>
                                        <p:tav tm="0">
                                          <p:val>
                                            <p:strVal val="ppt_y"/>
                                          </p:val>
                                        </p:tav>
                                        <p:tav tm="100000">
                                          <p:val>
                                            <p:strVal val="ppt_y"/>
                                          </p:val>
                                        </p:tav>
                                      </p:tavLst>
                                    </p:anim>
                                    <p:animEffect transition="out" filter="fade">
                                      <p:cBhvr>
                                        <p:cTn id="2406" dur="1000"/>
                                        <p:tgtEl>
                                          <p:spTgt spid="21013"/>
                                        </p:tgtEl>
                                      </p:cBhvr>
                                    </p:animEffect>
                                    <p:set>
                                      <p:cBhvr>
                                        <p:cTn id="2407" dur="1" fill="hold">
                                          <p:stCondLst>
                                            <p:cond delay="999"/>
                                          </p:stCondLst>
                                        </p:cTn>
                                        <p:tgtEl>
                                          <p:spTgt spid="21013"/>
                                        </p:tgtEl>
                                        <p:attrNameLst>
                                          <p:attrName>style.visibility</p:attrName>
                                        </p:attrNameLst>
                                      </p:cBhvr>
                                      <p:to>
                                        <p:strVal val="hidden"/>
                                      </p:to>
                                    </p:set>
                                  </p:childTnLst>
                                </p:cTn>
                              </p:par>
                            </p:childTnLst>
                          </p:cTn>
                        </p:par>
                      </p:childTnLst>
                    </p:cTn>
                  </p:par>
                </p:childTnLst>
              </p:cTn>
              <p:nextCondLst>
                <p:cond evt="onClick" delay="0">
                  <p:tgtEl>
                    <p:spTgt spid="20694"/>
                  </p:tgtEl>
                </p:cond>
              </p:nextCondLst>
            </p:seq>
            <p:seq concurrent="1" nextAc="seek">
              <p:cTn id="2408" restart="whenNotActive" fill="hold" evtFilter="cancelBubble" nodeType="interactiveSeq">
                <p:stCondLst>
                  <p:cond evt="onClick" delay="0">
                    <p:tgtEl>
                      <p:spTgt spid="20716"/>
                    </p:tgtEl>
                  </p:cond>
                </p:stCondLst>
                <p:endSync evt="end" delay="0">
                  <p:rtn val="all"/>
                </p:endSync>
                <p:childTnLst>
                  <p:par>
                    <p:cTn id="2409" fill="hold">
                      <p:stCondLst>
                        <p:cond delay="0"/>
                      </p:stCondLst>
                      <p:childTnLst>
                        <p:par>
                          <p:cTn id="2410" fill="hold">
                            <p:stCondLst>
                              <p:cond delay="0"/>
                            </p:stCondLst>
                            <p:childTnLst>
                              <p:par>
                                <p:cTn id="2411" presetID="54" presetClass="entr" presetSubtype="0" accel="100000" fill="hold" grpId="0" nodeType="clickEffect">
                                  <p:stCondLst>
                                    <p:cond delay="0"/>
                                  </p:stCondLst>
                                  <p:childTnLst>
                                    <p:set>
                                      <p:cBhvr>
                                        <p:cTn id="2412" dur="1" fill="hold">
                                          <p:stCondLst>
                                            <p:cond delay="0"/>
                                          </p:stCondLst>
                                        </p:cTn>
                                        <p:tgtEl>
                                          <p:spTgt spid="21018"/>
                                        </p:tgtEl>
                                        <p:attrNameLst>
                                          <p:attrName>style.visibility</p:attrName>
                                        </p:attrNameLst>
                                      </p:cBhvr>
                                      <p:to>
                                        <p:strVal val="visible"/>
                                      </p:to>
                                    </p:set>
                                    <p:anim calcmode="lin" valueType="num">
                                      <p:cBhvr>
                                        <p:cTn id="2413" dur="1000" fill="hold"/>
                                        <p:tgtEl>
                                          <p:spTgt spid="21018"/>
                                        </p:tgtEl>
                                        <p:attrNameLst>
                                          <p:attrName>ppt_w</p:attrName>
                                        </p:attrNameLst>
                                      </p:cBhvr>
                                      <p:tavLst>
                                        <p:tav tm="0">
                                          <p:val>
                                            <p:strVal val="#ppt_w*0.05"/>
                                          </p:val>
                                        </p:tav>
                                        <p:tav tm="100000">
                                          <p:val>
                                            <p:strVal val="#ppt_w"/>
                                          </p:val>
                                        </p:tav>
                                      </p:tavLst>
                                    </p:anim>
                                    <p:anim calcmode="lin" valueType="num">
                                      <p:cBhvr>
                                        <p:cTn id="2414" dur="1000" fill="hold"/>
                                        <p:tgtEl>
                                          <p:spTgt spid="21018"/>
                                        </p:tgtEl>
                                        <p:attrNameLst>
                                          <p:attrName>ppt_h</p:attrName>
                                        </p:attrNameLst>
                                      </p:cBhvr>
                                      <p:tavLst>
                                        <p:tav tm="0">
                                          <p:val>
                                            <p:strVal val="#ppt_h"/>
                                          </p:val>
                                        </p:tav>
                                        <p:tav tm="100000">
                                          <p:val>
                                            <p:strVal val="#ppt_h"/>
                                          </p:val>
                                        </p:tav>
                                      </p:tavLst>
                                    </p:anim>
                                    <p:anim calcmode="lin" valueType="num">
                                      <p:cBhvr>
                                        <p:cTn id="2415" dur="1000" fill="hold"/>
                                        <p:tgtEl>
                                          <p:spTgt spid="21018"/>
                                        </p:tgtEl>
                                        <p:attrNameLst>
                                          <p:attrName>ppt_x</p:attrName>
                                        </p:attrNameLst>
                                      </p:cBhvr>
                                      <p:tavLst>
                                        <p:tav tm="0">
                                          <p:val>
                                            <p:strVal val="#ppt_x-.2"/>
                                          </p:val>
                                        </p:tav>
                                        <p:tav tm="100000">
                                          <p:val>
                                            <p:strVal val="#ppt_x"/>
                                          </p:val>
                                        </p:tav>
                                      </p:tavLst>
                                    </p:anim>
                                    <p:anim calcmode="lin" valueType="num">
                                      <p:cBhvr>
                                        <p:cTn id="2416" dur="1000" fill="hold"/>
                                        <p:tgtEl>
                                          <p:spTgt spid="21018"/>
                                        </p:tgtEl>
                                        <p:attrNameLst>
                                          <p:attrName>ppt_y</p:attrName>
                                        </p:attrNameLst>
                                      </p:cBhvr>
                                      <p:tavLst>
                                        <p:tav tm="0">
                                          <p:val>
                                            <p:strVal val="#ppt_y"/>
                                          </p:val>
                                        </p:tav>
                                        <p:tav tm="100000">
                                          <p:val>
                                            <p:strVal val="#ppt_y"/>
                                          </p:val>
                                        </p:tav>
                                      </p:tavLst>
                                    </p:anim>
                                    <p:animEffect transition="in" filter="fade">
                                      <p:cBhvr>
                                        <p:cTn id="2417" dur="1000"/>
                                        <p:tgtEl>
                                          <p:spTgt spid="21018"/>
                                        </p:tgtEl>
                                      </p:cBhvr>
                                    </p:animEffect>
                                  </p:childTnLst>
                                </p:cTn>
                              </p:par>
                              <p:par>
                                <p:cTn id="2418" presetID="0" presetClass="path" presetSubtype="0" accel="50000" decel="50000" fill="hold" grpId="2" nodeType="withEffect">
                                  <p:stCondLst>
                                    <p:cond delay="0"/>
                                  </p:stCondLst>
                                  <p:childTnLst>
                                    <p:animMotion origin="layout" path="M 3.88889E-6 -3.7037E-6 L 0.15451 1.30949 " pathEditMode="relative" rAng="0" ptsTypes="AA">
                                      <p:cBhvr>
                                        <p:cTn id="2419" dur="100" fill="hold"/>
                                        <p:tgtEl>
                                          <p:spTgt spid="21018"/>
                                        </p:tgtEl>
                                        <p:attrNameLst>
                                          <p:attrName>ppt_x</p:attrName>
                                          <p:attrName>ppt_y</p:attrName>
                                        </p:attrNameLst>
                                      </p:cBhvr>
                                      <p:rCtr x="77" y="655"/>
                                    </p:animMotion>
                                  </p:childTnLst>
                                </p:cTn>
                              </p:par>
                            </p:childTnLst>
                          </p:cTn>
                        </p:par>
                        <p:par>
                          <p:cTn id="2420" fill="hold">
                            <p:stCondLst>
                              <p:cond delay="1000"/>
                            </p:stCondLst>
                            <p:childTnLst>
                              <p:par>
                                <p:cTn id="2421" presetID="54" presetClass="exit" presetSubtype="0" decel="100000" fill="hold" grpId="1" nodeType="afterEffect">
                                  <p:stCondLst>
                                    <p:cond delay="4000"/>
                                  </p:stCondLst>
                                  <p:childTnLst>
                                    <p:anim calcmode="lin" valueType="num">
                                      <p:cBhvr>
                                        <p:cTn id="2422" dur="1000"/>
                                        <p:tgtEl>
                                          <p:spTgt spid="21018"/>
                                        </p:tgtEl>
                                        <p:attrNameLst>
                                          <p:attrName>ppt_w</p:attrName>
                                        </p:attrNameLst>
                                      </p:cBhvr>
                                      <p:tavLst>
                                        <p:tav tm="0">
                                          <p:val>
                                            <p:strVal val="ppt_w"/>
                                          </p:val>
                                        </p:tav>
                                        <p:tav tm="100000">
                                          <p:val>
                                            <p:strVal val="ppt_w*0.05"/>
                                          </p:val>
                                        </p:tav>
                                      </p:tavLst>
                                    </p:anim>
                                    <p:anim calcmode="lin" valueType="num">
                                      <p:cBhvr>
                                        <p:cTn id="2423" dur="1000"/>
                                        <p:tgtEl>
                                          <p:spTgt spid="21018"/>
                                        </p:tgtEl>
                                        <p:attrNameLst>
                                          <p:attrName>ppt_h</p:attrName>
                                        </p:attrNameLst>
                                      </p:cBhvr>
                                      <p:tavLst>
                                        <p:tav tm="0">
                                          <p:val>
                                            <p:strVal val="ppt_h"/>
                                          </p:val>
                                        </p:tav>
                                        <p:tav tm="100000">
                                          <p:val>
                                            <p:strVal val="ppt_h"/>
                                          </p:val>
                                        </p:tav>
                                      </p:tavLst>
                                    </p:anim>
                                    <p:anim calcmode="lin" valueType="num">
                                      <p:cBhvr>
                                        <p:cTn id="2424" dur="1000"/>
                                        <p:tgtEl>
                                          <p:spTgt spid="21018"/>
                                        </p:tgtEl>
                                        <p:attrNameLst>
                                          <p:attrName>ppt_x</p:attrName>
                                        </p:attrNameLst>
                                      </p:cBhvr>
                                      <p:tavLst>
                                        <p:tav tm="0">
                                          <p:val>
                                            <p:strVal val="ppt_x"/>
                                          </p:val>
                                        </p:tav>
                                        <p:tav tm="100000">
                                          <p:val>
                                            <p:strVal val="ppt_x-.2"/>
                                          </p:val>
                                        </p:tav>
                                      </p:tavLst>
                                    </p:anim>
                                    <p:anim calcmode="lin" valueType="num">
                                      <p:cBhvr>
                                        <p:cTn id="2425" dur="1000"/>
                                        <p:tgtEl>
                                          <p:spTgt spid="21018"/>
                                        </p:tgtEl>
                                        <p:attrNameLst>
                                          <p:attrName>ppt_y</p:attrName>
                                        </p:attrNameLst>
                                      </p:cBhvr>
                                      <p:tavLst>
                                        <p:tav tm="0">
                                          <p:val>
                                            <p:strVal val="ppt_y"/>
                                          </p:val>
                                        </p:tav>
                                        <p:tav tm="100000">
                                          <p:val>
                                            <p:strVal val="ppt_y"/>
                                          </p:val>
                                        </p:tav>
                                      </p:tavLst>
                                    </p:anim>
                                    <p:animEffect transition="out" filter="fade">
                                      <p:cBhvr>
                                        <p:cTn id="2426" dur="1000"/>
                                        <p:tgtEl>
                                          <p:spTgt spid="21018"/>
                                        </p:tgtEl>
                                      </p:cBhvr>
                                    </p:animEffect>
                                    <p:set>
                                      <p:cBhvr>
                                        <p:cTn id="2427" dur="1" fill="hold">
                                          <p:stCondLst>
                                            <p:cond delay="999"/>
                                          </p:stCondLst>
                                        </p:cTn>
                                        <p:tgtEl>
                                          <p:spTgt spid="21018"/>
                                        </p:tgtEl>
                                        <p:attrNameLst>
                                          <p:attrName>style.visibility</p:attrName>
                                        </p:attrNameLst>
                                      </p:cBhvr>
                                      <p:to>
                                        <p:strVal val="hidden"/>
                                      </p:to>
                                    </p:set>
                                  </p:childTnLst>
                                </p:cTn>
                              </p:par>
                            </p:childTnLst>
                          </p:cTn>
                        </p:par>
                      </p:childTnLst>
                    </p:cTn>
                  </p:par>
                </p:childTnLst>
              </p:cTn>
              <p:nextCondLst>
                <p:cond evt="onClick" delay="0">
                  <p:tgtEl>
                    <p:spTgt spid="20716"/>
                  </p:tgtEl>
                </p:cond>
              </p:nextCondLst>
            </p:seq>
            <p:seq concurrent="1" nextAc="seek">
              <p:cTn id="2428" restart="whenNotActive" fill="hold" evtFilter="cancelBubble" nodeType="interactiveSeq">
                <p:stCondLst>
                  <p:cond evt="onClick" delay="0">
                    <p:tgtEl>
                      <p:spTgt spid="20610"/>
                    </p:tgtEl>
                  </p:cond>
                </p:stCondLst>
                <p:endSync evt="end" delay="0">
                  <p:rtn val="all"/>
                </p:endSync>
                <p:childTnLst>
                  <p:par>
                    <p:cTn id="2429" fill="hold">
                      <p:stCondLst>
                        <p:cond delay="0"/>
                      </p:stCondLst>
                      <p:childTnLst>
                        <p:par>
                          <p:cTn id="2430" fill="hold">
                            <p:stCondLst>
                              <p:cond delay="0"/>
                            </p:stCondLst>
                            <p:childTnLst>
                              <p:par>
                                <p:cTn id="2431" presetID="54" presetClass="entr" presetSubtype="0" accel="100000" fill="hold" grpId="0" nodeType="clickEffect">
                                  <p:stCondLst>
                                    <p:cond delay="0"/>
                                  </p:stCondLst>
                                  <p:childTnLst>
                                    <p:set>
                                      <p:cBhvr>
                                        <p:cTn id="2432" dur="1" fill="hold">
                                          <p:stCondLst>
                                            <p:cond delay="0"/>
                                          </p:stCondLst>
                                        </p:cTn>
                                        <p:tgtEl>
                                          <p:spTgt spid="20975"/>
                                        </p:tgtEl>
                                        <p:attrNameLst>
                                          <p:attrName>style.visibility</p:attrName>
                                        </p:attrNameLst>
                                      </p:cBhvr>
                                      <p:to>
                                        <p:strVal val="visible"/>
                                      </p:to>
                                    </p:set>
                                    <p:anim calcmode="lin" valueType="num">
                                      <p:cBhvr>
                                        <p:cTn id="2433" dur="1000" fill="hold"/>
                                        <p:tgtEl>
                                          <p:spTgt spid="20975"/>
                                        </p:tgtEl>
                                        <p:attrNameLst>
                                          <p:attrName>ppt_w</p:attrName>
                                        </p:attrNameLst>
                                      </p:cBhvr>
                                      <p:tavLst>
                                        <p:tav tm="0">
                                          <p:val>
                                            <p:strVal val="#ppt_w*0.05"/>
                                          </p:val>
                                        </p:tav>
                                        <p:tav tm="100000">
                                          <p:val>
                                            <p:strVal val="#ppt_w"/>
                                          </p:val>
                                        </p:tav>
                                      </p:tavLst>
                                    </p:anim>
                                    <p:anim calcmode="lin" valueType="num">
                                      <p:cBhvr>
                                        <p:cTn id="2434" dur="1000" fill="hold"/>
                                        <p:tgtEl>
                                          <p:spTgt spid="20975"/>
                                        </p:tgtEl>
                                        <p:attrNameLst>
                                          <p:attrName>ppt_h</p:attrName>
                                        </p:attrNameLst>
                                      </p:cBhvr>
                                      <p:tavLst>
                                        <p:tav tm="0">
                                          <p:val>
                                            <p:strVal val="#ppt_h"/>
                                          </p:val>
                                        </p:tav>
                                        <p:tav tm="100000">
                                          <p:val>
                                            <p:strVal val="#ppt_h"/>
                                          </p:val>
                                        </p:tav>
                                      </p:tavLst>
                                    </p:anim>
                                    <p:anim calcmode="lin" valueType="num">
                                      <p:cBhvr>
                                        <p:cTn id="2435" dur="1000" fill="hold"/>
                                        <p:tgtEl>
                                          <p:spTgt spid="20975"/>
                                        </p:tgtEl>
                                        <p:attrNameLst>
                                          <p:attrName>ppt_x</p:attrName>
                                        </p:attrNameLst>
                                      </p:cBhvr>
                                      <p:tavLst>
                                        <p:tav tm="0">
                                          <p:val>
                                            <p:strVal val="#ppt_x-.2"/>
                                          </p:val>
                                        </p:tav>
                                        <p:tav tm="100000">
                                          <p:val>
                                            <p:strVal val="#ppt_x"/>
                                          </p:val>
                                        </p:tav>
                                      </p:tavLst>
                                    </p:anim>
                                    <p:anim calcmode="lin" valueType="num">
                                      <p:cBhvr>
                                        <p:cTn id="2436" dur="1000" fill="hold"/>
                                        <p:tgtEl>
                                          <p:spTgt spid="20975"/>
                                        </p:tgtEl>
                                        <p:attrNameLst>
                                          <p:attrName>ppt_y</p:attrName>
                                        </p:attrNameLst>
                                      </p:cBhvr>
                                      <p:tavLst>
                                        <p:tav tm="0">
                                          <p:val>
                                            <p:strVal val="#ppt_y"/>
                                          </p:val>
                                        </p:tav>
                                        <p:tav tm="100000">
                                          <p:val>
                                            <p:strVal val="#ppt_y"/>
                                          </p:val>
                                        </p:tav>
                                      </p:tavLst>
                                    </p:anim>
                                    <p:animEffect transition="in" filter="fade">
                                      <p:cBhvr>
                                        <p:cTn id="2437" dur="1000"/>
                                        <p:tgtEl>
                                          <p:spTgt spid="20975"/>
                                        </p:tgtEl>
                                      </p:cBhvr>
                                    </p:animEffect>
                                  </p:childTnLst>
                                </p:cTn>
                              </p:par>
                              <p:par>
                                <p:cTn id="2438" presetID="0" presetClass="path" presetSubtype="0" accel="50000" decel="50000" fill="hold" grpId="2" nodeType="withEffect">
                                  <p:stCondLst>
                                    <p:cond delay="0"/>
                                  </p:stCondLst>
                                  <p:childTnLst>
                                    <p:animMotion origin="layout" path="M -0.02343 -0.04005 L -0.10694 1.32523 " pathEditMode="relative" rAng="0" ptsTypes="AA">
                                      <p:cBhvr>
                                        <p:cTn id="2439" dur="100" fill="hold"/>
                                        <p:tgtEl>
                                          <p:spTgt spid="20975"/>
                                        </p:tgtEl>
                                        <p:attrNameLst>
                                          <p:attrName>ppt_x</p:attrName>
                                          <p:attrName>ppt_y</p:attrName>
                                        </p:attrNameLst>
                                      </p:cBhvr>
                                      <p:rCtr x="-42" y="683"/>
                                    </p:animMotion>
                                  </p:childTnLst>
                                </p:cTn>
                              </p:par>
                            </p:childTnLst>
                          </p:cTn>
                        </p:par>
                        <p:par>
                          <p:cTn id="2440" fill="hold">
                            <p:stCondLst>
                              <p:cond delay="1000"/>
                            </p:stCondLst>
                            <p:childTnLst>
                              <p:par>
                                <p:cTn id="2441" presetID="54" presetClass="exit" presetSubtype="0" decel="100000" fill="hold" grpId="1" nodeType="afterEffect">
                                  <p:stCondLst>
                                    <p:cond delay="4000"/>
                                  </p:stCondLst>
                                  <p:childTnLst>
                                    <p:anim calcmode="lin" valueType="num">
                                      <p:cBhvr>
                                        <p:cTn id="2442" dur="1000"/>
                                        <p:tgtEl>
                                          <p:spTgt spid="20975"/>
                                        </p:tgtEl>
                                        <p:attrNameLst>
                                          <p:attrName>ppt_w</p:attrName>
                                        </p:attrNameLst>
                                      </p:cBhvr>
                                      <p:tavLst>
                                        <p:tav tm="0">
                                          <p:val>
                                            <p:strVal val="ppt_w"/>
                                          </p:val>
                                        </p:tav>
                                        <p:tav tm="100000">
                                          <p:val>
                                            <p:strVal val="ppt_w*0.05"/>
                                          </p:val>
                                        </p:tav>
                                      </p:tavLst>
                                    </p:anim>
                                    <p:anim calcmode="lin" valueType="num">
                                      <p:cBhvr>
                                        <p:cTn id="2443" dur="1000"/>
                                        <p:tgtEl>
                                          <p:spTgt spid="20975"/>
                                        </p:tgtEl>
                                        <p:attrNameLst>
                                          <p:attrName>ppt_h</p:attrName>
                                        </p:attrNameLst>
                                      </p:cBhvr>
                                      <p:tavLst>
                                        <p:tav tm="0">
                                          <p:val>
                                            <p:strVal val="ppt_h"/>
                                          </p:val>
                                        </p:tav>
                                        <p:tav tm="100000">
                                          <p:val>
                                            <p:strVal val="ppt_h"/>
                                          </p:val>
                                        </p:tav>
                                      </p:tavLst>
                                    </p:anim>
                                    <p:anim calcmode="lin" valueType="num">
                                      <p:cBhvr>
                                        <p:cTn id="2444" dur="1000"/>
                                        <p:tgtEl>
                                          <p:spTgt spid="20975"/>
                                        </p:tgtEl>
                                        <p:attrNameLst>
                                          <p:attrName>ppt_x</p:attrName>
                                        </p:attrNameLst>
                                      </p:cBhvr>
                                      <p:tavLst>
                                        <p:tav tm="0">
                                          <p:val>
                                            <p:strVal val="ppt_x"/>
                                          </p:val>
                                        </p:tav>
                                        <p:tav tm="100000">
                                          <p:val>
                                            <p:strVal val="ppt_x-.2"/>
                                          </p:val>
                                        </p:tav>
                                      </p:tavLst>
                                    </p:anim>
                                    <p:anim calcmode="lin" valueType="num">
                                      <p:cBhvr>
                                        <p:cTn id="2445" dur="1000"/>
                                        <p:tgtEl>
                                          <p:spTgt spid="20975"/>
                                        </p:tgtEl>
                                        <p:attrNameLst>
                                          <p:attrName>ppt_y</p:attrName>
                                        </p:attrNameLst>
                                      </p:cBhvr>
                                      <p:tavLst>
                                        <p:tav tm="0">
                                          <p:val>
                                            <p:strVal val="ppt_y"/>
                                          </p:val>
                                        </p:tav>
                                        <p:tav tm="100000">
                                          <p:val>
                                            <p:strVal val="ppt_y"/>
                                          </p:val>
                                        </p:tav>
                                      </p:tavLst>
                                    </p:anim>
                                    <p:animEffect transition="out" filter="fade">
                                      <p:cBhvr>
                                        <p:cTn id="2446" dur="1000"/>
                                        <p:tgtEl>
                                          <p:spTgt spid="20975"/>
                                        </p:tgtEl>
                                      </p:cBhvr>
                                    </p:animEffect>
                                    <p:set>
                                      <p:cBhvr>
                                        <p:cTn id="2447" dur="1" fill="hold">
                                          <p:stCondLst>
                                            <p:cond delay="999"/>
                                          </p:stCondLst>
                                        </p:cTn>
                                        <p:tgtEl>
                                          <p:spTgt spid="20975"/>
                                        </p:tgtEl>
                                        <p:attrNameLst>
                                          <p:attrName>style.visibility</p:attrName>
                                        </p:attrNameLst>
                                      </p:cBhvr>
                                      <p:to>
                                        <p:strVal val="hidden"/>
                                      </p:to>
                                    </p:set>
                                  </p:childTnLst>
                                </p:cTn>
                              </p:par>
                            </p:childTnLst>
                          </p:cTn>
                        </p:par>
                      </p:childTnLst>
                    </p:cTn>
                  </p:par>
                </p:childTnLst>
              </p:cTn>
              <p:nextCondLst>
                <p:cond evt="onClick" delay="0">
                  <p:tgtEl>
                    <p:spTgt spid="20610"/>
                  </p:tgtEl>
                </p:cond>
              </p:nextCondLst>
            </p:seq>
            <p:seq concurrent="1" nextAc="seek">
              <p:cTn id="2448" restart="whenNotActive" fill="hold" evtFilter="cancelBubble" nodeType="interactiveSeq">
                <p:stCondLst>
                  <p:cond evt="onClick" delay="0">
                    <p:tgtEl>
                      <p:spTgt spid="20589"/>
                    </p:tgtEl>
                  </p:cond>
                </p:stCondLst>
                <p:endSync evt="end" delay="0">
                  <p:rtn val="all"/>
                </p:endSync>
                <p:childTnLst>
                  <p:par>
                    <p:cTn id="2449" fill="hold">
                      <p:stCondLst>
                        <p:cond delay="0"/>
                      </p:stCondLst>
                      <p:childTnLst>
                        <p:par>
                          <p:cTn id="2450" fill="hold">
                            <p:stCondLst>
                              <p:cond delay="0"/>
                            </p:stCondLst>
                            <p:childTnLst>
                              <p:par>
                                <p:cTn id="2451" presetID="54" presetClass="entr" presetSubtype="0" accel="100000" fill="hold" grpId="0" nodeType="clickEffect">
                                  <p:stCondLst>
                                    <p:cond delay="0"/>
                                  </p:stCondLst>
                                  <p:childTnLst>
                                    <p:set>
                                      <p:cBhvr>
                                        <p:cTn id="2452" dur="1" fill="hold">
                                          <p:stCondLst>
                                            <p:cond delay="0"/>
                                          </p:stCondLst>
                                        </p:cTn>
                                        <p:tgtEl>
                                          <p:spTgt spid="20976"/>
                                        </p:tgtEl>
                                        <p:attrNameLst>
                                          <p:attrName>style.visibility</p:attrName>
                                        </p:attrNameLst>
                                      </p:cBhvr>
                                      <p:to>
                                        <p:strVal val="visible"/>
                                      </p:to>
                                    </p:set>
                                    <p:anim calcmode="lin" valueType="num">
                                      <p:cBhvr>
                                        <p:cTn id="2453" dur="1000" fill="hold"/>
                                        <p:tgtEl>
                                          <p:spTgt spid="20976"/>
                                        </p:tgtEl>
                                        <p:attrNameLst>
                                          <p:attrName>ppt_w</p:attrName>
                                        </p:attrNameLst>
                                      </p:cBhvr>
                                      <p:tavLst>
                                        <p:tav tm="0">
                                          <p:val>
                                            <p:strVal val="#ppt_w*0.05"/>
                                          </p:val>
                                        </p:tav>
                                        <p:tav tm="100000">
                                          <p:val>
                                            <p:strVal val="#ppt_w"/>
                                          </p:val>
                                        </p:tav>
                                      </p:tavLst>
                                    </p:anim>
                                    <p:anim calcmode="lin" valueType="num">
                                      <p:cBhvr>
                                        <p:cTn id="2454" dur="1000" fill="hold"/>
                                        <p:tgtEl>
                                          <p:spTgt spid="20976"/>
                                        </p:tgtEl>
                                        <p:attrNameLst>
                                          <p:attrName>ppt_h</p:attrName>
                                        </p:attrNameLst>
                                      </p:cBhvr>
                                      <p:tavLst>
                                        <p:tav tm="0">
                                          <p:val>
                                            <p:strVal val="#ppt_h"/>
                                          </p:val>
                                        </p:tav>
                                        <p:tav tm="100000">
                                          <p:val>
                                            <p:strVal val="#ppt_h"/>
                                          </p:val>
                                        </p:tav>
                                      </p:tavLst>
                                    </p:anim>
                                    <p:anim calcmode="lin" valueType="num">
                                      <p:cBhvr>
                                        <p:cTn id="2455" dur="1000" fill="hold"/>
                                        <p:tgtEl>
                                          <p:spTgt spid="20976"/>
                                        </p:tgtEl>
                                        <p:attrNameLst>
                                          <p:attrName>ppt_x</p:attrName>
                                        </p:attrNameLst>
                                      </p:cBhvr>
                                      <p:tavLst>
                                        <p:tav tm="0">
                                          <p:val>
                                            <p:strVal val="#ppt_x-.2"/>
                                          </p:val>
                                        </p:tav>
                                        <p:tav tm="100000">
                                          <p:val>
                                            <p:strVal val="#ppt_x"/>
                                          </p:val>
                                        </p:tav>
                                      </p:tavLst>
                                    </p:anim>
                                    <p:anim calcmode="lin" valueType="num">
                                      <p:cBhvr>
                                        <p:cTn id="2456" dur="1000" fill="hold"/>
                                        <p:tgtEl>
                                          <p:spTgt spid="20976"/>
                                        </p:tgtEl>
                                        <p:attrNameLst>
                                          <p:attrName>ppt_y</p:attrName>
                                        </p:attrNameLst>
                                      </p:cBhvr>
                                      <p:tavLst>
                                        <p:tav tm="0">
                                          <p:val>
                                            <p:strVal val="#ppt_y"/>
                                          </p:val>
                                        </p:tav>
                                        <p:tav tm="100000">
                                          <p:val>
                                            <p:strVal val="#ppt_y"/>
                                          </p:val>
                                        </p:tav>
                                      </p:tavLst>
                                    </p:anim>
                                    <p:animEffect transition="in" filter="fade">
                                      <p:cBhvr>
                                        <p:cTn id="2457" dur="1000"/>
                                        <p:tgtEl>
                                          <p:spTgt spid="20976"/>
                                        </p:tgtEl>
                                      </p:cBhvr>
                                    </p:animEffect>
                                  </p:childTnLst>
                                </p:cTn>
                              </p:par>
                              <p:par>
                                <p:cTn id="2458" presetID="0" presetClass="path" presetSubtype="0" accel="50000" decel="50000" fill="hold" grpId="2" nodeType="withEffect">
                                  <p:stCondLst>
                                    <p:cond delay="0"/>
                                  </p:stCondLst>
                                  <p:childTnLst>
                                    <p:animMotion origin="layout" path="M -4.44444E-6 -3.7037E-6 L -0.43402 1.32061 " pathEditMode="relative" rAng="0" ptsTypes="AA">
                                      <p:cBhvr>
                                        <p:cTn id="2459" dur="100" fill="hold"/>
                                        <p:tgtEl>
                                          <p:spTgt spid="20976"/>
                                        </p:tgtEl>
                                        <p:attrNameLst>
                                          <p:attrName>ppt_x</p:attrName>
                                          <p:attrName>ppt_y</p:attrName>
                                        </p:attrNameLst>
                                      </p:cBhvr>
                                      <p:rCtr x="-217" y="660"/>
                                    </p:animMotion>
                                  </p:childTnLst>
                                </p:cTn>
                              </p:par>
                            </p:childTnLst>
                          </p:cTn>
                        </p:par>
                        <p:par>
                          <p:cTn id="2460" fill="hold">
                            <p:stCondLst>
                              <p:cond delay="1000"/>
                            </p:stCondLst>
                            <p:childTnLst>
                              <p:par>
                                <p:cTn id="2461" presetID="54" presetClass="exit" presetSubtype="0" decel="100000" fill="hold" grpId="1" nodeType="afterEffect">
                                  <p:stCondLst>
                                    <p:cond delay="4000"/>
                                  </p:stCondLst>
                                  <p:childTnLst>
                                    <p:anim calcmode="lin" valueType="num">
                                      <p:cBhvr>
                                        <p:cTn id="2462" dur="1000"/>
                                        <p:tgtEl>
                                          <p:spTgt spid="20976"/>
                                        </p:tgtEl>
                                        <p:attrNameLst>
                                          <p:attrName>ppt_w</p:attrName>
                                        </p:attrNameLst>
                                      </p:cBhvr>
                                      <p:tavLst>
                                        <p:tav tm="0">
                                          <p:val>
                                            <p:strVal val="ppt_w"/>
                                          </p:val>
                                        </p:tav>
                                        <p:tav tm="100000">
                                          <p:val>
                                            <p:strVal val="ppt_w*0.05"/>
                                          </p:val>
                                        </p:tav>
                                      </p:tavLst>
                                    </p:anim>
                                    <p:anim calcmode="lin" valueType="num">
                                      <p:cBhvr>
                                        <p:cTn id="2463" dur="1000"/>
                                        <p:tgtEl>
                                          <p:spTgt spid="20976"/>
                                        </p:tgtEl>
                                        <p:attrNameLst>
                                          <p:attrName>ppt_h</p:attrName>
                                        </p:attrNameLst>
                                      </p:cBhvr>
                                      <p:tavLst>
                                        <p:tav tm="0">
                                          <p:val>
                                            <p:strVal val="ppt_h"/>
                                          </p:val>
                                        </p:tav>
                                        <p:tav tm="100000">
                                          <p:val>
                                            <p:strVal val="ppt_h"/>
                                          </p:val>
                                        </p:tav>
                                      </p:tavLst>
                                    </p:anim>
                                    <p:anim calcmode="lin" valueType="num">
                                      <p:cBhvr>
                                        <p:cTn id="2464" dur="1000"/>
                                        <p:tgtEl>
                                          <p:spTgt spid="20976"/>
                                        </p:tgtEl>
                                        <p:attrNameLst>
                                          <p:attrName>ppt_x</p:attrName>
                                        </p:attrNameLst>
                                      </p:cBhvr>
                                      <p:tavLst>
                                        <p:tav tm="0">
                                          <p:val>
                                            <p:strVal val="ppt_x"/>
                                          </p:val>
                                        </p:tav>
                                        <p:tav tm="100000">
                                          <p:val>
                                            <p:strVal val="ppt_x-.2"/>
                                          </p:val>
                                        </p:tav>
                                      </p:tavLst>
                                    </p:anim>
                                    <p:anim calcmode="lin" valueType="num">
                                      <p:cBhvr>
                                        <p:cTn id="2465" dur="1000"/>
                                        <p:tgtEl>
                                          <p:spTgt spid="20976"/>
                                        </p:tgtEl>
                                        <p:attrNameLst>
                                          <p:attrName>ppt_y</p:attrName>
                                        </p:attrNameLst>
                                      </p:cBhvr>
                                      <p:tavLst>
                                        <p:tav tm="0">
                                          <p:val>
                                            <p:strVal val="ppt_y"/>
                                          </p:val>
                                        </p:tav>
                                        <p:tav tm="100000">
                                          <p:val>
                                            <p:strVal val="ppt_y"/>
                                          </p:val>
                                        </p:tav>
                                      </p:tavLst>
                                    </p:anim>
                                    <p:animEffect transition="out" filter="fade">
                                      <p:cBhvr>
                                        <p:cTn id="2466" dur="1000"/>
                                        <p:tgtEl>
                                          <p:spTgt spid="20976"/>
                                        </p:tgtEl>
                                      </p:cBhvr>
                                    </p:animEffect>
                                    <p:set>
                                      <p:cBhvr>
                                        <p:cTn id="2467" dur="1" fill="hold">
                                          <p:stCondLst>
                                            <p:cond delay="999"/>
                                          </p:stCondLst>
                                        </p:cTn>
                                        <p:tgtEl>
                                          <p:spTgt spid="20976"/>
                                        </p:tgtEl>
                                        <p:attrNameLst>
                                          <p:attrName>style.visibility</p:attrName>
                                        </p:attrNameLst>
                                      </p:cBhvr>
                                      <p:to>
                                        <p:strVal val="hidden"/>
                                      </p:to>
                                    </p:set>
                                  </p:childTnLst>
                                </p:cTn>
                              </p:par>
                            </p:childTnLst>
                          </p:cTn>
                        </p:par>
                      </p:childTnLst>
                    </p:cTn>
                  </p:par>
                </p:childTnLst>
              </p:cTn>
              <p:nextCondLst>
                <p:cond evt="onClick" delay="0">
                  <p:tgtEl>
                    <p:spTgt spid="20589"/>
                  </p:tgtEl>
                </p:cond>
              </p:nextCondLst>
            </p:seq>
            <p:seq concurrent="1" nextAc="seek">
              <p:cTn id="2468" restart="whenNotActive" fill="hold" evtFilter="cancelBubble" nodeType="interactiveSeq">
                <p:stCondLst>
                  <p:cond evt="onClick" delay="0">
                    <p:tgtEl>
                      <p:spTgt spid="20643"/>
                    </p:tgtEl>
                  </p:cond>
                </p:stCondLst>
                <p:endSync evt="end" delay="0">
                  <p:rtn val="all"/>
                </p:endSync>
                <p:childTnLst>
                  <p:par>
                    <p:cTn id="2469" fill="hold">
                      <p:stCondLst>
                        <p:cond delay="0"/>
                      </p:stCondLst>
                      <p:childTnLst>
                        <p:par>
                          <p:cTn id="2470" fill="hold">
                            <p:stCondLst>
                              <p:cond delay="0"/>
                            </p:stCondLst>
                            <p:childTnLst>
                              <p:par>
                                <p:cTn id="2471" presetID="54" presetClass="entr" presetSubtype="0" accel="100000" fill="hold" grpId="0" nodeType="clickEffect">
                                  <p:stCondLst>
                                    <p:cond delay="0"/>
                                  </p:stCondLst>
                                  <p:childTnLst>
                                    <p:set>
                                      <p:cBhvr>
                                        <p:cTn id="2472" dur="1" fill="hold">
                                          <p:stCondLst>
                                            <p:cond delay="0"/>
                                          </p:stCondLst>
                                        </p:cTn>
                                        <p:tgtEl>
                                          <p:spTgt spid="21015"/>
                                        </p:tgtEl>
                                        <p:attrNameLst>
                                          <p:attrName>style.visibility</p:attrName>
                                        </p:attrNameLst>
                                      </p:cBhvr>
                                      <p:to>
                                        <p:strVal val="visible"/>
                                      </p:to>
                                    </p:set>
                                    <p:anim calcmode="lin" valueType="num">
                                      <p:cBhvr>
                                        <p:cTn id="2473" dur="1000" fill="hold"/>
                                        <p:tgtEl>
                                          <p:spTgt spid="21015"/>
                                        </p:tgtEl>
                                        <p:attrNameLst>
                                          <p:attrName>ppt_w</p:attrName>
                                        </p:attrNameLst>
                                      </p:cBhvr>
                                      <p:tavLst>
                                        <p:tav tm="0">
                                          <p:val>
                                            <p:strVal val="#ppt_w*0.05"/>
                                          </p:val>
                                        </p:tav>
                                        <p:tav tm="100000">
                                          <p:val>
                                            <p:strVal val="#ppt_w"/>
                                          </p:val>
                                        </p:tav>
                                      </p:tavLst>
                                    </p:anim>
                                    <p:anim calcmode="lin" valueType="num">
                                      <p:cBhvr>
                                        <p:cTn id="2474" dur="1000" fill="hold"/>
                                        <p:tgtEl>
                                          <p:spTgt spid="21015"/>
                                        </p:tgtEl>
                                        <p:attrNameLst>
                                          <p:attrName>ppt_h</p:attrName>
                                        </p:attrNameLst>
                                      </p:cBhvr>
                                      <p:tavLst>
                                        <p:tav tm="0">
                                          <p:val>
                                            <p:strVal val="#ppt_h"/>
                                          </p:val>
                                        </p:tav>
                                        <p:tav tm="100000">
                                          <p:val>
                                            <p:strVal val="#ppt_h"/>
                                          </p:val>
                                        </p:tav>
                                      </p:tavLst>
                                    </p:anim>
                                    <p:anim calcmode="lin" valueType="num">
                                      <p:cBhvr>
                                        <p:cTn id="2475" dur="1000" fill="hold"/>
                                        <p:tgtEl>
                                          <p:spTgt spid="21015"/>
                                        </p:tgtEl>
                                        <p:attrNameLst>
                                          <p:attrName>ppt_x</p:attrName>
                                        </p:attrNameLst>
                                      </p:cBhvr>
                                      <p:tavLst>
                                        <p:tav tm="0">
                                          <p:val>
                                            <p:strVal val="#ppt_x-.2"/>
                                          </p:val>
                                        </p:tav>
                                        <p:tav tm="100000">
                                          <p:val>
                                            <p:strVal val="#ppt_x"/>
                                          </p:val>
                                        </p:tav>
                                      </p:tavLst>
                                    </p:anim>
                                    <p:anim calcmode="lin" valueType="num">
                                      <p:cBhvr>
                                        <p:cTn id="2476" dur="1000" fill="hold"/>
                                        <p:tgtEl>
                                          <p:spTgt spid="21015"/>
                                        </p:tgtEl>
                                        <p:attrNameLst>
                                          <p:attrName>ppt_y</p:attrName>
                                        </p:attrNameLst>
                                      </p:cBhvr>
                                      <p:tavLst>
                                        <p:tav tm="0">
                                          <p:val>
                                            <p:strVal val="#ppt_y"/>
                                          </p:val>
                                        </p:tav>
                                        <p:tav tm="100000">
                                          <p:val>
                                            <p:strVal val="#ppt_y"/>
                                          </p:val>
                                        </p:tav>
                                      </p:tavLst>
                                    </p:anim>
                                    <p:animEffect transition="in" filter="fade">
                                      <p:cBhvr>
                                        <p:cTn id="2477" dur="1000"/>
                                        <p:tgtEl>
                                          <p:spTgt spid="21015"/>
                                        </p:tgtEl>
                                      </p:cBhvr>
                                    </p:animEffect>
                                  </p:childTnLst>
                                </p:cTn>
                              </p:par>
                              <p:par>
                                <p:cTn id="2478" presetID="0" presetClass="path" presetSubtype="0" accel="50000" decel="50000" fill="hold" grpId="2" nodeType="withEffect">
                                  <p:stCondLst>
                                    <p:cond delay="0"/>
                                  </p:stCondLst>
                                  <p:childTnLst>
                                    <p:animMotion origin="layout" path="M 4.44444E-6 -4.44444E-6 L 1.63194 1.00903 " pathEditMode="relative" rAng="0" ptsTypes="AA">
                                      <p:cBhvr>
                                        <p:cTn id="2479" dur="100" fill="hold"/>
                                        <p:tgtEl>
                                          <p:spTgt spid="21015"/>
                                        </p:tgtEl>
                                        <p:attrNameLst>
                                          <p:attrName>ppt_x</p:attrName>
                                          <p:attrName>ppt_y</p:attrName>
                                        </p:attrNameLst>
                                      </p:cBhvr>
                                      <p:rCtr x="816" y="504"/>
                                    </p:animMotion>
                                  </p:childTnLst>
                                </p:cTn>
                              </p:par>
                            </p:childTnLst>
                          </p:cTn>
                        </p:par>
                        <p:par>
                          <p:cTn id="2480" fill="hold">
                            <p:stCondLst>
                              <p:cond delay="1000"/>
                            </p:stCondLst>
                            <p:childTnLst>
                              <p:par>
                                <p:cTn id="2481" presetID="54" presetClass="exit" presetSubtype="0" decel="100000" fill="hold" grpId="1" nodeType="afterEffect">
                                  <p:stCondLst>
                                    <p:cond delay="4000"/>
                                  </p:stCondLst>
                                  <p:childTnLst>
                                    <p:anim calcmode="lin" valueType="num">
                                      <p:cBhvr>
                                        <p:cTn id="2482" dur="1000"/>
                                        <p:tgtEl>
                                          <p:spTgt spid="21015"/>
                                        </p:tgtEl>
                                        <p:attrNameLst>
                                          <p:attrName>ppt_w</p:attrName>
                                        </p:attrNameLst>
                                      </p:cBhvr>
                                      <p:tavLst>
                                        <p:tav tm="0">
                                          <p:val>
                                            <p:strVal val="ppt_w"/>
                                          </p:val>
                                        </p:tav>
                                        <p:tav tm="100000">
                                          <p:val>
                                            <p:strVal val="ppt_w*0.05"/>
                                          </p:val>
                                        </p:tav>
                                      </p:tavLst>
                                    </p:anim>
                                    <p:anim calcmode="lin" valueType="num">
                                      <p:cBhvr>
                                        <p:cTn id="2483" dur="1000"/>
                                        <p:tgtEl>
                                          <p:spTgt spid="21015"/>
                                        </p:tgtEl>
                                        <p:attrNameLst>
                                          <p:attrName>ppt_h</p:attrName>
                                        </p:attrNameLst>
                                      </p:cBhvr>
                                      <p:tavLst>
                                        <p:tav tm="0">
                                          <p:val>
                                            <p:strVal val="ppt_h"/>
                                          </p:val>
                                        </p:tav>
                                        <p:tav tm="100000">
                                          <p:val>
                                            <p:strVal val="ppt_h"/>
                                          </p:val>
                                        </p:tav>
                                      </p:tavLst>
                                    </p:anim>
                                    <p:anim calcmode="lin" valueType="num">
                                      <p:cBhvr>
                                        <p:cTn id="2484" dur="1000"/>
                                        <p:tgtEl>
                                          <p:spTgt spid="21015"/>
                                        </p:tgtEl>
                                        <p:attrNameLst>
                                          <p:attrName>ppt_x</p:attrName>
                                        </p:attrNameLst>
                                      </p:cBhvr>
                                      <p:tavLst>
                                        <p:tav tm="0">
                                          <p:val>
                                            <p:strVal val="ppt_x"/>
                                          </p:val>
                                        </p:tav>
                                        <p:tav tm="100000">
                                          <p:val>
                                            <p:strVal val="ppt_x-.2"/>
                                          </p:val>
                                        </p:tav>
                                      </p:tavLst>
                                    </p:anim>
                                    <p:anim calcmode="lin" valueType="num">
                                      <p:cBhvr>
                                        <p:cTn id="2485" dur="1000"/>
                                        <p:tgtEl>
                                          <p:spTgt spid="21015"/>
                                        </p:tgtEl>
                                        <p:attrNameLst>
                                          <p:attrName>ppt_y</p:attrName>
                                        </p:attrNameLst>
                                      </p:cBhvr>
                                      <p:tavLst>
                                        <p:tav tm="0">
                                          <p:val>
                                            <p:strVal val="ppt_y"/>
                                          </p:val>
                                        </p:tav>
                                        <p:tav tm="100000">
                                          <p:val>
                                            <p:strVal val="ppt_y"/>
                                          </p:val>
                                        </p:tav>
                                      </p:tavLst>
                                    </p:anim>
                                    <p:animEffect transition="out" filter="fade">
                                      <p:cBhvr>
                                        <p:cTn id="2486" dur="1000"/>
                                        <p:tgtEl>
                                          <p:spTgt spid="21015"/>
                                        </p:tgtEl>
                                      </p:cBhvr>
                                    </p:animEffect>
                                    <p:set>
                                      <p:cBhvr>
                                        <p:cTn id="2487" dur="1" fill="hold">
                                          <p:stCondLst>
                                            <p:cond delay="999"/>
                                          </p:stCondLst>
                                        </p:cTn>
                                        <p:tgtEl>
                                          <p:spTgt spid="21015"/>
                                        </p:tgtEl>
                                        <p:attrNameLst>
                                          <p:attrName>style.visibility</p:attrName>
                                        </p:attrNameLst>
                                      </p:cBhvr>
                                      <p:to>
                                        <p:strVal val="hidden"/>
                                      </p:to>
                                    </p:set>
                                  </p:childTnLst>
                                </p:cTn>
                              </p:par>
                            </p:childTnLst>
                          </p:cTn>
                        </p:par>
                      </p:childTnLst>
                    </p:cTn>
                  </p:par>
                </p:childTnLst>
              </p:cTn>
              <p:nextCondLst>
                <p:cond evt="onClick" delay="0">
                  <p:tgtEl>
                    <p:spTgt spid="20643"/>
                  </p:tgtEl>
                </p:cond>
              </p:nextCondLst>
            </p:seq>
            <p:seq concurrent="1" nextAc="seek">
              <p:cTn id="2488" restart="whenNotActive" fill="hold" evtFilter="cancelBubble" nodeType="interactiveSeq">
                <p:stCondLst>
                  <p:cond evt="onClick" delay="0">
                    <p:tgtEl>
                      <p:spTgt spid="20691"/>
                    </p:tgtEl>
                  </p:cond>
                </p:stCondLst>
                <p:endSync evt="end" delay="0">
                  <p:rtn val="all"/>
                </p:endSync>
                <p:childTnLst>
                  <p:par>
                    <p:cTn id="2489" fill="hold">
                      <p:stCondLst>
                        <p:cond delay="0"/>
                      </p:stCondLst>
                      <p:childTnLst>
                        <p:par>
                          <p:cTn id="2490" fill="hold">
                            <p:stCondLst>
                              <p:cond delay="0"/>
                            </p:stCondLst>
                            <p:childTnLst>
                              <p:par>
                                <p:cTn id="2491" presetID="54" presetClass="entr" presetSubtype="0" accel="100000" fill="hold" grpId="0" nodeType="clickEffect">
                                  <p:stCondLst>
                                    <p:cond delay="0"/>
                                  </p:stCondLst>
                                  <p:childTnLst>
                                    <p:set>
                                      <p:cBhvr>
                                        <p:cTn id="2492" dur="1" fill="hold">
                                          <p:stCondLst>
                                            <p:cond delay="0"/>
                                          </p:stCondLst>
                                        </p:cTn>
                                        <p:tgtEl>
                                          <p:spTgt spid="21014"/>
                                        </p:tgtEl>
                                        <p:attrNameLst>
                                          <p:attrName>style.visibility</p:attrName>
                                        </p:attrNameLst>
                                      </p:cBhvr>
                                      <p:to>
                                        <p:strVal val="visible"/>
                                      </p:to>
                                    </p:set>
                                    <p:anim calcmode="lin" valueType="num">
                                      <p:cBhvr>
                                        <p:cTn id="2493" dur="1000" fill="hold"/>
                                        <p:tgtEl>
                                          <p:spTgt spid="21014"/>
                                        </p:tgtEl>
                                        <p:attrNameLst>
                                          <p:attrName>ppt_w</p:attrName>
                                        </p:attrNameLst>
                                      </p:cBhvr>
                                      <p:tavLst>
                                        <p:tav tm="0">
                                          <p:val>
                                            <p:strVal val="#ppt_w*0.05"/>
                                          </p:val>
                                        </p:tav>
                                        <p:tav tm="100000">
                                          <p:val>
                                            <p:strVal val="#ppt_w"/>
                                          </p:val>
                                        </p:tav>
                                      </p:tavLst>
                                    </p:anim>
                                    <p:anim calcmode="lin" valueType="num">
                                      <p:cBhvr>
                                        <p:cTn id="2494" dur="1000" fill="hold"/>
                                        <p:tgtEl>
                                          <p:spTgt spid="21014"/>
                                        </p:tgtEl>
                                        <p:attrNameLst>
                                          <p:attrName>ppt_h</p:attrName>
                                        </p:attrNameLst>
                                      </p:cBhvr>
                                      <p:tavLst>
                                        <p:tav tm="0">
                                          <p:val>
                                            <p:strVal val="#ppt_h"/>
                                          </p:val>
                                        </p:tav>
                                        <p:tav tm="100000">
                                          <p:val>
                                            <p:strVal val="#ppt_h"/>
                                          </p:val>
                                        </p:tav>
                                      </p:tavLst>
                                    </p:anim>
                                    <p:anim calcmode="lin" valueType="num">
                                      <p:cBhvr>
                                        <p:cTn id="2495" dur="1000" fill="hold"/>
                                        <p:tgtEl>
                                          <p:spTgt spid="21014"/>
                                        </p:tgtEl>
                                        <p:attrNameLst>
                                          <p:attrName>ppt_x</p:attrName>
                                        </p:attrNameLst>
                                      </p:cBhvr>
                                      <p:tavLst>
                                        <p:tav tm="0">
                                          <p:val>
                                            <p:strVal val="#ppt_x-.2"/>
                                          </p:val>
                                        </p:tav>
                                        <p:tav tm="100000">
                                          <p:val>
                                            <p:strVal val="#ppt_x"/>
                                          </p:val>
                                        </p:tav>
                                      </p:tavLst>
                                    </p:anim>
                                    <p:anim calcmode="lin" valueType="num">
                                      <p:cBhvr>
                                        <p:cTn id="2496" dur="1000" fill="hold"/>
                                        <p:tgtEl>
                                          <p:spTgt spid="21014"/>
                                        </p:tgtEl>
                                        <p:attrNameLst>
                                          <p:attrName>ppt_y</p:attrName>
                                        </p:attrNameLst>
                                      </p:cBhvr>
                                      <p:tavLst>
                                        <p:tav tm="0">
                                          <p:val>
                                            <p:strVal val="#ppt_y"/>
                                          </p:val>
                                        </p:tav>
                                        <p:tav tm="100000">
                                          <p:val>
                                            <p:strVal val="#ppt_y"/>
                                          </p:val>
                                        </p:tav>
                                      </p:tavLst>
                                    </p:anim>
                                    <p:animEffect transition="in" filter="fade">
                                      <p:cBhvr>
                                        <p:cTn id="2497" dur="1000"/>
                                        <p:tgtEl>
                                          <p:spTgt spid="21014"/>
                                        </p:tgtEl>
                                      </p:cBhvr>
                                    </p:animEffect>
                                  </p:childTnLst>
                                </p:cTn>
                              </p:par>
                              <p:par>
                                <p:cTn id="2498" presetID="0" presetClass="path" presetSubtype="0" accel="50000" decel="50000" fill="hold" grpId="2" nodeType="withEffect">
                                  <p:stCondLst>
                                    <p:cond delay="0"/>
                                  </p:stCondLst>
                                  <p:childTnLst>
                                    <p:animMotion origin="layout" path="M -1.11111E-6 -3.7037E-7 L 1.29722 1.00532 " pathEditMode="relative" rAng="0" ptsTypes="AA">
                                      <p:cBhvr>
                                        <p:cTn id="2499" dur="100" fill="hold"/>
                                        <p:tgtEl>
                                          <p:spTgt spid="21014"/>
                                        </p:tgtEl>
                                        <p:attrNameLst>
                                          <p:attrName>ppt_x</p:attrName>
                                          <p:attrName>ppt_y</p:attrName>
                                        </p:attrNameLst>
                                      </p:cBhvr>
                                      <p:rCtr x="649" y="503"/>
                                    </p:animMotion>
                                  </p:childTnLst>
                                </p:cTn>
                              </p:par>
                            </p:childTnLst>
                          </p:cTn>
                        </p:par>
                        <p:par>
                          <p:cTn id="2500" fill="hold">
                            <p:stCondLst>
                              <p:cond delay="1000"/>
                            </p:stCondLst>
                            <p:childTnLst>
                              <p:par>
                                <p:cTn id="2501" presetID="54" presetClass="exit" presetSubtype="0" decel="100000" fill="hold" grpId="1" nodeType="afterEffect">
                                  <p:stCondLst>
                                    <p:cond delay="4000"/>
                                  </p:stCondLst>
                                  <p:childTnLst>
                                    <p:anim calcmode="lin" valueType="num">
                                      <p:cBhvr>
                                        <p:cTn id="2502" dur="1000"/>
                                        <p:tgtEl>
                                          <p:spTgt spid="21014"/>
                                        </p:tgtEl>
                                        <p:attrNameLst>
                                          <p:attrName>ppt_w</p:attrName>
                                        </p:attrNameLst>
                                      </p:cBhvr>
                                      <p:tavLst>
                                        <p:tav tm="0">
                                          <p:val>
                                            <p:strVal val="ppt_w"/>
                                          </p:val>
                                        </p:tav>
                                        <p:tav tm="100000">
                                          <p:val>
                                            <p:strVal val="ppt_w*0.05"/>
                                          </p:val>
                                        </p:tav>
                                      </p:tavLst>
                                    </p:anim>
                                    <p:anim calcmode="lin" valueType="num">
                                      <p:cBhvr>
                                        <p:cTn id="2503" dur="1000"/>
                                        <p:tgtEl>
                                          <p:spTgt spid="21014"/>
                                        </p:tgtEl>
                                        <p:attrNameLst>
                                          <p:attrName>ppt_h</p:attrName>
                                        </p:attrNameLst>
                                      </p:cBhvr>
                                      <p:tavLst>
                                        <p:tav tm="0">
                                          <p:val>
                                            <p:strVal val="ppt_h"/>
                                          </p:val>
                                        </p:tav>
                                        <p:tav tm="100000">
                                          <p:val>
                                            <p:strVal val="ppt_h"/>
                                          </p:val>
                                        </p:tav>
                                      </p:tavLst>
                                    </p:anim>
                                    <p:anim calcmode="lin" valueType="num">
                                      <p:cBhvr>
                                        <p:cTn id="2504" dur="1000"/>
                                        <p:tgtEl>
                                          <p:spTgt spid="21014"/>
                                        </p:tgtEl>
                                        <p:attrNameLst>
                                          <p:attrName>ppt_x</p:attrName>
                                        </p:attrNameLst>
                                      </p:cBhvr>
                                      <p:tavLst>
                                        <p:tav tm="0">
                                          <p:val>
                                            <p:strVal val="ppt_x"/>
                                          </p:val>
                                        </p:tav>
                                        <p:tav tm="100000">
                                          <p:val>
                                            <p:strVal val="ppt_x-.2"/>
                                          </p:val>
                                        </p:tav>
                                      </p:tavLst>
                                    </p:anim>
                                    <p:anim calcmode="lin" valueType="num">
                                      <p:cBhvr>
                                        <p:cTn id="2505" dur="1000"/>
                                        <p:tgtEl>
                                          <p:spTgt spid="21014"/>
                                        </p:tgtEl>
                                        <p:attrNameLst>
                                          <p:attrName>ppt_y</p:attrName>
                                        </p:attrNameLst>
                                      </p:cBhvr>
                                      <p:tavLst>
                                        <p:tav tm="0">
                                          <p:val>
                                            <p:strVal val="ppt_y"/>
                                          </p:val>
                                        </p:tav>
                                        <p:tav tm="100000">
                                          <p:val>
                                            <p:strVal val="ppt_y"/>
                                          </p:val>
                                        </p:tav>
                                      </p:tavLst>
                                    </p:anim>
                                    <p:animEffect transition="out" filter="fade">
                                      <p:cBhvr>
                                        <p:cTn id="2506" dur="1000"/>
                                        <p:tgtEl>
                                          <p:spTgt spid="21014"/>
                                        </p:tgtEl>
                                      </p:cBhvr>
                                    </p:animEffect>
                                    <p:set>
                                      <p:cBhvr>
                                        <p:cTn id="2507" dur="1" fill="hold">
                                          <p:stCondLst>
                                            <p:cond delay="999"/>
                                          </p:stCondLst>
                                        </p:cTn>
                                        <p:tgtEl>
                                          <p:spTgt spid="21014"/>
                                        </p:tgtEl>
                                        <p:attrNameLst>
                                          <p:attrName>style.visibility</p:attrName>
                                        </p:attrNameLst>
                                      </p:cBhvr>
                                      <p:to>
                                        <p:strVal val="hidden"/>
                                      </p:to>
                                    </p:set>
                                  </p:childTnLst>
                                </p:cTn>
                              </p:par>
                            </p:childTnLst>
                          </p:cTn>
                        </p:par>
                      </p:childTnLst>
                    </p:cTn>
                  </p:par>
                </p:childTnLst>
              </p:cTn>
              <p:nextCondLst>
                <p:cond evt="onClick" delay="0">
                  <p:tgtEl>
                    <p:spTgt spid="20691"/>
                  </p:tgtEl>
                </p:cond>
              </p:nextCondLst>
            </p:seq>
            <p:seq concurrent="1" nextAc="seek">
              <p:cTn id="2508" restart="whenNotActive" fill="hold" evtFilter="cancelBubble" nodeType="interactiveSeq">
                <p:stCondLst>
                  <p:cond evt="onClick" delay="0">
                    <p:tgtEl>
                      <p:spTgt spid="20634"/>
                    </p:tgtEl>
                  </p:cond>
                </p:stCondLst>
                <p:endSync evt="end" delay="0">
                  <p:rtn val="all"/>
                </p:endSync>
                <p:childTnLst>
                  <p:par>
                    <p:cTn id="2509" fill="hold">
                      <p:stCondLst>
                        <p:cond delay="0"/>
                      </p:stCondLst>
                      <p:childTnLst>
                        <p:par>
                          <p:cTn id="2510" fill="hold">
                            <p:stCondLst>
                              <p:cond delay="0"/>
                            </p:stCondLst>
                            <p:childTnLst>
                              <p:par>
                                <p:cTn id="2511" presetID="54" presetClass="entr" presetSubtype="0" accel="100000" fill="hold" grpId="0" nodeType="clickEffect">
                                  <p:stCondLst>
                                    <p:cond delay="0"/>
                                  </p:stCondLst>
                                  <p:childTnLst>
                                    <p:set>
                                      <p:cBhvr>
                                        <p:cTn id="2512" dur="1" fill="hold">
                                          <p:stCondLst>
                                            <p:cond delay="0"/>
                                          </p:stCondLst>
                                        </p:cTn>
                                        <p:tgtEl>
                                          <p:spTgt spid="20974"/>
                                        </p:tgtEl>
                                        <p:attrNameLst>
                                          <p:attrName>style.visibility</p:attrName>
                                        </p:attrNameLst>
                                      </p:cBhvr>
                                      <p:to>
                                        <p:strVal val="visible"/>
                                      </p:to>
                                    </p:set>
                                    <p:anim calcmode="lin" valueType="num">
                                      <p:cBhvr>
                                        <p:cTn id="2513" dur="1000" fill="hold"/>
                                        <p:tgtEl>
                                          <p:spTgt spid="20974"/>
                                        </p:tgtEl>
                                        <p:attrNameLst>
                                          <p:attrName>ppt_w</p:attrName>
                                        </p:attrNameLst>
                                      </p:cBhvr>
                                      <p:tavLst>
                                        <p:tav tm="0">
                                          <p:val>
                                            <p:strVal val="#ppt_w*0.05"/>
                                          </p:val>
                                        </p:tav>
                                        <p:tav tm="100000">
                                          <p:val>
                                            <p:strVal val="#ppt_w"/>
                                          </p:val>
                                        </p:tav>
                                      </p:tavLst>
                                    </p:anim>
                                    <p:anim calcmode="lin" valueType="num">
                                      <p:cBhvr>
                                        <p:cTn id="2514" dur="1000" fill="hold"/>
                                        <p:tgtEl>
                                          <p:spTgt spid="20974"/>
                                        </p:tgtEl>
                                        <p:attrNameLst>
                                          <p:attrName>ppt_h</p:attrName>
                                        </p:attrNameLst>
                                      </p:cBhvr>
                                      <p:tavLst>
                                        <p:tav tm="0">
                                          <p:val>
                                            <p:strVal val="#ppt_h"/>
                                          </p:val>
                                        </p:tav>
                                        <p:tav tm="100000">
                                          <p:val>
                                            <p:strVal val="#ppt_h"/>
                                          </p:val>
                                        </p:tav>
                                      </p:tavLst>
                                    </p:anim>
                                    <p:anim calcmode="lin" valueType="num">
                                      <p:cBhvr>
                                        <p:cTn id="2515" dur="1000" fill="hold"/>
                                        <p:tgtEl>
                                          <p:spTgt spid="20974"/>
                                        </p:tgtEl>
                                        <p:attrNameLst>
                                          <p:attrName>ppt_x</p:attrName>
                                        </p:attrNameLst>
                                      </p:cBhvr>
                                      <p:tavLst>
                                        <p:tav tm="0">
                                          <p:val>
                                            <p:strVal val="#ppt_x-.2"/>
                                          </p:val>
                                        </p:tav>
                                        <p:tav tm="100000">
                                          <p:val>
                                            <p:strVal val="#ppt_x"/>
                                          </p:val>
                                        </p:tav>
                                      </p:tavLst>
                                    </p:anim>
                                    <p:anim calcmode="lin" valueType="num">
                                      <p:cBhvr>
                                        <p:cTn id="2516" dur="1000" fill="hold"/>
                                        <p:tgtEl>
                                          <p:spTgt spid="20974"/>
                                        </p:tgtEl>
                                        <p:attrNameLst>
                                          <p:attrName>ppt_y</p:attrName>
                                        </p:attrNameLst>
                                      </p:cBhvr>
                                      <p:tavLst>
                                        <p:tav tm="0">
                                          <p:val>
                                            <p:strVal val="#ppt_y"/>
                                          </p:val>
                                        </p:tav>
                                        <p:tav tm="100000">
                                          <p:val>
                                            <p:strVal val="#ppt_y"/>
                                          </p:val>
                                        </p:tav>
                                      </p:tavLst>
                                    </p:anim>
                                    <p:animEffect transition="in" filter="fade">
                                      <p:cBhvr>
                                        <p:cTn id="2517" dur="1000"/>
                                        <p:tgtEl>
                                          <p:spTgt spid="20974"/>
                                        </p:tgtEl>
                                      </p:cBhvr>
                                    </p:animEffect>
                                  </p:childTnLst>
                                </p:cTn>
                              </p:par>
                              <p:par>
                                <p:cTn id="2518" presetID="0" presetClass="path" presetSubtype="0" accel="50000" decel="50000" fill="hold" grpId="2" nodeType="withEffect">
                                  <p:stCondLst>
                                    <p:cond delay="0"/>
                                  </p:stCondLst>
                                  <p:childTnLst>
                                    <p:animMotion origin="layout" path="M -3.33333E-6 -3.33333E-6 L 0.98542 1.04236 " pathEditMode="relative" rAng="0" ptsTypes="AA">
                                      <p:cBhvr>
                                        <p:cTn id="2519" dur="100" fill="hold"/>
                                        <p:tgtEl>
                                          <p:spTgt spid="20974"/>
                                        </p:tgtEl>
                                        <p:attrNameLst>
                                          <p:attrName>ppt_x</p:attrName>
                                          <p:attrName>ppt_y</p:attrName>
                                        </p:attrNameLst>
                                      </p:cBhvr>
                                      <p:rCtr x="493" y="521"/>
                                    </p:animMotion>
                                  </p:childTnLst>
                                </p:cTn>
                              </p:par>
                            </p:childTnLst>
                          </p:cTn>
                        </p:par>
                        <p:par>
                          <p:cTn id="2520" fill="hold">
                            <p:stCondLst>
                              <p:cond delay="1000"/>
                            </p:stCondLst>
                            <p:childTnLst>
                              <p:par>
                                <p:cTn id="2521" presetID="54" presetClass="exit" presetSubtype="0" decel="100000" fill="hold" grpId="1" nodeType="afterEffect">
                                  <p:stCondLst>
                                    <p:cond delay="4000"/>
                                  </p:stCondLst>
                                  <p:childTnLst>
                                    <p:anim calcmode="lin" valueType="num">
                                      <p:cBhvr>
                                        <p:cTn id="2522" dur="1000"/>
                                        <p:tgtEl>
                                          <p:spTgt spid="20974"/>
                                        </p:tgtEl>
                                        <p:attrNameLst>
                                          <p:attrName>ppt_w</p:attrName>
                                        </p:attrNameLst>
                                      </p:cBhvr>
                                      <p:tavLst>
                                        <p:tav tm="0">
                                          <p:val>
                                            <p:strVal val="ppt_w"/>
                                          </p:val>
                                        </p:tav>
                                        <p:tav tm="100000">
                                          <p:val>
                                            <p:strVal val="ppt_w*0.05"/>
                                          </p:val>
                                        </p:tav>
                                      </p:tavLst>
                                    </p:anim>
                                    <p:anim calcmode="lin" valueType="num">
                                      <p:cBhvr>
                                        <p:cTn id="2523" dur="1000"/>
                                        <p:tgtEl>
                                          <p:spTgt spid="20974"/>
                                        </p:tgtEl>
                                        <p:attrNameLst>
                                          <p:attrName>ppt_h</p:attrName>
                                        </p:attrNameLst>
                                      </p:cBhvr>
                                      <p:tavLst>
                                        <p:tav tm="0">
                                          <p:val>
                                            <p:strVal val="ppt_h"/>
                                          </p:val>
                                        </p:tav>
                                        <p:tav tm="100000">
                                          <p:val>
                                            <p:strVal val="ppt_h"/>
                                          </p:val>
                                        </p:tav>
                                      </p:tavLst>
                                    </p:anim>
                                    <p:anim calcmode="lin" valueType="num">
                                      <p:cBhvr>
                                        <p:cTn id="2524" dur="1000"/>
                                        <p:tgtEl>
                                          <p:spTgt spid="20974"/>
                                        </p:tgtEl>
                                        <p:attrNameLst>
                                          <p:attrName>ppt_x</p:attrName>
                                        </p:attrNameLst>
                                      </p:cBhvr>
                                      <p:tavLst>
                                        <p:tav tm="0">
                                          <p:val>
                                            <p:strVal val="ppt_x"/>
                                          </p:val>
                                        </p:tav>
                                        <p:tav tm="100000">
                                          <p:val>
                                            <p:strVal val="ppt_x-.2"/>
                                          </p:val>
                                        </p:tav>
                                      </p:tavLst>
                                    </p:anim>
                                    <p:anim calcmode="lin" valueType="num">
                                      <p:cBhvr>
                                        <p:cTn id="2525" dur="1000"/>
                                        <p:tgtEl>
                                          <p:spTgt spid="20974"/>
                                        </p:tgtEl>
                                        <p:attrNameLst>
                                          <p:attrName>ppt_y</p:attrName>
                                        </p:attrNameLst>
                                      </p:cBhvr>
                                      <p:tavLst>
                                        <p:tav tm="0">
                                          <p:val>
                                            <p:strVal val="ppt_y"/>
                                          </p:val>
                                        </p:tav>
                                        <p:tav tm="100000">
                                          <p:val>
                                            <p:strVal val="ppt_y"/>
                                          </p:val>
                                        </p:tav>
                                      </p:tavLst>
                                    </p:anim>
                                    <p:animEffect transition="out" filter="fade">
                                      <p:cBhvr>
                                        <p:cTn id="2526" dur="1000"/>
                                        <p:tgtEl>
                                          <p:spTgt spid="20974"/>
                                        </p:tgtEl>
                                      </p:cBhvr>
                                    </p:animEffect>
                                    <p:set>
                                      <p:cBhvr>
                                        <p:cTn id="2527" dur="1" fill="hold">
                                          <p:stCondLst>
                                            <p:cond delay="999"/>
                                          </p:stCondLst>
                                        </p:cTn>
                                        <p:tgtEl>
                                          <p:spTgt spid="20974"/>
                                        </p:tgtEl>
                                        <p:attrNameLst>
                                          <p:attrName>style.visibility</p:attrName>
                                        </p:attrNameLst>
                                      </p:cBhvr>
                                      <p:to>
                                        <p:strVal val="hidden"/>
                                      </p:to>
                                    </p:set>
                                  </p:childTnLst>
                                </p:cTn>
                              </p:par>
                            </p:childTnLst>
                          </p:cTn>
                        </p:par>
                      </p:childTnLst>
                    </p:cTn>
                  </p:par>
                </p:childTnLst>
              </p:cTn>
              <p:nextCondLst>
                <p:cond evt="onClick" delay="0">
                  <p:tgtEl>
                    <p:spTgt spid="20634"/>
                  </p:tgtEl>
                </p:cond>
              </p:nextCondLst>
            </p:seq>
            <p:seq concurrent="1" nextAc="seek">
              <p:cTn id="2528" restart="whenNotActive" fill="hold" evtFilter="cancelBubble" nodeType="interactiveSeq">
                <p:stCondLst>
                  <p:cond evt="onClick" delay="0">
                    <p:tgtEl>
                      <p:spTgt spid="20633"/>
                    </p:tgtEl>
                  </p:cond>
                </p:stCondLst>
                <p:endSync evt="end" delay="0">
                  <p:rtn val="all"/>
                </p:endSync>
                <p:childTnLst>
                  <p:par>
                    <p:cTn id="2529" fill="hold">
                      <p:stCondLst>
                        <p:cond delay="0"/>
                      </p:stCondLst>
                      <p:childTnLst>
                        <p:par>
                          <p:cTn id="2530" fill="hold">
                            <p:stCondLst>
                              <p:cond delay="0"/>
                            </p:stCondLst>
                            <p:childTnLst>
                              <p:par>
                                <p:cTn id="2531" presetID="54" presetClass="entr" presetSubtype="0" accel="100000" fill="hold" grpId="0" nodeType="clickEffect">
                                  <p:stCondLst>
                                    <p:cond delay="0"/>
                                  </p:stCondLst>
                                  <p:childTnLst>
                                    <p:set>
                                      <p:cBhvr>
                                        <p:cTn id="2532" dur="1" fill="hold">
                                          <p:stCondLst>
                                            <p:cond delay="0"/>
                                          </p:stCondLst>
                                        </p:cTn>
                                        <p:tgtEl>
                                          <p:spTgt spid="20973"/>
                                        </p:tgtEl>
                                        <p:attrNameLst>
                                          <p:attrName>style.visibility</p:attrName>
                                        </p:attrNameLst>
                                      </p:cBhvr>
                                      <p:to>
                                        <p:strVal val="visible"/>
                                      </p:to>
                                    </p:set>
                                    <p:anim calcmode="lin" valueType="num">
                                      <p:cBhvr>
                                        <p:cTn id="2533" dur="1000" fill="hold"/>
                                        <p:tgtEl>
                                          <p:spTgt spid="20973"/>
                                        </p:tgtEl>
                                        <p:attrNameLst>
                                          <p:attrName>ppt_w</p:attrName>
                                        </p:attrNameLst>
                                      </p:cBhvr>
                                      <p:tavLst>
                                        <p:tav tm="0">
                                          <p:val>
                                            <p:strVal val="#ppt_w*0.05"/>
                                          </p:val>
                                        </p:tav>
                                        <p:tav tm="100000">
                                          <p:val>
                                            <p:strVal val="#ppt_w"/>
                                          </p:val>
                                        </p:tav>
                                      </p:tavLst>
                                    </p:anim>
                                    <p:anim calcmode="lin" valueType="num">
                                      <p:cBhvr>
                                        <p:cTn id="2534" dur="1000" fill="hold"/>
                                        <p:tgtEl>
                                          <p:spTgt spid="20973"/>
                                        </p:tgtEl>
                                        <p:attrNameLst>
                                          <p:attrName>ppt_h</p:attrName>
                                        </p:attrNameLst>
                                      </p:cBhvr>
                                      <p:tavLst>
                                        <p:tav tm="0">
                                          <p:val>
                                            <p:strVal val="#ppt_h"/>
                                          </p:val>
                                        </p:tav>
                                        <p:tav tm="100000">
                                          <p:val>
                                            <p:strVal val="#ppt_h"/>
                                          </p:val>
                                        </p:tav>
                                      </p:tavLst>
                                    </p:anim>
                                    <p:anim calcmode="lin" valueType="num">
                                      <p:cBhvr>
                                        <p:cTn id="2535" dur="1000" fill="hold"/>
                                        <p:tgtEl>
                                          <p:spTgt spid="20973"/>
                                        </p:tgtEl>
                                        <p:attrNameLst>
                                          <p:attrName>ppt_x</p:attrName>
                                        </p:attrNameLst>
                                      </p:cBhvr>
                                      <p:tavLst>
                                        <p:tav tm="0">
                                          <p:val>
                                            <p:strVal val="#ppt_x-.2"/>
                                          </p:val>
                                        </p:tav>
                                        <p:tav tm="100000">
                                          <p:val>
                                            <p:strVal val="#ppt_x"/>
                                          </p:val>
                                        </p:tav>
                                      </p:tavLst>
                                    </p:anim>
                                    <p:anim calcmode="lin" valueType="num">
                                      <p:cBhvr>
                                        <p:cTn id="2536" dur="1000" fill="hold"/>
                                        <p:tgtEl>
                                          <p:spTgt spid="20973"/>
                                        </p:tgtEl>
                                        <p:attrNameLst>
                                          <p:attrName>ppt_y</p:attrName>
                                        </p:attrNameLst>
                                      </p:cBhvr>
                                      <p:tavLst>
                                        <p:tav tm="0">
                                          <p:val>
                                            <p:strVal val="#ppt_y"/>
                                          </p:val>
                                        </p:tav>
                                        <p:tav tm="100000">
                                          <p:val>
                                            <p:strVal val="#ppt_y"/>
                                          </p:val>
                                        </p:tav>
                                      </p:tavLst>
                                    </p:anim>
                                    <p:animEffect transition="in" filter="fade">
                                      <p:cBhvr>
                                        <p:cTn id="2537" dur="1000"/>
                                        <p:tgtEl>
                                          <p:spTgt spid="20973"/>
                                        </p:tgtEl>
                                      </p:cBhvr>
                                    </p:animEffect>
                                  </p:childTnLst>
                                </p:cTn>
                              </p:par>
                              <p:par>
                                <p:cTn id="2538" presetID="0" presetClass="path" presetSubtype="0" accel="50000" decel="50000" fill="hold" grpId="2" nodeType="withEffect">
                                  <p:stCondLst>
                                    <p:cond delay="0"/>
                                  </p:stCondLst>
                                  <p:childTnLst>
                                    <p:animMotion origin="layout" path="M 2.5E-6 -3.33333E-6 L 0.69323 1.03125 " pathEditMode="relative" rAng="0" ptsTypes="AA">
                                      <p:cBhvr>
                                        <p:cTn id="2539" dur="100" fill="hold"/>
                                        <p:tgtEl>
                                          <p:spTgt spid="20973"/>
                                        </p:tgtEl>
                                        <p:attrNameLst>
                                          <p:attrName>ppt_x</p:attrName>
                                          <p:attrName>ppt_y</p:attrName>
                                        </p:attrNameLst>
                                      </p:cBhvr>
                                      <p:rCtr x="347" y="516"/>
                                    </p:animMotion>
                                  </p:childTnLst>
                                </p:cTn>
                              </p:par>
                            </p:childTnLst>
                          </p:cTn>
                        </p:par>
                        <p:par>
                          <p:cTn id="2540" fill="hold">
                            <p:stCondLst>
                              <p:cond delay="1000"/>
                            </p:stCondLst>
                            <p:childTnLst>
                              <p:par>
                                <p:cTn id="2541" presetID="54" presetClass="exit" presetSubtype="0" decel="100000" fill="hold" grpId="1" nodeType="afterEffect">
                                  <p:stCondLst>
                                    <p:cond delay="4000"/>
                                  </p:stCondLst>
                                  <p:childTnLst>
                                    <p:anim calcmode="lin" valueType="num">
                                      <p:cBhvr>
                                        <p:cTn id="2542" dur="1000"/>
                                        <p:tgtEl>
                                          <p:spTgt spid="20973"/>
                                        </p:tgtEl>
                                        <p:attrNameLst>
                                          <p:attrName>ppt_w</p:attrName>
                                        </p:attrNameLst>
                                      </p:cBhvr>
                                      <p:tavLst>
                                        <p:tav tm="0">
                                          <p:val>
                                            <p:strVal val="ppt_w"/>
                                          </p:val>
                                        </p:tav>
                                        <p:tav tm="100000">
                                          <p:val>
                                            <p:strVal val="ppt_w*0.05"/>
                                          </p:val>
                                        </p:tav>
                                      </p:tavLst>
                                    </p:anim>
                                    <p:anim calcmode="lin" valueType="num">
                                      <p:cBhvr>
                                        <p:cTn id="2543" dur="1000"/>
                                        <p:tgtEl>
                                          <p:spTgt spid="20973"/>
                                        </p:tgtEl>
                                        <p:attrNameLst>
                                          <p:attrName>ppt_h</p:attrName>
                                        </p:attrNameLst>
                                      </p:cBhvr>
                                      <p:tavLst>
                                        <p:tav tm="0">
                                          <p:val>
                                            <p:strVal val="ppt_h"/>
                                          </p:val>
                                        </p:tav>
                                        <p:tav tm="100000">
                                          <p:val>
                                            <p:strVal val="ppt_h"/>
                                          </p:val>
                                        </p:tav>
                                      </p:tavLst>
                                    </p:anim>
                                    <p:anim calcmode="lin" valueType="num">
                                      <p:cBhvr>
                                        <p:cTn id="2544" dur="1000"/>
                                        <p:tgtEl>
                                          <p:spTgt spid="20973"/>
                                        </p:tgtEl>
                                        <p:attrNameLst>
                                          <p:attrName>ppt_x</p:attrName>
                                        </p:attrNameLst>
                                      </p:cBhvr>
                                      <p:tavLst>
                                        <p:tav tm="0">
                                          <p:val>
                                            <p:strVal val="ppt_x"/>
                                          </p:val>
                                        </p:tav>
                                        <p:tav tm="100000">
                                          <p:val>
                                            <p:strVal val="ppt_x-.2"/>
                                          </p:val>
                                        </p:tav>
                                      </p:tavLst>
                                    </p:anim>
                                    <p:anim calcmode="lin" valueType="num">
                                      <p:cBhvr>
                                        <p:cTn id="2545" dur="1000"/>
                                        <p:tgtEl>
                                          <p:spTgt spid="20973"/>
                                        </p:tgtEl>
                                        <p:attrNameLst>
                                          <p:attrName>ppt_y</p:attrName>
                                        </p:attrNameLst>
                                      </p:cBhvr>
                                      <p:tavLst>
                                        <p:tav tm="0">
                                          <p:val>
                                            <p:strVal val="ppt_y"/>
                                          </p:val>
                                        </p:tav>
                                        <p:tav tm="100000">
                                          <p:val>
                                            <p:strVal val="ppt_y"/>
                                          </p:val>
                                        </p:tav>
                                      </p:tavLst>
                                    </p:anim>
                                    <p:animEffect transition="out" filter="fade">
                                      <p:cBhvr>
                                        <p:cTn id="2546" dur="1000"/>
                                        <p:tgtEl>
                                          <p:spTgt spid="20973"/>
                                        </p:tgtEl>
                                      </p:cBhvr>
                                    </p:animEffect>
                                    <p:set>
                                      <p:cBhvr>
                                        <p:cTn id="2547" dur="1" fill="hold">
                                          <p:stCondLst>
                                            <p:cond delay="999"/>
                                          </p:stCondLst>
                                        </p:cTn>
                                        <p:tgtEl>
                                          <p:spTgt spid="20973"/>
                                        </p:tgtEl>
                                        <p:attrNameLst>
                                          <p:attrName>style.visibility</p:attrName>
                                        </p:attrNameLst>
                                      </p:cBhvr>
                                      <p:to>
                                        <p:strVal val="hidden"/>
                                      </p:to>
                                    </p:set>
                                  </p:childTnLst>
                                </p:cTn>
                              </p:par>
                            </p:childTnLst>
                          </p:cTn>
                        </p:par>
                      </p:childTnLst>
                    </p:cTn>
                  </p:par>
                </p:childTnLst>
              </p:cTn>
              <p:nextCondLst>
                <p:cond evt="onClick" delay="0">
                  <p:tgtEl>
                    <p:spTgt spid="20633"/>
                  </p:tgtEl>
                </p:cond>
              </p:nextCondLst>
            </p:seq>
            <p:seq concurrent="1" nextAc="seek">
              <p:cTn id="2548" restart="whenNotActive" fill="hold" evtFilter="cancelBubble" nodeType="interactiveSeq">
                <p:stCondLst>
                  <p:cond evt="onClick" delay="0">
                    <p:tgtEl>
                      <p:spTgt spid="20664"/>
                    </p:tgtEl>
                  </p:cond>
                </p:stCondLst>
                <p:endSync evt="end" delay="0">
                  <p:rtn val="all"/>
                </p:endSync>
                <p:childTnLst>
                  <p:par>
                    <p:cTn id="2549" fill="hold">
                      <p:stCondLst>
                        <p:cond delay="0"/>
                      </p:stCondLst>
                      <p:childTnLst>
                        <p:par>
                          <p:cTn id="2550" fill="hold">
                            <p:stCondLst>
                              <p:cond delay="0"/>
                            </p:stCondLst>
                            <p:childTnLst>
                              <p:par>
                                <p:cTn id="2551" presetID="54" presetClass="entr" presetSubtype="0" accel="100000" fill="hold" grpId="0" nodeType="clickEffect">
                                  <p:stCondLst>
                                    <p:cond delay="0"/>
                                  </p:stCondLst>
                                  <p:childTnLst>
                                    <p:set>
                                      <p:cBhvr>
                                        <p:cTn id="2552" dur="1" fill="hold">
                                          <p:stCondLst>
                                            <p:cond delay="0"/>
                                          </p:stCondLst>
                                        </p:cTn>
                                        <p:tgtEl>
                                          <p:spTgt spid="20972"/>
                                        </p:tgtEl>
                                        <p:attrNameLst>
                                          <p:attrName>style.visibility</p:attrName>
                                        </p:attrNameLst>
                                      </p:cBhvr>
                                      <p:to>
                                        <p:strVal val="visible"/>
                                      </p:to>
                                    </p:set>
                                    <p:anim calcmode="lin" valueType="num">
                                      <p:cBhvr>
                                        <p:cTn id="2553" dur="1000" fill="hold"/>
                                        <p:tgtEl>
                                          <p:spTgt spid="20972"/>
                                        </p:tgtEl>
                                        <p:attrNameLst>
                                          <p:attrName>ppt_w</p:attrName>
                                        </p:attrNameLst>
                                      </p:cBhvr>
                                      <p:tavLst>
                                        <p:tav tm="0">
                                          <p:val>
                                            <p:strVal val="#ppt_w*0.05"/>
                                          </p:val>
                                        </p:tav>
                                        <p:tav tm="100000">
                                          <p:val>
                                            <p:strVal val="#ppt_w"/>
                                          </p:val>
                                        </p:tav>
                                      </p:tavLst>
                                    </p:anim>
                                    <p:anim calcmode="lin" valueType="num">
                                      <p:cBhvr>
                                        <p:cTn id="2554" dur="1000" fill="hold"/>
                                        <p:tgtEl>
                                          <p:spTgt spid="20972"/>
                                        </p:tgtEl>
                                        <p:attrNameLst>
                                          <p:attrName>ppt_h</p:attrName>
                                        </p:attrNameLst>
                                      </p:cBhvr>
                                      <p:tavLst>
                                        <p:tav tm="0">
                                          <p:val>
                                            <p:strVal val="#ppt_h"/>
                                          </p:val>
                                        </p:tav>
                                        <p:tav tm="100000">
                                          <p:val>
                                            <p:strVal val="#ppt_h"/>
                                          </p:val>
                                        </p:tav>
                                      </p:tavLst>
                                    </p:anim>
                                    <p:anim calcmode="lin" valueType="num">
                                      <p:cBhvr>
                                        <p:cTn id="2555" dur="1000" fill="hold"/>
                                        <p:tgtEl>
                                          <p:spTgt spid="20972"/>
                                        </p:tgtEl>
                                        <p:attrNameLst>
                                          <p:attrName>ppt_x</p:attrName>
                                        </p:attrNameLst>
                                      </p:cBhvr>
                                      <p:tavLst>
                                        <p:tav tm="0">
                                          <p:val>
                                            <p:strVal val="#ppt_x-.2"/>
                                          </p:val>
                                        </p:tav>
                                        <p:tav tm="100000">
                                          <p:val>
                                            <p:strVal val="#ppt_x"/>
                                          </p:val>
                                        </p:tav>
                                      </p:tavLst>
                                    </p:anim>
                                    <p:anim calcmode="lin" valueType="num">
                                      <p:cBhvr>
                                        <p:cTn id="2556" dur="1000" fill="hold"/>
                                        <p:tgtEl>
                                          <p:spTgt spid="20972"/>
                                        </p:tgtEl>
                                        <p:attrNameLst>
                                          <p:attrName>ppt_y</p:attrName>
                                        </p:attrNameLst>
                                      </p:cBhvr>
                                      <p:tavLst>
                                        <p:tav tm="0">
                                          <p:val>
                                            <p:strVal val="#ppt_y"/>
                                          </p:val>
                                        </p:tav>
                                        <p:tav tm="100000">
                                          <p:val>
                                            <p:strVal val="#ppt_y"/>
                                          </p:val>
                                        </p:tav>
                                      </p:tavLst>
                                    </p:anim>
                                    <p:animEffect transition="in" filter="fade">
                                      <p:cBhvr>
                                        <p:cTn id="2557" dur="1000"/>
                                        <p:tgtEl>
                                          <p:spTgt spid="20972"/>
                                        </p:tgtEl>
                                      </p:cBhvr>
                                    </p:animEffect>
                                  </p:childTnLst>
                                </p:cTn>
                              </p:par>
                              <p:par>
                                <p:cTn id="2558" presetID="0" presetClass="path" presetSubtype="0" accel="50000" decel="50000" fill="hold" grpId="2" nodeType="withEffect">
                                  <p:stCondLst>
                                    <p:cond delay="0"/>
                                  </p:stCondLst>
                                  <p:childTnLst>
                                    <p:animMotion origin="layout" path="M -1.94444E-6 -3.33333E-6 L 0.41754 1.03125 " pathEditMode="relative" rAng="0" ptsTypes="AA">
                                      <p:cBhvr>
                                        <p:cTn id="2559" dur="100" fill="hold"/>
                                        <p:tgtEl>
                                          <p:spTgt spid="20972"/>
                                        </p:tgtEl>
                                        <p:attrNameLst>
                                          <p:attrName>ppt_x</p:attrName>
                                          <p:attrName>ppt_y</p:attrName>
                                        </p:attrNameLst>
                                      </p:cBhvr>
                                      <p:rCtr x="209" y="516"/>
                                    </p:animMotion>
                                  </p:childTnLst>
                                </p:cTn>
                              </p:par>
                            </p:childTnLst>
                          </p:cTn>
                        </p:par>
                        <p:par>
                          <p:cTn id="2560" fill="hold">
                            <p:stCondLst>
                              <p:cond delay="1000"/>
                            </p:stCondLst>
                            <p:childTnLst>
                              <p:par>
                                <p:cTn id="2561" presetID="54" presetClass="exit" presetSubtype="0" decel="100000" fill="hold" grpId="1" nodeType="afterEffect">
                                  <p:stCondLst>
                                    <p:cond delay="4000"/>
                                  </p:stCondLst>
                                  <p:childTnLst>
                                    <p:anim calcmode="lin" valueType="num">
                                      <p:cBhvr>
                                        <p:cTn id="2562" dur="1000"/>
                                        <p:tgtEl>
                                          <p:spTgt spid="20972"/>
                                        </p:tgtEl>
                                        <p:attrNameLst>
                                          <p:attrName>ppt_w</p:attrName>
                                        </p:attrNameLst>
                                      </p:cBhvr>
                                      <p:tavLst>
                                        <p:tav tm="0">
                                          <p:val>
                                            <p:strVal val="ppt_w"/>
                                          </p:val>
                                        </p:tav>
                                        <p:tav tm="100000">
                                          <p:val>
                                            <p:strVal val="ppt_w*0.05"/>
                                          </p:val>
                                        </p:tav>
                                      </p:tavLst>
                                    </p:anim>
                                    <p:anim calcmode="lin" valueType="num">
                                      <p:cBhvr>
                                        <p:cTn id="2563" dur="1000"/>
                                        <p:tgtEl>
                                          <p:spTgt spid="20972"/>
                                        </p:tgtEl>
                                        <p:attrNameLst>
                                          <p:attrName>ppt_h</p:attrName>
                                        </p:attrNameLst>
                                      </p:cBhvr>
                                      <p:tavLst>
                                        <p:tav tm="0">
                                          <p:val>
                                            <p:strVal val="ppt_h"/>
                                          </p:val>
                                        </p:tav>
                                        <p:tav tm="100000">
                                          <p:val>
                                            <p:strVal val="ppt_h"/>
                                          </p:val>
                                        </p:tav>
                                      </p:tavLst>
                                    </p:anim>
                                    <p:anim calcmode="lin" valueType="num">
                                      <p:cBhvr>
                                        <p:cTn id="2564" dur="1000"/>
                                        <p:tgtEl>
                                          <p:spTgt spid="20972"/>
                                        </p:tgtEl>
                                        <p:attrNameLst>
                                          <p:attrName>ppt_x</p:attrName>
                                        </p:attrNameLst>
                                      </p:cBhvr>
                                      <p:tavLst>
                                        <p:tav tm="0">
                                          <p:val>
                                            <p:strVal val="ppt_x"/>
                                          </p:val>
                                        </p:tav>
                                        <p:tav tm="100000">
                                          <p:val>
                                            <p:strVal val="ppt_x-.2"/>
                                          </p:val>
                                        </p:tav>
                                      </p:tavLst>
                                    </p:anim>
                                    <p:anim calcmode="lin" valueType="num">
                                      <p:cBhvr>
                                        <p:cTn id="2565" dur="1000"/>
                                        <p:tgtEl>
                                          <p:spTgt spid="20972"/>
                                        </p:tgtEl>
                                        <p:attrNameLst>
                                          <p:attrName>ppt_y</p:attrName>
                                        </p:attrNameLst>
                                      </p:cBhvr>
                                      <p:tavLst>
                                        <p:tav tm="0">
                                          <p:val>
                                            <p:strVal val="ppt_y"/>
                                          </p:val>
                                        </p:tav>
                                        <p:tav tm="100000">
                                          <p:val>
                                            <p:strVal val="ppt_y"/>
                                          </p:val>
                                        </p:tav>
                                      </p:tavLst>
                                    </p:anim>
                                    <p:animEffect transition="out" filter="fade">
                                      <p:cBhvr>
                                        <p:cTn id="2566" dur="1000"/>
                                        <p:tgtEl>
                                          <p:spTgt spid="20972"/>
                                        </p:tgtEl>
                                      </p:cBhvr>
                                    </p:animEffect>
                                    <p:set>
                                      <p:cBhvr>
                                        <p:cTn id="2567" dur="1" fill="hold">
                                          <p:stCondLst>
                                            <p:cond delay="999"/>
                                          </p:stCondLst>
                                        </p:cTn>
                                        <p:tgtEl>
                                          <p:spTgt spid="20972"/>
                                        </p:tgtEl>
                                        <p:attrNameLst>
                                          <p:attrName>style.visibility</p:attrName>
                                        </p:attrNameLst>
                                      </p:cBhvr>
                                      <p:to>
                                        <p:strVal val="hidden"/>
                                      </p:to>
                                    </p:set>
                                  </p:childTnLst>
                                </p:cTn>
                              </p:par>
                            </p:childTnLst>
                          </p:cTn>
                        </p:par>
                      </p:childTnLst>
                    </p:cTn>
                  </p:par>
                </p:childTnLst>
              </p:cTn>
              <p:nextCondLst>
                <p:cond evt="onClick" delay="0">
                  <p:tgtEl>
                    <p:spTgt spid="20664"/>
                  </p:tgtEl>
                </p:cond>
              </p:nextCondLst>
            </p:seq>
            <p:seq concurrent="1" nextAc="seek">
              <p:cTn id="2568" restart="whenNotActive" fill="hold" evtFilter="cancelBubble" nodeType="interactiveSeq">
                <p:stCondLst>
                  <p:cond evt="onClick" delay="0">
                    <p:tgtEl>
                      <p:spTgt spid="20538"/>
                    </p:tgtEl>
                  </p:cond>
                </p:stCondLst>
                <p:endSync evt="end" delay="0">
                  <p:rtn val="all"/>
                </p:endSync>
                <p:childTnLst>
                  <p:par>
                    <p:cTn id="2569" fill="hold">
                      <p:stCondLst>
                        <p:cond delay="0"/>
                      </p:stCondLst>
                      <p:childTnLst>
                        <p:par>
                          <p:cTn id="2570" fill="hold">
                            <p:stCondLst>
                              <p:cond delay="0"/>
                            </p:stCondLst>
                            <p:childTnLst>
                              <p:par>
                                <p:cTn id="2571" presetID="54" presetClass="entr" presetSubtype="0" accel="100000" fill="hold" grpId="0" nodeType="clickEffect">
                                  <p:stCondLst>
                                    <p:cond delay="0"/>
                                  </p:stCondLst>
                                  <p:childTnLst>
                                    <p:set>
                                      <p:cBhvr>
                                        <p:cTn id="2572" dur="1" fill="hold">
                                          <p:stCondLst>
                                            <p:cond delay="0"/>
                                          </p:stCondLst>
                                        </p:cTn>
                                        <p:tgtEl>
                                          <p:spTgt spid="20971"/>
                                        </p:tgtEl>
                                        <p:attrNameLst>
                                          <p:attrName>style.visibility</p:attrName>
                                        </p:attrNameLst>
                                      </p:cBhvr>
                                      <p:to>
                                        <p:strVal val="visible"/>
                                      </p:to>
                                    </p:set>
                                    <p:anim calcmode="lin" valueType="num">
                                      <p:cBhvr>
                                        <p:cTn id="2573" dur="1000" fill="hold"/>
                                        <p:tgtEl>
                                          <p:spTgt spid="20971"/>
                                        </p:tgtEl>
                                        <p:attrNameLst>
                                          <p:attrName>ppt_w</p:attrName>
                                        </p:attrNameLst>
                                      </p:cBhvr>
                                      <p:tavLst>
                                        <p:tav tm="0">
                                          <p:val>
                                            <p:strVal val="#ppt_w*0.05"/>
                                          </p:val>
                                        </p:tav>
                                        <p:tav tm="100000">
                                          <p:val>
                                            <p:strVal val="#ppt_w"/>
                                          </p:val>
                                        </p:tav>
                                      </p:tavLst>
                                    </p:anim>
                                    <p:anim calcmode="lin" valueType="num">
                                      <p:cBhvr>
                                        <p:cTn id="2574" dur="1000" fill="hold"/>
                                        <p:tgtEl>
                                          <p:spTgt spid="20971"/>
                                        </p:tgtEl>
                                        <p:attrNameLst>
                                          <p:attrName>ppt_h</p:attrName>
                                        </p:attrNameLst>
                                      </p:cBhvr>
                                      <p:tavLst>
                                        <p:tav tm="0">
                                          <p:val>
                                            <p:strVal val="#ppt_h"/>
                                          </p:val>
                                        </p:tav>
                                        <p:tav tm="100000">
                                          <p:val>
                                            <p:strVal val="#ppt_h"/>
                                          </p:val>
                                        </p:tav>
                                      </p:tavLst>
                                    </p:anim>
                                    <p:anim calcmode="lin" valueType="num">
                                      <p:cBhvr>
                                        <p:cTn id="2575" dur="1000" fill="hold"/>
                                        <p:tgtEl>
                                          <p:spTgt spid="20971"/>
                                        </p:tgtEl>
                                        <p:attrNameLst>
                                          <p:attrName>ppt_x</p:attrName>
                                        </p:attrNameLst>
                                      </p:cBhvr>
                                      <p:tavLst>
                                        <p:tav tm="0">
                                          <p:val>
                                            <p:strVal val="#ppt_x-.2"/>
                                          </p:val>
                                        </p:tav>
                                        <p:tav tm="100000">
                                          <p:val>
                                            <p:strVal val="#ppt_x"/>
                                          </p:val>
                                        </p:tav>
                                      </p:tavLst>
                                    </p:anim>
                                    <p:anim calcmode="lin" valueType="num">
                                      <p:cBhvr>
                                        <p:cTn id="2576" dur="1000" fill="hold"/>
                                        <p:tgtEl>
                                          <p:spTgt spid="20971"/>
                                        </p:tgtEl>
                                        <p:attrNameLst>
                                          <p:attrName>ppt_y</p:attrName>
                                        </p:attrNameLst>
                                      </p:cBhvr>
                                      <p:tavLst>
                                        <p:tav tm="0">
                                          <p:val>
                                            <p:strVal val="#ppt_y"/>
                                          </p:val>
                                        </p:tav>
                                        <p:tav tm="100000">
                                          <p:val>
                                            <p:strVal val="#ppt_y"/>
                                          </p:val>
                                        </p:tav>
                                      </p:tavLst>
                                    </p:anim>
                                    <p:animEffect transition="in" filter="fade">
                                      <p:cBhvr>
                                        <p:cTn id="2577" dur="1000"/>
                                        <p:tgtEl>
                                          <p:spTgt spid="20971"/>
                                        </p:tgtEl>
                                      </p:cBhvr>
                                    </p:animEffect>
                                  </p:childTnLst>
                                </p:cTn>
                              </p:par>
                              <p:par>
                                <p:cTn id="2578" presetID="0" presetClass="path" presetSubtype="0" accel="50000" decel="50000" fill="hold" grpId="2" nodeType="withEffect">
                                  <p:stCondLst>
                                    <p:cond delay="0"/>
                                  </p:stCondLst>
                                  <p:childTnLst>
                                    <p:animMotion origin="layout" path="M 3.88889E-6 -3.33333E-6 L 0.13368 1.03125 " pathEditMode="relative" rAng="0" ptsTypes="AA">
                                      <p:cBhvr>
                                        <p:cTn id="2579" dur="100" fill="hold"/>
                                        <p:tgtEl>
                                          <p:spTgt spid="20971"/>
                                        </p:tgtEl>
                                        <p:attrNameLst>
                                          <p:attrName>ppt_x</p:attrName>
                                          <p:attrName>ppt_y</p:attrName>
                                        </p:attrNameLst>
                                      </p:cBhvr>
                                      <p:rCtr x="67" y="516"/>
                                    </p:animMotion>
                                  </p:childTnLst>
                                </p:cTn>
                              </p:par>
                            </p:childTnLst>
                          </p:cTn>
                        </p:par>
                        <p:par>
                          <p:cTn id="2580" fill="hold">
                            <p:stCondLst>
                              <p:cond delay="1000"/>
                            </p:stCondLst>
                            <p:childTnLst>
                              <p:par>
                                <p:cTn id="2581" presetID="54" presetClass="exit" presetSubtype="0" decel="100000" fill="hold" grpId="1" nodeType="afterEffect">
                                  <p:stCondLst>
                                    <p:cond delay="4000"/>
                                  </p:stCondLst>
                                  <p:childTnLst>
                                    <p:anim calcmode="lin" valueType="num">
                                      <p:cBhvr>
                                        <p:cTn id="2582" dur="1000"/>
                                        <p:tgtEl>
                                          <p:spTgt spid="20971"/>
                                        </p:tgtEl>
                                        <p:attrNameLst>
                                          <p:attrName>ppt_w</p:attrName>
                                        </p:attrNameLst>
                                      </p:cBhvr>
                                      <p:tavLst>
                                        <p:tav tm="0">
                                          <p:val>
                                            <p:strVal val="ppt_w"/>
                                          </p:val>
                                        </p:tav>
                                        <p:tav tm="100000">
                                          <p:val>
                                            <p:strVal val="ppt_w*0.05"/>
                                          </p:val>
                                        </p:tav>
                                      </p:tavLst>
                                    </p:anim>
                                    <p:anim calcmode="lin" valueType="num">
                                      <p:cBhvr>
                                        <p:cTn id="2583" dur="1000"/>
                                        <p:tgtEl>
                                          <p:spTgt spid="20971"/>
                                        </p:tgtEl>
                                        <p:attrNameLst>
                                          <p:attrName>ppt_h</p:attrName>
                                        </p:attrNameLst>
                                      </p:cBhvr>
                                      <p:tavLst>
                                        <p:tav tm="0">
                                          <p:val>
                                            <p:strVal val="ppt_h"/>
                                          </p:val>
                                        </p:tav>
                                        <p:tav tm="100000">
                                          <p:val>
                                            <p:strVal val="ppt_h"/>
                                          </p:val>
                                        </p:tav>
                                      </p:tavLst>
                                    </p:anim>
                                    <p:anim calcmode="lin" valueType="num">
                                      <p:cBhvr>
                                        <p:cTn id="2584" dur="1000"/>
                                        <p:tgtEl>
                                          <p:spTgt spid="20971"/>
                                        </p:tgtEl>
                                        <p:attrNameLst>
                                          <p:attrName>ppt_x</p:attrName>
                                        </p:attrNameLst>
                                      </p:cBhvr>
                                      <p:tavLst>
                                        <p:tav tm="0">
                                          <p:val>
                                            <p:strVal val="ppt_x"/>
                                          </p:val>
                                        </p:tav>
                                        <p:tav tm="100000">
                                          <p:val>
                                            <p:strVal val="ppt_x-.2"/>
                                          </p:val>
                                        </p:tav>
                                      </p:tavLst>
                                    </p:anim>
                                    <p:anim calcmode="lin" valueType="num">
                                      <p:cBhvr>
                                        <p:cTn id="2585" dur="1000"/>
                                        <p:tgtEl>
                                          <p:spTgt spid="20971"/>
                                        </p:tgtEl>
                                        <p:attrNameLst>
                                          <p:attrName>ppt_y</p:attrName>
                                        </p:attrNameLst>
                                      </p:cBhvr>
                                      <p:tavLst>
                                        <p:tav tm="0">
                                          <p:val>
                                            <p:strVal val="ppt_y"/>
                                          </p:val>
                                        </p:tav>
                                        <p:tav tm="100000">
                                          <p:val>
                                            <p:strVal val="ppt_y"/>
                                          </p:val>
                                        </p:tav>
                                      </p:tavLst>
                                    </p:anim>
                                    <p:animEffect transition="out" filter="fade">
                                      <p:cBhvr>
                                        <p:cTn id="2586" dur="1000"/>
                                        <p:tgtEl>
                                          <p:spTgt spid="20971"/>
                                        </p:tgtEl>
                                      </p:cBhvr>
                                    </p:animEffect>
                                    <p:set>
                                      <p:cBhvr>
                                        <p:cTn id="2587" dur="1" fill="hold">
                                          <p:stCondLst>
                                            <p:cond delay="999"/>
                                          </p:stCondLst>
                                        </p:cTn>
                                        <p:tgtEl>
                                          <p:spTgt spid="20971"/>
                                        </p:tgtEl>
                                        <p:attrNameLst>
                                          <p:attrName>style.visibility</p:attrName>
                                        </p:attrNameLst>
                                      </p:cBhvr>
                                      <p:to>
                                        <p:strVal val="hidden"/>
                                      </p:to>
                                    </p:set>
                                  </p:childTnLst>
                                </p:cTn>
                              </p:par>
                            </p:childTnLst>
                          </p:cTn>
                        </p:par>
                      </p:childTnLst>
                    </p:cTn>
                  </p:par>
                </p:childTnLst>
              </p:cTn>
              <p:nextCondLst>
                <p:cond evt="onClick" delay="0">
                  <p:tgtEl>
                    <p:spTgt spid="20538"/>
                  </p:tgtEl>
                </p:cond>
              </p:nextCondLst>
            </p:seq>
            <p:seq concurrent="1" nextAc="seek">
              <p:cTn id="2588" restart="whenNotActive" fill="hold" evtFilter="cancelBubble" nodeType="interactiveSeq">
                <p:stCondLst>
                  <p:cond evt="onClick" delay="0">
                    <p:tgtEl>
                      <p:spTgt spid="20537"/>
                    </p:tgtEl>
                  </p:cond>
                </p:stCondLst>
                <p:endSync evt="end" delay="0">
                  <p:rtn val="all"/>
                </p:endSync>
                <p:childTnLst>
                  <p:par>
                    <p:cTn id="2589" fill="hold">
                      <p:stCondLst>
                        <p:cond delay="0"/>
                      </p:stCondLst>
                      <p:childTnLst>
                        <p:par>
                          <p:cTn id="2590" fill="hold">
                            <p:stCondLst>
                              <p:cond delay="0"/>
                            </p:stCondLst>
                            <p:childTnLst>
                              <p:par>
                                <p:cTn id="2591" presetID="54" presetClass="entr" presetSubtype="0" accel="100000" fill="hold" grpId="0" nodeType="clickEffect">
                                  <p:stCondLst>
                                    <p:cond delay="0"/>
                                  </p:stCondLst>
                                  <p:childTnLst>
                                    <p:set>
                                      <p:cBhvr>
                                        <p:cTn id="2592" dur="1" fill="hold">
                                          <p:stCondLst>
                                            <p:cond delay="0"/>
                                          </p:stCondLst>
                                        </p:cTn>
                                        <p:tgtEl>
                                          <p:spTgt spid="20969"/>
                                        </p:tgtEl>
                                        <p:attrNameLst>
                                          <p:attrName>style.visibility</p:attrName>
                                        </p:attrNameLst>
                                      </p:cBhvr>
                                      <p:to>
                                        <p:strVal val="visible"/>
                                      </p:to>
                                    </p:set>
                                    <p:anim calcmode="lin" valueType="num">
                                      <p:cBhvr>
                                        <p:cTn id="2593" dur="1000" fill="hold"/>
                                        <p:tgtEl>
                                          <p:spTgt spid="20969"/>
                                        </p:tgtEl>
                                        <p:attrNameLst>
                                          <p:attrName>ppt_w</p:attrName>
                                        </p:attrNameLst>
                                      </p:cBhvr>
                                      <p:tavLst>
                                        <p:tav tm="0">
                                          <p:val>
                                            <p:strVal val="#ppt_w*0.05"/>
                                          </p:val>
                                        </p:tav>
                                        <p:tav tm="100000">
                                          <p:val>
                                            <p:strVal val="#ppt_w"/>
                                          </p:val>
                                        </p:tav>
                                      </p:tavLst>
                                    </p:anim>
                                    <p:anim calcmode="lin" valueType="num">
                                      <p:cBhvr>
                                        <p:cTn id="2594" dur="1000" fill="hold"/>
                                        <p:tgtEl>
                                          <p:spTgt spid="20969"/>
                                        </p:tgtEl>
                                        <p:attrNameLst>
                                          <p:attrName>ppt_h</p:attrName>
                                        </p:attrNameLst>
                                      </p:cBhvr>
                                      <p:tavLst>
                                        <p:tav tm="0">
                                          <p:val>
                                            <p:strVal val="#ppt_h"/>
                                          </p:val>
                                        </p:tav>
                                        <p:tav tm="100000">
                                          <p:val>
                                            <p:strVal val="#ppt_h"/>
                                          </p:val>
                                        </p:tav>
                                      </p:tavLst>
                                    </p:anim>
                                    <p:anim calcmode="lin" valueType="num">
                                      <p:cBhvr>
                                        <p:cTn id="2595" dur="1000" fill="hold"/>
                                        <p:tgtEl>
                                          <p:spTgt spid="20969"/>
                                        </p:tgtEl>
                                        <p:attrNameLst>
                                          <p:attrName>ppt_x</p:attrName>
                                        </p:attrNameLst>
                                      </p:cBhvr>
                                      <p:tavLst>
                                        <p:tav tm="0">
                                          <p:val>
                                            <p:strVal val="#ppt_x-.2"/>
                                          </p:val>
                                        </p:tav>
                                        <p:tav tm="100000">
                                          <p:val>
                                            <p:strVal val="#ppt_x"/>
                                          </p:val>
                                        </p:tav>
                                      </p:tavLst>
                                    </p:anim>
                                    <p:anim calcmode="lin" valueType="num">
                                      <p:cBhvr>
                                        <p:cTn id="2596" dur="1000" fill="hold"/>
                                        <p:tgtEl>
                                          <p:spTgt spid="20969"/>
                                        </p:tgtEl>
                                        <p:attrNameLst>
                                          <p:attrName>ppt_y</p:attrName>
                                        </p:attrNameLst>
                                      </p:cBhvr>
                                      <p:tavLst>
                                        <p:tav tm="0">
                                          <p:val>
                                            <p:strVal val="#ppt_y"/>
                                          </p:val>
                                        </p:tav>
                                        <p:tav tm="100000">
                                          <p:val>
                                            <p:strVal val="#ppt_y"/>
                                          </p:val>
                                        </p:tav>
                                      </p:tavLst>
                                    </p:anim>
                                    <p:animEffect transition="in" filter="fade">
                                      <p:cBhvr>
                                        <p:cTn id="2597" dur="1000"/>
                                        <p:tgtEl>
                                          <p:spTgt spid="20969"/>
                                        </p:tgtEl>
                                      </p:cBhvr>
                                    </p:animEffect>
                                  </p:childTnLst>
                                </p:cTn>
                              </p:par>
                              <p:par>
                                <p:cTn id="2598" presetID="0" presetClass="path" presetSubtype="0" accel="50000" decel="50000" fill="hold" grpId="2" nodeType="withEffect">
                                  <p:stCondLst>
                                    <p:cond delay="0"/>
                                  </p:stCondLst>
                                  <p:childTnLst>
                                    <p:animMotion origin="layout" path="M 2.22222E-6 -3.33333E-6 L -0.43403 1.02014 " pathEditMode="relative" rAng="0" ptsTypes="AA">
                                      <p:cBhvr>
                                        <p:cTn id="2599" dur="100" fill="hold"/>
                                        <p:tgtEl>
                                          <p:spTgt spid="20969"/>
                                        </p:tgtEl>
                                        <p:attrNameLst>
                                          <p:attrName>ppt_x</p:attrName>
                                          <p:attrName>ppt_y</p:attrName>
                                        </p:attrNameLst>
                                      </p:cBhvr>
                                      <p:rCtr x="-217" y="510"/>
                                    </p:animMotion>
                                  </p:childTnLst>
                                </p:cTn>
                              </p:par>
                            </p:childTnLst>
                          </p:cTn>
                        </p:par>
                        <p:par>
                          <p:cTn id="2600" fill="hold">
                            <p:stCondLst>
                              <p:cond delay="1000"/>
                            </p:stCondLst>
                            <p:childTnLst>
                              <p:par>
                                <p:cTn id="2601" presetID="54" presetClass="exit" presetSubtype="0" decel="100000" fill="hold" grpId="1" nodeType="afterEffect">
                                  <p:stCondLst>
                                    <p:cond delay="4000"/>
                                  </p:stCondLst>
                                  <p:childTnLst>
                                    <p:anim calcmode="lin" valueType="num">
                                      <p:cBhvr>
                                        <p:cTn id="2602" dur="1000"/>
                                        <p:tgtEl>
                                          <p:spTgt spid="20969"/>
                                        </p:tgtEl>
                                        <p:attrNameLst>
                                          <p:attrName>ppt_w</p:attrName>
                                        </p:attrNameLst>
                                      </p:cBhvr>
                                      <p:tavLst>
                                        <p:tav tm="0">
                                          <p:val>
                                            <p:strVal val="ppt_w"/>
                                          </p:val>
                                        </p:tav>
                                        <p:tav tm="100000">
                                          <p:val>
                                            <p:strVal val="ppt_w*0.05"/>
                                          </p:val>
                                        </p:tav>
                                      </p:tavLst>
                                    </p:anim>
                                    <p:anim calcmode="lin" valueType="num">
                                      <p:cBhvr>
                                        <p:cTn id="2603" dur="1000"/>
                                        <p:tgtEl>
                                          <p:spTgt spid="20969"/>
                                        </p:tgtEl>
                                        <p:attrNameLst>
                                          <p:attrName>ppt_h</p:attrName>
                                        </p:attrNameLst>
                                      </p:cBhvr>
                                      <p:tavLst>
                                        <p:tav tm="0">
                                          <p:val>
                                            <p:strVal val="ppt_h"/>
                                          </p:val>
                                        </p:tav>
                                        <p:tav tm="100000">
                                          <p:val>
                                            <p:strVal val="ppt_h"/>
                                          </p:val>
                                        </p:tav>
                                      </p:tavLst>
                                    </p:anim>
                                    <p:anim calcmode="lin" valueType="num">
                                      <p:cBhvr>
                                        <p:cTn id="2604" dur="1000"/>
                                        <p:tgtEl>
                                          <p:spTgt spid="20969"/>
                                        </p:tgtEl>
                                        <p:attrNameLst>
                                          <p:attrName>ppt_x</p:attrName>
                                        </p:attrNameLst>
                                      </p:cBhvr>
                                      <p:tavLst>
                                        <p:tav tm="0">
                                          <p:val>
                                            <p:strVal val="ppt_x"/>
                                          </p:val>
                                        </p:tav>
                                        <p:tav tm="100000">
                                          <p:val>
                                            <p:strVal val="ppt_x-.2"/>
                                          </p:val>
                                        </p:tav>
                                      </p:tavLst>
                                    </p:anim>
                                    <p:anim calcmode="lin" valueType="num">
                                      <p:cBhvr>
                                        <p:cTn id="2605" dur="1000"/>
                                        <p:tgtEl>
                                          <p:spTgt spid="20969"/>
                                        </p:tgtEl>
                                        <p:attrNameLst>
                                          <p:attrName>ppt_y</p:attrName>
                                        </p:attrNameLst>
                                      </p:cBhvr>
                                      <p:tavLst>
                                        <p:tav tm="0">
                                          <p:val>
                                            <p:strVal val="ppt_y"/>
                                          </p:val>
                                        </p:tav>
                                        <p:tav tm="100000">
                                          <p:val>
                                            <p:strVal val="ppt_y"/>
                                          </p:val>
                                        </p:tav>
                                      </p:tavLst>
                                    </p:anim>
                                    <p:animEffect transition="out" filter="fade">
                                      <p:cBhvr>
                                        <p:cTn id="2606" dur="1000"/>
                                        <p:tgtEl>
                                          <p:spTgt spid="20969"/>
                                        </p:tgtEl>
                                      </p:cBhvr>
                                    </p:animEffect>
                                    <p:set>
                                      <p:cBhvr>
                                        <p:cTn id="2607" dur="1" fill="hold">
                                          <p:stCondLst>
                                            <p:cond delay="999"/>
                                          </p:stCondLst>
                                        </p:cTn>
                                        <p:tgtEl>
                                          <p:spTgt spid="20969"/>
                                        </p:tgtEl>
                                        <p:attrNameLst>
                                          <p:attrName>style.visibility</p:attrName>
                                        </p:attrNameLst>
                                      </p:cBhvr>
                                      <p:to>
                                        <p:strVal val="hidden"/>
                                      </p:to>
                                    </p:set>
                                  </p:childTnLst>
                                </p:cTn>
                              </p:par>
                            </p:childTnLst>
                          </p:cTn>
                        </p:par>
                      </p:childTnLst>
                    </p:cTn>
                  </p:par>
                </p:childTnLst>
              </p:cTn>
              <p:nextCondLst>
                <p:cond evt="onClick" delay="0">
                  <p:tgtEl>
                    <p:spTgt spid="20537"/>
                  </p:tgtEl>
                </p:cond>
              </p:nextCondLst>
            </p:seq>
            <p:seq concurrent="1" nextAc="seek">
              <p:cTn id="2608" restart="whenNotActive" fill="hold" evtFilter="cancelBubble" nodeType="interactiveSeq">
                <p:stCondLst>
                  <p:cond evt="onClick" delay="0">
                    <p:tgtEl>
                      <p:spTgt spid="20690"/>
                    </p:tgtEl>
                  </p:cond>
                </p:stCondLst>
                <p:endSync evt="end" delay="0">
                  <p:rtn val="all"/>
                </p:endSync>
                <p:childTnLst>
                  <p:par>
                    <p:cTn id="2609" fill="hold">
                      <p:stCondLst>
                        <p:cond delay="0"/>
                      </p:stCondLst>
                      <p:childTnLst>
                        <p:par>
                          <p:cTn id="2610" fill="hold">
                            <p:stCondLst>
                              <p:cond delay="0"/>
                            </p:stCondLst>
                            <p:childTnLst>
                              <p:par>
                                <p:cTn id="2611" presetID="54" presetClass="entr" presetSubtype="0" accel="100000" fill="hold" grpId="0" nodeType="clickEffect">
                                  <p:stCondLst>
                                    <p:cond delay="0"/>
                                  </p:stCondLst>
                                  <p:childTnLst>
                                    <p:set>
                                      <p:cBhvr>
                                        <p:cTn id="2612" dur="1" fill="hold">
                                          <p:stCondLst>
                                            <p:cond delay="0"/>
                                          </p:stCondLst>
                                        </p:cTn>
                                        <p:tgtEl>
                                          <p:spTgt spid="21016"/>
                                        </p:tgtEl>
                                        <p:attrNameLst>
                                          <p:attrName>style.visibility</p:attrName>
                                        </p:attrNameLst>
                                      </p:cBhvr>
                                      <p:to>
                                        <p:strVal val="visible"/>
                                      </p:to>
                                    </p:set>
                                    <p:anim calcmode="lin" valueType="num">
                                      <p:cBhvr>
                                        <p:cTn id="2613" dur="1000" fill="hold"/>
                                        <p:tgtEl>
                                          <p:spTgt spid="21016"/>
                                        </p:tgtEl>
                                        <p:attrNameLst>
                                          <p:attrName>ppt_w</p:attrName>
                                        </p:attrNameLst>
                                      </p:cBhvr>
                                      <p:tavLst>
                                        <p:tav tm="0">
                                          <p:val>
                                            <p:strVal val="#ppt_w*0.05"/>
                                          </p:val>
                                        </p:tav>
                                        <p:tav tm="100000">
                                          <p:val>
                                            <p:strVal val="#ppt_w"/>
                                          </p:val>
                                        </p:tav>
                                      </p:tavLst>
                                    </p:anim>
                                    <p:anim calcmode="lin" valueType="num">
                                      <p:cBhvr>
                                        <p:cTn id="2614" dur="1000" fill="hold"/>
                                        <p:tgtEl>
                                          <p:spTgt spid="21016"/>
                                        </p:tgtEl>
                                        <p:attrNameLst>
                                          <p:attrName>ppt_h</p:attrName>
                                        </p:attrNameLst>
                                      </p:cBhvr>
                                      <p:tavLst>
                                        <p:tav tm="0">
                                          <p:val>
                                            <p:strVal val="#ppt_h"/>
                                          </p:val>
                                        </p:tav>
                                        <p:tav tm="100000">
                                          <p:val>
                                            <p:strVal val="#ppt_h"/>
                                          </p:val>
                                        </p:tav>
                                      </p:tavLst>
                                    </p:anim>
                                    <p:anim calcmode="lin" valueType="num">
                                      <p:cBhvr>
                                        <p:cTn id="2615" dur="1000" fill="hold"/>
                                        <p:tgtEl>
                                          <p:spTgt spid="21016"/>
                                        </p:tgtEl>
                                        <p:attrNameLst>
                                          <p:attrName>ppt_x</p:attrName>
                                        </p:attrNameLst>
                                      </p:cBhvr>
                                      <p:tavLst>
                                        <p:tav tm="0">
                                          <p:val>
                                            <p:strVal val="#ppt_x-.2"/>
                                          </p:val>
                                        </p:tav>
                                        <p:tav tm="100000">
                                          <p:val>
                                            <p:strVal val="#ppt_x"/>
                                          </p:val>
                                        </p:tav>
                                      </p:tavLst>
                                    </p:anim>
                                    <p:anim calcmode="lin" valueType="num">
                                      <p:cBhvr>
                                        <p:cTn id="2616" dur="1000" fill="hold"/>
                                        <p:tgtEl>
                                          <p:spTgt spid="21016"/>
                                        </p:tgtEl>
                                        <p:attrNameLst>
                                          <p:attrName>ppt_y</p:attrName>
                                        </p:attrNameLst>
                                      </p:cBhvr>
                                      <p:tavLst>
                                        <p:tav tm="0">
                                          <p:val>
                                            <p:strVal val="#ppt_y"/>
                                          </p:val>
                                        </p:tav>
                                        <p:tav tm="100000">
                                          <p:val>
                                            <p:strVal val="#ppt_y"/>
                                          </p:val>
                                        </p:tav>
                                      </p:tavLst>
                                    </p:anim>
                                    <p:animEffect transition="in" filter="fade">
                                      <p:cBhvr>
                                        <p:cTn id="2617" dur="1000"/>
                                        <p:tgtEl>
                                          <p:spTgt spid="21016"/>
                                        </p:tgtEl>
                                      </p:cBhvr>
                                    </p:animEffect>
                                  </p:childTnLst>
                                </p:cTn>
                              </p:par>
                              <p:par>
                                <p:cTn id="2618" presetID="0" presetClass="path" presetSubtype="0" accel="50000" decel="50000" fill="hold" grpId="2" nodeType="withEffect">
                                  <p:stCondLst>
                                    <p:cond delay="0"/>
                                  </p:stCondLst>
                                  <p:childTnLst>
                                    <p:animMotion origin="layout" path="M -3.05556E-6 -4.07407E-6 L 1.32726 0.75301 " pathEditMode="relative" rAng="0" ptsTypes="AA">
                                      <p:cBhvr>
                                        <p:cTn id="2619" dur="100" fill="hold"/>
                                        <p:tgtEl>
                                          <p:spTgt spid="21016"/>
                                        </p:tgtEl>
                                        <p:attrNameLst>
                                          <p:attrName>ppt_x</p:attrName>
                                          <p:attrName>ppt_y</p:attrName>
                                        </p:attrNameLst>
                                      </p:cBhvr>
                                      <p:rCtr x="664" y="376"/>
                                    </p:animMotion>
                                  </p:childTnLst>
                                </p:cTn>
                              </p:par>
                            </p:childTnLst>
                          </p:cTn>
                        </p:par>
                        <p:par>
                          <p:cTn id="2620" fill="hold">
                            <p:stCondLst>
                              <p:cond delay="1000"/>
                            </p:stCondLst>
                            <p:childTnLst>
                              <p:par>
                                <p:cTn id="2621" presetID="54" presetClass="exit" presetSubtype="0" decel="100000" fill="hold" grpId="1" nodeType="afterEffect">
                                  <p:stCondLst>
                                    <p:cond delay="4000"/>
                                  </p:stCondLst>
                                  <p:childTnLst>
                                    <p:anim calcmode="lin" valueType="num">
                                      <p:cBhvr>
                                        <p:cTn id="2622" dur="1000"/>
                                        <p:tgtEl>
                                          <p:spTgt spid="21016"/>
                                        </p:tgtEl>
                                        <p:attrNameLst>
                                          <p:attrName>ppt_w</p:attrName>
                                        </p:attrNameLst>
                                      </p:cBhvr>
                                      <p:tavLst>
                                        <p:tav tm="0">
                                          <p:val>
                                            <p:strVal val="ppt_w"/>
                                          </p:val>
                                        </p:tav>
                                        <p:tav tm="100000">
                                          <p:val>
                                            <p:strVal val="ppt_w*0.05"/>
                                          </p:val>
                                        </p:tav>
                                      </p:tavLst>
                                    </p:anim>
                                    <p:anim calcmode="lin" valueType="num">
                                      <p:cBhvr>
                                        <p:cTn id="2623" dur="1000"/>
                                        <p:tgtEl>
                                          <p:spTgt spid="21016"/>
                                        </p:tgtEl>
                                        <p:attrNameLst>
                                          <p:attrName>ppt_h</p:attrName>
                                        </p:attrNameLst>
                                      </p:cBhvr>
                                      <p:tavLst>
                                        <p:tav tm="0">
                                          <p:val>
                                            <p:strVal val="ppt_h"/>
                                          </p:val>
                                        </p:tav>
                                        <p:tav tm="100000">
                                          <p:val>
                                            <p:strVal val="ppt_h"/>
                                          </p:val>
                                        </p:tav>
                                      </p:tavLst>
                                    </p:anim>
                                    <p:anim calcmode="lin" valueType="num">
                                      <p:cBhvr>
                                        <p:cTn id="2624" dur="1000"/>
                                        <p:tgtEl>
                                          <p:spTgt spid="21016"/>
                                        </p:tgtEl>
                                        <p:attrNameLst>
                                          <p:attrName>ppt_x</p:attrName>
                                        </p:attrNameLst>
                                      </p:cBhvr>
                                      <p:tavLst>
                                        <p:tav tm="0">
                                          <p:val>
                                            <p:strVal val="ppt_x"/>
                                          </p:val>
                                        </p:tav>
                                        <p:tav tm="100000">
                                          <p:val>
                                            <p:strVal val="ppt_x-.2"/>
                                          </p:val>
                                        </p:tav>
                                      </p:tavLst>
                                    </p:anim>
                                    <p:anim calcmode="lin" valueType="num">
                                      <p:cBhvr>
                                        <p:cTn id="2625" dur="1000"/>
                                        <p:tgtEl>
                                          <p:spTgt spid="21016"/>
                                        </p:tgtEl>
                                        <p:attrNameLst>
                                          <p:attrName>ppt_y</p:attrName>
                                        </p:attrNameLst>
                                      </p:cBhvr>
                                      <p:tavLst>
                                        <p:tav tm="0">
                                          <p:val>
                                            <p:strVal val="ppt_y"/>
                                          </p:val>
                                        </p:tav>
                                        <p:tav tm="100000">
                                          <p:val>
                                            <p:strVal val="ppt_y"/>
                                          </p:val>
                                        </p:tav>
                                      </p:tavLst>
                                    </p:anim>
                                    <p:animEffect transition="out" filter="fade">
                                      <p:cBhvr>
                                        <p:cTn id="2626" dur="1000"/>
                                        <p:tgtEl>
                                          <p:spTgt spid="21016"/>
                                        </p:tgtEl>
                                      </p:cBhvr>
                                    </p:animEffect>
                                    <p:set>
                                      <p:cBhvr>
                                        <p:cTn id="2627" dur="1" fill="hold">
                                          <p:stCondLst>
                                            <p:cond delay="999"/>
                                          </p:stCondLst>
                                        </p:cTn>
                                        <p:tgtEl>
                                          <p:spTgt spid="21016"/>
                                        </p:tgtEl>
                                        <p:attrNameLst>
                                          <p:attrName>style.visibility</p:attrName>
                                        </p:attrNameLst>
                                      </p:cBhvr>
                                      <p:to>
                                        <p:strVal val="hidden"/>
                                      </p:to>
                                    </p:set>
                                  </p:childTnLst>
                                </p:cTn>
                              </p:par>
                            </p:childTnLst>
                          </p:cTn>
                        </p:par>
                      </p:childTnLst>
                    </p:cTn>
                  </p:par>
                </p:childTnLst>
              </p:cTn>
              <p:nextCondLst>
                <p:cond evt="onClick" delay="0">
                  <p:tgtEl>
                    <p:spTgt spid="20690"/>
                  </p:tgtEl>
                </p:cond>
              </p:nextCondLst>
            </p:seq>
            <p:seq concurrent="1" nextAc="seek">
              <p:cTn id="2628" restart="whenNotActive" fill="hold" evtFilter="cancelBubble" nodeType="interactiveSeq">
                <p:stCondLst>
                  <p:cond evt="onClick" delay="0">
                    <p:tgtEl>
                      <p:spTgt spid="20587"/>
                    </p:tgtEl>
                  </p:cond>
                </p:stCondLst>
                <p:endSync evt="end" delay="0">
                  <p:rtn val="all"/>
                </p:endSync>
                <p:childTnLst>
                  <p:par>
                    <p:cTn id="2629" fill="hold">
                      <p:stCondLst>
                        <p:cond delay="0"/>
                      </p:stCondLst>
                      <p:childTnLst>
                        <p:par>
                          <p:cTn id="2630" fill="hold">
                            <p:stCondLst>
                              <p:cond delay="0"/>
                            </p:stCondLst>
                            <p:childTnLst>
                              <p:par>
                                <p:cTn id="2631" presetID="54" presetClass="entr" presetSubtype="0" accel="100000" fill="hold" grpId="0" nodeType="clickEffect">
                                  <p:stCondLst>
                                    <p:cond delay="0"/>
                                  </p:stCondLst>
                                  <p:childTnLst>
                                    <p:set>
                                      <p:cBhvr>
                                        <p:cTn id="2632" dur="1" fill="hold">
                                          <p:stCondLst>
                                            <p:cond delay="0"/>
                                          </p:stCondLst>
                                        </p:cTn>
                                        <p:tgtEl>
                                          <p:spTgt spid="20965"/>
                                        </p:tgtEl>
                                        <p:attrNameLst>
                                          <p:attrName>style.visibility</p:attrName>
                                        </p:attrNameLst>
                                      </p:cBhvr>
                                      <p:to>
                                        <p:strVal val="visible"/>
                                      </p:to>
                                    </p:set>
                                    <p:anim calcmode="lin" valueType="num">
                                      <p:cBhvr>
                                        <p:cTn id="2633" dur="1000" fill="hold"/>
                                        <p:tgtEl>
                                          <p:spTgt spid="20965"/>
                                        </p:tgtEl>
                                        <p:attrNameLst>
                                          <p:attrName>ppt_w</p:attrName>
                                        </p:attrNameLst>
                                      </p:cBhvr>
                                      <p:tavLst>
                                        <p:tav tm="0">
                                          <p:val>
                                            <p:strVal val="#ppt_w*0.05"/>
                                          </p:val>
                                        </p:tav>
                                        <p:tav tm="100000">
                                          <p:val>
                                            <p:strVal val="#ppt_w"/>
                                          </p:val>
                                        </p:tav>
                                      </p:tavLst>
                                    </p:anim>
                                    <p:anim calcmode="lin" valueType="num">
                                      <p:cBhvr>
                                        <p:cTn id="2634" dur="1000" fill="hold"/>
                                        <p:tgtEl>
                                          <p:spTgt spid="20965"/>
                                        </p:tgtEl>
                                        <p:attrNameLst>
                                          <p:attrName>ppt_h</p:attrName>
                                        </p:attrNameLst>
                                      </p:cBhvr>
                                      <p:tavLst>
                                        <p:tav tm="0">
                                          <p:val>
                                            <p:strVal val="#ppt_h"/>
                                          </p:val>
                                        </p:tav>
                                        <p:tav tm="100000">
                                          <p:val>
                                            <p:strVal val="#ppt_h"/>
                                          </p:val>
                                        </p:tav>
                                      </p:tavLst>
                                    </p:anim>
                                    <p:anim calcmode="lin" valueType="num">
                                      <p:cBhvr>
                                        <p:cTn id="2635" dur="1000" fill="hold"/>
                                        <p:tgtEl>
                                          <p:spTgt spid="20965"/>
                                        </p:tgtEl>
                                        <p:attrNameLst>
                                          <p:attrName>ppt_x</p:attrName>
                                        </p:attrNameLst>
                                      </p:cBhvr>
                                      <p:tavLst>
                                        <p:tav tm="0">
                                          <p:val>
                                            <p:strVal val="#ppt_x-.2"/>
                                          </p:val>
                                        </p:tav>
                                        <p:tav tm="100000">
                                          <p:val>
                                            <p:strVal val="#ppt_x"/>
                                          </p:val>
                                        </p:tav>
                                      </p:tavLst>
                                    </p:anim>
                                    <p:anim calcmode="lin" valueType="num">
                                      <p:cBhvr>
                                        <p:cTn id="2636" dur="1000" fill="hold"/>
                                        <p:tgtEl>
                                          <p:spTgt spid="20965"/>
                                        </p:tgtEl>
                                        <p:attrNameLst>
                                          <p:attrName>ppt_y</p:attrName>
                                        </p:attrNameLst>
                                      </p:cBhvr>
                                      <p:tavLst>
                                        <p:tav tm="0">
                                          <p:val>
                                            <p:strVal val="#ppt_y"/>
                                          </p:val>
                                        </p:tav>
                                        <p:tav tm="100000">
                                          <p:val>
                                            <p:strVal val="#ppt_y"/>
                                          </p:val>
                                        </p:tav>
                                      </p:tavLst>
                                    </p:anim>
                                    <p:animEffect transition="in" filter="fade">
                                      <p:cBhvr>
                                        <p:cTn id="2637" dur="1000"/>
                                        <p:tgtEl>
                                          <p:spTgt spid="20965"/>
                                        </p:tgtEl>
                                      </p:cBhvr>
                                    </p:animEffect>
                                  </p:childTnLst>
                                </p:cTn>
                              </p:par>
                              <p:par>
                                <p:cTn id="2638" presetID="0" presetClass="path" presetSubtype="0" accel="50000" decel="50000" fill="hold" grpId="2" nodeType="withEffect">
                                  <p:stCondLst>
                                    <p:cond delay="0"/>
                                  </p:stCondLst>
                                  <p:childTnLst>
                                    <p:animMotion origin="layout" path="M -3.33333E-6 -4.07407E-6 L 0.97709 0.75301 " pathEditMode="relative" rAng="0" ptsTypes="AA">
                                      <p:cBhvr>
                                        <p:cTn id="2639" dur="100" fill="hold"/>
                                        <p:tgtEl>
                                          <p:spTgt spid="20965"/>
                                        </p:tgtEl>
                                        <p:attrNameLst>
                                          <p:attrName>ppt_x</p:attrName>
                                          <p:attrName>ppt_y</p:attrName>
                                        </p:attrNameLst>
                                      </p:cBhvr>
                                      <p:rCtr x="489" y="376"/>
                                    </p:animMotion>
                                  </p:childTnLst>
                                </p:cTn>
                              </p:par>
                            </p:childTnLst>
                          </p:cTn>
                        </p:par>
                        <p:par>
                          <p:cTn id="2640" fill="hold">
                            <p:stCondLst>
                              <p:cond delay="1000"/>
                            </p:stCondLst>
                            <p:childTnLst>
                              <p:par>
                                <p:cTn id="2641" presetID="54" presetClass="exit" presetSubtype="0" decel="100000" fill="hold" grpId="1" nodeType="afterEffect">
                                  <p:stCondLst>
                                    <p:cond delay="4000"/>
                                  </p:stCondLst>
                                  <p:childTnLst>
                                    <p:anim calcmode="lin" valueType="num">
                                      <p:cBhvr>
                                        <p:cTn id="2642" dur="1000"/>
                                        <p:tgtEl>
                                          <p:spTgt spid="20965"/>
                                        </p:tgtEl>
                                        <p:attrNameLst>
                                          <p:attrName>ppt_w</p:attrName>
                                        </p:attrNameLst>
                                      </p:cBhvr>
                                      <p:tavLst>
                                        <p:tav tm="0">
                                          <p:val>
                                            <p:strVal val="ppt_w"/>
                                          </p:val>
                                        </p:tav>
                                        <p:tav tm="100000">
                                          <p:val>
                                            <p:strVal val="ppt_w*0.05"/>
                                          </p:val>
                                        </p:tav>
                                      </p:tavLst>
                                    </p:anim>
                                    <p:anim calcmode="lin" valueType="num">
                                      <p:cBhvr>
                                        <p:cTn id="2643" dur="1000"/>
                                        <p:tgtEl>
                                          <p:spTgt spid="20965"/>
                                        </p:tgtEl>
                                        <p:attrNameLst>
                                          <p:attrName>ppt_h</p:attrName>
                                        </p:attrNameLst>
                                      </p:cBhvr>
                                      <p:tavLst>
                                        <p:tav tm="0">
                                          <p:val>
                                            <p:strVal val="ppt_h"/>
                                          </p:val>
                                        </p:tav>
                                        <p:tav tm="100000">
                                          <p:val>
                                            <p:strVal val="ppt_h"/>
                                          </p:val>
                                        </p:tav>
                                      </p:tavLst>
                                    </p:anim>
                                    <p:anim calcmode="lin" valueType="num">
                                      <p:cBhvr>
                                        <p:cTn id="2644" dur="1000"/>
                                        <p:tgtEl>
                                          <p:spTgt spid="20965"/>
                                        </p:tgtEl>
                                        <p:attrNameLst>
                                          <p:attrName>ppt_x</p:attrName>
                                        </p:attrNameLst>
                                      </p:cBhvr>
                                      <p:tavLst>
                                        <p:tav tm="0">
                                          <p:val>
                                            <p:strVal val="ppt_x"/>
                                          </p:val>
                                        </p:tav>
                                        <p:tav tm="100000">
                                          <p:val>
                                            <p:strVal val="ppt_x-.2"/>
                                          </p:val>
                                        </p:tav>
                                      </p:tavLst>
                                    </p:anim>
                                    <p:anim calcmode="lin" valueType="num">
                                      <p:cBhvr>
                                        <p:cTn id="2645" dur="1000"/>
                                        <p:tgtEl>
                                          <p:spTgt spid="20965"/>
                                        </p:tgtEl>
                                        <p:attrNameLst>
                                          <p:attrName>ppt_y</p:attrName>
                                        </p:attrNameLst>
                                      </p:cBhvr>
                                      <p:tavLst>
                                        <p:tav tm="0">
                                          <p:val>
                                            <p:strVal val="ppt_y"/>
                                          </p:val>
                                        </p:tav>
                                        <p:tav tm="100000">
                                          <p:val>
                                            <p:strVal val="ppt_y"/>
                                          </p:val>
                                        </p:tav>
                                      </p:tavLst>
                                    </p:anim>
                                    <p:animEffect transition="out" filter="fade">
                                      <p:cBhvr>
                                        <p:cTn id="2646" dur="1000"/>
                                        <p:tgtEl>
                                          <p:spTgt spid="20965"/>
                                        </p:tgtEl>
                                      </p:cBhvr>
                                    </p:animEffect>
                                    <p:set>
                                      <p:cBhvr>
                                        <p:cTn id="2647" dur="1" fill="hold">
                                          <p:stCondLst>
                                            <p:cond delay="999"/>
                                          </p:stCondLst>
                                        </p:cTn>
                                        <p:tgtEl>
                                          <p:spTgt spid="20965"/>
                                        </p:tgtEl>
                                        <p:attrNameLst>
                                          <p:attrName>style.visibility</p:attrName>
                                        </p:attrNameLst>
                                      </p:cBhvr>
                                      <p:to>
                                        <p:strVal val="hidden"/>
                                      </p:to>
                                    </p:set>
                                  </p:childTnLst>
                                </p:cTn>
                              </p:par>
                            </p:childTnLst>
                          </p:cTn>
                        </p:par>
                      </p:childTnLst>
                    </p:cTn>
                  </p:par>
                </p:childTnLst>
              </p:cTn>
              <p:nextCondLst>
                <p:cond evt="onClick" delay="0">
                  <p:tgtEl>
                    <p:spTgt spid="20587"/>
                  </p:tgtEl>
                </p:cond>
              </p:nextCondLst>
            </p:seq>
            <p:seq concurrent="1" nextAc="seek">
              <p:cTn id="2648" restart="whenNotActive" fill="hold" evtFilter="cancelBubble" nodeType="interactiveSeq">
                <p:stCondLst>
                  <p:cond evt="onClick" delay="0">
                    <p:tgtEl>
                      <p:spTgt spid="20588"/>
                    </p:tgtEl>
                  </p:cond>
                </p:stCondLst>
                <p:endSync evt="end" delay="0">
                  <p:rtn val="all"/>
                </p:endSync>
                <p:childTnLst>
                  <p:par>
                    <p:cTn id="2649" fill="hold">
                      <p:stCondLst>
                        <p:cond delay="0"/>
                      </p:stCondLst>
                      <p:childTnLst>
                        <p:par>
                          <p:cTn id="2650" fill="hold">
                            <p:stCondLst>
                              <p:cond delay="0"/>
                            </p:stCondLst>
                            <p:childTnLst>
                              <p:par>
                                <p:cTn id="2651" presetID="54" presetClass="entr" presetSubtype="0" accel="100000" fill="hold" grpId="0" nodeType="clickEffect">
                                  <p:stCondLst>
                                    <p:cond delay="0"/>
                                  </p:stCondLst>
                                  <p:childTnLst>
                                    <p:set>
                                      <p:cBhvr>
                                        <p:cTn id="2652" dur="1" fill="hold">
                                          <p:stCondLst>
                                            <p:cond delay="0"/>
                                          </p:stCondLst>
                                        </p:cTn>
                                        <p:tgtEl>
                                          <p:spTgt spid="20964"/>
                                        </p:tgtEl>
                                        <p:attrNameLst>
                                          <p:attrName>style.visibility</p:attrName>
                                        </p:attrNameLst>
                                      </p:cBhvr>
                                      <p:to>
                                        <p:strVal val="visible"/>
                                      </p:to>
                                    </p:set>
                                    <p:anim calcmode="lin" valueType="num">
                                      <p:cBhvr>
                                        <p:cTn id="2653" dur="1000" fill="hold"/>
                                        <p:tgtEl>
                                          <p:spTgt spid="20964"/>
                                        </p:tgtEl>
                                        <p:attrNameLst>
                                          <p:attrName>ppt_w</p:attrName>
                                        </p:attrNameLst>
                                      </p:cBhvr>
                                      <p:tavLst>
                                        <p:tav tm="0">
                                          <p:val>
                                            <p:strVal val="#ppt_w*0.05"/>
                                          </p:val>
                                        </p:tav>
                                        <p:tav tm="100000">
                                          <p:val>
                                            <p:strVal val="#ppt_w"/>
                                          </p:val>
                                        </p:tav>
                                      </p:tavLst>
                                    </p:anim>
                                    <p:anim calcmode="lin" valueType="num">
                                      <p:cBhvr>
                                        <p:cTn id="2654" dur="1000" fill="hold"/>
                                        <p:tgtEl>
                                          <p:spTgt spid="20964"/>
                                        </p:tgtEl>
                                        <p:attrNameLst>
                                          <p:attrName>ppt_h</p:attrName>
                                        </p:attrNameLst>
                                      </p:cBhvr>
                                      <p:tavLst>
                                        <p:tav tm="0">
                                          <p:val>
                                            <p:strVal val="#ppt_h"/>
                                          </p:val>
                                        </p:tav>
                                        <p:tav tm="100000">
                                          <p:val>
                                            <p:strVal val="#ppt_h"/>
                                          </p:val>
                                        </p:tav>
                                      </p:tavLst>
                                    </p:anim>
                                    <p:anim calcmode="lin" valueType="num">
                                      <p:cBhvr>
                                        <p:cTn id="2655" dur="1000" fill="hold"/>
                                        <p:tgtEl>
                                          <p:spTgt spid="20964"/>
                                        </p:tgtEl>
                                        <p:attrNameLst>
                                          <p:attrName>ppt_x</p:attrName>
                                        </p:attrNameLst>
                                      </p:cBhvr>
                                      <p:tavLst>
                                        <p:tav tm="0">
                                          <p:val>
                                            <p:strVal val="#ppt_x-.2"/>
                                          </p:val>
                                        </p:tav>
                                        <p:tav tm="100000">
                                          <p:val>
                                            <p:strVal val="#ppt_x"/>
                                          </p:val>
                                        </p:tav>
                                      </p:tavLst>
                                    </p:anim>
                                    <p:anim calcmode="lin" valueType="num">
                                      <p:cBhvr>
                                        <p:cTn id="2656" dur="1000" fill="hold"/>
                                        <p:tgtEl>
                                          <p:spTgt spid="20964"/>
                                        </p:tgtEl>
                                        <p:attrNameLst>
                                          <p:attrName>ppt_y</p:attrName>
                                        </p:attrNameLst>
                                      </p:cBhvr>
                                      <p:tavLst>
                                        <p:tav tm="0">
                                          <p:val>
                                            <p:strVal val="#ppt_y"/>
                                          </p:val>
                                        </p:tav>
                                        <p:tav tm="100000">
                                          <p:val>
                                            <p:strVal val="#ppt_y"/>
                                          </p:val>
                                        </p:tav>
                                      </p:tavLst>
                                    </p:anim>
                                    <p:animEffect transition="in" filter="fade">
                                      <p:cBhvr>
                                        <p:cTn id="2657" dur="1000"/>
                                        <p:tgtEl>
                                          <p:spTgt spid="20964"/>
                                        </p:tgtEl>
                                      </p:cBhvr>
                                    </p:animEffect>
                                  </p:childTnLst>
                                </p:cTn>
                              </p:par>
                              <p:par>
                                <p:cTn id="2658" presetID="0" presetClass="path" presetSubtype="0" accel="50000" decel="50000" fill="hold" grpId="2" nodeType="withEffect">
                                  <p:stCondLst>
                                    <p:cond delay="0"/>
                                  </p:stCondLst>
                                  <p:childTnLst>
                                    <p:animMotion origin="layout" path="M 2.5E-6 -2.96296E-6 L 0.68489 0.77523 " pathEditMode="relative" rAng="0" ptsTypes="AA">
                                      <p:cBhvr>
                                        <p:cTn id="2659" dur="100" fill="hold"/>
                                        <p:tgtEl>
                                          <p:spTgt spid="20964"/>
                                        </p:tgtEl>
                                        <p:attrNameLst>
                                          <p:attrName>ppt_x</p:attrName>
                                          <p:attrName>ppt_y</p:attrName>
                                        </p:attrNameLst>
                                      </p:cBhvr>
                                      <p:rCtr x="342" y="387"/>
                                    </p:animMotion>
                                  </p:childTnLst>
                                </p:cTn>
                              </p:par>
                            </p:childTnLst>
                          </p:cTn>
                        </p:par>
                        <p:par>
                          <p:cTn id="2660" fill="hold">
                            <p:stCondLst>
                              <p:cond delay="1000"/>
                            </p:stCondLst>
                            <p:childTnLst>
                              <p:par>
                                <p:cTn id="2661" presetID="54" presetClass="exit" presetSubtype="0" decel="100000" fill="hold" grpId="1" nodeType="afterEffect">
                                  <p:stCondLst>
                                    <p:cond delay="4000"/>
                                  </p:stCondLst>
                                  <p:childTnLst>
                                    <p:anim calcmode="lin" valueType="num">
                                      <p:cBhvr>
                                        <p:cTn id="2662" dur="1000"/>
                                        <p:tgtEl>
                                          <p:spTgt spid="20964"/>
                                        </p:tgtEl>
                                        <p:attrNameLst>
                                          <p:attrName>ppt_w</p:attrName>
                                        </p:attrNameLst>
                                      </p:cBhvr>
                                      <p:tavLst>
                                        <p:tav tm="0">
                                          <p:val>
                                            <p:strVal val="ppt_w"/>
                                          </p:val>
                                        </p:tav>
                                        <p:tav tm="100000">
                                          <p:val>
                                            <p:strVal val="ppt_w*0.05"/>
                                          </p:val>
                                        </p:tav>
                                      </p:tavLst>
                                    </p:anim>
                                    <p:anim calcmode="lin" valueType="num">
                                      <p:cBhvr>
                                        <p:cTn id="2663" dur="1000"/>
                                        <p:tgtEl>
                                          <p:spTgt spid="20964"/>
                                        </p:tgtEl>
                                        <p:attrNameLst>
                                          <p:attrName>ppt_h</p:attrName>
                                        </p:attrNameLst>
                                      </p:cBhvr>
                                      <p:tavLst>
                                        <p:tav tm="0">
                                          <p:val>
                                            <p:strVal val="ppt_h"/>
                                          </p:val>
                                        </p:tav>
                                        <p:tav tm="100000">
                                          <p:val>
                                            <p:strVal val="ppt_h"/>
                                          </p:val>
                                        </p:tav>
                                      </p:tavLst>
                                    </p:anim>
                                    <p:anim calcmode="lin" valueType="num">
                                      <p:cBhvr>
                                        <p:cTn id="2664" dur="1000"/>
                                        <p:tgtEl>
                                          <p:spTgt spid="20964"/>
                                        </p:tgtEl>
                                        <p:attrNameLst>
                                          <p:attrName>ppt_x</p:attrName>
                                        </p:attrNameLst>
                                      </p:cBhvr>
                                      <p:tavLst>
                                        <p:tav tm="0">
                                          <p:val>
                                            <p:strVal val="ppt_x"/>
                                          </p:val>
                                        </p:tav>
                                        <p:tav tm="100000">
                                          <p:val>
                                            <p:strVal val="ppt_x-.2"/>
                                          </p:val>
                                        </p:tav>
                                      </p:tavLst>
                                    </p:anim>
                                    <p:anim calcmode="lin" valueType="num">
                                      <p:cBhvr>
                                        <p:cTn id="2665" dur="1000"/>
                                        <p:tgtEl>
                                          <p:spTgt spid="20964"/>
                                        </p:tgtEl>
                                        <p:attrNameLst>
                                          <p:attrName>ppt_y</p:attrName>
                                        </p:attrNameLst>
                                      </p:cBhvr>
                                      <p:tavLst>
                                        <p:tav tm="0">
                                          <p:val>
                                            <p:strVal val="ppt_y"/>
                                          </p:val>
                                        </p:tav>
                                        <p:tav tm="100000">
                                          <p:val>
                                            <p:strVal val="ppt_y"/>
                                          </p:val>
                                        </p:tav>
                                      </p:tavLst>
                                    </p:anim>
                                    <p:animEffect transition="out" filter="fade">
                                      <p:cBhvr>
                                        <p:cTn id="2666" dur="1000"/>
                                        <p:tgtEl>
                                          <p:spTgt spid="20964"/>
                                        </p:tgtEl>
                                      </p:cBhvr>
                                    </p:animEffect>
                                    <p:set>
                                      <p:cBhvr>
                                        <p:cTn id="2667" dur="1" fill="hold">
                                          <p:stCondLst>
                                            <p:cond delay="999"/>
                                          </p:stCondLst>
                                        </p:cTn>
                                        <p:tgtEl>
                                          <p:spTgt spid="20964"/>
                                        </p:tgtEl>
                                        <p:attrNameLst>
                                          <p:attrName>style.visibility</p:attrName>
                                        </p:attrNameLst>
                                      </p:cBhvr>
                                      <p:to>
                                        <p:strVal val="hidden"/>
                                      </p:to>
                                    </p:set>
                                  </p:childTnLst>
                                </p:cTn>
                              </p:par>
                            </p:childTnLst>
                          </p:cTn>
                        </p:par>
                      </p:childTnLst>
                    </p:cTn>
                  </p:par>
                </p:childTnLst>
              </p:cTn>
              <p:nextCondLst>
                <p:cond evt="onClick" delay="0">
                  <p:tgtEl>
                    <p:spTgt spid="20588"/>
                  </p:tgtEl>
                </p:cond>
              </p:nextCondLst>
            </p:seq>
            <p:seq concurrent="1" nextAc="seek">
              <p:cTn id="2668" restart="whenNotActive" fill="hold" evtFilter="cancelBubble" nodeType="interactiveSeq">
                <p:stCondLst>
                  <p:cond evt="onClick" delay="0">
                    <p:tgtEl>
                      <p:spTgt spid="20535"/>
                    </p:tgtEl>
                  </p:cond>
                </p:stCondLst>
                <p:endSync evt="end" delay="0">
                  <p:rtn val="all"/>
                </p:endSync>
                <p:childTnLst>
                  <p:par>
                    <p:cTn id="2669" fill="hold">
                      <p:stCondLst>
                        <p:cond delay="0"/>
                      </p:stCondLst>
                      <p:childTnLst>
                        <p:par>
                          <p:cTn id="2670" fill="hold">
                            <p:stCondLst>
                              <p:cond delay="0"/>
                            </p:stCondLst>
                            <p:childTnLst>
                              <p:par>
                                <p:cTn id="2671" presetID="54" presetClass="entr" presetSubtype="0" accel="100000" fill="hold" grpId="0" nodeType="clickEffect">
                                  <p:stCondLst>
                                    <p:cond delay="0"/>
                                  </p:stCondLst>
                                  <p:childTnLst>
                                    <p:set>
                                      <p:cBhvr>
                                        <p:cTn id="2672" dur="1" fill="hold">
                                          <p:stCondLst>
                                            <p:cond delay="0"/>
                                          </p:stCondLst>
                                        </p:cTn>
                                        <p:tgtEl>
                                          <p:spTgt spid="20955"/>
                                        </p:tgtEl>
                                        <p:attrNameLst>
                                          <p:attrName>style.visibility</p:attrName>
                                        </p:attrNameLst>
                                      </p:cBhvr>
                                      <p:to>
                                        <p:strVal val="visible"/>
                                      </p:to>
                                    </p:set>
                                    <p:anim calcmode="lin" valueType="num">
                                      <p:cBhvr>
                                        <p:cTn id="2673" dur="1000" fill="hold"/>
                                        <p:tgtEl>
                                          <p:spTgt spid="20955"/>
                                        </p:tgtEl>
                                        <p:attrNameLst>
                                          <p:attrName>ppt_w</p:attrName>
                                        </p:attrNameLst>
                                      </p:cBhvr>
                                      <p:tavLst>
                                        <p:tav tm="0">
                                          <p:val>
                                            <p:strVal val="#ppt_w*0.05"/>
                                          </p:val>
                                        </p:tav>
                                        <p:tav tm="100000">
                                          <p:val>
                                            <p:strVal val="#ppt_w"/>
                                          </p:val>
                                        </p:tav>
                                      </p:tavLst>
                                    </p:anim>
                                    <p:anim calcmode="lin" valueType="num">
                                      <p:cBhvr>
                                        <p:cTn id="2674" dur="1000" fill="hold"/>
                                        <p:tgtEl>
                                          <p:spTgt spid="20955"/>
                                        </p:tgtEl>
                                        <p:attrNameLst>
                                          <p:attrName>ppt_h</p:attrName>
                                        </p:attrNameLst>
                                      </p:cBhvr>
                                      <p:tavLst>
                                        <p:tav tm="0">
                                          <p:val>
                                            <p:strVal val="#ppt_h"/>
                                          </p:val>
                                        </p:tav>
                                        <p:tav tm="100000">
                                          <p:val>
                                            <p:strVal val="#ppt_h"/>
                                          </p:val>
                                        </p:tav>
                                      </p:tavLst>
                                    </p:anim>
                                    <p:anim calcmode="lin" valueType="num">
                                      <p:cBhvr>
                                        <p:cTn id="2675" dur="1000" fill="hold"/>
                                        <p:tgtEl>
                                          <p:spTgt spid="20955"/>
                                        </p:tgtEl>
                                        <p:attrNameLst>
                                          <p:attrName>ppt_x</p:attrName>
                                        </p:attrNameLst>
                                      </p:cBhvr>
                                      <p:tavLst>
                                        <p:tav tm="0">
                                          <p:val>
                                            <p:strVal val="#ppt_x-.2"/>
                                          </p:val>
                                        </p:tav>
                                        <p:tav tm="100000">
                                          <p:val>
                                            <p:strVal val="#ppt_x"/>
                                          </p:val>
                                        </p:tav>
                                      </p:tavLst>
                                    </p:anim>
                                    <p:anim calcmode="lin" valueType="num">
                                      <p:cBhvr>
                                        <p:cTn id="2676" dur="1000" fill="hold"/>
                                        <p:tgtEl>
                                          <p:spTgt spid="20955"/>
                                        </p:tgtEl>
                                        <p:attrNameLst>
                                          <p:attrName>ppt_y</p:attrName>
                                        </p:attrNameLst>
                                      </p:cBhvr>
                                      <p:tavLst>
                                        <p:tav tm="0">
                                          <p:val>
                                            <p:strVal val="#ppt_y"/>
                                          </p:val>
                                        </p:tav>
                                        <p:tav tm="100000">
                                          <p:val>
                                            <p:strVal val="#ppt_y"/>
                                          </p:val>
                                        </p:tav>
                                      </p:tavLst>
                                    </p:anim>
                                    <p:animEffect transition="in" filter="fade">
                                      <p:cBhvr>
                                        <p:cTn id="2677" dur="1000"/>
                                        <p:tgtEl>
                                          <p:spTgt spid="20955"/>
                                        </p:tgtEl>
                                      </p:cBhvr>
                                    </p:animEffect>
                                  </p:childTnLst>
                                </p:cTn>
                              </p:par>
                              <p:par>
                                <p:cTn id="2678" presetID="0" presetClass="path" presetSubtype="0" accel="50000" decel="50000" fill="hold" grpId="2" nodeType="withEffect">
                                  <p:stCondLst>
                                    <p:cond delay="0"/>
                                  </p:stCondLst>
                                  <p:childTnLst>
                                    <p:animMotion origin="layout" path="M -1.38889E-6 -4.07407E-6 L 0.40122 0.7419 " pathEditMode="relative" rAng="0" ptsTypes="AA">
                                      <p:cBhvr>
                                        <p:cTn id="2679" dur="100" fill="hold"/>
                                        <p:tgtEl>
                                          <p:spTgt spid="20955"/>
                                        </p:tgtEl>
                                        <p:attrNameLst>
                                          <p:attrName>ppt_x</p:attrName>
                                          <p:attrName>ppt_y</p:attrName>
                                        </p:attrNameLst>
                                      </p:cBhvr>
                                      <p:rCtr x="201" y="371"/>
                                    </p:animMotion>
                                  </p:childTnLst>
                                </p:cTn>
                              </p:par>
                            </p:childTnLst>
                          </p:cTn>
                        </p:par>
                        <p:par>
                          <p:cTn id="2680" fill="hold">
                            <p:stCondLst>
                              <p:cond delay="1000"/>
                            </p:stCondLst>
                            <p:childTnLst>
                              <p:par>
                                <p:cTn id="2681" presetID="54" presetClass="exit" presetSubtype="0" decel="100000" fill="hold" grpId="1" nodeType="afterEffect">
                                  <p:stCondLst>
                                    <p:cond delay="4000"/>
                                  </p:stCondLst>
                                  <p:childTnLst>
                                    <p:anim calcmode="lin" valueType="num">
                                      <p:cBhvr>
                                        <p:cTn id="2682" dur="1000"/>
                                        <p:tgtEl>
                                          <p:spTgt spid="20955"/>
                                        </p:tgtEl>
                                        <p:attrNameLst>
                                          <p:attrName>ppt_w</p:attrName>
                                        </p:attrNameLst>
                                      </p:cBhvr>
                                      <p:tavLst>
                                        <p:tav tm="0">
                                          <p:val>
                                            <p:strVal val="ppt_w"/>
                                          </p:val>
                                        </p:tav>
                                        <p:tav tm="100000">
                                          <p:val>
                                            <p:strVal val="ppt_w*0.05"/>
                                          </p:val>
                                        </p:tav>
                                      </p:tavLst>
                                    </p:anim>
                                    <p:anim calcmode="lin" valueType="num">
                                      <p:cBhvr>
                                        <p:cTn id="2683" dur="1000"/>
                                        <p:tgtEl>
                                          <p:spTgt spid="20955"/>
                                        </p:tgtEl>
                                        <p:attrNameLst>
                                          <p:attrName>ppt_h</p:attrName>
                                        </p:attrNameLst>
                                      </p:cBhvr>
                                      <p:tavLst>
                                        <p:tav tm="0">
                                          <p:val>
                                            <p:strVal val="ppt_h"/>
                                          </p:val>
                                        </p:tav>
                                        <p:tav tm="100000">
                                          <p:val>
                                            <p:strVal val="ppt_h"/>
                                          </p:val>
                                        </p:tav>
                                      </p:tavLst>
                                    </p:anim>
                                    <p:anim calcmode="lin" valueType="num">
                                      <p:cBhvr>
                                        <p:cTn id="2684" dur="1000"/>
                                        <p:tgtEl>
                                          <p:spTgt spid="20955"/>
                                        </p:tgtEl>
                                        <p:attrNameLst>
                                          <p:attrName>ppt_x</p:attrName>
                                        </p:attrNameLst>
                                      </p:cBhvr>
                                      <p:tavLst>
                                        <p:tav tm="0">
                                          <p:val>
                                            <p:strVal val="ppt_x"/>
                                          </p:val>
                                        </p:tav>
                                        <p:tav tm="100000">
                                          <p:val>
                                            <p:strVal val="ppt_x-.2"/>
                                          </p:val>
                                        </p:tav>
                                      </p:tavLst>
                                    </p:anim>
                                    <p:anim calcmode="lin" valueType="num">
                                      <p:cBhvr>
                                        <p:cTn id="2685" dur="1000"/>
                                        <p:tgtEl>
                                          <p:spTgt spid="20955"/>
                                        </p:tgtEl>
                                        <p:attrNameLst>
                                          <p:attrName>ppt_y</p:attrName>
                                        </p:attrNameLst>
                                      </p:cBhvr>
                                      <p:tavLst>
                                        <p:tav tm="0">
                                          <p:val>
                                            <p:strVal val="ppt_y"/>
                                          </p:val>
                                        </p:tav>
                                        <p:tav tm="100000">
                                          <p:val>
                                            <p:strVal val="ppt_y"/>
                                          </p:val>
                                        </p:tav>
                                      </p:tavLst>
                                    </p:anim>
                                    <p:animEffect transition="out" filter="fade">
                                      <p:cBhvr>
                                        <p:cTn id="2686" dur="1000"/>
                                        <p:tgtEl>
                                          <p:spTgt spid="20955"/>
                                        </p:tgtEl>
                                      </p:cBhvr>
                                    </p:animEffect>
                                    <p:set>
                                      <p:cBhvr>
                                        <p:cTn id="2687" dur="1" fill="hold">
                                          <p:stCondLst>
                                            <p:cond delay="999"/>
                                          </p:stCondLst>
                                        </p:cTn>
                                        <p:tgtEl>
                                          <p:spTgt spid="20955"/>
                                        </p:tgtEl>
                                        <p:attrNameLst>
                                          <p:attrName>style.visibility</p:attrName>
                                        </p:attrNameLst>
                                      </p:cBhvr>
                                      <p:to>
                                        <p:strVal val="hidden"/>
                                      </p:to>
                                    </p:set>
                                  </p:childTnLst>
                                </p:cTn>
                              </p:par>
                            </p:childTnLst>
                          </p:cTn>
                        </p:par>
                      </p:childTnLst>
                    </p:cTn>
                  </p:par>
                </p:childTnLst>
              </p:cTn>
              <p:nextCondLst>
                <p:cond evt="onClick" delay="0">
                  <p:tgtEl>
                    <p:spTgt spid="20535"/>
                  </p:tgtEl>
                </p:cond>
              </p:nextCondLst>
            </p:seq>
            <p:seq concurrent="1" nextAc="seek">
              <p:cTn id="2688" restart="whenNotActive" fill="hold" evtFilter="cancelBubble" nodeType="interactiveSeq">
                <p:stCondLst>
                  <p:cond evt="onClick" delay="0">
                    <p:tgtEl>
                      <p:spTgt spid="20641"/>
                    </p:tgtEl>
                  </p:cond>
                </p:stCondLst>
                <p:endSync evt="end" delay="0">
                  <p:rtn val="all"/>
                </p:endSync>
                <p:childTnLst>
                  <p:par>
                    <p:cTn id="2689" fill="hold">
                      <p:stCondLst>
                        <p:cond delay="0"/>
                      </p:stCondLst>
                      <p:childTnLst>
                        <p:par>
                          <p:cTn id="2690" fill="hold">
                            <p:stCondLst>
                              <p:cond delay="0"/>
                            </p:stCondLst>
                            <p:childTnLst>
                              <p:par>
                                <p:cTn id="2691" presetID="54" presetClass="entr" presetSubtype="0" accel="100000" fill="hold" grpId="0" nodeType="clickEffect">
                                  <p:stCondLst>
                                    <p:cond delay="0"/>
                                  </p:stCondLst>
                                  <p:childTnLst>
                                    <p:set>
                                      <p:cBhvr>
                                        <p:cTn id="2692" dur="1" fill="hold">
                                          <p:stCondLst>
                                            <p:cond delay="0"/>
                                          </p:stCondLst>
                                        </p:cTn>
                                        <p:tgtEl>
                                          <p:spTgt spid="20966"/>
                                        </p:tgtEl>
                                        <p:attrNameLst>
                                          <p:attrName>style.visibility</p:attrName>
                                        </p:attrNameLst>
                                      </p:cBhvr>
                                      <p:to>
                                        <p:strVal val="visible"/>
                                      </p:to>
                                    </p:set>
                                    <p:anim calcmode="lin" valueType="num">
                                      <p:cBhvr>
                                        <p:cTn id="2693" dur="1000" fill="hold"/>
                                        <p:tgtEl>
                                          <p:spTgt spid="20966"/>
                                        </p:tgtEl>
                                        <p:attrNameLst>
                                          <p:attrName>ppt_w</p:attrName>
                                        </p:attrNameLst>
                                      </p:cBhvr>
                                      <p:tavLst>
                                        <p:tav tm="0">
                                          <p:val>
                                            <p:strVal val="#ppt_w*0.05"/>
                                          </p:val>
                                        </p:tav>
                                        <p:tav tm="100000">
                                          <p:val>
                                            <p:strVal val="#ppt_w"/>
                                          </p:val>
                                        </p:tav>
                                      </p:tavLst>
                                    </p:anim>
                                    <p:anim calcmode="lin" valueType="num">
                                      <p:cBhvr>
                                        <p:cTn id="2694" dur="1000" fill="hold"/>
                                        <p:tgtEl>
                                          <p:spTgt spid="20966"/>
                                        </p:tgtEl>
                                        <p:attrNameLst>
                                          <p:attrName>ppt_h</p:attrName>
                                        </p:attrNameLst>
                                      </p:cBhvr>
                                      <p:tavLst>
                                        <p:tav tm="0">
                                          <p:val>
                                            <p:strVal val="#ppt_h"/>
                                          </p:val>
                                        </p:tav>
                                        <p:tav tm="100000">
                                          <p:val>
                                            <p:strVal val="#ppt_h"/>
                                          </p:val>
                                        </p:tav>
                                      </p:tavLst>
                                    </p:anim>
                                    <p:anim calcmode="lin" valueType="num">
                                      <p:cBhvr>
                                        <p:cTn id="2695" dur="1000" fill="hold"/>
                                        <p:tgtEl>
                                          <p:spTgt spid="20966"/>
                                        </p:tgtEl>
                                        <p:attrNameLst>
                                          <p:attrName>ppt_x</p:attrName>
                                        </p:attrNameLst>
                                      </p:cBhvr>
                                      <p:tavLst>
                                        <p:tav tm="0">
                                          <p:val>
                                            <p:strVal val="#ppt_x-.2"/>
                                          </p:val>
                                        </p:tav>
                                        <p:tav tm="100000">
                                          <p:val>
                                            <p:strVal val="#ppt_x"/>
                                          </p:val>
                                        </p:tav>
                                      </p:tavLst>
                                    </p:anim>
                                    <p:anim calcmode="lin" valueType="num">
                                      <p:cBhvr>
                                        <p:cTn id="2696" dur="1000" fill="hold"/>
                                        <p:tgtEl>
                                          <p:spTgt spid="20966"/>
                                        </p:tgtEl>
                                        <p:attrNameLst>
                                          <p:attrName>ppt_y</p:attrName>
                                        </p:attrNameLst>
                                      </p:cBhvr>
                                      <p:tavLst>
                                        <p:tav tm="0">
                                          <p:val>
                                            <p:strVal val="#ppt_y"/>
                                          </p:val>
                                        </p:tav>
                                        <p:tav tm="100000">
                                          <p:val>
                                            <p:strVal val="#ppt_y"/>
                                          </p:val>
                                        </p:tav>
                                      </p:tavLst>
                                    </p:anim>
                                    <p:animEffect transition="in" filter="fade">
                                      <p:cBhvr>
                                        <p:cTn id="2697" dur="1000"/>
                                        <p:tgtEl>
                                          <p:spTgt spid="20966"/>
                                        </p:tgtEl>
                                      </p:cBhvr>
                                    </p:animEffect>
                                  </p:childTnLst>
                                </p:cTn>
                              </p:par>
                              <p:par>
                                <p:cTn id="2698" presetID="0" presetClass="path" presetSubtype="0" accel="50000" decel="50000" fill="hold" grpId="2" nodeType="withEffect">
                                  <p:stCondLst>
                                    <p:cond delay="0"/>
                                  </p:stCondLst>
                                  <p:childTnLst>
                                    <p:animMotion origin="layout" path="M 3.88889E-6 -2.96296E-6 L 0.10868 0.76412 " pathEditMode="relative" rAng="0" ptsTypes="AA">
                                      <p:cBhvr>
                                        <p:cTn id="2699" dur="100" fill="hold"/>
                                        <p:tgtEl>
                                          <p:spTgt spid="20966"/>
                                        </p:tgtEl>
                                        <p:attrNameLst>
                                          <p:attrName>ppt_x</p:attrName>
                                          <p:attrName>ppt_y</p:attrName>
                                        </p:attrNameLst>
                                      </p:cBhvr>
                                      <p:rCtr x="54" y="382"/>
                                    </p:animMotion>
                                  </p:childTnLst>
                                </p:cTn>
                              </p:par>
                            </p:childTnLst>
                          </p:cTn>
                        </p:par>
                        <p:par>
                          <p:cTn id="2700" fill="hold">
                            <p:stCondLst>
                              <p:cond delay="1000"/>
                            </p:stCondLst>
                            <p:childTnLst>
                              <p:par>
                                <p:cTn id="2701" presetID="54" presetClass="exit" presetSubtype="0" decel="100000" fill="hold" grpId="1" nodeType="afterEffect">
                                  <p:stCondLst>
                                    <p:cond delay="4000"/>
                                  </p:stCondLst>
                                  <p:childTnLst>
                                    <p:anim calcmode="lin" valueType="num">
                                      <p:cBhvr>
                                        <p:cTn id="2702" dur="1000"/>
                                        <p:tgtEl>
                                          <p:spTgt spid="20966"/>
                                        </p:tgtEl>
                                        <p:attrNameLst>
                                          <p:attrName>ppt_w</p:attrName>
                                        </p:attrNameLst>
                                      </p:cBhvr>
                                      <p:tavLst>
                                        <p:tav tm="0">
                                          <p:val>
                                            <p:strVal val="ppt_w"/>
                                          </p:val>
                                        </p:tav>
                                        <p:tav tm="100000">
                                          <p:val>
                                            <p:strVal val="ppt_w*0.05"/>
                                          </p:val>
                                        </p:tav>
                                      </p:tavLst>
                                    </p:anim>
                                    <p:anim calcmode="lin" valueType="num">
                                      <p:cBhvr>
                                        <p:cTn id="2703" dur="1000"/>
                                        <p:tgtEl>
                                          <p:spTgt spid="20966"/>
                                        </p:tgtEl>
                                        <p:attrNameLst>
                                          <p:attrName>ppt_h</p:attrName>
                                        </p:attrNameLst>
                                      </p:cBhvr>
                                      <p:tavLst>
                                        <p:tav tm="0">
                                          <p:val>
                                            <p:strVal val="ppt_h"/>
                                          </p:val>
                                        </p:tav>
                                        <p:tav tm="100000">
                                          <p:val>
                                            <p:strVal val="ppt_h"/>
                                          </p:val>
                                        </p:tav>
                                      </p:tavLst>
                                    </p:anim>
                                    <p:anim calcmode="lin" valueType="num">
                                      <p:cBhvr>
                                        <p:cTn id="2704" dur="1000"/>
                                        <p:tgtEl>
                                          <p:spTgt spid="20966"/>
                                        </p:tgtEl>
                                        <p:attrNameLst>
                                          <p:attrName>ppt_x</p:attrName>
                                        </p:attrNameLst>
                                      </p:cBhvr>
                                      <p:tavLst>
                                        <p:tav tm="0">
                                          <p:val>
                                            <p:strVal val="ppt_x"/>
                                          </p:val>
                                        </p:tav>
                                        <p:tav tm="100000">
                                          <p:val>
                                            <p:strVal val="ppt_x-.2"/>
                                          </p:val>
                                        </p:tav>
                                      </p:tavLst>
                                    </p:anim>
                                    <p:anim calcmode="lin" valueType="num">
                                      <p:cBhvr>
                                        <p:cTn id="2705" dur="1000"/>
                                        <p:tgtEl>
                                          <p:spTgt spid="20966"/>
                                        </p:tgtEl>
                                        <p:attrNameLst>
                                          <p:attrName>ppt_y</p:attrName>
                                        </p:attrNameLst>
                                      </p:cBhvr>
                                      <p:tavLst>
                                        <p:tav tm="0">
                                          <p:val>
                                            <p:strVal val="ppt_y"/>
                                          </p:val>
                                        </p:tav>
                                        <p:tav tm="100000">
                                          <p:val>
                                            <p:strVal val="ppt_y"/>
                                          </p:val>
                                        </p:tav>
                                      </p:tavLst>
                                    </p:anim>
                                    <p:animEffect transition="out" filter="fade">
                                      <p:cBhvr>
                                        <p:cTn id="2706" dur="1000"/>
                                        <p:tgtEl>
                                          <p:spTgt spid="20966"/>
                                        </p:tgtEl>
                                      </p:cBhvr>
                                    </p:animEffect>
                                    <p:set>
                                      <p:cBhvr>
                                        <p:cTn id="2707" dur="1" fill="hold">
                                          <p:stCondLst>
                                            <p:cond delay="999"/>
                                          </p:stCondLst>
                                        </p:cTn>
                                        <p:tgtEl>
                                          <p:spTgt spid="20966"/>
                                        </p:tgtEl>
                                        <p:attrNameLst>
                                          <p:attrName>style.visibility</p:attrName>
                                        </p:attrNameLst>
                                      </p:cBhvr>
                                      <p:to>
                                        <p:strVal val="hidden"/>
                                      </p:to>
                                    </p:set>
                                  </p:childTnLst>
                                </p:cTn>
                              </p:par>
                            </p:childTnLst>
                          </p:cTn>
                        </p:par>
                      </p:childTnLst>
                    </p:cTn>
                  </p:par>
                </p:childTnLst>
              </p:cTn>
              <p:nextCondLst>
                <p:cond evt="onClick" delay="0">
                  <p:tgtEl>
                    <p:spTgt spid="20641"/>
                  </p:tgtEl>
                </p:cond>
              </p:nextCondLst>
            </p:seq>
            <p:seq concurrent="1" nextAc="seek">
              <p:cTn id="2708" restart="whenNotActive" fill="hold" evtFilter="cancelBubble" nodeType="interactiveSeq">
                <p:stCondLst>
                  <p:cond evt="onClick" delay="0">
                    <p:tgtEl>
                      <p:spTgt spid="20536"/>
                    </p:tgtEl>
                  </p:cond>
                </p:stCondLst>
                <p:endSync evt="end" delay="0">
                  <p:rtn val="all"/>
                </p:endSync>
                <p:childTnLst>
                  <p:par>
                    <p:cTn id="2709" fill="hold">
                      <p:stCondLst>
                        <p:cond delay="0"/>
                      </p:stCondLst>
                      <p:childTnLst>
                        <p:par>
                          <p:cTn id="2710" fill="hold">
                            <p:stCondLst>
                              <p:cond delay="0"/>
                            </p:stCondLst>
                            <p:childTnLst>
                              <p:par>
                                <p:cTn id="2711" presetID="54" presetClass="entr" presetSubtype="0" accel="100000" fill="hold" grpId="0" nodeType="clickEffect">
                                  <p:stCondLst>
                                    <p:cond delay="0"/>
                                  </p:stCondLst>
                                  <p:childTnLst>
                                    <p:set>
                                      <p:cBhvr>
                                        <p:cTn id="2712" dur="1" fill="hold">
                                          <p:stCondLst>
                                            <p:cond delay="0"/>
                                          </p:stCondLst>
                                        </p:cTn>
                                        <p:tgtEl>
                                          <p:spTgt spid="20967"/>
                                        </p:tgtEl>
                                        <p:attrNameLst>
                                          <p:attrName>style.visibility</p:attrName>
                                        </p:attrNameLst>
                                      </p:cBhvr>
                                      <p:to>
                                        <p:strVal val="visible"/>
                                      </p:to>
                                    </p:set>
                                    <p:anim calcmode="lin" valueType="num">
                                      <p:cBhvr>
                                        <p:cTn id="2713" dur="1000" fill="hold"/>
                                        <p:tgtEl>
                                          <p:spTgt spid="20967"/>
                                        </p:tgtEl>
                                        <p:attrNameLst>
                                          <p:attrName>ppt_w</p:attrName>
                                        </p:attrNameLst>
                                      </p:cBhvr>
                                      <p:tavLst>
                                        <p:tav tm="0">
                                          <p:val>
                                            <p:strVal val="#ppt_w*0.05"/>
                                          </p:val>
                                        </p:tav>
                                        <p:tav tm="100000">
                                          <p:val>
                                            <p:strVal val="#ppt_w"/>
                                          </p:val>
                                        </p:tav>
                                      </p:tavLst>
                                    </p:anim>
                                    <p:anim calcmode="lin" valueType="num">
                                      <p:cBhvr>
                                        <p:cTn id="2714" dur="1000" fill="hold"/>
                                        <p:tgtEl>
                                          <p:spTgt spid="20967"/>
                                        </p:tgtEl>
                                        <p:attrNameLst>
                                          <p:attrName>ppt_h</p:attrName>
                                        </p:attrNameLst>
                                      </p:cBhvr>
                                      <p:tavLst>
                                        <p:tav tm="0">
                                          <p:val>
                                            <p:strVal val="#ppt_h"/>
                                          </p:val>
                                        </p:tav>
                                        <p:tav tm="100000">
                                          <p:val>
                                            <p:strVal val="#ppt_h"/>
                                          </p:val>
                                        </p:tav>
                                      </p:tavLst>
                                    </p:anim>
                                    <p:anim calcmode="lin" valueType="num">
                                      <p:cBhvr>
                                        <p:cTn id="2715" dur="1000" fill="hold"/>
                                        <p:tgtEl>
                                          <p:spTgt spid="20967"/>
                                        </p:tgtEl>
                                        <p:attrNameLst>
                                          <p:attrName>ppt_x</p:attrName>
                                        </p:attrNameLst>
                                      </p:cBhvr>
                                      <p:tavLst>
                                        <p:tav tm="0">
                                          <p:val>
                                            <p:strVal val="#ppt_x-.2"/>
                                          </p:val>
                                        </p:tav>
                                        <p:tav tm="100000">
                                          <p:val>
                                            <p:strVal val="#ppt_x"/>
                                          </p:val>
                                        </p:tav>
                                      </p:tavLst>
                                    </p:anim>
                                    <p:anim calcmode="lin" valueType="num">
                                      <p:cBhvr>
                                        <p:cTn id="2716" dur="1000" fill="hold"/>
                                        <p:tgtEl>
                                          <p:spTgt spid="20967"/>
                                        </p:tgtEl>
                                        <p:attrNameLst>
                                          <p:attrName>ppt_y</p:attrName>
                                        </p:attrNameLst>
                                      </p:cBhvr>
                                      <p:tavLst>
                                        <p:tav tm="0">
                                          <p:val>
                                            <p:strVal val="#ppt_y"/>
                                          </p:val>
                                        </p:tav>
                                        <p:tav tm="100000">
                                          <p:val>
                                            <p:strVal val="#ppt_y"/>
                                          </p:val>
                                        </p:tav>
                                      </p:tavLst>
                                    </p:anim>
                                    <p:animEffect transition="in" filter="fade">
                                      <p:cBhvr>
                                        <p:cTn id="2717" dur="1000"/>
                                        <p:tgtEl>
                                          <p:spTgt spid="20967"/>
                                        </p:tgtEl>
                                      </p:cBhvr>
                                    </p:animEffect>
                                  </p:childTnLst>
                                </p:cTn>
                              </p:par>
                              <p:par>
                                <p:cTn id="2718" presetID="0" presetClass="path" presetSubtype="0" accel="50000" decel="50000" fill="hold" grpId="2" nodeType="withEffect">
                                  <p:stCondLst>
                                    <p:cond delay="0"/>
                                  </p:stCondLst>
                                  <p:childTnLst>
                                    <p:animMotion origin="layout" path="M 3.05556E-6 -2.96296E-6 L -0.17518 0.75301 " pathEditMode="relative" rAng="0" ptsTypes="AA">
                                      <p:cBhvr>
                                        <p:cTn id="2719" dur="100" fill="hold"/>
                                        <p:tgtEl>
                                          <p:spTgt spid="20967"/>
                                        </p:tgtEl>
                                        <p:attrNameLst>
                                          <p:attrName>ppt_x</p:attrName>
                                          <p:attrName>ppt_y</p:attrName>
                                        </p:attrNameLst>
                                      </p:cBhvr>
                                      <p:rCtr x="-88" y="376"/>
                                    </p:animMotion>
                                  </p:childTnLst>
                                </p:cTn>
                              </p:par>
                            </p:childTnLst>
                          </p:cTn>
                        </p:par>
                        <p:par>
                          <p:cTn id="2720" fill="hold">
                            <p:stCondLst>
                              <p:cond delay="1000"/>
                            </p:stCondLst>
                            <p:childTnLst>
                              <p:par>
                                <p:cTn id="2721" presetID="54" presetClass="exit" presetSubtype="0" decel="100000" fill="hold" grpId="1" nodeType="afterEffect">
                                  <p:stCondLst>
                                    <p:cond delay="4000"/>
                                  </p:stCondLst>
                                  <p:childTnLst>
                                    <p:anim calcmode="lin" valueType="num">
                                      <p:cBhvr>
                                        <p:cTn id="2722" dur="1000"/>
                                        <p:tgtEl>
                                          <p:spTgt spid="20967"/>
                                        </p:tgtEl>
                                        <p:attrNameLst>
                                          <p:attrName>ppt_w</p:attrName>
                                        </p:attrNameLst>
                                      </p:cBhvr>
                                      <p:tavLst>
                                        <p:tav tm="0">
                                          <p:val>
                                            <p:strVal val="ppt_w"/>
                                          </p:val>
                                        </p:tav>
                                        <p:tav tm="100000">
                                          <p:val>
                                            <p:strVal val="ppt_w*0.05"/>
                                          </p:val>
                                        </p:tav>
                                      </p:tavLst>
                                    </p:anim>
                                    <p:anim calcmode="lin" valueType="num">
                                      <p:cBhvr>
                                        <p:cTn id="2723" dur="1000"/>
                                        <p:tgtEl>
                                          <p:spTgt spid="20967"/>
                                        </p:tgtEl>
                                        <p:attrNameLst>
                                          <p:attrName>ppt_h</p:attrName>
                                        </p:attrNameLst>
                                      </p:cBhvr>
                                      <p:tavLst>
                                        <p:tav tm="0">
                                          <p:val>
                                            <p:strVal val="ppt_h"/>
                                          </p:val>
                                        </p:tav>
                                        <p:tav tm="100000">
                                          <p:val>
                                            <p:strVal val="ppt_h"/>
                                          </p:val>
                                        </p:tav>
                                      </p:tavLst>
                                    </p:anim>
                                    <p:anim calcmode="lin" valueType="num">
                                      <p:cBhvr>
                                        <p:cTn id="2724" dur="1000"/>
                                        <p:tgtEl>
                                          <p:spTgt spid="20967"/>
                                        </p:tgtEl>
                                        <p:attrNameLst>
                                          <p:attrName>ppt_x</p:attrName>
                                        </p:attrNameLst>
                                      </p:cBhvr>
                                      <p:tavLst>
                                        <p:tav tm="0">
                                          <p:val>
                                            <p:strVal val="ppt_x"/>
                                          </p:val>
                                        </p:tav>
                                        <p:tav tm="100000">
                                          <p:val>
                                            <p:strVal val="ppt_x-.2"/>
                                          </p:val>
                                        </p:tav>
                                      </p:tavLst>
                                    </p:anim>
                                    <p:anim calcmode="lin" valueType="num">
                                      <p:cBhvr>
                                        <p:cTn id="2725" dur="1000"/>
                                        <p:tgtEl>
                                          <p:spTgt spid="20967"/>
                                        </p:tgtEl>
                                        <p:attrNameLst>
                                          <p:attrName>ppt_y</p:attrName>
                                        </p:attrNameLst>
                                      </p:cBhvr>
                                      <p:tavLst>
                                        <p:tav tm="0">
                                          <p:val>
                                            <p:strVal val="ppt_y"/>
                                          </p:val>
                                        </p:tav>
                                        <p:tav tm="100000">
                                          <p:val>
                                            <p:strVal val="ppt_y"/>
                                          </p:val>
                                        </p:tav>
                                      </p:tavLst>
                                    </p:anim>
                                    <p:animEffect transition="out" filter="fade">
                                      <p:cBhvr>
                                        <p:cTn id="2726" dur="1000"/>
                                        <p:tgtEl>
                                          <p:spTgt spid="20967"/>
                                        </p:tgtEl>
                                      </p:cBhvr>
                                    </p:animEffect>
                                    <p:set>
                                      <p:cBhvr>
                                        <p:cTn id="2727" dur="1" fill="hold">
                                          <p:stCondLst>
                                            <p:cond delay="999"/>
                                          </p:stCondLst>
                                        </p:cTn>
                                        <p:tgtEl>
                                          <p:spTgt spid="20967"/>
                                        </p:tgtEl>
                                        <p:attrNameLst>
                                          <p:attrName>style.visibility</p:attrName>
                                        </p:attrNameLst>
                                      </p:cBhvr>
                                      <p:to>
                                        <p:strVal val="hidden"/>
                                      </p:to>
                                    </p:set>
                                  </p:childTnLst>
                                </p:cTn>
                              </p:par>
                            </p:childTnLst>
                          </p:cTn>
                        </p:par>
                      </p:childTnLst>
                    </p:cTn>
                  </p:par>
                </p:childTnLst>
              </p:cTn>
              <p:nextCondLst>
                <p:cond evt="onClick" delay="0">
                  <p:tgtEl>
                    <p:spTgt spid="20536"/>
                  </p:tgtEl>
                </p:cond>
              </p:nextCondLst>
            </p:seq>
            <p:seq concurrent="1" nextAc="seek">
              <p:cTn id="2728" restart="whenNotActive" fill="hold" evtFilter="cancelBubble" nodeType="interactiveSeq">
                <p:stCondLst>
                  <p:cond evt="onClick" delay="0">
                    <p:tgtEl>
                      <p:spTgt spid="20580"/>
                    </p:tgtEl>
                  </p:cond>
                </p:stCondLst>
                <p:endSync evt="end" delay="0">
                  <p:rtn val="all"/>
                </p:endSync>
                <p:childTnLst>
                  <p:par>
                    <p:cTn id="2729" fill="hold">
                      <p:stCondLst>
                        <p:cond delay="0"/>
                      </p:stCondLst>
                      <p:childTnLst>
                        <p:par>
                          <p:cTn id="2730" fill="hold">
                            <p:stCondLst>
                              <p:cond delay="0"/>
                            </p:stCondLst>
                            <p:childTnLst>
                              <p:par>
                                <p:cTn id="2731" presetID="54" presetClass="entr" presetSubtype="0" accel="100000" fill="hold" grpId="0" nodeType="clickEffect">
                                  <p:stCondLst>
                                    <p:cond delay="0"/>
                                  </p:stCondLst>
                                  <p:childTnLst>
                                    <p:set>
                                      <p:cBhvr>
                                        <p:cTn id="2732" dur="1" fill="hold">
                                          <p:stCondLst>
                                            <p:cond delay="0"/>
                                          </p:stCondLst>
                                        </p:cTn>
                                        <p:tgtEl>
                                          <p:spTgt spid="20968"/>
                                        </p:tgtEl>
                                        <p:attrNameLst>
                                          <p:attrName>style.visibility</p:attrName>
                                        </p:attrNameLst>
                                      </p:cBhvr>
                                      <p:to>
                                        <p:strVal val="visible"/>
                                      </p:to>
                                    </p:set>
                                    <p:anim calcmode="lin" valueType="num">
                                      <p:cBhvr>
                                        <p:cTn id="2733" dur="1000" fill="hold"/>
                                        <p:tgtEl>
                                          <p:spTgt spid="20968"/>
                                        </p:tgtEl>
                                        <p:attrNameLst>
                                          <p:attrName>ppt_w</p:attrName>
                                        </p:attrNameLst>
                                      </p:cBhvr>
                                      <p:tavLst>
                                        <p:tav tm="0">
                                          <p:val>
                                            <p:strVal val="#ppt_w*0.05"/>
                                          </p:val>
                                        </p:tav>
                                        <p:tav tm="100000">
                                          <p:val>
                                            <p:strVal val="#ppt_w"/>
                                          </p:val>
                                        </p:tav>
                                      </p:tavLst>
                                    </p:anim>
                                    <p:anim calcmode="lin" valueType="num">
                                      <p:cBhvr>
                                        <p:cTn id="2734" dur="1000" fill="hold"/>
                                        <p:tgtEl>
                                          <p:spTgt spid="20968"/>
                                        </p:tgtEl>
                                        <p:attrNameLst>
                                          <p:attrName>ppt_h</p:attrName>
                                        </p:attrNameLst>
                                      </p:cBhvr>
                                      <p:tavLst>
                                        <p:tav tm="0">
                                          <p:val>
                                            <p:strVal val="#ppt_h"/>
                                          </p:val>
                                        </p:tav>
                                        <p:tav tm="100000">
                                          <p:val>
                                            <p:strVal val="#ppt_h"/>
                                          </p:val>
                                        </p:tav>
                                      </p:tavLst>
                                    </p:anim>
                                    <p:anim calcmode="lin" valueType="num">
                                      <p:cBhvr>
                                        <p:cTn id="2735" dur="1000" fill="hold"/>
                                        <p:tgtEl>
                                          <p:spTgt spid="20968"/>
                                        </p:tgtEl>
                                        <p:attrNameLst>
                                          <p:attrName>ppt_x</p:attrName>
                                        </p:attrNameLst>
                                      </p:cBhvr>
                                      <p:tavLst>
                                        <p:tav tm="0">
                                          <p:val>
                                            <p:strVal val="#ppt_x-.2"/>
                                          </p:val>
                                        </p:tav>
                                        <p:tav tm="100000">
                                          <p:val>
                                            <p:strVal val="#ppt_x"/>
                                          </p:val>
                                        </p:tav>
                                      </p:tavLst>
                                    </p:anim>
                                    <p:anim calcmode="lin" valueType="num">
                                      <p:cBhvr>
                                        <p:cTn id="2736" dur="1000" fill="hold"/>
                                        <p:tgtEl>
                                          <p:spTgt spid="20968"/>
                                        </p:tgtEl>
                                        <p:attrNameLst>
                                          <p:attrName>ppt_y</p:attrName>
                                        </p:attrNameLst>
                                      </p:cBhvr>
                                      <p:tavLst>
                                        <p:tav tm="0">
                                          <p:val>
                                            <p:strVal val="#ppt_y"/>
                                          </p:val>
                                        </p:tav>
                                        <p:tav tm="100000">
                                          <p:val>
                                            <p:strVal val="#ppt_y"/>
                                          </p:val>
                                        </p:tav>
                                      </p:tavLst>
                                    </p:anim>
                                    <p:animEffect transition="in" filter="fade">
                                      <p:cBhvr>
                                        <p:cTn id="2737" dur="1000"/>
                                        <p:tgtEl>
                                          <p:spTgt spid="20968"/>
                                        </p:tgtEl>
                                      </p:cBhvr>
                                    </p:animEffect>
                                  </p:childTnLst>
                                </p:cTn>
                              </p:par>
                              <p:par>
                                <p:cTn id="2738" presetID="0" presetClass="path" presetSubtype="0" accel="50000" decel="50000" fill="hold" grpId="2" nodeType="withEffect">
                                  <p:stCondLst>
                                    <p:cond delay="0"/>
                                  </p:stCondLst>
                                  <p:childTnLst>
                                    <p:animMotion origin="layout" path="M 2.22222E-6 -2.96296E-6 L -0.43403 0.75301 " pathEditMode="relative" rAng="0" ptsTypes="AA">
                                      <p:cBhvr>
                                        <p:cTn id="2739" dur="100" fill="hold"/>
                                        <p:tgtEl>
                                          <p:spTgt spid="20968"/>
                                        </p:tgtEl>
                                        <p:attrNameLst>
                                          <p:attrName>ppt_x</p:attrName>
                                          <p:attrName>ppt_y</p:attrName>
                                        </p:attrNameLst>
                                      </p:cBhvr>
                                      <p:rCtr x="-217" y="376"/>
                                    </p:animMotion>
                                  </p:childTnLst>
                                </p:cTn>
                              </p:par>
                            </p:childTnLst>
                          </p:cTn>
                        </p:par>
                        <p:par>
                          <p:cTn id="2740" fill="hold">
                            <p:stCondLst>
                              <p:cond delay="1000"/>
                            </p:stCondLst>
                            <p:childTnLst>
                              <p:par>
                                <p:cTn id="2741" presetID="54" presetClass="exit" presetSubtype="0" decel="100000" fill="hold" grpId="1" nodeType="afterEffect">
                                  <p:stCondLst>
                                    <p:cond delay="4000"/>
                                  </p:stCondLst>
                                  <p:childTnLst>
                                    <p:anim calcmode="lin" valueType="num">
                                      <p:cBhvr>
                                        <p:cTn id="2742" dur="1000"/>
                                        <p:tgtEl>
                                          <p:spTgt spid="20968"/>
                                        </p:tgtEl>
                                        <p:attrNameLst>
                                          <p:attrName>ppt_w</p:attrName>
                                        </p:attrNameLst>
                                      </p:cBhvr>
                                      <p:tavLst>
                                        <p:tav tm="0">
                                          <p:val>
                                            <p:strVal val="ppt_w"/>
                                          </p:val>
                                        </p:tav>
                                        <p:tav tm="100000">
                                          <p:val>
                                            <p:strVal val="ppt_w*0.05"/>
                                          </p:val>
                                        </p:tav>
                                      </p:tavLst>
                                    </p:anim>
                                    <p:anim calcmode="lin" valueType="num">
                                      <p:cBhvr>
                                        <p:cTn id="2743" dur="1000"/>
                                        <p:tgtEl>
                                          <p:spTgt spid="20968"/>
                                        </p:tgtEl>
                                        <p:attrNameLst>
                                          <p:attrName>ppt_h</p:attrName>
                                        </p:attrNameLst>
                                      </p:cBhvr>
                                      <p:tavLst>
                                        <p:tav tm="0">
                                          <p:val>
                                            <p:strVal val="ppt_h"/>
                                          </p:val>
                                        </p:tav>
                                        <p:tav tm="100000">
                                          <p:val>
                                            <p:strVal val="ppt_h"/>
                                          </p:val>
                                        </p:tav>
                                      </p:tavLst>
                                    </p:anim>
                                    <p:anim calcmode="lin" valueType="num">
                                      <p:cBhvr>
                                        <p:cTn id="2744" dur="1000"/>
                                        <p:tgtEl>
                                          <p:spTgt spid="20968"/>
                                        </p:tgtEl>
                                        <p:attrNameLst>
                                          <p:attrName>ppt_x</p:attrName>
                                        </p:attrNameLst>
                                      </p:cBhvr>
                                      <p:tavLst>
                                        <p:tav tm="0">
                                          <p:val>
                                            <p:strVal val="ppt_x"/>
                                          </p:val>
                                        </p:tav>
                                        <p:tav tm="100000">
                                          <p:val>
                                            <p:strVal val="ppt_x-.2"/>
                                          </p:val>
                                        </p:tav>
                                      </p:tavLst>
                                    </p:anim>
                                    <p:anim calcmode="lin" valueType="num">
                                      <p:cBhvr>
                                        <p:cTn id="2745" dur="1000"/>
                                        <p:tgtEl>
                                          <p:spTgt spid="20968"/>
                                        </p:tgtEl>
                                        <p:attrNameLst>
                                          <p:attrName>ppt_y</p:attrName>
                                        </p:attrNameLst>
                                      </p:cBhvr>
                                      <p:tavLst>
                                        <p:tav tm="0">
                                          <p:val>
                                            <p:strVal val="ppt_y"/>
                                          </p:val>
                                        </p:tav>
                                        <p:tav tm="100000">
                                          <p:val>
                                            <p:strVal val="ppt_y"/>
                                          </p:val>
                                        </p:tav>
                                      </p:tavLst>
                                    </p:anim>
                                    <p:animEffect transition="out" filter="fade">
                                      <p:cBhvr>
                                        <p:cTn id="2746" dur="1000"/>
                                        <p:tgtEl>
                                          <p:spTgt spid="20968"/>
                                        </p:tgtEl>
                                      </p:cBhvr>
                                    </p:animEffect>
                                    <p:set>
                                      <p:cBhvr>
                                        <p:cTn id="2747" dur="1" fill="hold">
                                          <p:stCondLst>
                                            <p:cond delay="999"/>
                                          </p:stCondLst>
                                        </p:cTn>
                                        <p:tgtEl>
                                          <p:spTgt spid="20968"/>
                                        </p:tgtEl>
                                        <p:attrNameLst>
                                          <p:attrName>style.visibility</p:attrName>
                                        </p:attrNameLst>
                                      </p:cBhvr>
                                      <p:to>
                                        <p:strVal val="hidden"/>
                                      </p:to>
                                    </p:set>
                                  </p:childTnLst>
                                </p:cTn>
                              </p:par>
                            </p:childTnLst>
                          </p:cTn>
                        </p:par>
                      </p:childTnLst>
                    </p:cTn>
                  </p:par>
                </p:childTnLst>
              </p:cTn>
              <p:nextCondLst>
                <p:cond evt="onClick" delay="0">
                  <p:tgtEl>
                    <p:spTgt spid="20580"/>
                  </p:tgtEl>
                </p:cond>
              </p:nextCondLst>
            </p:seq>
            <p:seq concurrent="1" nextAc="seek">
              <p:cTn id="2748" restart="whenNotActive" fill="hold" evtFilter="cancelBubble" nodeType="interactiveSeq">
                <p:stCondLst>
                  <p:cond evt="onClick" delay="0">
                    <p:tgtEl>
                      <p:spTgt spid="20639"/>
                    </p:tgtEl>
                  </p:cond>
                </p:stCondLst>
                <p:endSync evt="end" delay="0">
                  <p:rtn val="all"/>
                </p:endSync>
                <p:childTnLst>
                  <p:par>
                    <p:cTn id="2749" fill="hold">
                      <p:stCondLst>
                        <p:cond delay="0"/>
                      </p:stCondLst>
                      <p:childTnLst>
                        <p:par>
                          <p:cTn id="2750" fill="hold">
                            <p:stCondLst>
                              <p:cond delay="0"/>
                            </p:stCondLst>
                            <p:childTnLst>
                              <p:par>
                                <p:cTn id="2751" presetID="54" presetClass="entr" presetSubtype="0" accel="100000" fill="hold" grpId="0" nodeType="clickEffect">
                                  <p:stCondLst>
                                    <p:cond delay="0"/>
                                  </p:stCondLst>
                                  <p:childTnLst>
                                    <p:set>
                                      <p:cBhvr>
                                        <p:cTn id="2752" dur="1" fill="hold">
                                          <p:stCondLst>
                                            <p:cond delay="0"/>
                                          </p:stCondLst>
                                        </p:cTn>
                                        <p:tgtEl>
                                          <p:spTgt spid="20957"/>
                                        </p:tgtEl>
                                        <p:attrNameLst>
                                          <p:attrName>style.visibility</p:attrName>
                                        </p:attrNameLst>
                                      </p:cBhvr>
                                      <p:to>
                                        <p:strVal val="visible"/>
                                      </p:to>
                                    </p:set>
                                    <p:anim calcmode="lin" valueType="num">
                                      <p:cBhvr>
                                        <p:cTn id="2753" dur="1000" fill="hold"/>
                                        <p:tgtEl>
                                          <p:spTgt spid="20957"/>
                                        </p:tgtEl>
                                        <p:attrNameLst>
                                          <p:attrName>ppt_w</p:attrName>
                                        </p:attrNameLst>
                                      </p:cBhvr>
                                      <p:tavLst>
                                        <p:tav tm="0">
                                          <p:val>
                                            <p:strVal val="#ppt_w*0.05"/>
                                          </p:val>
                                        </p:tav>
                                        <p:tav tm="100000">
                                          <p:val>
                                            <p:strVal val="#ppt_w"/>
                                          </p:val>
                                        </p:tav>
                                      </p:tavLst>
                                    </p:anim>
                                    <p:anim calcmode="lin" valueType="num">
                                      <p:cBhvr>
                                        <p:cTn id="2754" dur="1000" fill="hold"/>
                                        <p:tgtEl>
                                          <p:spTgt spid="20957"/>
                                        </p:tgtEl>
                                        <p:attrNameLst>
                                          <p:attrName>ppt_h</p:attrName>
                                        </p:attrNameLst>
                                      </p:cBhvr>
                                      <p:tavLst>
                                        <p:tav tm="0">
                                          <p:val>
                                            <p:strVal val="#ppt_h"/>
                                          </p:val>
                                        </p:tav>
                                        <p:tav tm="100000">
                                          <p:val>
                                            <p:strVal val="#ppt_h"/>
                                          </p:val>
                                        </p:tav>
                                      </p:tavLst>
                                    </p:anim>
                                    <p:anim calcmode="lin" valueType="num">
                                      <p:cBhvr>
                                        <p:cTn id="2755" dur="1000" fill="hold"/>
                                        <p:tgtEl>
                                          <p:spTgt spid="20957"/>
                                        </p:tgtEl>
                                        <p:attrNameLst>
                                          <p:attrName>ppt_x</p:attrName>
                                        </p:attrNameLst>
                                      </p:cBhvr>
                                      <p:tavLst>
                                        <p:tav tm="0">
                                          <p:val>
                                            <p:strVal val="#ppt_x-.2"/>
                                          </p:val>
                                        </p:tav>
                                        <p:tav tm="100000">
                                          <p:val>
                                            <p:strVal val="#ppt_x"/>
                                          </p:val>
                                        </p:tav>
                                      </p:tavLst>
                                    </p:anim>
                                    <p:anim calcmode="lin" valueType="num">
                                      <p:cBhvr>
                                        <p:cTn id="2756" dur="1000" fill="hold"/>
                                        <p:tgtEl>
                                          <p:spTgt spid="20957"/>
                                        </p:tgtEl>
                                        <p:attrNameLst>
                                          <p:attrName>ppt_y</p:attrName>
                                        </p:attrNameLst>
                                      </p:cBhvr>
                                      <p:tavLst>
                                        <p:tav tm="0">
                                          <p:val>
                                            <p:strVal val="#ppt_y"/>
                                          </p:val>
                                        </p:tav>
                                        <p:tav tm="100000">
                                          <p:val>
                                            <p:strVal val="#ppt_y"/>
                                          </p:val>
                                        </p:tav>
                                      </p:tavLst>
                                    </p:anim>
                                    <p:animEffect transition="in" filter="fade">
                                      <p:cBhvr>
                                        <p:cTn id="2757" dur="1000"/>
                                        <p:tgtEl>
                                          <p:spTgt spid="20957"/>
                                        </p:tgtEl>
                                      </p:cBhvr>
                                    </p:animEffect>
                                  </p:childTnLst>
                                </p:cTn>
                              </p:par>
                              <p:par>
                                <p:cTn id="2758" presetID="0" presetClass="path" presetSubtype="0" accel="50000" decel="50000" fill="hold" grpId="2" nodeType="withEffect">
                                  <p:stCondLst>
                                    <p:cond delay="0"/>
                                  </p:stCondLst>
                                  <p:childTnLst>
                                    <p:animMotion origin="layout" path="M -5E-6 -3.7037E-6 L 0.97605 0.47477 " pathEditMode="relative" rAng="0" ptsTypes="AA">
                                      <p:cBhvr>
                                        <p:cTn id="2759" dur="100" fill="hold"/>
                                        <p:tgtEl>
                                          <p:spTgt spid="20957"/>
                                        </p:tgtEl>
                                        <p:attrNameLst>
                                          <p:attrName>ppt_x</p:attrName>
                                          <p:attrName>ppt_y</p:attrName>
                                        </p:attrNameLst>
                                      </p:cBhvr>
                                      <p:rCtr x="488" y="237"/>
                                    </p:animMotion>
                                  </p:childTnLst>
                                </p:cTn>
                              </p:par>
                            </p:childTnLst>
                          </p:cTn>
                        </p:par>
                        <p:par>
                          <p:cTn id="2760" fill="hold">
                            <p:stCondLst>
                              <p:cond delay="1000"/>
                            </p:stCondLst>
                            <p:childTnLst>
                              <p:par>
                                <p:cTn id="2761" presetID="54" presetClass="exit" presetSubtype="0" decel="100000" fill="hold" grpId="1" nodeType="afterEffect">
                                  <p:stCondLst>
                                    <p:cond delay="4000"/>
                                  </p:stCondLst>
                                  <p:childTnLst>
                                    <p:anim calcmode="lin" valueType="num">
                                      <p:cBhvr>
                                        <p:cTn id="2762" dur="1000"/>
                                        <p:tgtEl>
                                          <p:spTgt spid="20957"/>
                                        </p:tgtEl>
                                        <p:attrNameLst>
                                          <p:attrName>ppt_w</p:attrName>
                                        </p:attrNameLst>
                                      </p:cBhvr>
                                      <p:tavLst>
                                        <p:tav tm="0">
                                          <p:val>
                                            <p:strVal val="ppt_w"/>
                                          </p:val>
                                        </p:tav>
                                        <p:tav tm="100000">
                                          <p:val>
                                            <p:strVal val="ppt_w*0.05"/>
                                          </p:val>
                                        </p:tav>
                                      </p:tavLst>
                                    </p:anim>
                                    <p:anim calcmode="lin" valueType="num">
                                      <p:cBhvr>
                                        <p:cTn id="2763" dur="1000"/>
                                        <p:tgtEl>
                                          <p:spTgt spid="20957"/>
                                        </p:tgtEl>
                                        <p:attrNameLst>
                                          <p:attrName>ppt_h</p:attrName>
                                        </p:attrNameLst>
                                      </p:cBhvr>
                                      <p:tavLst>
                                        <p:tav tm="0">
                                          <p:val>
                                            <p:strVal val="ppt_h"/>
                                          </p:val>
                                        </p:tav>
                                        <p:tav tm="100000">
                                          <p:val>
                                            <p:strVal val="ppt_h"/>
                                          </p:val>
                                        </p:tav>
                                      </p:tavLst>
                                    </p:anim>
                                    <p:anim calcmode="lin" valueType="num">
                                      <p:cBhvr>
                                        <p:cTn id="2764" dur="1000"/>
                                        <p:tgtEl>
                                          <p:spTgt spid="20957"/>
                                        </p:tgtEl>
                                        <p:attrNameLst>
                                          <p:attrName>ppt_x</p:attrName>
                                        </p:attrNameLst>
                                      </p:cBhvr>
                                      <p:tavLst>
                                        <p:tav tm="0">
                                          <p:val>
                                            <p:strVal val="ppt_x"/>
                                          </p:val>
                                        </p:tav>
                                        <p:tav tm="100000">
                                          <p:val>
                                            <p:strVal val="ppt_x-.2"/>
                                          </p:val>
                                        </p:tav>
                                      </p:tavLst>
                                    </p:anim>
                                    <p:anim calcmode="lin" valueType="num">
                                      <p:cBhvr>
                                        <p:cTn id="2765" dur="1000"/>
                                        <p:tgtEl>
                                          <p:spTgt spid="20957"/>
                                        </p:tgtEl>
                                        <p:attrNameLst>
                                          <p:attrName>ppt_y</p:attrName>
                                        </p:attrNameLst>
                                      </p:cBhvr>
                                      <p:tavLst>
                                        <p:tav tm="0">
                                          <p:val>
                                            <p:strVal val="ppt_y"/>
                                          </p:val>
                                        </p:tav>
                                        <p:tav tm="100000">
                                          <p:val>
                                            <p:strVal val="ppt_y"/>
                                          </p:val>
                                        </p:tav>
                                      </p:tavLst>
                                    </p:anim>
                                    <p:animEffect transition="out" filter="fade">
                                      <p:cBhvr>
                                        <p:cTn id="2766" dur="1000"/>
                                        <p:tgtEl>
                                          <p:spTgt spid="20957"/>
                                        </p:tgtEl>
                                      </p:cBhvr>
                                    </p:animEffect>
                                    <p:set>
                                      <p:cBhvr>
                                        <p:cTn id="2767" dur="1" fill="hold">
                                          <p:stCondLst>
                                            <p:cond delay="999"/>
                                          </p:stCondLst>
                                        </p:cTn>
                                        <p:tgtEl>
                                          <p:spTgt spid="20957"/>
                                        </p:tgtEl>
                                        <p:attrNameLst>
                                          <p:attrName>style.visibility</p:attrName>
                                        </p:attrNameLst>
                                      </p:cBhvr>
                                      <p:to>
                                        <p:strVal val="hidden"/>
                                      </p:to>
                                    </p:set>
                                  </p:childTnLst>
                                </p:cTn>
                              </p:par>
                            </p:childTnLst>
                          </p:cTn>
                        </p:par>
                      </p:childTnLst>
                    </p:cTn>
                  </p:par>
                </p:childTnLst>
              </p:cTn>
              <p:nextCondLst>
                <p:cond evt="onClick" delay="0">
                  <p:tgtEl>
                    <p:spTgt spid="20639"/>
                  </p:tgtEl>
                </p:cond>
              </p:nextCondLst>
            </p:seq>
            <p:seq concurrent="1" nextAc="seek">
              <p:cTn id="2768" restart="whenNotActive" fill="hold" evtFilter="cancelBubble" nodeType="interactiveSeq">
                <p:stCondLst>
                  <p:cond evt="onClick" delay="0">
                    <p:tgtEl>
                      <p:spTgt spid="20666"/>
                    </p:tgtEl>
                  </p:cond>
                </p:stCondLst>
                <p:endSync evt="end" delay="0">
                  <p:rtn val="all"/>
                </p:endSync>
                <p:childTnLst>
                  <p:par>
                    <p:cTn id="2769" fill="hold">
                      <p:stCondLst>
                        <p:cond delay="0"/>
                      </p:stCondLst>
                      <p:childTnLst>
                        <p:par>
                          <p:cTn id="2770" fill="hold">
                            <p:stCondLst>
                              <p:cond delay="0"/>
                            </p:stCondLst>
                            <p:childTnLst>
                              <p:par>
                                <p:cTn id="2771" presetID="54" presetClass="entr" presetSubtype="0" accel="100000" fill="hold" grpId="0" nodeType="clickEffect">
                                  <p:stCondLst>
                                    <p:cond delay="0"/>
                                  </p:stCondLst>
                                  <p:childTnLst>
                                    <p:set>
                                      <p:cBhvr>
                                        <p:cTn id="2772" dur="1" fill="hold">
                                          <p:stCondLst>
                                            <p:cond delay="0"/>
                                          </p:stCondLst>
                                        </p:cTn>
                                        <p:tgtEl>
                                          <p:spTgt spid="20956"/>
                                        </p:tgtEl>
                                        <p:attrNameLst>
                                          <p:attrName>style.visibility</p:attrName>
                                        </p:attrNameLst>
                                      </p:cBhvr>
                                      <p:to>
                                        <p:strVal val="visible"/>
                                      </p:to>
                                    </p:set>
                                    <p:anim calcmode="lin" valueType="num">
                                      <p:cBhvr>
                                        <p:cTn id="2773" dur="1000" fill="hold"/>
                                        <p:tgtEl>
                                          <p:spTgt spid="20956"/>
                                        </p:tgtEl>
                                        <p:attrNameLst>
                                          <p:attrName>ppt_w</p:attrName>
                                        </p:attrNameLst>
                                      </p:cBhvr>
                                      <p:tavLst>
                                        <p:tav tm="0">
                                          <p:val>
                                            <p:strVal val="#ppt_w*0.05"/>
                                          </p:val>
                                        </p:tav>
                                        <p:tav tm="100000">
                                          <p:val>
                                            <p:strVal val="#ppt_w"/>
                                          </p:val>
                                        </p:tav>
                                      </p:tavLst>
                                    </p:anim>
                                    <p:anim calcmode="lin" valueType="num">
                                      <p:cBhvr>
                                        <p:cTn id="2774" dur="1000" fill="hold"/>
                                        <p:tgtEl>
                                          <p:spTgt spid="20956"/>
                                        </p:tgtEl>
                                        <p:attrNameLst>
                                          <p:attrName>ppt_h</p:attrName>
                                        </p:attrNameLst>
                                      </p:cBhvr>
                                      <p:tavLst>
                                        <p:tav tm="0">
                                          <p:val>
                                            <p:strVal val="#ppt_h"/>
                                          </p:val>
                                        </p:tav>
                                        <p:tav tm="100000">
                                          <p:val>
                                            <p:strVal val="#ppt_h"/>
                                          </p:val>
                                        </p:tav>
                                      </p:tavLst>
                                    </p:anim>
                                    <p:anim calcmode="lin" valueType="num">
                                      <p:cBhvr>
                                        <p:cTn id="2775" dur="1000" fill="hold"/>
                                        <p:tgtEl>
                                          <p:spTgt spid="20956"/>
                                        </p:tgtEl>
                                        <p:attrNameLst>
                                          <p:attrName>ppt_x</p:attrName>
                                        </p:attrNameLst>
                                      </p:cBhvr>
                                      <p:tavLst>
                                        <p:tav tm="0">
                                          <p:val>
                                            <p:strVal val="#ppt_x-.2"/>
                                          </p:val>
                                        </p:tav>
                                        <p:tav tm="100000">
                                          <p:val>
                                            <p:strVal val="#ppt_x"/>
                                          </p:val>
                                        </p:tav>
                                      </p:tavLst>
                                    </p:anim>
                                    <p:anim calcmode="lin" valueType="num">
                                      <p:cBhvr>
                                        <p:cTn id="2776" dur="1000" fill="hold"/>
                                        <p:tgtEl>
                                          <p:spTgt spid="20956"/>
                                        </p:tgtEl>
                                        <p:attrNameLst>
                                          <p:attrName>ppt_y</p:attrName>
                                        </p:attrNameLst>
                                      </p:cBhvr>
                                      <p:tavLst>
                                        <p:tav tm="0">
                                          <p:val>
                                            <p:strVal val="#ppt_y"/>
                                          </p:val>
                                        </p:tav>
                                        <p:tav tm="100000">
                                          <p:val>
                                            <p:strVal val="#ppt_y"/>
                                          </p:val>
                                        </p:tav>
                                      </p:tavLst>
                                    </p:anim>
                                    <p:animEffect transition="in" filter="fade">
                                      <p:cBhvr>
                                        <p:cTn id="2777" dur="1000"/>
                                        <p:tgtEl>
                                          <p:spTgt spid="20956"/>
                                        </p:tgtEl>
                                      </p:cBhvr>
                                    </p:animEffect>
                                  </p:childTnLst>
                                </p:cTn>
                              </p:par>
                              <p:par>
                                <p:cTn id="2778" presetID="0" presetClass="path" presetSubtype="0" accel="50000" decel="50000" fill="hold" grpId="2" nodeType="withEffect">
                                  <p:stCondLst>
                                    <p:cond delay="0"/>
                                  </p:stCondLst>
                                  <p:childTnLst>
                                    <p:animMotion origin="layout" path="M 8.33333E-7 -3.7037E-6 L 0.69219 0.48588 " pathEditMode="relative" rAng="0" ptsTypes="AA">
                                      <p:cBhvr>
                                        <p:cTn id="2779" dur="100" fill="hold"/>
                                        <p:tgtEl>
                                          <p:spTgt spid="20956"/>
                                        </p:tgtEl>
                                        <p:attrNameLst>
                                          <p:attrName>ppt_x</p:attrName>
                                          <p:attrName>ppt_y</p:attrName>
                                        </p:attrNameLst>
                                      </p:cBhvr>
                                      <p:rCtr x="346" y="243"/>
                                    </p:animMotion>
                                  </p:childTnLst>
                                </p:cTn>
                              </p:par>
                            </p:childTnLst>
                          </p:cTn>
                        </p:par>
                        <p:par>
                          <p:cTn id="2780" fill="hold">
                            <p:stCondLst>
                              <p:cond delay="1000"/>
                            </p:stCondLst>
                            <p:childTnLst>
                              <p:par>
                                <p:cTn id="2781" presetID="54" presetClass="exit" presetSubtype="0" decel="100000" fill="hold" grpId="1" nodeType="afterEffect">
                                  <p:stCondLst>
                                    <p:cond delay="4000"/>
                                  </p:stCondLst>
                                  <p:childTnLst>
                                    <p:anim calcmode="lin" valueType="num">
                                      <p:cBhvr>
                                        <p:cTn id="2782" dur="1000"/>
                                        <p:tgtEl>
                                          <p:spTgt spid="20956"/>
                                        </p:tgtEl>
                                        <p:attrNameLst>
                                          <p:attrName>ppt_w</p:attrName>
                                        </p:attrNameLst>
                                      </p:cBhvr>
                                      <p:tavLst>
                                        <p:tav tm="0">
                                          <p:val>
                                            <p:strVal val="ppt_w"/>
                                          </p:val>
                                        </p:tav>
                                        <p:tav tm="100000">
                                          <p:val>
                                            <p:strVal val="ppt_w*0.05"/>
                                          </p:val>
                                        </p:tav>
                                      </p:tavLst>
                                    </p:anim>
                                    <p:anim calcmode="lin" valueType="num">
                                      <p:cBhvr>
                                        <p:cTn id="2783" dur="1000"/>
                                        <p:tgtEl>
                                          <p:spTgt spid="20956"/>
                                        </p:tgtEl>
                                        <p:attrNameLst>
                                          <p:attrName>ppt_h</p:attrName>
                                        </p:attrNameLst>
                                      </p:cBhvr>
                                      <p:tavLst>
                                        <p:tav tm="0">
                                          <p:val>
                                            <p:strVal val="ppt_h"/>
                                          </p:val>
                                        </p:tav>
                                        <p:tav tm="100000">
                                          <p:val>
                                            <p:strVal val="ppt_h"/>
                                          </p:val>
                                        </p:tav>
                                      </p:tavLst>
                                    </p:anim>
                                    <p:anim calcmode="lin" valueType="num">
                                      <p:cBhvr>
                                        <p:cTn id="2784" dur="1000"/>
                                        <p:tgtEl>
                                          <p:spTgt spid="20956"/>
                                        </p:tgtEl>
                                        <p:attrNameLst>
                                          <p:attrName>ppt_x</p:attrName>
                                        </p:attrNameLst>
                                      </p:cBhvr>
                                      <p:tavLst>
                                        <p:tav tm="0">
                                          <p:val>
                                            <p:strVal val="ppt_x"/>
                                          </p:val>
                                        </p:tav>
                                        <p:tav tm="100000">
                                          <p:val>
                                            <p:strVal val="ppt_x-.2"/>
                                          </p:val>
                                        </p:tav>
                                      </p:tavLst>
                                    </p:anim>
                                    <p:anim calcmode="lin" valueType="num">
                                      <p:cBhvr>
                                        <p:cTn id="2785" dur="1000"/>
                                        <p:tgtEl>
                                          <p:spTgt spid="20956"/>
                                        </p:tgtEl>
                                        <p:attrNameLst>
                                          <p:attrName>ppt_y</p:attrName>
                                        </p:attrNameLst>
                                      </p:cBhvr>
                                      <p:tavLst>
                                        <p:tav tm="0">
                                          <p:val>
                                            <p:strVal val="ppt_y"/>
                                          </p:val>
                                        </p:tav>
                                        <p:tav tm="100000">
                                          <p:val>
                                            <p:strVal val="ppt_y"/>
                                          </p:val>
                                        </p:tav>
                                      </p:tavLst>
                                    </p:anim>
                                    <p:animEffect transition="out" filter="fade">
                                      <p:cBhvr>
                                        <p:cTn id="2786" dur="1000"/>
                                        <p:tgtEl>
                                          <p:spTgt spid="20956"/>
                                        </p:tgtEl>
                                      </p:cBhvr>
                                    </p:animEffect>
                                    <p:set>
                                      <p:cBhvr>
                                        <p:cTn id="2787" dur="1" fill="hold">
                                          <p:stCondLst>
                                            <p:cond delay="999"/>
                                          </p:stCondLst>
                                        </p:cTn>
                                        <p:tgtEl>
                                          <p:spTgt spid="20956"/>
                                        </p:tgtEl>
                                        <p:attrNameLst>
                                          <p:attrName>style.visibility</p:attrName>
                                        </p:attrNameLst>
                                      </p:cBhvr>
                                      <p:to>
                                        <p:strVal val="hidden"/>
                                      </p:to>
                                    </p:set>
                                  </p:childTnLst>
                                </p:cTn>
                              </p:par>
                            </p:childTnLst>
                          </p:cTn>
                        </p:par>
                      </p:childTnLst>
                    </p:cTn>
                  </p:par>
                </p:childTnLst>
              </p:cTn>
              <p:nextCondLst>
                <p:cond evt="onClick" delay="0">
                  <p:tgtEl>
                    <p:spTgt spid="20666"/>
                  </p:tgtEl>
                </p:cond>
              </p:nextCondLst>
            </p:seq>
            <p:seq concurrent="1" nextAc="seek">
              <p:cTn id="2788" restart="whenNotActive" fill="hold" evtFilter="cancelBubble" nodeType="interactiveSeq">
                <p:stCondLst>
                  <p:cond evt="onClick" delay="0">
                    <p:tgtEl>
                      <p:spTgt spid="20717"/>
                    </p:tgtEl>
                  </p:cond>
                </p:stCondLst>
                <p:endSync evt="end" delay="0">
                  <p:rtn val="all"/>
                </p:endSync>
                <p:childTnLst>
                  <p:par>
                    <p:cTn id="2789" fill="hold">
                      <p:stCondLst>
                        <p:cond delay="0"/>
                      </p:stCondLst>
                      <p:childTnLst>
                        <p:par>
                          <p:cTn id="2790" fill="hold">
                            <p:stCondLst>
                              <p:cond delay="0"/>
                            </p:stCondLst>
                            <p:childTnLst>
                              <p:par>
                                <p:cTn id="2791" presetID="54" presetClass="entr" presetSubtype="0" accel="100000" fill="hold" grpId="0" nodeType="clickEffect">
                                  <p:stCondLst>
                                    <p:cond delay="0"/>
                                  </p:stCondLst>
                                  <p:childTnLst>
                                    <p:set>
                                      <p:cBhvr>
                                        <p:cTn id="2792" dur="1" fill="hold">
                                          <p:stCondLst>
                                            <p:cond delay="0"/>
                                          </p:stCondLst>
                                        </p:cTn>
                                        <p:tgtEl>
                                          <p:spTgt spid="21023"/>
                                        </p:tgtEl>
                                        <p:attrNameLst>
                                          <p:attrName>style.visibility</p:attrName>
                                        </p:attrNameLst>
                                      </p:cBhvr>
                                      <p:to>
                                        <p:strVal val="visible"/>
                                      </p:to>
                                    </p:set>
                                    <p:anim calcmode="lin" valueType="num">
                                      <p:cBhvr>
                                        <p:cTn id="2793" dur="1000" fill="hold"/>
                                        <p:tgtEl>
                                          <p:spTgt spid="21023"/>
                                        </p:tgtEl>
                                        <p:attrNameLst>
                                          <p:attrName>ppt_w</p:attrName>
                                        </p:attrNameLst>
                                      </p:cBhvr>
                                      <p:tavLst>
                                        <p:tav tm="0">
                                          <p:val>
                                            <p:strVal val="#ppt_w*0.05"/>
                                          </p:val>
                                        </p:tav>
                                        <p:tav tm="100000">
                                          <p:val>
                                            <p:strVal val="#ppt_w"/>
                                          </p:val>
                                        </p:tav>
                                      </p:tavLst>
                                    </p:anim>
                                    <p:anim calcmode="lin" valueType="num">
                                      <p:cBhvr>
                                        <p:cTn id="2794" dur="1000" fill="hold"/>
                                        <p:tgtEl>
                                          <p:spTgt spid="21023"/>
                                        </p:tgtEl>
                                        <p:attrNameLst>
                                          <p:attrName>ppt_h</p:attrName>
                                        </p:attrNameLst>
                                      </p:cBhvr>
                                      <p:tavLst>
                                        <p:tav tm="0">
                                          <p:val>
                                            <p:strVal val="#ppt_h"/>
                                          </p:val>
                                        </p:tav>
                                        <p:tav tm="100000">
                                          <p:val>
                                            <p:strVal val="#ppt_h"/>
                                          </p:val>
                                        </p:tav>
                                      </p:tavLst>
                                    </p:anim>
                                    <p:anim calcmode="lin" valueType="num">
                                      <p:cBhvr>
                                        <p:cTn id="2795" dur="1000" fill="hold"/>
                                        <p:tgtEl>
                                          <p:spTgt spid="21023"/>
                                        </p:tgtEl>
                                        <p:attrNameLst>
                                          <p:attrName>ppt_x</p:attrName>
                                        </p:attrNameLst>
                                      </p:cBhvr>
                                      <p:tavLst>
                                        <p:tav tm="0">
                                          <p:val>
                                            <p:strVal val="#ppt_x-.2"/>
                                          </p:val>
                                        </p:tav>
                                        <p:tav tm="100000">
                                          <p:val>
                                            <p:strVal val="#ppt_x"/>
                                          </p:val>
                                        </p:tav>
                                      </p:tavLst>
                                    </p:anim>
                                    <p:anim calcmode="lin" valueType="num">
                                      <p:cBhvr>
                                        <p:cTn id="2796" dur="1000" fill="hold"/>
                                        <p:tgtEl>
                                          <p:spTgt spid="21023"/>
                                        </p:tgtEl>
                                        <p:attrNameLst>
                                          <p:attrName>ppt_y</p:attrName>
                                        </p:attrNameLst>
                                      </p:cBhvr>
                                      <p:tavLst>
                                        <p:tav tm="0">
                                          <p:val>
                                            <p:strVal val="#ppt_y"/>
                                          </p:val>
                                        </p:tav>
                                        <p:tav tm="100000">
                                          <p:val>
                                            <p:strVal val="#ppt_y"/>
                                          </p:val>
                                        </p:tav>
                                      </p:tavLst>
                                    </p:anim>
                                    <p:animEffect transition="in" filter="fade">
                                      <p:cBhvr>
                                        <p:cTn id="2797" dur="1000"/>
                                        <p:tgtEl>
                                          <p:spTgt spid="21023"/>
                                        </p:tgtEl>
                                      </p:cBhvr>
                                    </p:animEffect>
                                  </p:childTnLst>
                                </p:cTn>
                              </p:par>
                              <p:par>
                                <p:cTn id="2798" presetID="0" presetClass="path" presetSubtype="0" accel="50000" decel="50000" fill="hold" grpId="2" nodeType="withEffect">
                                  <p:stCondLst>
                                    <p:cond delay="0"/>
                                  </p:stCondLst>
                                  <p:childTnLst>
                                    <p:animMotion origin="layout" path="M -8.33333E-7 -4.44444E-6 L 1.26823 0.20764 " pathEditMode="relative" rAng="0" ptsTypes="AA">
                                      <p:cBhvr>
                                        <p:cTn id="2799" dur="100" fill="hold"/>
                                        <p:tgtEl>
                                          <p:spTgt spid="21023"/>
                                        </p:tgtEl>
                                        <p:attrNameLst>
                                          <p:attrName>ppt_x</p:attrName>
                                          <p:attrName>ppt_y</p:attrName>
                                        </p:attrNameLst>
                                      </p:cBhvr>
                                      <p:rCtr x="634" y="104"/>
                                    </p:animMotion>
                                  </p:childTnLst>
                                </p:cTn>
                              </p:par>
                            </p:childTnLst>
                          </p:cTn>
                        </p:par>
                        <p:par>
                          <p:cTn id="2800" fill="hold">
                            <p:stCondLst>
                              <p:cond delay="1000"/>
                            </p:stCondLst>
                            <p:childTnLst>
                              <p:par>
                                <p:cTn id="2801" presetID="54" presetClass="exit" presetSubtype="0" decel="100000" fill="hold" grpId="1" nodeType="afterEffect">
                                  <p:stCondLst>
                                    <p:cond delay="4000"/>
                                  </p:stCondLst>
                                  <p:childTnLst>
                                    <p:anim calcmode="lin" valueType="num">
                                      <p:cBhvr>
                                        <p:cTn id="2802" dur="1000"/>
                                        <p:tgtEl>
                                          <p:spTgt spid="21023"/>
                                        </p:tgtEl>
                                        <p:attrNameLst>
                                          <p:attrName>ppt_w</p:attrName>
                                        </p:attrNameLst>
                                      </p:cBhvr>
                                      <p:tavLst>
                                        <p:tav tm="0">
                                          <p:val>
                                            <p:strVal val="ppt_w"/>
                                          </p:val>
                                        </p:tav>
                                        <p:tav tm="100000">
                                          <p:val>
                                            <p:strVal val="ppt_w*0.05"/>
                                          </p:val>
                                        </p:tav>
                                      </p:tavLst>
                                    </p:anim>
                                    <p:anim calcmode="lin" valueType="num">
                                      <p:cBhvr>
                                        <p:cTn id="2803" dur="1000"/>
                                        <p:tgtEl>
                                          <p:spTgt spid="21023"/>
                                        </p:tgtEl>
                                        <p:attrNameLst>
                                          <p:attrName>ppt_h</p:attrName>
                                        </p:attrNameLst>
                                      </p:cBhvr>
                                      <p:tavLst>
                                        <p:tav tm="0">
                                          <p:val>
                                            <p:strVal val="ppt_h"/>
                                          </p:val>
                                        </p:tav>
                                        <p:tav tm="100000">
                                          <p:val>
                                            <p:strVal val="ppt_h"/>
                                          </p:val>
                                        </p:tav>
                                      </p:tavLst>
                                    </p:anim>
                                    <p:anim calcmode="lin" valueType="num">
                                      <p:cBhvr>
                                        <p:cTn id="2804" dur="1000"/>
                                        <p:tgtEl>
                                          <p:spTgt spid="21023"/>
                                        </p:tgtEl>
                                        <p:attrNameLst>
                                          <p:attrName>ppt_x</p:attrName>
                                        </p:attrNameLst>
                                      </p:cBhvr>
                                      <p:tavLst>
                                        <p:tav tm="0">
                                          <p:val>
                                            <p:strVal val="ppt_x"/>
                                          </p:val>
                                        </p:tav>
                                        <p:tav tm="100000">
                                          <p:val>
                                            <p:strVal val="ppt_x-.2"/>
                                          </p:val>
                                        </p:tav>
                                      </p:tavLst>
                                    </p:anim>
                                    <p:anim calcmode="lin" valueType="num">
                                      <p:cBhvr>
                                        <p:cTn id="2805" dur="1000"/>
                                        <p:tgtEl>
                                          <p:spTgt spid="21023"/>
                                        </p:tgtEl>
                                        <p:attrNameLst>
                                          <p:attrName>ppt_y</p:attrName>
                                        </p:attrNameLst>
                                      </p:cBhvr>
                                      <p:tavLst>
                                        <p:tav tm="0">
                                          <p:val>
                                            <p:strVal val="ppt_y"/>
                                          </p:val>
                                        </p:tav>
                                        <p:tav tm="100000">
                                          <p:val>
                                            <p:strVal val="ppt_y"/>
                                          </p:val>
                                        </p:tav>
                                      </p:tavLst>
                                    </p:anim>
                                    <p:animEffect transition="out" filter="fade">
                                      <p:cBhvr>
                                        <p:cTn id="2806" dur="1000"/>
                                        <p:tgtEl>
                                          <p:spTgt spid="21023"/>
                                        </p:tgtEl>
                                      </p:cBhvr>
                                    </p:animEffect>
                                    <p:set>
                                      <p:cBhvr>
                                        <p:cTn id="2807" dur="1" fill="hold">
                                          <p:stCondLst>
                                            <p:cond delay="999"/>
                                          </p:stCondLst>
                                        </p:cTn>
                                        <p:tgtEl>
                                          <p:spTgt spid="21023"/>
                                        </p:tgtEl>
                                        <p:attrNameLst>
                                          <p:attrName>style.visibility</p:attrName>
                                        </p:attrNameLst>
                                      </p:cBhvr>
                                      <p:to>
                                        <p:strVal val="hidden"/>
                                      </p:to>
                                    </p:set>
                                  </p:childTnLst>
                                </p:cTn>
                              </p:par>
                            </p:childTnLst>
                          </p:cTn>
                        </p:par>
                      </p:childTnLst>
                    </p:cTn>
                  </p:par>
                </p:childTnLst>
              </p:cTn>
              <p:nextCondLst>
                <p:cond evt="onClick" delay="0">
                  <p:tgtEl>
                    <p:spTgt spid="20717"/>
                  </p:tgtEl>
                </p:cond>
              </p:nextCondLst>
            </p:seq>
            <p:seq concurrent="1" nextAc="seek">
              <p:cTn id="2808" restart="whenNotActive" fill="hold" evtFilter="cancelBubble" nodeType="interactiveSeq">
                <p:stCondLst>
                  <p:cond evt="onClick" delay="0">
                    <p:tgtEl>
                      <p:spTgt spid="20740"/>
                    </p:tgtEl>
                  </p:cond>
                </p:stCondLst>
                <p:endSync evt="end" delay="0">
                  <p:rtn val="all"/>
                </p:endSync>
                <p:childTnLst>
                  <p:par>
                    <p:cTn id="2809" fill="hold">
                      <p:stCondLst>
                        <p:cond delay="0"/>
                      </p:stCondLst>
                      <p:childTnLst>
                        <p:par>
                          <p:cTn id="2810" fill="hold">
                            <p:stCondLst>
                              <p:cond delay="0"/>
                            </p:stCondLst>
                            <p:childTnLst>
                              <p:par>
                                <p:cTn id="2811" presetID="54" presetClass="entr" presetSubtype="0" accel="100000" fill="hold" grpId="0" nodeType="clickEffect">
                                  <p:stCondLst>
                                    <p:cond delay="0"/>
                                  </p:stCondLst>
                                  <p:childTnLst>
                                    <p:set>
                                      <p:cBhvr>
                                        <p:cTn id="2812" dur="1" fill="hold">
                                          <p:stCondLst>
                                            <p:cond delay="0"/>
                                          </p:stCondLst>
                                        </p:cTn>
                                        <p:tgtEl>
                                          <p:spTgt spid="21022"/>
                                        </p:tgtEl>
                                        <p:attrNameLst>
                                          <p:attrName>style.visibility</p:attrName>
                                        </p:attrNameLst>
                                      </p:cBhvr>
                                      <p:to>
                                        <p:strVal val="visible"/>
                                      </p:to>
                                    </p:set>
                                    <p:anim calcmode="lin" valueType="num">
                                      <p:cBhvr>
                                        <p:cTn id="2813" dur="1000" fill="hold"/>
                                        <p:tgtEl>
                                          <p:spTgt spid="21022"/>
                                        </p:tgtEl>
                                        <p:attrNameLst>
                                          <p:attrName>ppt_w</p:attrName>
                                        </p:attrNameLst>
                                      </p:cBhvr>
                                      <p:tavLst>
                                        <p:tav tm="0">
                                          <p:val>
                                            <p:strVal val="#ppt_w*0.05"/>
                                          </p:val>
                                        </p:tav>
                                        <p:tav tm="100000">
                                          <p:val>
                                            <p:strVal val="#ppt_w"/>
                                          </p:val>
                                        </p:tav>
                                      </p:tavLst>
                                    </p:anim>
                                    <p:anim calcmode="lin" valueType="num">
                                      <p:cBhvr>
                                        <p:cTn id="2814" dur="1000" fill="hold"/>
                                        <p:tgtEl>
                                          <p:spTgt spid="21022"/>
                                        </p:tgtEl>
                                        <p:attrNameLst>
                                          <p:attrName>ppt_h</p:attrName>
                                        </p:attrNameLst>
                                      </p:cBhvr>
                                      <p:tavLst>
                                        <p:tav tm="0">
                                          <p:val>
                                            <p:strVal val="#ppt_h"/>
                                          </p:val>
                                        </p:tav>
                                        <p:tav tm="100000">
                                          <p:val>
                                            <p:strVal val="#ppt_h"/>
                                          </p:val>
                                        </p:tav>
                                      </p:tavLst>
                                    </p:anim>
                                    <p:anim calcmode="lin" valueType="num">
                                      <p:cBhvr>
                                        <p:cTn id="2815" dur="1000" fill="hold"/>
                                        <p:tgtEl>
                                          <p:spTgt spid="21022"/>
                                        </p:tgtEl>
                                        <p:attrNameLst>
                                          <p:attrName>ppt_x</p:attrName>
                                        </p:attrNameLst>
                                      </p:cBhvr>
                                      <p:tavLst>
                                        <p:tav tm="0">
                                          <p:val>
                                            <p:strVal val="#ppt_x-.2"/>
                                          </p:val>
                                        </p:tav>
                                        <p:tav tm="100000">
                                          <p:val>
                                            <p:strVal val="#ppt_x"/>
                                          </p:val>
                                        </p:tav>
                                      </p:tavLst>
                                    </p:anim>
                                    <p:anim calcmode="lin" valueType="num">
                                      <p:cBhvr>
                                        <p:cTn id="2816" dur="1000" fill="hold"/>
                                        <p:tgtEl>
                                          <p:spTgt spid="21022"/>
                                        </p:tgtEl>
                                        <p:attrNameLst>
                                          <p:attrName>ppt_y</p:attrName>
                                        </p:attrNameLst>
                                      </p:cBhvr>
                                      <p:tavLst>
                                        <p:tav tm="0">
                                          <p:val>
                                            <p:strVal val="#ppt_y"/>
                                          </p:val>
                                        </p:tav>
                                        <p:tav tm="100000">
                                          <p:val>
                                            <p:strVal val="#ppt_y"/>
                                          </p:val>
                                        </p:tav>
                                      </p:tavLst>
                                    </p:anim>
                                    <p:animEffect transition="in" filter="fade">
                                      <p:cBhvr>
                                        <p:cTn id="2817" dur="1000"/>
                                        <p:tgtEl>
                                          <p:spTgt spid="21022"/>
                                        </p:tgtEl>
                                      </p:cBhvr>
                                    </p:animEffect>
                                  </p:childTnLst>
                                </p:cTn>
                              </p:par>
                              <p:par>
                                <p:cTn id="2818" presetID="0" presetClass="path" presetSubtype="0" accel="50000" decel="50000" fill="hold" grpId="2" nodeType="withEffect">
                                  <p:stCondLst>
                                    <p:cond delay="0"/>
                                  </p:stCondLst>
                                  <p:childTnLst>
                                    <p:animMotion origin="layout" path="M 1.66667E-6 -4.44444E-6 L 0.97604 0.18542 " pathEditMode="relative" rAng="0" ptsTypes="AA">
                                      <p:cBhvr>
                                        <p:cTn id="2819" dur="100" fill="hold"/>
                                        <p:tgtEl>
                                          <p:spTgt spid="21022"/>
                                        </p:tgtEl>
                                        <p:attrNameLst>
                                          <p:attrName>ppt_x</p:attrName>
                                          <p:attrName>ppt_y</p:attrName>
                                        </p:attrNameLst>
                                      </p:cBhvr>
                                      <p:rCtr x="488" y="93"/>
                                    </p:animMotion>
                                  </p:childTnLst>
                                </p:cTn>
                              </p:par>
                            </p:childTnLst>
                          </p:cTn>
                        </p:par>
                        <p:par>
                          <p:cTn id="2820" fill="hold">
                            <p:stCondLst>
                              <p:cond delay="1000"/>
                            </p:stCondLst>
                            <p:childTnLst>
                              <p:par>
                                <p:cTn id="2821" presetID="54" presetClass="exit" presetSubtype="0" decel="100000" fill="hold" grpId="1" nodeType="afterEffect">
                                  <p:stCondLst>
                                    <p:cond delay="4000"/>
                                  </p:stCondLst>
                                  <p:childTnLst>
                                    <p:anim calcmode="lin" valueType="num">
                                      <p:cBhvr>
                                        <p:cTn id="2822" dur="1000"/>
                                        <p:tgtEl>
                                          <p:spTgt spid="21022"/>
                                        </p:tgtEl>
                                        <p:attrNameLst>
                                          <p:attrName>ppt_w</p:attrName>
                                        </p:attrNameLst>
                                      </p:cBhvr>
                                      <p:tavLst>
                                        <p:tav tm="0">
                                          <p:val>
                                            <p:strVal val="ppt_w"/>
                                          </p:val>
                                        </p:tav>
                                        <p:tav tm="100000">
                                          <p:val>
                                            <p:strVal val="ppt_w*0.05"/>
                                          </p:val>
                                        </p:tav>
                                      </p:tavLst>
                                    </p:anim>
                                    <p:anim calcmode="lin" valueType="num">
                                      <p:cBhvr>
                                        <p:cTn id="2823" dur="1000"/>
                                        <p:tgtEl>
                                          <p:spTgt spid="21022"/>
                                        </p:tgtEl>
                                        <p:attrNameLst>
                                          <p:attrName>ppt_h</p:attrName>
                                        </p:attrNameLst>
                                      </p:cBhvr>
                                      <p:tavLst>
                                        <p:tav tm="0">
                                          <p:val>
                                            <p:strVal val="ppt_h"/>
                                          </p:val>
                                        </p:tav>
                                        <p:tav tm="100000">
                                          <p:val>
                                            <p:strVal val="ppt_h"/>
                                          </p:val>
                                        </p:tav>
                                      </p:tavLst>
                                    </p:anim>
                                    <p:anim calcmode="lin" valueType="num">
                                      <p:cBhvr>
                                        <p:cTn id="2824" dur="1000"/>
                                        <p:tgtEl>
                                          <p:spTgt spid="21022"/>
                                        </p:tgtEl>
                                        <p:attrNameLst>
                                          <p:attrName>ppt_x</p:attrName>
                                        </p:attrNameLst>
                                      </p:cBhvr>
                                      <p:tavLst>
                                        <p:tav tm="0">
                                          <p:val>
                                            <p:strVal val="ppt_x"/>
                                          </p:val>
                                        </p:tav>
                                        <p:tav tm="100000">
                                          <p:val>
                                            <p:strVal val="ppt_x-.2"/>
                                          </p:val>
                                        </p:tav>
                                      </p:tavLst>
                                    </p:anim>
                                    <p:anim calcmode="lin" valueType="num">
                                      <p:cBhvr>
                                        <p:cTn id="2825" dur="1000"/>
                                        <p:tgtEl>
                                          <p:spTgt spid="21022"/>
                                        </p:tgtEl>
                                        <p:attrNameLst>
                                          <p:attrName>ppt_y</p:attrName>
                                        </p:attrNameLst>
                                      </p:cBhvr>
                                      <p:tavLst>
                                        <p:tav tm="0">
                                          <p:val>
                                            <p:strVal val="ppt_y"/>
                                          </p:val>
                                        </p:tav>
                                        <p:tav tm="100000">
                                          <p:val>
                                            <p:strVal val="ppt_y"/>
                                          </p:val>
                                        </p:tav>
                                      </p:tavLst>
                                    </p:anim>
                                    <p:animEffect transition="out" filter="fade">
                                      <p:cBhvr>
                                        <p:cTn id="2826" dur="1000"/>
                                        <p:tgtEl>
                                          <p:spTgt spid="21022"/>
                                        </p:tgtEl>
                                      </p:cBhvr>
                                    </p:animEffect>
                                    <p:set>
                                      <p:cBhvr>
                                        <p:cTn id="2827" dur="1" fill="hold">
                                          <p:stCondLst>
                                            <p:cond delay="999"/>
                                          </p:stCondLst>
                                        </p:cTn>
                                        <p:tgtEl>
                                          <p:spTgt spid="21022"/>
                                        </p:tgtEl>
                                        <p:attrNameLst>
                                          <p:attrName>style.visibility</p:attrName>
                                        </p:attrNameLst>
                                      </p:cBhvr>
                                      <p:to>
                                        <p:strVal val="hidden"/>
                                      </p:to>
                                    </p:set>
                                  </p:childTnLst>
                                </p:cTn>
                              </p:par>
                            </p:childTnLst>
                          </p:cTn>
                        </p:par>
                      </p:childTnLst>
                    </p:cTn>
                  </p:par>
                </p:childTnLst>
              </p:cTn>
              <p:nextCondLst>
                <p:cond evt="onClick" delay="0">
                  <p:tgtEl>
                    <p:spTgt spid="20740"/>
                  </p:tgtEl>
                </p:cond>
              </p:nextCondLst>
            </p:seq>
            <p:seq concurrent="1" nextAc="seek">
              <p:cTn id="2828" restart="whenNotActive" fill="hold" evtFilter="cancelBubble" nodeType="interactiveSeq">
                <p:stCondLst>
                  <p:cond evt="onClick" delay="0">
                    <p:tgtEl>
                      <p:spTgt spid="20719"/>
                    </p:tgtEl>
                  </p:cond>
                </p:stCondLst>
                <p:endSync evt="end" delay="0">
                  <p:rtn val="all"/>
                </p:endSync>
                <p:childTnLst>
                  <p:par>
                    <p:cTn id="2829" fill="hold">
                      <p:stCondLst>
                        <p:cond delay="0"/>
                      </p:stCondLst>
                      <p:childTnLst>
                        <p:par>
                          <p:cTn id="2830" fill="hold">
                            <p:stCondLst>
                              <p:cond delay="0"/>
                            </p:stCondLst>
                            <p:childTnLst>
                              <p:par>
                                <p:cTn id="2831" presetID="54" presetClass="entr" presetSubtype="0" accel="100000" fill="hold" grpId="0" nodeType="clickEffect">
                                  <p:stCondLst>
                                    <p:cond delay="0"/>
                                  </p:stCondLst>
                                  <p:childTnLst>
                                    <p:set>
                                      <p:cBhvr>
                                        <p:cTn id="2832" dur="1" fill="hold">
                                          <p:stCondLst>
                                            <p:cond delay="0"/>
                                          </p:stCondLst>
                                        </p:cTn>
                                        <p:tgtEl>
                                          <p:spTgt spid="21017"/>
                                        </p:tgtEl>
                                        <p:attrNameLst>
                                          <p:attrName>style.visibility</p:attrName>
                                        </p:attrNameLst>
                                      </p:cBhvr>
                                      <p:to>
                                        <p:strVal val="visible"/>
                                      </p:to>
                                    </p:set>
                                    <p:anim calcmode="lin" valueType="num">
                                      <p:cBhvr>
                                        <p:cTn id="2833" dur="1000" fill="hold"/>
                                        <p:tgtEl>
                                          <p:spTgt spid="21017"/>
                                        </p:tgtEl>
                                        <p:attrNameLst>
                                          <p:attrName>ppt_w</p:attrName>
                                        </p:attrNameLst>
                                      </p:cBhvr>
                                      <p:tavLst>
                                        <p:tav tm="0">
                                          <p:val>
                                            <p:strVal val="#ppt_w*0.05"/>
                                          </p:val>
                                        </p:tav>
                                        <p:tav tm="100000">
                                          <p:val>
                                            <p:strVal val="#ppt_w"/>
                                          </p:val>
                                        </p:tav>
                                      </p:tavLst>
                                    </p:anim>
                                    <p:anim calcmode="lin" valueType="num">
                                      <p:cBhvr>
                                        <p:cTn id="2834" dur="1000" fill="hold"/>
                                        <p:tgtEl>
                                          <p:spTgt spid="21017"/>
                                        </p:tgtEl>
                                        <p:attrNameLst>
                                          <p:attrName>ppt_h</p:attrName>
                                        </p:attrNameLst>
                                      </p:cBhvr>
                                      <p:tavLst>
                                        <p:tav tm="0">
                                          <p:val>
                                            <p:strVal val="#ppt_h"/>
                                          </p:val>
                                        </p:tav>
                                        <p:tav tm="100000">
                                          <p:val>
                                            <p:strVal val="#ppt_h"/>
                                          </p:val>
                                        </p:tav>
                                      </p:tavLst>
                                    </p:anim>
                                    <p:anim calcmode="lin" valueType="num">
                                      <p:cBhvr>
                                        <p:cTn id="2835" dur="1000" fill="hold"/>
                                        <p:tgtEl>
                                          <p:spTgt spid="21017"/>
                                        </p:tgtEl>
                                        <p:attrNameLst>
                                          <p:attrName>ppt_x</p:attrName>
                                        </p:attrNameLst>
                                      </p:cBhvr>
                                      <p:tavLst>
                                        <p:tav tm="0">
                                          <p:val>
                                            <p:strVal val="#ppt_x-.2"/>
                                          </p:val>
                                        </p:tav>
                                        <p:tav tm="100000">
                                          <p:val>
                                            <p:strVal val="#ppt_x"/>
                                          </p:val>
                                        </p:tav>
                                      </p:tavLst>
                                    </p:anim>
                                    <p:anim calcmode="lin" valueType="num">
                                      <p:cBhvr>
                                        <p:cTn id="2836" dur="1000" fill="hold"/>
                                        <p:tgtEl>
                                          <p:spTgt spid="21017"/>
                                        </p:tgtEl>
                                        <p:attrNameLst>
                                          <p:attrName>ppt_y</p:attrName>
                                        </p:attrNameLst>
                                      </p:cBhvr>
                                      <p:tavLst>
                                        <p:tav tm="0">
                                          <p:val>
                                            <p:strVal val="#ppt_y"/>
                                          </p:val>
                                        </p:tav>
                                        <p:tav tm="100000">
                                          <p:val>
                                            <p:strVal val="#ppt_y"/>
                                          </p:val>
                                        </p:tav>
                                      </p:tavLst>
                                    </p:anim>
                                    <p:animEffect transition="in" filter="fade">
                                      <p:cBhvr>
                                        <p:cTn id="2837" dur="1000"/>
                                        <p:tgtEl>
                                          <p:spTgt spid="21017"/>
                                        </p:tgtEl>
                                      </p:cBhvr>
                                    </p:animEffect>
                                  </p:childTnLst>
                                </p:cTn>
                              </p:par>
                              <p:par>
                                <p:cTn id="2838" presetID="0" presetClass="path" presetSubtype="0" accel="50000" decel="50000" fill="hold" grpId="2" nodeType="withEffect">
                                  <p:stCondLst>
                                    <p:cond delay="0"/>
                                  </p:stCondLst>
                                  <p:childTnLst>
                                    <p:animMotion origin="layout" path="M -2.5E-6 -4.44444E-6 L 0.68386 0.21875 " pathEditMode="relative" rAng="0" ptsTypes="AA">
                                      <p:cBhvr>
                                        <p:cTn id="2839" dur="100" fill="hold"/>
                                        <p:tgtEl>
                                          <p:spTgt spid="21017"/>
                                        </p:tgtEl>
                                        <p:attrNameLst>
                                          <p:attrName>ppt_x</p:attrName>
                                          <p:attrName>ppt_y</p:attrName>
                                        </p:attrNameLst>
                                      </p:cBhvr>
                                      <p:rCtr x="342" y="109"/>
                                    </p:animMotion>
                                  </p:childTnLst>
                                </p:cTn>
                              </p:par>
                            </p:childTnLst>
                          </p:cTn>
                        </p:par>
                        <p:par>
                          <p:cTn id="2840" fill="hold">
                            <p:stCondLst>
                              <p:cond delay="1000"/>
                            </p:stCondLst>
                            <p:childTnLst>
                              <p:par>
                                <p:cTn id="2841" presetID="54" presetClass="exit" presetSubtype="0" decel="100000" fill="hold" grpId="1" nodeType="afterEffect">
                                  <p:stCondLst>
                                    <p:cond delay="4000"/>
                                  </p:stCondLst>
                                  <p:childTnLst>
                                    <p:anim calcmode="lin" valueType="num">
                                      <p:cBhvr>
                                        <p:cTn id="2842" dur="1000"/>
                                        <p:tgtEl>
                                          <p:spTgt spid="21017"/>
                                        </p:tgtEl>
                                        <p:attrNameLst>
                                          <p:attrName>ppt_w</p:attrName>
                                        </p:attrNameLst>
                                      </p:cBhvr>
                                      <p:tavLst>
                                        <p:tav tm="0">
                                          <p:val>
                                            <p:strVal val="ppt_w"/>
                                          </p:val>
                                        </p:tav>
                                        <p:tav tm="100000">
                                          <p:val>
                                            <p:strVal val="ppt_w*0.05"/>
                                          </p:val>
                                        </p:tav>
                                      </p:tavLst>
                                    </p:anim>
                                    <p:anim calcmode="lin" valueType="num">
                                      <p:cBhvr>
                                        <p:cTn id="2843" dur="1000"/>
                                        <p:tgtEl>
                                          <p:spTgt spid="21017"/>
                                        </p:tgtEl>
                                        <p:attrNameLst>
                                          <p:attrName>ppt_h</p:attrName>
                                        </p:attrNameLst>
                                      </p:cBhvr>
                                      <p:tavLst>
                                        <p:tav tm="0">
                                          <p:val>
                                            <p:strVal val="ppt_h"/>
                                          </p:val>
                                        </p:tav>
                                        <p:tav tm="100000">
                                          <p:val>
                                            <p:strVal val="ppt_h"/>
                                          </p:val>
                                        </p:tav>
                                      </p:tavLst>
                                    </p:anim>
                                    <p:anim calcmode="lin" valueType="num">
                                      <p:cBhvr>
                                        <p:cTn id="2844" dur="1000"/>
                                        <p:tgtEl>
                                          <p:spTgt spid="21017"/>
                                        </p:tgtEl>
                                        <p:attrNameLst>
                                          <p:attrName>ppt_x</p:attrName>
                                        </p:attrNameLst>
                                      </p:cBhvr>
                                      <p:tavLst>
                                        <p:tav tm="0">
                                          <p:val>
                                            <p:strVal val="ppt_x"/>
                                          </p:val>
                                        </p:tav>
                                        <p:tav tm="100000">
                                          <p:val>
                                            <p:strVal val="ppt_x-.2"/>
                                          </p:val>
                                        </p:tav>
                                      </p:tavLst>
                                    </p:anim>
                                    <p:anim calcmode="lin" valueType="num">
                                      <p:cBhvr>
                                        <p:cTn id="2845" dur="1000"/>
                                        <p:tgtEl>
                                          <p:spTgt spid="21017"/>
                                        </p:tgtEl>
                                        <p:attrNameLst>
                                          <p:attrName>ppt_y</p:attrName>
                                        </p:attrNameLst>
                                      </p:cBhvr>
                                      <p:tavLst>
                                        <p:tav tm="0">
                                          <p:val>
                                            <p:strVal val="ppt_y"/>
                                          </p:val>
                                        </p:tav>
                                        <p:tav tm="100000">
                                          <p:val>
                                            <p:strVal val="ppt_y"/>
                                          </p:val>
                                        </p:tav>
                                      </p:tavLst>
                                    </p:anim>
                                    <p:animEffect transition="out" filter="fade">
                                      <p:cBhvr>
                                        <p:cTn id="2846" dur="1000"/>
                                        <p:tgtEl>
                                          <p:spTgt spid="21017"/>
                                        </p:tgtEl>
                                      </p:cBhvr>
                                    </p:animEffect>
                                    <p:set>
                                      <p:cBhvr>
                                        <p:cTn id="2847" dur="1" fill="hold">
                                          <p:stCondLst>
                                            <p:cond delay="999"/>
                                          </p:stCondLst>
                                        </p:cTn>
                                        <p:tgtEl>
                                          <p:spTgt spid="21017"/>
                                        </p:tgtEl>
                                        <p:attrNameLst>
                                          <p:attrName>style.visibility</p:attrName>
                                        </p:attrNameLst>
                                      </p:cBhvr>
                                      <p:to>
                                        <p:strVal val="hidden"/>
                                      </p:to>
                                    </p:set>
                                  </p:childTnLst>
                                </p:cTn>
                              </p:par>
                            </p:childTnLst>
                          </p:cTn>
                        </p:par>
                      </p:childTnLst>
                    </p:cTn>
                  </p:par>
                </p:childTnLst>
              </p:cTn>
              <p:nextCondLst>
                <p:cond evt="onClick" delay="0">
                  <p:tgtEl>
                    <p:spTgt spid="20719"/>
                  </p:tgtEl>
                </p:cond>
              </p:nextCondLst>
            </p:seq>
            <p:seq concurrent="1" nextAc="seek">
              <p:cTn id="2848" restart="whenNotActive" fill="hold" evtFilter="cancelBubble" nodeType="interactiveSeq">
                <p:stCondLst>
                  <p:cond evt="onClick" delay="0">
                    <p:tgtEl>
                      <p:spTgt spid="20670"/>
                    </p:tgtEl>
                  </p:cond>
                </p:stCondLst>
                <p:endSync evt="end" delay="0">
                  <p:rtn val="all"/>
                </p:endSync>
                <p:childTnLst>
                  <p:par>
                    <p:cTn id="2849" fill="hold">
                      <p:stCondLst>
                        <p:cond delay="0"/>
                      </p:stCondLst>
                      <p:childTnLst>
                        <p:par>
                          <p:cTn id="2850" fill="hold">
                            <p:stCondLst>
                              <p:cond delay="0"/>
                            </p:stCondLst>
                            <p:childTnLst>
                              <p:par>
                                <p:cTn id="2851" presetID="54" presetClass="entr" presetSubtype="0" accel="100000" fill="hold" grpId="0" nodeType="clickEffect">
                                  <p:stCondLst>
                                    <p:cond delay="0"/>
                                  </p:stCondLst>
                                  <p:childTnLst>
                                    <p:set>
                                      <p:cBhvr>
                                        <p:cTn id="2852" dur="1" fill="hold">
                                          <p:stCondLst>
                                            <p:cond delay="0"/>
                                          </p:stCondLst>
                                        </p:cTn>
                                        <p:tgtEl>
                                          <p:spTgt spid="20961"/>
                                        </p:tgtEl>
                                        <p:attrNameLst>
                                          <p:attrName>style.visibility</p:attrName>
                                        </p:attrNameLst>
                                      </p:cBhvr>
                                      <p:to>
                                        <p:strVal val="visible"/>
                                      </p:to>
                                    </p:set>
                                    <p:anim calcmode="lin" valueType="num">
                                      <p:cBhvr>
                                        <p:cTn id="2853" dur="1000" fill="hold"/>
                                        <p:tgtEl>
                                          <p:spTgt spid="20961"/>
                                        </p:tgtEl>
                                        <p:attrNameLst>
                                          <p:attrName>ppt_w</p:attrName>
                                        </p:attrNameLst>
                                      </p:cBhvr>
                                      <p:tavLst>
                                        <p:tav tm="0">
                                          <p:val>
                                            <p:strVal val="#ppt_w*0.05"/>
                                          </p:val>
                                        </p:tav>
                                        <p:tav tm="100000">
                                          <p:val>
                                            <p:strVal val="#ppt_w"/>
                                          </p:val>
                                        </p:tav>
                                      </p:tavLst>
                                    </p:anim>
                                    <p:anim calcmode="lin" valueType="num">
                                      <p:cBhvr>
                                        <p:cTn id="2854" dur="1000" fill="hold"/>
                                        <p:tgtEl>
                                          <p:spTgt spid="20961"/>
                                        </p:tgtEl>
                                        <p:attrNameLst>
                                          <p:attrName>ppt_h</p:attrName>
                                        </p:attrNameLst>
                                      </p:cBhvr>
                                      <p:tavLst>
                                        <p:tav tm="0">
                                          <p:val>
                                            <p:strVal val="#ppt_h"/>
                                          </p:val>
                                        </p:tav>
                                        <p:tav tm="100000">
                                          <p:val>
                                            <p:strVal val="#ppt_h"/>
                                          </p:val>
                                        </p:tav>
                                      </p:tavLst>
                                    </p:anim>
                                    <p:anim calcmode="lin" valueType="num">
                                      <p:cBhvr>
                                        <p:cTn id="2855" dur="1000" fill="hold"/>
                                        <p:tgtEl>
                                          <p:spTgt spid="20961"/>
                                        </p:tgtEl>
                                        <p:attrNameLst>
                                          <p:attrName>ppt_x</p:attrName>
                                        </p:attrNameLst>
                                      </p:cBhvr>
                                      <p:tavLst>
                                        <p:tav tm="0">
                                          <p:val>
                                            <p:strVal val="#ppt_x-.2"/>
                                          </p:val>
                                        </p:tav>
                                        <p:tav tm="100000">
                                          <p:val>
                                            <p:strVal val="#ppt_x"/>
                                          </p:val>
                                        </p:tav>
                                      </p:tavLst>
                                    </p:anim>
                                    <p:anim calcmode="lin" valueType="num">
                                      <p:cBhvr>
                                        <p:cTn id="2856" dur="1000" fill="hold"/>
                                        <p:tgtEl>
                                          <p:spTgt spid="20961"/>
                                        </p:tgtEl>
                                        <p:attrNameLst>
                                          <p:attrName>ppt_y</p:attrName>
                                        </p:attrNameLst>
                                      </p:cBhvr>
                                      <p:tavLst>
                                        <p:tav tm="0">
                                          <p:val>
                                            <p:strVal val="#ppt_y"/>
                                          </p:val>
                                        </p:tav>
                                        <p:tav tm="100000">
                                          <p:val>
                                            <p:strVal val="#ppt_y"/>
                                          </p:val>
                                        </p:tav>
                                      </p:tavLst>
                                    </p:anim>
                                    <p:animEffect transition="in" filter="fade">
                                      <p:cBhvr>
                                        <p:cTn id="2857" dur="1000"/>
                                        <p:tgtEl>
                                          <p:spTgt spid="20961"/>
                                        </p:tgtEl>
                                      </p:cBhvr>
                                    </p:animEffect>
                                  </p:childTnLst>
                                </p:cTn>
                              </p:par>
                              <p:par>
                                <p:cTn id="2858" presetID="0" presetClass="path" presetSubtype="0" accel="50000" decel="50000" fill="hold" grpId="2" nodeType="withEffect">
                                  <p:stCondLst>
                                    <p:cond delay="0"/>
                                  </p:stCondLst>
                                  <p:childTnLst>
                                    <p:animMotion origin="layout" path="M 3.61111E-6 3.7037E-6 L 1.26892 -0.11505 " pathEditMode="relative" rAng="0" ptsTypes="AA">
                                      <p:cBhvr>
                                        <p:cTn id="2859" dur="100" fill="hold"/>
                                        <p:tgtEl>
                                          <p:spTgt spid="20961"/>
                                        </p:tgtEl>
                                        <p:attrNameLst>
                                          <p:attrName>ppt_x</p:attrName>
                                          <p:attrName>ppt_y</p:attrName>
                                        </p:attrNameLst>
                                      </p:cBhvr>
                                      <p:rCtr x="635" y="-58"/>
                                    </p:animMotion>
                                  </p:childTnLst>
                                </p:cTn>
                              </p:par>
                            </p:childTnLst>
                          </p:cTn>
                        </p:par>
                        <p:par>
                          <p:cTn id="2860" fill="hold">
                            <p:stCondLst>
                              <p:cond delay="1000"/>
                            </p:stCondLst>
                            <p:childTnLst>
                              <p:par>
                                <p:cTn id="2861" presetID="54" presetClass="exit" presetSubtype="0" decel="100000" fill="hold" grpId="1" nodeType="afterEffect">
                                  <p:stCondLst>
                                    <p:cond delay="4000"/>
                                  </p:stCondLst>
                                  <p:childTnLst>
                                    <p:anim calcmode="lin" valueType="num">
                                      <p:cBhvr>
                                        <p:cTn id="2862" dur="1000"/>
                                        <p:tgtEl>
                                          <p:spTgt spid="20961"/>
                                        </p:tgtEl>
                                        <p:attrNameLst>
                                          <p:attrName>ppt_w</p:attrName>
                                        </p:attrNameLst>
                                      </p:cBhvr>
                                      <p:tavLst>
                                        <p:tav tm="0">
                                          <p:val>
                                            <p:strVal val="ppt_w"/>
                                          </p:val>
                                        </p:tav>
                                        <p:tav tm="100000">
                                          <p:val>
                                            <p:strVal val="ppt_w*0.05"/>
                                          </p:val>
                                        </p:tav>
                                      </p:tavLst>
                                    </p:anim>
                                    <p:anim calcmode="lin" valueType="num">
                                      <p:cBhvr>
                                        <p:cTn id="2863" dur="1000"/>
                                        <p:tgtEl>
                                          <p:spTgt spid="20961"/>
                                        </p:tgtEl>
                                        <p:attrNameLst>
                                          <p:attrName>ppt_h</p:attrName>
                                        </p:attrNameLst>
                                      </p:cBhvr>
                                      <p:tavLst>
                                        <p:tav tm="0">
                                          <p:val>
                                            <p:strVal val="ppt_h"/>
                                          </p:val>
                                        </p:tav>
                                        <p:tav tm="100000">
                                          <p:val>
                                            <p:strVal val="ppt_h"/>
                                          </p:val>
                                        </p:tav>
                                      </p:tavLst>
                                    </p:anim>
                                    <p:anim calcmode="lin" valueType="num">
                                      <p:cBhvr>
                                        <p:cTn id="2864" dur="1000"/>
                                        <p:tgtEl>
                                          <p:spTgt spid="20961"/>
                                        </p:tgtEl>
                                        <p:attrNameLst>
                                          <p:attrName>ppt_x</p:attrName>
                                        </p:attrNameLst>
                                      </p:cBhvr>
                                      <p:tavLst>
                                        <p:tav tm="0">
                                          <p:val>
                                            <p:strVal val="ppt_x"/>
                                          </p:val>
                                        </p:tav>
                                        <p:tav tm="100000">
                                          <p:val>
                                            <p:strVal val="ppt_x-.2"/>
                                          </p:val>
                                        </p:tav>
                                      </p:tavLst>
                                    </p:anim>
                                    <p:anim calcmode="lin" valueType="num">
                                      <p:cBhvr>
                                        <p:cTn id="2865" dur="1000"/>
                                        <p:tgtEl>
                                          <p:spTgt spid="20961"/>
                                        </p:tgtEl>
                                        <p:attrNameLst>
                                          <p:attrName>ppt_y</p:attrName>
                                        </p:attrNameLst>
                                      </p:cBhvr>
                                      <p:tavLst>
                                        <p:tav tm="0">
                                          <p:val>
                                            <p:strVal val="ppt_y"/>
                                          </p:val>
                                        </p:tav>
                                        <p:tav tm="100000">
                                          <p:val>
                                            <p:strVal val="ppt_y"/>
                                          </p:val>
                                        </p:tav>
                                      </p:tavLst>
                                    </p:anim>
                                    <p:animEffect transition="out" filter="fade">
                                      <p:cBhvr>
                                        <p:cTn id="2866" dur="1000"/>
                                        <p:tgtEl>
                                          <p:spTgt spid="20961"/>
                                        </p:tgtEl>
                                      </p:cBhvr>
                                    </p:animEffect>
                                    <p:set>
                                      <p:cBhvr>
                                        <p:cTn id="2867" dur="1" fill="hold">
                                          <p:stCondLst>
                                            <p:cond delay="999"/>
                                          </p:stCondLst>
                                        </p:cTn>
                                        <p:tgtEl>
                                          <p:spTgt spid="20961"/>
                                        </p:tgtEl>
                                        <p:attrNameLst>
                                          <p:attrName>style.visibility</p:attrName>
                                        </p:attrNameLst>
                                      </p:cBhvr>
                                      <p:to>
                                        <p:strVal val="hidden"/>
                                      </p:to>
                                    </p:set>
                                  </p:childTnLst>
                                </p:cTn>
                              </p:par>
                            </p:childTnLst>
                          </p:cTn>
                        </p:par>
                      </p:childTnLst>
                    </p:cTn>
                  </p:par>
                </p:childTnLst>
              </p:cTn>
              <p:nextCondLst>
                <p:cond evt="onClick" delay="0">
                  <p:tgtEl>
                    <p:spTgt spid="20670"/>
                  </p:tgtEl>
                </p:cond>
              </p:nextCondLst>
            </p:seq>
            <p:seq concurrent="1" nextAc="seek">
              <p:cTn id="2868" restart="whenNotActive" fill="hold" evtFilter="cancelBubble" nodeType="interactiveSeq">
                <p:stCondLst>
                  <p:cond evt="onClick" delay="0">
                    <p:tgtEl>
                      <p:spTgt spid="20636"/>
                    </p:tgtEl>
                  </p:cond>
                </p:stCondLst>
                <p:endSync evt="end" delay="0">
                  <p:rtn val="all"/>
                </p:endSync>
                <p:childTnLst>
                  <p:par>
                    <p:cTn id="2869" fill="hold">
                      <p:stCondLst>
                        <p:cond delay="0"/>
                      </p:stCondLst>
                      <p:childTnLst>
                        <p:par>
                          <p:cTn id="2870" fill="hold">
                            <p:stCondLst>
                              <p:cond delay="0"/>
                            </p:stCondLst>
                            <p:childTnLst>
                              <p:par>
                                <p:cTn id="2871" presetID="54" presetClass="entr" presetSubtype="0" accel="100000" fill="hold" grpId="0" nodeType="clickEffect">
                                  <p:stCondLst>
                                    <p:cond delay="0"/>
                                  </p:stCondLst>
                                  <p:childTnLst>
                                    <p:set>
                                      <p:cBhvr>
                                        <p:cTn id="2872" dur="1" fill="hold">
                                          <p:stCondLst>
                                            <p:cond delay="0"/>
                                          </p:stCondLst>
                                        </p:cTn>
                                        <p:tgtEl>
                                          <p:spTgt spid="21021"/>
                                        </p:tgtEl>
                                        <p:attrNameLst>
                                          <p:attrName>style.visibility</p:attrName>
                                        </p:attrNameLst>
                                      </p:cBhvr>
                                      <p:to>
                                        <p:strVal val="visible"/>
                                      </p:to>
                                    </p:set>
                                    <p:anim calcmode="lin" valueType="num">
                                      <p:cBhvr>
                                        <p:cTn id="2873" dur="1000" fill="hold"/>
                                        <p:tgtEl>
                                          <p:spTgt spid="21021"/>
                                        </p:tgtEl>
                                        <p:attrNameLst>
                                          <p:attrName>ppt_w</p:attrName>
                                        </p:attrNameLst>
                                      </p:cBhvr>
                                      <p:tavLst>
                                        <p:tav tm="0">
                                          <p:val>
                                            <p:strVal val="#ppt_w*0.05"/>
                                          </p:val>
                                        </p:tav>
                                        <p:tav tm="100000">
                                          <p:val>
                                            <p:strVal val="#ppt_w"/>
                                          </p:val>
                                        </p:tav>
                                      </p:tavLst>
                                    </p:anim>
                                    <p:anim calcmode="lin" valueType="num">
                                      <p:cBhvr>
                                        <p:cTn id="2874" dur="1000" fill="hold"/>
                                        <p:tgtEl>
                                          <p:spTgt spid="21021"/>
                                        </p:tgtEl>
                                        <p:attrNameLst>
                                          <p:attrName>ppt_h</p:attrName>
                                        </p:attrNameLst>
                                      </p:cBhvr>
                                      <p:tavLst>
                                        <p:tav tm="0">
                                          <p:val>
                                            <p:strVal val="#ppt_h"/>
                                          </p:val>
                                        </p:tav>
                                        <p:tav tm="100000">
                                          <p:val>
                                            <p:strVal val="#ppt_h"/>
                                          </p:val>
                                        </p:tav>
                                      </p:tavLst>
                                    </p:anim>
                                    <p:anim calcmode="lin" valueType="num">
                                      <p:cBhvr>
                                        <p:cTn id="2875" dur="1000" fill="hold"/>
                                        <p:tgtEl>
                                          <p:spTgt spid="21021"/>
                                        </p:tgtEl>
                                        <p:attrNameLst>
                                          <p:attrName>ppt_x</p:attrName>
                                        </p:attrNameLst>
                                      </p:cBhvr>
                                      <p:tavLst>
                                        <p:tav tm="0">
                                          <p:val>
                                            <p:strVal val="#ppt_x-.2"/>
                                          </p:val>
                                        </p:tav>
                                        <p:tav tm="100000">
                                          <p:val>
                                            <p:strVal val="#ppt_x"/>
                                          </p:val>
                                        </p:tav>
                                      </p:tavLst>
                                    </p:anim>
                                    <p:anim calcmode="lin" valueType="num">
                                      <p:cBhvr>
                                        <p:cTn id="2876" dur="1000" fill="hold"/>
                                        <p:tgtEl>
                                          <p:spTgt spid="21021"/>
                                        </p:tgtEl>
                                        <p:attrNameLst>
                                          <p:attrName>ppt_y</p:attrName>
                                        </p:attrNameLst>
                                      </p:cBhvr>
                                      <p:tavLst>
                                        <p:tav tm="0">
                                          <p:val>
                                            <p:strVal val="#ppt_y"/>
                                          </p:val>
                                        </p:tav>
                                        <p:tav tm="100000">
                                          <p:val>
                                            <p:strVal val="#ppt_y"/>
                                          </p:val>
                                        </p:tav>
                                      </p:tavLst>
                                    </p:anim>
                                    <p:animEffect transition="in" filter="fade">
                                      <p:cBhvr>
                                        <p:cTn id="2877" dur="1000"/>
                                        <p:tgtEl>
                                          <p:spTgt spid="21021"/>
                                        </p:tgtEl>
                                      </p:cBhvr>
                                    </p:animEffect>
                                  </p:childTnLst>
                                </p:cTn>
                              </p:par>
                              <p:par>
                                <p:cTn id="2878" presetID="0" presetClass="path" presetSubtype="0" accel="50000" decel="50000" fill="hold" grpId="2" nodeType="withEffect">
                                  <p:stCondLst>
                                    <p:cond delay="0"/>
                                  </p:stCondLst>
                                  <p:childTnLst>
                                    <p:animMotion origin="layout" path="M -3.88889E-6 3.7037E-6 L 0.98507 -0.09283 " pathEditMode="relative" rAng="0" ptsTypes="AA">
                                      <p:cBhvr>
                                        <p:cTn id="2879" dur="100" fill="hold"/>
                                        <p:tgtEl>
                                          <p:spTgt spid="21021"/>
                                        </p:tgtEl>
                                        <p:attrNameLst>
                                          <p:attrName>ppt_x</p:attrName>
                                          <p:attrName>ppt_y</p:attrName>
                                        </p:attrNameLst>
                                      </p:cBhvr>
                                      <p:rCtr x="493" y="-47"/>
                                    </p:animMotion>
                                  </p:childTnLst>
                                </p:cTn>
                              </p:par>
                            </p:childTnLst>
                          </p:cTn>
                        </p:par>
                        <p:par>
                          <p:cTn id="2880" fill="hold">
                            <p:stCondLst>
                              <p:cond delay="1000"/>
                            </p:stCondLst>
                            <p:childTnLst>
                              <p:par>
                                <p:cTn id="2881" presetID="54" presetClass="exit" presetSubtype="0" decel="100000" fill="hold" grpId="1" nodeType="afterEffect">
                                  <p:stCondLst>
                                    <p:cond delay="4000"/>
                                  </p:stCondLst>
                                  <p:childTnLst>
                                    <p:anim calcmode="lin" valueType="num">
                                      <p:cBhvr>
                                        <p:cTn id="2882" dur="1000"/>
                                        <p:tgtEl>
                                          <p:spTgt spid="21021"/>
                                        </p:tgtEl>
                                        <p:attrNameLst>
                                          <p:attrName>ppt_w</p:attrName>
                                        </p:attrNameLst>
                                      </p:cBhvr>
                                      <p:tavLst>
                                        <p:tav tm="0">
                                          <p:val>
                                            <p:strVal val="ppt_w"/>
                                          </p:val>
                                        </p:tav>
                                        <p:tav tm="100000">
                                          <p:val>
                                            <p:strVal val="ppt_w*0.05"/>
                                          </p:val>
                                        </p:tav>
                                      </p:tavLst>
                                    </p:anim>
                                    <p:anim calcmode="lin" valueType="num">
                                      <p:cBhvr>
                                        <p:cTn id="2883" dur="1000"/>
                                        <p:tgtEl>
                                          <p:spTgt spid="21021"/>
                                        </p:tgtEl>
                                        <p:attrNameLst>
                                          <p:attrName>ppt_h</p:attrName>
                                        </p:attrNameLst>
                                      </p:cBhvr>
                                      <p:tavLst>
                                        <p:tav tm="0">
                                          <p:val>
                                            <p:strVal val="ppt_h"/>
                                          </p:val>
                                        </p:tav>
                                        <p:tav tm="100000">
                                          <p:val>
                                            <p:strVal val="ppt_h"/>
                                          </p:val>
                                        </p:tav>
                                      </p:tavLst>
                                    </p:anim>
                                    <p:anim calcmode="lin" valueType="num">
                                      <p:cBhvr>
                                        <p:cTn id="2884" dur="1000"/>
                                        <p:tgtEl>
                                          <p:spTgt spid="21021"/>
                                        </p:tgtEl>
                                        <p:attrNameLst>
                                          <p:attrName>ppt_x</p:attrName>
                                        </p:attrNameLst>
                                      </p:cBhvr>
                                      <p:tavLst>
                                        <p:tav tm="0">
                                          <p:val>
                                            <p:strVal val="ppt_x"/>
                                          </p:val>
                                        </p:tav>
                                        <p:tav tm="100000">
                                          <p:val>
                                            <p:strVal val="ppt_x-.2"/>
                                          </p:val>
                                        </p:tav>
                                      </p:tavLst>
                                    </p:anim>
                                    <p:anim calcmode="lin" valueType="num">
                                      <p:cBhvr>
                                        <p:cTn id="2885" dur="1000"/>
                                        <p:tgtEl>
                                          <p:spTgt spid="21021"/>
                                        </p:tgtEl>
                                        <p:attrNameLst>
                                          <p:attrName>ppt_y</p:attrName>
                                        </p:attrNameLst>
                                      </p:cBhvr>
                                      <p:tavLst>
                                        <p:tav tm="0">
                                          <p:val>
                                            <p:strVal val="ppt_y"/>
                                          </p:val>
                                        </p:tav>
                                        <p:tav tm="100000">
                                          <p:val>
                                            <p:strVal val="ppt_y"/>
                                          </p:val>
                                        </p:tav>
                                      </p:tavLst>
                                    </p:anim>
                                    <p:animEffect transition="out" filter="fade">
                                      <p:cBhvr>
                                        <p:cTn id="2886" dur="1000"/>
                                        <p:tgtEl>
                                          <p:spTgt spid="21021"/>
                                        </p:tgtEl>
                                      </p:cBhvr>
                                    </p:animEffect>
                                    <p:set>
                                      <p:cBhvr>
                                        <p:cTn id="2887" dur="1" fill="hold">
                                          <p:stCondLst>
                                            <p:cond delay="999"/>
                                          </p:stCondLst>
                                        </p:cTn>
                                        <p:tgtEl>
                                          <p:spTgt spid="21021"/>
                                        </p:tgtEl>
                                        <p:attrNameLst>
                                          <p:attrName>style.visibility</p:attrName>
                                        </p:attrNameLst>
                                      </p:cBhvr>
                                      <p:to>
                                        <p:strVal val="hidden"/>
                                      </p:to>
                                    </p:set>
                                  </p:childTnLst>
                                </p:cTn>
                              </p:par>
                            </p:childTnLst>
                          </p:cTn>
                        </p:par>
                      </p:childTnLst>
                    </p:cTn>
                  </p:par>
                </p:childTnLst>
              </p:cTn>
              <p:nextCondLst>
                <p:cond evt="onClick" delay="0">
                  <p:tgtEl>
                    <p:spTgt spid="20636"/>
                  </p:tgtEl>
                </p:cond>
              </p:nextCondLst>
            </p:seq>
            <p:seq concurrent="1" nextAc="seek">
              <p:cTn id="2888" restart="whenNotActive" fill="hold" evtFilter="cancelBubble" nodeType="interactiveSeq">
                <p:stCondLst>
                  <p:cond evt="onClick" delay="0">
                    <p:tgtEl>
                      <p:spTgt spid="20591"/>
                    </p:tgtEl>
                  </p:cond>
                </p:stCondLst>
                <p:endSync evt="end" delay="0">
                  <p:rtn val="all"/>
                </p:endSync>
                <p:childTnLst>
                  <p:par>
                    <p:cTn id="2889" fill="hold">
                      <p:stCondLst>
                        <p:cond delay="0"/>
                      </p:stCondLst>
                      <p:childTnLst>
                        <p:par>
                          <p:cTn id="2890" fill="hold">
                            <p:stCondLst>
                              <p:cond delay="0"/>
                            </p:stCondLst>
                            <p:childTnLst>
                              <p:par>
                                <p:cTn id="2891" presetID="54" presetClass="entr" presetSubtype="0" accel="100000" fill="hold" grpId="0" nodeType="clickEffect">
                                  <p:stCondLst>
                                    <p:cond delay="0"/>
                                  </p:stCondLst>
                                  <p:childTnLst>
                                    <p:set>
                                      <p:cBhvr>
                                        <p:cTn id="2892" dur="1" fill="hold">
                                          <p:stCondLst>
                                            <p:cond delay="0"/>
                                          </p:stCondLst>
                                        </p:cTn>
                                        <p:tgtEl>
                                          <p:spTgt spid="20958"/>
                                        </p:tgtEl>
                                        <p:attrNameLst>
                                          <p:attrName>style.visibility</p:attrName>
                                        </p:attrNameLst>
                                      </p:cBhvr>
                                      <p:to>
                                        <p:strVal val="visible"/>
                                      </p:to>
                                    </p:set>
                                    <p:anim calcmode="lin" valueType="num">
                                      <p:cBhvr>
                                        <p:cTn id="2893" dur="1000" fill="hold"/>
                                        <p:tgtEl>
                                          <p:spTgt spid="20958"/>
                                        </p:tgtEl>
                                        <p:attrNameLst>
                                          <p:attrName>ppt_w</p:attrName>
                                        </p:attrNameLst>
                                      </p:cBhvr>
                                      <p:tavLst>
                                        <p:tav tm="0">
                                          <p:val>
                                            <p:strVal val="#ppt_w*0.05"/>
                                          </p:val>
                                        </p:tav>
                                        <p:tav tm="100000">
                                          <p:val>
                                            <p:strVal val="#ppt_w"/>
                                          </p:val>
                                        </p:tav>
                                      </p:tavLst>
                                    </p:anim>
                                    <p:anim calcmode="lin" valueType="num">
                                      <p:cBhvr>
                                        <p:cTn id="2894" dur="1000" fill="hold"/>
                                        <p:tgtEl>
                                          <p:spTgt spid="20958"/>
                                        </p:tgtEl>
                                        <p:attrNameLst>
                                          <p:attrName>ppt_h</p:attrName>
                                        </p:attrNameLst>
                                      </p:cBhvr>
                                      <p:tavLst>
                                        <p:tav tm="0">
                                          <p:val>
                                            <p:strVal val="#ppt_h"/>
                                          </p:val>
                                        </p:tav>
                                        <p:tav tm="100000">
                                          <p:val>
                                            <p:strVal val="#ppt_h"/>
                                          </p:val>
                                        </p:tav>
                                      </p:tavLst>
                                    </p:anim>
                                    <p:anim calcmode="lin" valueType="num">
                                      <p:cBhvr>
                                        <p:cTn id="2895" dur="1000" fill="hold"/>
                                        <p:tgtEl>
                                          <p:spTgt spid="20958"/>
                                        </p:tgtEl>
                                        <p:attrNameLst>
                                          <p:attrName>ppt_x</p:attrName>
                                        </p:attrNameLst>
                                      </p:cBhvr>
                                      <p:tavLst>
                                        <p:tav tm="0">
                                          <p:val>
                                            <p:strVal val="#ppt_x-.2"/>
                                          </p:val>
                                        </p:tav>
                                        <p:tav tm="100000">
                                          <p:val>
                                            <p:strVal val="#ppt_x"/>
                                          </p:val>
                                        </p:tav>
                                      </p:tavLst>
                                    </p:anim>
                                    <p:anim calcmode="lin" valueType="num">
                                      <p:cBhvr>
                                        <p:cTn id="2896" dur="1000" fill="hold"/>
                                        <p:tgtEl>
                                          <p:spTgt spid="20958"/>
                                        </p:tgtEl>
                                        <p:attrNameLst>
                                          <p:attrName>ppt_y</p:attrName>
                                        </p:attrNameLst>
                                      </p:cBhvr>
                                      <p:tavLst>
                                        <p:tav tm="0">
                                          <p:val>
                                            <p:strVal val="#ppt_y"/>
                                          </p:val>
                                        </p:tav>
                                        <p:tav tm="100000">
                                          <p:val>
                                            <p:strVal val="#ppt_y"/>
                                          </p:val>
                                        </p:tav>
                                      </p:tavLst>
                                    </p:anim>
                                    <p:animEffect transition="in" filter="fade">
                                      <p:cBhvr>
                                        <p:cTn id="2897" dur="1000"/>
                                        <p:tgtEl>
                                          <p:spTgt spid="20958"/>
                                        </p:tgtEl>
                                      </p:cBhvr>
                                    </p:animEffect>
                                  </p:childTnLst>
                                </p:cTn>
                              </p:par>
                              <p:par>
                                <p:cTn id="2898" presetID="0" presetClass="path" presetSubtype="0" accel="50000" decel="50000" fill="hold" grpId="2" nodeType="withEffect">
                                  <p:stCondLst>
                                    <p:cond delay="0"/>
                                  </p:stCondLst>
                                  <p:childTnLst>
                                    <p:animMotion origin="layout" path="M -1.66667E-6 3.7037E-6 L 0.65938 -0.09283 " pathEditMode="relative" rAng="0" ptsTypes="AA">
                                      <p:cBhvr>
                                        <p:cTn id="2899" dur="100" fill="hold"/>
                                        <p:tgtEl>
                                          <p:spTgt spid="20958"/>
                                        </p:tgtEl>
                                        <p:attrNameLst>
                                          <p:attrName>ppt_x</p:attrName>
                                          <p:attrName>ppt_y</p:attrName>
                                        </p:attrNameLst>
                                      </p:cBhvr>
                                      <p:rCtr x="330" y="-47"/>
                                    </p:animMotion>
                                  </p:childTnLst>
                                </p:cTn>
                              </p:par>
                            </p:childTnLst>
                          </p:cTn>
                        </p:par>
                        <p:par>
                          <p:cTn id="2900" fill="hold">
                            <p:stCondLst>
                              <p:cond delay="1000"/>
                            </p:stCondLst>
                            <p:childTnLst>
                              <p:par>
                                <p:cTn id="2901" presetID="54" presetClass="exit" presetSubtype="0" decel="100000" fill="hold" grpId="1" nodeType="afterEffect">
                                  <p:stCondLst>
                                    <p:cond delay="4000"/>
                                  </p:stCondLst>
                                  <p:childTnLst>
                                    <p:anim calcmode="lin" valueType="num">
                                      <p:cBhvr>
                                        <p:cTn id="2902" dur="1000"/>
                                        <p:tgtEl>
                                          <p:spTgt spid="20958"/>
                                        </p:tgtEl>
                                        <p:attrNameLst>
                                          <p:attrName>ppt_w</p:attrName>
                                        </p:attrNameLst>
                                      </p:cBhvr>
                                      <p:tavLst>
                                        <p:tav tm="0">
                                          <p:val>
                                            <p:strVal val="ppt_w"/>
                                          </p:val>
                                        </p:tav>
                                        <p:tav tm="100000">
                                          <p:val>
                                            <p:strVal val="ppt_w*0.05"/>
                                          </p:val>
                                        </p:tav>
                                      </p:tavLst>
                                    </p:anim>
                                    <p:anim calcmode="lin" valueType="num">
                                      <p:cBhvr>
                                        <p:cTn id="2903" dur="1000"/>
                                        <p:tgtEl>
                                          <p:spTgt spid="20958"/>
                                        </p:tgtEl>
                                        <p:attrNameLst>
                                          <p:attrName>ppt_h</p:attrName>
                                        </p:attrNameLst>
                                      </p:cBhvr>
                                      <p:tavLst>
                                        <p:tav tm="0">
                                          <p:val>
                                            <p:strVal val="ppt_h"/>
                                          </p:val>
                                        </p:tav>
                                        <p:tav tm="100000">
                                          <p:val>
                                            <p:strVal val="ppt_h"/>
                                          </p:val>
                                        </p:tav>
                                      </p:tavLst>
                                    </p:anim>
                                    <p:anim calcmode="lin" valueType="num">
                                      <p:cBhvr>
                                        <p:cTn id="2904" dur="1000"/>
                                        <p:tgtEl>
                                          <p:spTgt spid="20958"/>
                                        </p:tgtEl>
                                        <p:attrNameLst>
                                          <p:attrName>ppt_x</p:attrName>
                                        </p:attrNameLst>
                                      </p:cBhvr>
                                      <p:tavLst>
                                        <p:tav tm="0">
                                          <p:val>
                                            <p:strVal val="ppt_x"/>
                                          </p:val>
                                        </p:tav>
                                        <p:tav tm="100000">
                                          <p:val>
                                            <p:strVal val="ppt_x-.2"/>
                                          </p:val>
                                        </p:tav>
                                      </p:tavLst>
                                    </p:anim>
                                    <p:anim calcmode="lin" valueType="num">
                                      <p:cBhvr>
                                        <p:cTn id="2905" dur="1000"/>
                                        <p:tgtEl>
                                          <p:spTgt spid="20958"/>
                                        </p:tgtEl>
                                        <p:attrNameLst>
                                          <p:attrName>ppt_y</p:attrName>
                                        </p:attrNameLst>
                                      </p:cBhvr>
                                      <p:tavLst>
                                        <p:tav tm="0">
                                          <p:val>
                                            <p:strVal val="ppt_y"/>
                                          </p:val>
                                        </p:tav>
                                        <p:tav tm="100000">
                                          <p:val>
                                            <p:strVal val="ppt_y"/>
                                          </p:val>
                                        </p:tav>
                                      </p:tavLst>
                                    </p:anim>
                                    <p:animEffect transition="out" filter="fade">
                                      <p:cBhvr>
                                        <p:cTn id="2906" dur="1000"/>
                                        <p:tgtEl>
                                          <p:spTgt spid="20958"/>
                                        </p:tgtEl>
                                      </p:cBhvr>
                                    </p:animEffect>
                                    <p:set>
                                      <p:cBhvr>
                                        <p:cTn id="2907" dur="1" fill="hold">
                                          <p:stCondLst>
                                            <p:cond delay="999"/>
                                          </p:stCondLst>
                                        </p:cTn>
                                        <p:tgtEl>
                                          <p:spTgt spid="20958"/>
                                        </p:tgtEl>
                                        <p:attrNameLst>
                                          <p:attrName>style.visibility</p:attrName>
                                        </p:attrNameLst>
                                      </p:cBhvr>
                                      <p:to>
                                        <p:strVal val="hidden"/>
                                      </p:to>
                                    </p:set>
                                  </p:childTnLst>
                                </p:cTn>
                              </p:par>
                            </p:childTnLst>
                          </p:cTn>
                        </p:par>
                      </p:childTnLst>
                    </p:cTn>
                  </p:par>
                </p:childTnLst>
              </p:cTn>
              <p:nextCondLst>
                <p:cond evt="onClick" delay="0">
                  <p:tgtEl>
                    <p:spTgt spid="20591"/>
                  </p:tgtEl>
                </p:cond>
              </p:nextCondLst>
            </p:seq>
            <p:seq concurrent="1" nextAc="seek">
              <p:cTn id="2908" restart="whenNotActive" fill="hold" evtFilter="cancelBubble" nodeType="interactiveSeq">
                <p:stCondLst>
                  <p:cond evt="onClick" delay="0">
                    <p:tgtEl>
                      <p:spTgt spid="20689"/>
                    </p:tgtEl>
                  </p:cond>
                </p:stCondLst>
                <p:endSync evt="end" delay="0">
                  <p:rtn val="all"/>
                </p:endSync>
                <p:childTnLst>
                  <p:par>
                    <p:cTn id="2909" fill="hold">
                      <p:stCondLst>
                        <p:cond delay="0"/>
                      </p:stCondLst>
                      <p:childTnLst>
                        <p:par>
                          <p:cTn id="2910" fill="hold">
                            <p:stCondLst>
                              <p:cond delay="0"/>
                            </p:stCondLst>
                            <p:childTnLst>
                              <p:par>
                                <p:cTn id="2911" presetID="54" presetClass="entr" presetSubtype="0" accel="100000" fill="hold" grpId="0" nodeType="clickEffect">
                                  <p:stCondLst>
                                    <p:cond delay="0"/>
                                  </p:stCondLst>
                                  <p:childTnLst>
                                    <p:set>
                                      <p:cBhvr>
                                        <p:cTn id="2912" dur="1" fill="hold">
                                          <p:stCondLst>
                                            <p:cond delay="0"/>
                                          </p:stCondLst>
                                        </p:cTn>
                                        <p:tgtEl>
                                          <p:spTgt spid="20960"/>
                                        </p:tgtEl>
                                        <p:attrNameLst>
                                          <p:attrName>style.visibility</p:attrName>
                                        </p:attrNameLst>
                                      </p:cBhvr>
                                      <p:to>
                                        <p:strVal val="visible"/>
                                      </p:to>
                                    </p:set>
                                    <p:anim calcmode="lin" valueType="num">
                                      <p:cBhvr>
                                        <p:cTn id="2913" dur="1000" fill="hold"/>
                                        <p:tgtEl>
                                          <p:spTgt spid="20960"/>
                                        </p:tgtEl>
                                        <p:attrNameLst>
                                          <p:attrName>ppt_w</p:attrName>
                                        </p:attrNameLst>
                                      </p:cBhvr>
                                      <p:tavLst>
                                        <p:tav tm="0">
                                          <p:val>
                                            <p:strVal val="#ppt_w*0.05"/>
                                          </p:val>
                                        </p:tav>
                                        <p:tav tm="100000">
                                          <p:val>
                                            <p:strVal val="#ppt_w"/>
                                          </p:val>
                                        </p:tav>
                                      </p:tavLst>
                                    </p:anim>
                                    <p:anim calcmode="lin" valueType="num">
                                      <p:cBhvr>
                                        <p:cTn id="2914" dur="1000" fill="hold"/>
                                        <p:tgtEl>
                                          <p:spTgt spid="20960"/>
                                        </p:tgtEl>
                                        <p:attrNameLst>
                                          <p:attrName>ppt_h</p:attrName>
                                        </p:attrNameLst>
                                      </p:cBhvr>
                                      <p:tavLst>
                                        <p:tav tm="0">
                                          <p:val>
                                            <p:strVal val="#ppt_h"/>
                                          </p:val>
                                        </p:tav>
                                        <p:tav tm="100000">
                                          <p:val>
                                            <p:strVal val="#ppt_h"/>
                                          </p:val>
                                        </p:tav>
                                      </p:tavLst>
                                    </p:anim>
                                    <p:anim calcmode="lin" valueType="num">
                                      <p:cBhvr>
                                        <p:cTn id="2915" dur="1000" fill="hold"/>
                                        <p:tgtEl>
                                          <p:spTgt spid="20960"/>
                                        </p:tgtEl>
                                        <p:attrNameLst>
                                          <p:attrName>ppt_x</p:attrName>
                                        </p:attrNameLst>
                                      </p:cBhvr>
                                      <p:tavLst>
                                        <p:tav tm="0">
                                          <p:val>
                                            <p:strVal val="#ppt_x-.2"/>
                                          </p:val>
                                        </p:tav>
                                        <p:tav tm="100000">
                                          <p:val>
                                            <p:strVal val="#ppt_x"/>
                                          </p:val>
                                        </p:tav>
                                      </p:tavLst>
                                    </p:anim>
                                    <p:anim calcmode="lin" valueType="num">
                                      <p:cBhvr>
                                        <p:cTn id="2916" dur="1000" fill="hold"/>
                                        <p:tgtEl>
                                          <p:spTgt spid="20960"/>
                                        </p:tgtEl>
                                        <p:attrNameLst>
                                          <p:attrName>ppt_y</p:attrName>
                                        </p:attrNameLst>
                                      </p:cBhvr>
                                      <p:tavLst>
                                        <p:tav tm="0">
                                          <p:val>
                                            <p:strVal val="#ppt_y"/>
                                          </p:val>
                                        </p:tav>
                                        <p:tav tm="100000">
                                          <p:val>
                                            <p:strVal val="#ppt_y"/>
                                          </p:val>
                                        </p:tav>
                                      </p:tavLst>
                                    </p:anim>
                                    <p:animEffect transition="in" filter="fade">
                                      <p:cBhvr>
                                        <p:cTn id="2917" dur="1000"/>
                                        <p:tgtEl>
                                          <p:spTgt spid="20960"/>
                                        </p:tgtEl>
                                      </p:cBhvr>
                                    </p:animEffect>
                                  </p:childTnLst>
                                </p:cTn>
                              </p:par>
                              <p:par>
                                <p:cTn id="2918" presetID="0" presetClass="path" presetSubtype="0" accel="50000" decel="50000" fill="hold" grpId="2" nodeType="withEffect">
                                  <p:stCondLst>
                                    <p:cond delay="0"/>
                                  </p:stCondLst>
                                  <p:childTnLst>
                                    <p:animMotion origin="layout" path="M 3.61111E-6 2.96296E-6 L 1.25225 -0.37107 " pathEditMode="relative" rAng="0" ptsTypes="AA">
                                      <p:cBhvr>
                                        <p:cTn id="2919" dur="100" fill="hold"/>
                                        <p:tgtEl>
                                          <p:spTgt spid="20960"/>
                                        </p:tgtEl>
                                        <p:attrNameLst>
                                          <p:attrName>ppt_x</p:attrName>
                                          <p:attrName>ppt_y</p:attrName>
                                        </p:attrNameLst>
                                      </p:cBhvr>
                                      <p:rCtr x="626" y="-186"/>
                                    </p:animMotion>
                                  </p:childTnLst>
                                </p:cTn>
                              </p:par>
                            </p:childTnLst>
                          </p:cTn>
                        </p:par>
                        <p:par>
                          <p:cTn id="2920" fill="hold">
                            <p:stCondLst>
                              <p:cond delay="1000"/>
                            </p:stCondLst>
                            <p:childTnLst>
                              <p:par>
                                <p:cTn id="2921" presetID="54" presetClass="exit" presetSubtype="0" decel="100000" fill="hold" grpId="1" nodeType="afterEffect">
                                  <p:stCondLst>
                                    <p:cond delay="4000"/>
                                  </p:stCondLst>
                                  <p:childTnLst>
                                    <p:anim calcmode="lin" valueType="num">
                                      <p:cBhvr>
                                        <p:cTn id="2922" dur="1000"/>
                                        <p:tgtEl>
                                          <p:spTgt spid="20960"/>
                                        </p:tgtEl>
                                        <p:attrNameLst>
                                          <p:attrName>ppt_w</p:attrName>
                                        </p:attrNameLst>
                                      </p:cBhvr>
                                      <p:tavLst>
                                        <p:tav tm="0">
                                          <p:val>
                                            <p:strVal val="ppt_w"/>
                                          </p:val>
                                        </p:tav>
                                        <p:tav tm="100000">
                                          <p:val>
                                            <p:strVal val="ppt_w*0.05"/>
                                          </p:val>
                                        </p:tav>
                                      </p:tavLst>
                                    </p:anim>
                                    <p:anim calcmode="lin" valueType="num">
                                      <p:cBhvr>
                                        <p:cTn id="2923" dur="1000"/>
                                        <p:tgtEl>
                                          <p:spTgt spid="20960"/>
                                        </p:tgtEl>
                                        <p:attrNameLst>
                                          <p:attrName>ppt_h</p:attrName>
                                        </p:attrNameLst>
                                      </p:cBhvr>
                                      <p:tavLst>
                                        <p:tav tm="0">
                                          <p:val>
                                            <p:strVal val="ppt_h"/>
                                          </p:val>
                                        </p:tav>
                                        <p:tav tm="100000">
                                          <p:val>
                                            <p:strVal val="ppt_h"/>
                                          </p:val>
                                        </p:tav>
                                      </p:tavLst>
                                    </p:anim>
                                    <p:anim calcmode="lin" valueType="num">
                                      <p:cBhvr>
                                        <p:cTn id="2924" dur="1000"/>
                                        <p:tgtEl>
                                          <p:spTgt spid="20960"/>
                                        </p:tgtEl>
                                        <p:attrNameLst>
                                          <p:attrName>ppt_x</p:attrName>
                                        </p:attrNameLst>
                                      </p:cBhvr>
                                      <p:tavLst>
                                        <p:tav tm="0">
                                          <p:val>
                                            <p:strVal val="ppt_x"/>
                                          </p:val>
                                        </p:tav>
                                        <p:tav tm="100000">
                                          <p:val>
                                            <p:strVal val="ppt_x-.2"/>
                                          </p:val>
                                        </p:tav>
                                      </p:tavLst>
                                    </p:anim>
                                    <p:anim calcmode="lin" valueType="num">
                                      <p:cBhvr>
                                        <p:cTn id="2925" dur="1000"/>
                                        <p:tgtEl>
                                          <p:spTgt spid="20960"/>
                                        </p:tgtEl>
                                        <p:attrNameLst>
                                          <p:attrName>ppt_y</p:attrName>
                                        </p:attrNameLst>
                                      </p:cBhvr>
                                      <p:tavLst>
                                        <p:tav tm="0">
                                          <p:val>
                                            <p:strVal val="ppt_y"/>
                                          </p:val>
                                        </p:tav>
                                        <p:tav tm="100000">
                                          <p:val>
                                            <p:strVal val="ppt_y"/>
                                          </p:val>
                                        </p:tav>
                                      </p:tavLst>
                                    </p:anim>
                                    <p:animEffect transition="out" filter="fade">
                                      <p:cBhvr>
                                        <p:cTn id="2926" dur="1000"/>
                                        <p:tgtEl>
                                          <p:spTgt spid="20960"/>
                                        </p:tgtEl>
                                      </p:cBhvr>
                                    </p:animEffect>
                                    <p:set>
                                      <p:cBhvr>
                                        <p:cTn id="2927" dur="1" fill="hold">
                                          <p:stCondLst>
                                            <p:cond delay="999"/>
                                          </p:stCondLst>
                                        </p:cTn>
                                        <p:tgtEl>
                                          <p:spTgt spid="20960"/>
                                        </p:tgtEl>
                                        <p:attrNameLst>
                                          <p:attrName>style.visibility</p:attrName>
                                        </p:attrNameLst>
                                      </p:cBhvr>
                                      <p:to>
                                        <p:strVal val="hidden"/>
                                      </p:to>
                                    </p:set>
                                  </p:childTnLst>
                                </p:cTn>
                              </p:par>
                            </p:childTnLst>
                          </p:cTn>
                        </p:par>
                      </p:childTnLst>
                    </p:cTn>
                  </p:par>
                </p:childTnLst>
              </p:cTn>
              <p:nextCondLst>
                <p:cond evt="onClick" delay="0">
                  <p:tgtEl>
                    <p:spTgt spid="20689"/>
                  </p:tgtEl>
                </p:cond>
              </p:nextCondLst>
            </p:seq>
            <p:seq concurrent="1" nextAc="seek">
              <p:cTn id="2928" restart="whenNotActive" fill="hold" evtFilter="cancelBubble" nodeType="interactiveSeq">
                <p:stCondLst>
                  <p:cond evt="onClick" delay="0">
                    <p:tgtEl>
                      <p:spTgt spid="20665"/>
                    </p:tgtEl>
                  </p:cond>
                </p:stCondLst>
                <p:endSync evt="end" delay="0">
                  <p:rtn val="all"/>
                </p:endSync>
                <p:childTnLst>
                  <p:par>
                    <p:cTn id="2929" fill="hold">
                      <p:stCondLst>
                        <p:cond delay="0"/>
                      </p:stCondLst>
                      <p:childTnLst>
                        <p:par>
                          <p:cTn id="2930" fill="hold">
                            <p:stCondLst>
                              <p:cond delay="0"/>
                            </p:stCondLst>
                            <p:childTnLst>
                              <p:par>
                                <p:cTn id="2931" presetID="54" presetClass="entr" presetSubtype="0" accel="100000" fill="hold" grpId="0" nodeType="clickEffect">
                                  <p:stCondLst>
                                    <p:cond delay="0"/>
                                  </p:stCondLst>
                                  <p:childTnLst>
                                    <p:set>
                                      <p:cBhvr>
                                        <p:cTn id="2932" dur="1" fill="hold">
                                          <p:stCondLst>
                                            <p:cond delay="0"/>
                                          </p:stCondLst>
                                        </p:cTn>
                                        <p:tgtEl>
                                          <p:spTgt spid="20963"/>
                                        </p:tgtEl>
                                        <p:attrNameLst>
                                          <p:attrName>style.visibility</p:attrName>
                                        </p:attrNameLst>
                                      </p:cBhvr>
                                      <p:to>
                                        <p:strVal val="visible"/>
                                      </p:to>
                                    </p:set>
                                    <p:anim calcmode="lin" valueType="num">
                                      <p:cBhvr>
                                        <p:cTn id="2933" dur="1000" fill="hold"/>
                                        <p:tgtEl>
                                          <p:spTgt spid="20963"/>
                                        </p:tgtEl>
                                        <p:attrNameLst>
                                          <p:attrName>ppt_w</p:attrName>
                                        </p:attrNameLst>
                                      </p:cBhvr>
                                      <p:tavLst>
                                        <p:tav tm="0">
                                          <p:val>
                                            <p:strVal val="#ppt_w*0.05"/>
                                          </p:val>
                                        </p:tav>
                                        <p:tav tm="100000">
                                          <p:val>
                                            <p:strVal val="#ppt_w"/>
                                          </p:val>
                                        </p:tav>
                                      </p:tavLst>
                                    </p:anim>
                                    <p:anim calcmode="lin" valueType="num">
                                      <p:cBhvr>
                                        <p:cTn id="2934" dur="1000" fill="hold"/>
                                        <p:tgtEl>
                                          <p:spTgt spid="20963"/>
                                        </p:tgtEl>
                                        <p:attrNameLst>
                                          <p:attrName>ppt_h</p:attrName>
                                        </p:attrNameLst>
                                      </p:cBhvr>
                                      <p:tavLst>
                                        <p:tav tm="0">
                                          <p:val>
                                            <p:strVal val="#ppt_h"/>
                                          </p:val>
                                        </p:tav>
                                        <p:tav tm="100000">
                                          <p:val>
                                            <p:strVal val="#ppt_h"/>
                                          </p:val>
                                        </p:tav>
                                      </p:tavLst>
                                    </p:anim>
                                    <p:anim calcmode="lin" valueType="num">
                                      <p:cBhvr>
                                        <p:cTn id="2935" dur="1000" fill="hold"/>
                                        <p:tgtEl>
                                          <p:spTgt spid="20963"/>
                                        </p:tgtEl>
                                        <p:attrNameLst>
                                          <p:attrName>ppt_x</p:attrName>
                                        </p:attrNameLst>
                                      </p:cBhvr>
                                      <p:tavLst>
                                        <p:tav tm="0">
                                          <p:val>
                                            <p:strVal val="#ppt_x-.2"/>
                                          </p:val>
                                        </p:tav>
                                        <p:tav tm="100000">
                                          <p:val>
                                            <p:strVal val="#ppt_x"/>
                                          </p:val>
                                        </p:tav>
                                      </p:tavLst>
                                    </p:anim>
                                    <p:anim calcmode="lin" valueType="num">
                                      <p:cBhvr>
                                        <p:cTn id="2936" dur="1000" fill="hold"/>
                                        <p:tgtEl>
                                          <p:spTgt spid="20963"/>
                                        </p:tgtEl>
                                        <p:attrNameLst>
                                          <p:attrName>ppt_y</p:attrName>
                                        </p:attrNameLst>
                                      </p:cBhvr>
                                      <p:tavLst>
                                        <p:tav tm="0">
                                          <p:val>
                                            <p:strVal val="#ppt_y"/>
                                          </p:val>
                                        </p:tav>
                                        <p:tav tm="100000">
                                          <p:val>
                                            <p:strVal val="#ppt_y"/>
                                          </p:val>
                                        </p:tav>
                                      </p:tavLst>
                                    </p:anim>
                                    <p:animEffect transition="in" filter="fade">
                                      <p:cBhvr>
                                        <p:cTn id="2937" dur="1000"/>
                                        <p:tgtEl>
                                          <p:spTgt spid="20963"/>
                                        </p:tgtEl>
                                      </p:cBhvr>
                                    </p:animEffect>
                                  </p:childTnLst>
                                </p:cTn>
                              </p:par>
                              <p:par>
                                <p:cTn id="2938" presetID="0" presetClass="path" presetSubtype="0" accel="50000" decel="50000" fill="hold" grpId="2" nodeType="withEffect">
                                  <p:stCondLst>
                                    <p:cond delay="0"/>
                                  </p:stCondLst>
                                  <p:childTnLst>
                                    <p:animMotion origin="layout" path="M -2.5E-6 2.96296E-6 L 0.95261 -0.38218 " pathEditMode="relative" rAng="0" ptsTypes="AA">
                                      <p:cBhvr>
                                        <p:cTn id="2939" dur="100" fill="hold"/>
                                        <p:tgtEl>
                                          <p:spTgt spid="20963"/>
                                        </p:tgtEl>
                                        <p:attrNameLst>
                                          <p:attrName>ppt_x</p:attrName>
                                          <p:attrName>ppt_y</p:attrName>
                                        </p:attrNameLst>
                                      </p:cBhvr>
                                      <p:rCtr x="476" y="-191"/>
                                    </p:animMotion>
                                  </p:childTnLst>
                                </p:cTn>
                              </p:par>
                            </p:childTnLst>
                          </p:cTn>
                        </p:par>
                        <p:par>
                          <p:cTn id="2940" fill="hold">
                            <p:stCondLst>
                              <p:cond delay="1000"/>
                            </p:stCondLst>
                            <p:childTnLst>
                              <p:par>
                                <p:cTn id="2941" presetID="54" presetClass="exit" presetSubtype="0" decel="100000" fill="hold" grpId="1" nodeType="afterEffect">
                                  <p:stCondLst>
                                    <p:cond delay="4000"/>
                                  </p:stCondLst>
                                  <p:childTnLst>
                                    <p:anim calcmode="lin" valueType="num">
                                      <p:cBhvr>
                                        <p:cTn id="2942" dur="1000"/>
                                        <p:tgtEl>
                                          <p:spTgt spid="20963"/>
                                        </p:tgtEl>
                                        <p:attrNameLst>
                                          <p:attrName>ppt_w</p:attrName>
                                        </p:attrNameLst>
                                      </p:cBhvr>
                                      <p:tavLst>
                                        <p:tav tm="0">
                                          <p:val>
                                            <p:strVal val="ppt_w"/>
                                          </p:val>
                                        </p:tav>
                                        <p:tav tm="100000">
                                          <p:val>
                                            <p:strVal val="ppt_w*0.05"/>
                                          </p:val>
                                        </p:tav>
                                      </p:tavLst>
                                    </p:anim>
                                    <p:anim calcmode="lin" valueType="num">
                                      <p:cBhvr>
                                        <p:cTn id="2943" dur="1000"/>
                                        <p:tgtEl>
                                          <p:spTgt spid="20963"/>
                                        </p:tgtEl>
                                        <p:attrNameLst>
                                          <p:attrName>ppt_h</p:attrName>
                                        </p:attrNameLst>
                                      </p:cBhvr>
                                      <p:tavLst>
                                        <p:tav tm="0">
                                          <p:val>
                                            <p:strVal val="ppt_h"/>
                                          </p:val>
                                        </p:tav>
                                        <p:tav tm="100000">
                                          <p:val>
                                            <p:strVal val="ppt_h"/>
                                          </p:val>
                                        </p:tav>
                                      </p:tavLst>
                                    </p:anim>
                                    <p:anim calcmode="lin" valueType="num">
                                      <p:cBhvr>
                                        <p:cTn id="2944" dur="1000"/>
                                        <p:tgtEl>
                                          <p:spTgt spid="20963"/>
                                        </p:tgtEl>
                                        <p:attrNameLst>
                                          <p:attrName>ppt_x</p:attrName>
                                        </p:attrNameLst>
                                      </p:cBhvr>
                                      <p:tavLst>
                                        <p:tav tm="0">
                                          <p:val>
                                            <p:strVal val="ppt_x"/>
                                          </p:val>
                                        </p:tav>
                                        <p:tav tm="100000">
                                          <p:val>
                                            <p:strVal val="ppt_x-.2"/>
                                          </p:val>
                                        </p:tav>
                                      </p:tavLst>
                                    </p:anim>
                                    <p:anim calcmode="lin" valueType="num">
                                      <p:cBhvr>
                                        <p:cTn id="2945" dur="1000"/>
                                        <p:tgtEl>
                                          <p:spTgt spid="20963"/>
                                        </p:tgtEl>
                                        <p:attrNameLst>
                                          <p:attrName>ppt_y</p:attrName>
                                        </p:attrNameLst>
                                      </p:cBhvr>
                                      <p:tavLst>
                                        <p:tav tm="0">
                                          <p:val>
                                            <p:strVal val="ppt_y"/>
                                          </p:val>
                                        </p:tav>
                                        <p:tav tm="100000">
                                          <p:val>
                                            <p:strVal val="ppt_y"/>
                                          </p:val>
                                        </p:tav>
                                      </p:tavLst>
                                    </p:anim>
                                    <p:animEffect transition="out" filter="fade">
                                      <p:cBhvr>
                                        <p:cTn id="2946" dur="1000"/>
                                        <p:tgtEl>
                                          <p:spTgt spid="20963"/>
                                        </p:tgtEl>
                                      </p:cBhvr>
                                    </p:animEffect>
                                    <p:set>
                                      <p:cBhvr>
                                        <p:cTn id="2947" dur="1" fill="hold">
                                          <p:stCondLst>
                                            <p:cond delay="999"/>
                                          </p:stCondLst>
                                        </p:cTn>
                                        <p:tgtEl>
                                          <p:spTgt spid="20963"/>
                                        </p:tgtEl>
                                        <p:attrNameLst>
                                          <p:attrName>style.visibility</p:attrName>
                                        </p:attrNameLst>
                                      </p:cBhvr>
                                      <p:to>
                                        <p:strVal val="hidden"/>
                                      </p:to>
                                    </p:set>
                                  </p:childTnLst>
                                </p:cTn>
                              </p:par>
                            </p:childTnLst>
                          </p:cTn>
                        </p:par>
                      </p:childTnLst>
                    </p:cTn>
                  </p:par>
                </p:childTnLst>
              </p:cTn>
              <p:nextCondLst>
                <p:cond evt="onClick" delay="0">
                  <p:tgtEl>
                    <p:spTgt spid="20665"/>
                  </p:tgtEl>
                </p:cond>
              </p:nextCondLst>
            </p:seq>
            <p:seq concurrent="1" nextAc="seek">
              <p:cTn id="2948" restart="whenNotActive" fill="hold" evtFilter="cancelBubble" nodeType="interactiveSeq">
                <p:stCondLst>
                  <p:cond evt="onClick" delay="0">
                    <p:tgtEl>
                      <p:spTgt spid="20667"/>
                    </p:tgtEl>
                  </p:cond>
                </p:stCondLst>
                <p:endSync evt="end" delay="0">
                  <p:rtn val="all"/>
                </p:endSync>
                <p:childTnLst>
                  <p:par>
                    <p:cTn id="2949" fill="hold">
                      <p:stCondLst>
                        <p:cond delay="0"/>
                      </p:stCondLst>
                      <p:childTnLst>
                        <p:par>
                          <p:cTn id="2950" fill="hold">
                            <p:stCondLst>
                              <p:cond delay="0"/>
                            </p:stCondLst>
                            <p:childTnLst>
                              <p:par>
                                <p:cTn id="2951" presetID="54" presetClass="entr" presetSubtype="0" accel="100000" fill="hold" grpId="0" nodeType="clickEffect">
                                  <p:stCondLst>
                                    <p:cond delay="0"/>
                                  </p:stCondLst>
                                  <p:childTnLst>
                                    <p:set>
                                      <p:cBhvr>
                                        <p:cTn id="2952" dur="1" fill="hold">
                                          <p:stCondLst>
                                            <p:cond delay="0"/>
                                          </p:stCondLst>
                                        </p:cTn>
                                        <p:tgtEl>
                                          <p:spTgt spid="20959"/>
                                        </p:tgtEl>
                                        <p:attrNameLst>
                                          <p:attrName>style.visibility</p:attrName>
                                        </p:attrNameLst>
                                      </p:cBhvr>
                                      <p:to>
                                        <p:strVal val="visible"/>
                                      </p:to>
                                    </p:set>
                                    <p:anim calcmode="lin" valueType="num">
                                      <p:cBhvr>
                                        <p:cTn id="2953" dur="1000" fill="hold"/>
                                        <p:tgtEl>
                                          <p:spTgt spid="20959"/>
                                        </p:tgtEl>
                                        <p:attrNameLst>
                                          <p:attrName>ppt_w</p:attrName>
                                        </p:attrNameLst>
                                      </p:cBhvr>
                                      <p:tavLst>
                                        <p:tav tm="0">
                                          <p:val>
                                            <p:strVal val="#ppt_w*0.05"/>
                                          </p:val>
                                        </p:tav>
                                        <p:tav tm="100000">
                                          <p:val>
                                            <p:strVal val="#ppt_w"/>
                                          </p:val>
                                        </p:tav>
                                      </p:tavLst>
                                    </p:anim>
                                    <p:anim calcmode="lin" valueType="num">
                                      <p:cBhvr>
                                        <p:cTn id="2954" dur="1000" fill="hold"/>
                                        <p:tgtEl>
                                          <p:spTgt spid="20959"/>
                                        </p:tgtEl>
                                        <p:attrNameLst>
                                          <p:attrName>ppt_h</p:attrName>
                                        </p:attrNameLst>
                                      </p:cBhvr>
                                      <p:tavLst>
                                        <p:tav tm="0">
                                          <p:val>
                                            <p:strVal val="#ppt_h"/>
                                          </p:val>
                                        </p:tav>
                                        <p:tav tm="100000">
                                          <p:val>
                                            <p:strVal val="#ppt_h"/>
                                          </p:val>
                                        </p:tav>
                                      </p:tavLst>
                                    </p:anim>
                                    <p:anim calcmode="lin" valueType="num">
                                      <p:cBhvr>
                                        <p:cTn id="2955" dur="1000" fill="hold"/>
                                        <p:tgtEl>
                                          <p:spTgt spid="20959"/>
                                        </p:tgtEl>
                                        <p:attrNameLst>
                                          <p:attrName>ppt_x</p:attrName>
                                        </p:attrNameLst>
                                      </p:cBhvr>
                                      <p:tavLst>
                                        <p:tav tm="0">
                                          <p:val>
                                            <p:strVal val="#ppt_x-.2"/>
                                          </p:val>
                                        </p:tav>
                                        <p:tav tm="100000">
                                          <p:val>
                                            <p:strVal val="#ppt_x"/>
                                          </p:val>
                                        </p:tav>
                                      </p:tavLst>
                                    </p:anim>
                                    <p:anim calcmode="lin" valueType="num">
                                      <p:cBhvr>
                                        <p:cTn id="2956" dur="1000" fill="hold"/>
                                        <p:tgtEl>
                                          <p:spTgt spid="20959"/>
                                        </p:tgtEl>
                                        <p:attrNameLst>
                                          <p:attrName>ppt_y</p:attrName>
                                        </p:attrNameLst>
                                      </p:cBhvr>
                                      <p:tavLst>
                                        <p:tav tm="0">
                                          <p:val>
                                            <p:strVal val="#ppt_y"/>
                                          </p:val>
                                        </p:tav>
                                        <p:tav tm="100000">
                                          <p:val>
                                            <p:strVal val="#ppt_y"/>
                                          </p:val>
                                        </p:tav>
                                      </p:tavLst>
                                    </p:anim>
                                    <p:animEffect transition="in" filter="fade">
                                      <p:cBhvr>
                                        <p:cTn id="2957" dur="1000"/>
                                        <p:tgtEl>
                                          <p:spTgt spid="20959"/>
                                        </p:tgtEl>
                                      </p:cBhvr>
                                    </p:animEffect>
                                  </p:childTnLst>
                                </p:cTn>
                              </p:par>
                              <p:par>
                                <p:cTn id="2958" presetID="0" presetClass="path" presetSubtype="0" accel="50000" decel="50000" fill="hold" grpId="2" nodeType="withEffect">
                                  <p:stCondLst>
                                    <p:cond delay="0"/>
                                  </p:stCondLst>
                                  <p:childTnLst>
                                    <p:animMotion origin="layout" path="M -1.66667E-6 2.96296E-6 L 0.66771 -0.38218 " pathEditMode="relative" rAng="0" ptsTypes="AA">
                                      <p:cBhvr>
                                        <p:cTn id="2959" dur="100" fill="hold"/>
                                        <p:tgtEl>
                                          <p:spTgt spid="20959"/>
                                        </p:tgtEl>
                                        <p:attrNameLst>
                                          <p:attrName>ppt_x</p:attrName>
                                          <p:attrName>ppt_y</p:attrName>
                                        </p:attrNameLst>
                                      </p:cBhvr>
                                      <p:rCtr x="334" y="-191"/>
                                    </p:animMotion>
                                  </p:childTnLst>
                                </p:cTn>
                              </p:par>
                            </p:childTnLst>
                          </p:cTn>
                        </p:par>
                        <p:par>
                          <p:cTn id="2960" fill="hold">
                            <p:stCondLst>
                              <p:cond delay="1000"/>
                            </p:stCondLst>
                            <p:childTnLst>
                              <p:par>
                                <p:cTn id="2961" presetID="54" presetClass="exit" presetSubtype="0" decel="100000" fill="hold" grpId="1" nodeType="afterEffect">
                                  <p:stCondLst>
                                    <p:cond delay="4000"/>
                                  </p:stCondLst>
                                  <p:childTnLst>
                                    <p:anim calcmode="lin" valueType="num">
                                      <p:cBhvr>
                                        <p:cTn id="2962" dur="1000"/>
                                        <p:tgtEl>
                                          <p:spTgt spid="20959"/>
                                        </p:tgtEl>
                                        <p:attrNameLst>
                                          <p:attrName>ppt_w</p:attrName>
                                        </p:attrNameLst>
                                      </p:cBhvr>
                                      <p:tavLst>
                                        <p:tav tm="0">
                                          <p:val>
                                            <p:strVal val="ppt_w"/>
                                          </p:val>
                                        </p:tav>
                                        <p:tav tm="100000">
                                          <p:val>
                                            <p:strVal val="ppt_w*0.05"/>
                                          </p:val>
                                        </p:tav>
                                      </p:tavLst>
                                    </p:anim>
                                    <p:anim calcmode="lin" valueType="num">
                                      <p:cBhvr>
                                        <p:cTn id="2963" dur="1000"/>
                                        <p:tgtEl>
                                          <p:spTgt spid="20959"/>
                                        </p:tgtEl>
                                        <p:attrNameLst>
                                          <p:attrName>ppt_h</p:attrName>
                                        </p:attrNameLst>
                                      </p:cBhvr>
                                      <p:tavLst>
                                        <p:tav tm="0">
                                          <p:val>
                                            <p:strVal val="ppt_h"/>
                                          </p:val>
                                        </p:tav>
                                        <p:tav tm="100000">
                                          <p:val>
                                            <p:strVal val="ppt_h"/>
                                          </p:val>
                                        </p:tav>
                                      </p:tavLst>
                                    </p:anim>
                                    <p:anim calcmode="lin" valueType="num">
                                      <p:cBhvr>
                                        <p:cTn id="2964" dur="1000"/>
                                        <p:tgtEl>
                                          <p:spTgt spid="20959"/>
                                        </p:tgtEl>
                                        <p:attrNameLst>
                                          <p:attrName>ppt_x</p:attrName>
                                        </p:attrNameLst>
                                      </p:cBhvr>
                                      <p:tavLst>
                                        <p:tav tm="0">
                                          <p:val>
                                            <p:strVal val="ppt_x"/>
                                          </p:val>
                                        </p:tav>
                                        <p:tav tm="100000">
                                          <p:val>
                                            <p:strVal val="ppt_x-.2"/>
                                          </p:val>
                                        </p:tav>
                                      </p:tavLst>
                                    </p:anim>
                                    <p:anim calcmode="lin" valueType="num">
                                      <p:cBhvr>
                                        <p:cTn id="2965" dur="1000"/>
                                        <p:tgtEl>
                                          <p:spTgt spid="20959"/>
                                        </p:tgtEl>
                                        <p:attrNameLst>
                                          <p:attrName>ppt_y</p:attrName>
                                        </p:attrNameLst>
                                      </p:cBhvr>
                                      <p:tavLst>
                                        <p:tav tm="0">
                                          <p:val>
                                            <p:strVal val="ppt_y"/>
                                          </p:val>
                                        </p:tav>
                                        <p:tav tm="100000">
                                          <p:val>
                                            <p:strVal val="ppt_y"/>
                                          </p:val>
                                        </p:tav>
                                      </p:tavLst>
                                    </p:anim>
                                    <p:animEffect transition="out" filter="fade">
                                      <p:cBhvr>
                                        <p:cTn id="2966" dur="1000"/>
                                        <p:tgtEl>
                                          <p:spTgt spid="20959"/>
                                        </p:tgtEl>
                                      </p:cBhvr>
                                    </p:animEffect>
                                    <p:set>
                                      <p:cBhvr>
                                        <p:cTn id="2967" dur="1" fill="hold">
                                          <p:stCondLst>
                                            <p:cond delay="999"/>
                                          </p:stCondLst>
                                        </p:cTn>
                                        <p:tgtEl>
                                          <p:spTgt spid="20959"/>
                                        </p:tgtEl>
                                        <p:attrNameLst>
                                          <p:attrName>style.visibility</p:attrName>
                                        </p:attrNameLst>
                                      </p:cBhvr>
                                      <p:to>
                                        <p:strVal val="hidden"/>
                                      </p:to>
                                    </p:set>
                                  </p:childTnLst>
                                </p:cTn>
                              </p:par>
                            </p:childTnLst>
                          </p:cTn>
                        </p:par>
                      </p:childTnLst>
                    </p:cTn>
                  </p:par>
                </p:childTnLst>
              </p:cTn>
              <p:nextCondLst>
                <p:cond evt="onClick" delay="0">
                  <p:tgtEl>
                    <p:spTgt spid="20667"/>
                  </p:tgtEl>
                </p:cond>
              </p:nextCondLst>
            </p:seq>
            <p:seq concurrent="1" nextAc="seek">
              <p:cTn id="2968" restart="whenNotActive" fill="hold" evtFilter="cancelBubble" nodeType="interactiveSeq">
                <p:stCondLst>
                  <p:cond evt="onClick" delay="0">
                    <p:tgtEl>
                      <p:spTgt spid="20718"/>
                    </p:tgtEl>
                  </p:cond>
                </p:stCondLst>
                <p:endSync evt="end" delay="0">
                  <p:rtn val="all"/>
                </p:endSync>
                <p:childTnLst>
                  <p:par>
                    <p:cTn id="2969" fill="hold">
                      <p:stCondLst>
                        <p:cond delay="0"/>
                      </p:stCondLst>
                      <p:childTnLst>
                        <p:par>
                          <p:cTn id="2970" fill="hold">
                            <p:stCondLst>
                              <p:cond delay="0"/>
                            </p:stCondLst>
                            <p:childTnLst>
                              <p:par>
                                <p:cTn id="2971" presetID="54" presetClass="entr" presetSubtype="0" accel="100000" fill="hold" grpId="0" nodeType="clickEffect">
                                  <p:stCondLst>
                                    <p:cond delay="0"/>
                                  </p:stCondLst>
                                  <p:childTnLst>
                                    <p:set>
                                      <p:cBhvr>
                                        <p:cTn id="2972" dur="1" fill="hold">
                                          <p:stCondLst>
                                            <p:cond delay="0"/>
                                          </p:stCondLst>
                                        </p:cTn>
                                        <p:tgtEl>
                                          <p:spTgt spid="20962"/>
                                        </p:tgtEl>
                                        <p:attrNameLst>
                                          <p:attrName>style.visibility</p:attrName>
                                        </p:attrNameLst>
                                      </p:cBhvr>
                                      <p:to>
                                        <p:strVal val="visible"/>
                                      </p:to>
                                    </p:set>
                                    <p:anim calcmode="lin" valueType="num">
                                      <p:cBhvr>
                                        <p:cTn id="2973" dur="1000" fill="hold"/>
                                        <p:tgtEl>
                                          <p:spTgt spid="20962"/>
                                        </p:tgtEl>
                                        <p:attrNameLst>
                                          <p:attrName>ppt_w</p:attrName>
                                        </p:attrNameLst>
                                      </p:cBhvr>
                                      <p:tavLst>
                                        <p:tav tm="0">
                                          <p:val>
                                            <p:strVal val="#ppt_w*0.05"/>
                                          </p:val>
                                        </p:tav>
                                        <p:tav tm="100000">
                                          <p:val>
                                            <p:strVal val="#ppt_w"/>
                                          </p:val>
                                        </p:tav>
                                      </p:tavLst>
                                    </p:anim>
                                    <p:anim calcmode="lin" valueType="num">
                                      <p:cBhvr>
                                        <p:cTn id="2974" dur="1000" fill="hold"/>
                                        <p:tgtEl>
                                          <p:spTgt spid="20962"/>
                                        </p:tgtEl>
                                        <p:attrNameLst>
                                          <p:attrName>ppt_h</p:attrName>
                                        </p:attrNameLst>
                                      </p:cBhvr>
                                      <p:tavLst>
                                        <p:tav tm="0">
                                          <p:val>
                                            <p:strVal val="#ppt_h"/>
                                          </p:val>
                                        </p:tav>
                                        <p:tav tm="100000">
                                          <p:val>
                                            <p:strVal val="#ppt_h"/>
                                          </p:val>
                                        </p:tav>
                                      </p:tavLst>
                                    </p:anim>
                                    <p:anim calcmode="lin" valueType="num">
                                      <p:cBhvr>
                                        <p:cTn id="2975" dur="1000" fill="hold"/>
                                        <p:tgtEl>
                                          <p:spTgt spid="20962"/>
                                        </p:tgtEl>
                                        <p:attrNameLst>
                                          <p:attrName>ppt_x</p:attrName>
                                        </p:attrNameLst>
                                      </p:cBhvr>
                                      <p:tavLst>
                                        <p:tav tm="0">
                                          <p:val>
                                            <p:strVal val="#ppt_x-.2"/>
                                          </p:val>
                                        </p:tav>
                                        <p:tav tm="100000">
                                          <p:val>
                                            <p:strVal val="#ppt_x"/>
                                          </p:val>
                                        </p:tav>
                                      </p:tavLst>
                                    </p:anim>
                                    <p:anim calcmode="lin" valueType="num">
                                      <p:cBhvr>
                                        <p:cTn id="2976" dur="1000" fill="hold"/>
                                        <p:tgtEl>
                                          <p:spTgt spid="20962"/>
                                        </p:tgtEl>
                                        <p:attrNameLst>
                                          <p:attrName>ppt_y</p:attrName>
                                        </p:attrNameLst>
                                      </p:cBhvr>
                                      <p:tavLst>
                                        <p:tav tm="0">
                                          <p:val>
                                            <p:strVal val="#ppt_y"/>
                                          </p:val>
                                        </p:tav>
                                        <p:tav tm="100000">
                                          <p:val>
                                            <p:strVal val="#ppt_y"/>
                                          </p:val>
                                        </p:tav>
                                      </p:tavLst>
                                    </p:anim>
                                    <p:animEffect transition="in" filter="fade">
                                      <p:cBhvr>
                                        <p:cTn id="2977" dur="1000"/>
                                        <p:tgtEl>
                                          <p:spTgt spid="20962"/>
                                        </p:tgtEl>
                                      </p:cBhvr>
                                    </p:animEffect>
                                  </p:childTnLst>
                                </p:cTn>
                              </p:par>
                              <p:par>
                                <p:cTn id="2978" presetID="0" presetClass="path" presetSubtype="0" accel="50000" decel="50000" fill="hold" grpId="2" nodeType="withEffect">
                                  <p:stCondLst>
                                    <p:cond delay="0"/>
                                  </p:stCondLst>
                                  <p:childTnLst>
                                    <p:animMotion origin="layout" path="M 3.61111E-6 2.22222E-6 L 1.25225 -0.64931 " pathEditMode="relative" rAng="0" ptsTypes="AA">
                                      <p:cBhvr>
                                        <p:cTn id="2979" dur="100" fill="hold"/>
                                        <p:tgtEl>
                                          <p:spTgt spid="20962"/>
                                        </p:tgtEl>
                                        <p:attrNameLst>
                                          <p:attrName>ppt_x</p:attrName>
                                          <p:attrName>ppt_y</p:attrName>
                                        </p:attrNameLst>
                                      </p:cBhvr>
                                      <p:rCtr x="626" y="-325"/>
                                    </p:animMotion>
                                  </p:childTnLst>
                                </p:cTn>
                              </p:par>
                            </p:childTnLst>
                          </p:cTn>
                        </p:par>
                        <p:par>
                          <p:cTn id="2980" fill="hold">
                            <p:stCondLst>
                              <p:cond delay="1000"/>
                            </p:stCondLst>
                            <p:childTnLst>
                              <p:par>
                                <p:cTn id="2981" presetID="54" presetClass="exit" presetSubtype="0" decel="100000" fill="hold" grpId="1" nodeType="afterEffect">
                                  <p:stCondLst>
                                    <p:cond delay="4000"/>
                                  </p:stCondLst>
                                  <p:childTnLst>
                                    <p:anim calcmode="lin" valueType="num">
                                      <p:cBhvr>
                                        <p:cTn id="2982" dur="1000"/>
                                        <p:tgtEl>
                                          <p:spTgt spid="20962"/>
                                        </p:tgtEl>
                                        <p:attrNameLst>
                                          <p:attrName>ppt_w</p:attrName>
                                        </p:attrNameLst>
                                      </p:cBhvr>
                                      <p:tavLst>
                                        <p:tav tm="0">
                                          <p:val>
                                            <p:strVal val="ppt_w"/>
                                          </p:val>
                                        </p:tav>
                                        <p:tav tm="100000">
                                          <p:val>
                                            <p:strVal val="ppt_w*0.05"/>
                                          </p:val>
                                        </p:tav>
                                      </p:tavLst>
                                    </p:anim>
                                    <p:anim calcmode="lin" valueType="num">
                                      <p:cBhvr>
                                        <p:cTn id="2983" dur="1000"/>
                                        <p:tgtEl>
                                          <p:spTgt spid="20962"/>
                                        </p:tgtEl>
                                        <p:attrNameLst>
                                          <p:attrName>ppt_h</p:attrName>
                                        </p:attrNameLst>
                                      </p:cBhvr>
                                      <p:tavLst>
                                        <p:tav tm="0">
                                          <p:val>
                                            <p:strVal val="ppt_h"/>
                                          </p:val>
                                        </p:tav>
                                        <p:tav tm="100000">
                                          <p:val>
                                            <p:strVal val="ppt_h"/>
                                          </p:val>
                                        </p:tav>
                                      </p:tavLst>
                                    </p:anim>
                                    <p:anim calcmode="lin" valueType="num">
                                      <p:cBhvr>
                                        <p:cTn id="2984" dur="1000"/>
                                        <p:tgtEl>
                                          <p:spTgt spid="20962"/>
                                        </p:tgtEl>
                                        <p:attrNameLst>
                                          <p:attrName>ppt_x</p:attrName>
                                        </p:attrNameLst>
                                      </p:cBhvr>
                                      <p:tavLst>
                                        <p:tav tm="0">
                                          <p:val>
                                            <p:strVal val="ppt_x"/>
                                          </p:val>
                                        </p:tav>
                                        <p:tav tm="100000">
                                          <p:val>
                                            <p:strVal val="ppt_x-.2"/>
                                          </p:val>
                                        </p:tav>
                                      </p:tavLst>
                                    </p:anim>
                                    <p:anim calcmode="lin" valueType="num">
                                      <p:cBhvr>
                                        <p:cTn id="2985" dur="1000"/>
                                        <p:tgtEl>
                                          <p:spTgt spid="20962"/>
                                        </p:tgtEl>
                                        <p:attrNameLst>
                                          <p:attrName>ppt_y</p:attrName>
                                        </p:attrNameLst>
                                      </p:cBhvr>
                                      <p:tavLst>
                                        <p:tav tm="0">
                                          <p:val>
                                            <p:strVal val="ppt_y"/>
                                          </p:val>
                                        </p:tav>
                                        <p:tav tm="100000">
                                          <p:val>
                                            <p:strVal val="ppt_y"/>
                                          </p:val>
                                        </p:tav>
                                      </p:tavLst>
                                    </p:anim>
                                    <p:animEffect transition="out" filter="fade">
                                      <p:cBhvr>
                                        <p:cTn id="2986" dur="1000"/>
                                        <p:tgtEl>
                                          <p:spTgt spid="20962"/>
                                        </p:tgtEl>
                                      </p:cBhvr>
                                    </p:animEffect>
                                    <p:set>
                                      <p:cBhvr>
                                        <p:cTn id="2987" dur="1" fill="hold">
                                          <p:stCondLst>
                                            <p:cond delay="999"/>
                                          </p:stCondLst>
                                        </p:cTn>
                                        <p:tgtEl>
                                          <p:spTgt spid="20962"/>
                                        </p:tgtEl>
                                        <p:attrNameLst>
                                          <p:attrName>style.visibility</p:attrName>
                                        </p:attrNameLst>
                                      </p:cBhvr>
                                      <p:to>
                                        <p:strVal val="hidden"/>
                                      </p:to>
                                    </p:set>
                                  </p:childTnLst>
                                </p:cTn>
                              </p:par>
                            </p:childTnLst>
                          </p:cTn>
                        </p:par>
                      </p:childTnLst>
                    </p:cTn>
                  </p:par>
                </p:childTnLst>
              </p:cTn>
              <p:nextCondLst>
                <p:cond evt="onClick" delay="0">
                  <p:tgtEl>
                    <p:spTgt spid="20718"/>
                  </p:tgtEl>
                </p:cond>
              </p:nextCondLst>
            </p:seq>
            <p:seq concurrent="1" nextAc="seek">
              <p:cTn id="2988" restart="whenNotActive" fill="hold" evtFilter="cancelBubble" nodeType="interactiveSeq">
                <p:stCondLst>
                  <p:cond evt="onClick" delay="0">
                    <p:tgtEl>
                      <p:spTgt spid="20695"/>
                    </p:tgtEl>
                  </p:cond>
                </p:stCondLst>
                <p:endSync evt="end" delay="0">
                  <p:rtn val="all"/>
                </p:endSync>
                <p:childTnLst>
                  <p:par>
                    <p:cTn id="2989" fill="hold">
                      <p:stCondLst>
                        <p:cond delay="0"/>
                      </p:stCondLst>
                      <p:childTnLst>
                        <p:par>
                          <p:cTn id="2990" fill="hold">
                            <p:stCondLst>
                              <p:cond delay="0"/>
                            </p:stCondLst>
                            <p:childTnLst>
                              <p:par>
                                <p:cTn id="2991" presetID="54" presetClass="entr" presetSubtype="0" accel="100000" fill="hold" nodeType="clickEffect">
                                  <p:stCondLst>
                                    <p:cond delay="0"/>
                                  </p:stCondLst>
                                  <p:childTnLst>
                                    <p:set>
                                      <p:cBhvr>
                                        <p:cTn id="2992" dur="1" fill="hold">
                                          <p:stCondLst>
                                            <p:cond delay="0"/>
                                          </p:stCondLst>
                                        </p:cTn>
                                        <p:tgtEl>
                                          <p:spTgt spid="21020"/>
                                        </p:tgtEl>
                                        <p:attrNameLst>
                                          <p:attrName>style.visibility</p:attrName>
                                        </p:attrNameLst>
                                      </p:cBhvr>
                                      <p:to>
                                        <p:strVal val="visible"/>
                                      </p:to>
                                    </p:set>
                                    <p:anim calcmode="lin" valueType="num">
                                      <p:cBhvr>
                                        <p:cTn id="2993" dur="1000" fill="hold"/>
                                        <p:tgtEl>
                                          <p:spTgt spid="21020"/>
                                        </p:tgtEl>
                                        <p:attrNameLst>
                                          <p:attrName>ppt_w</p:attrName>
                                        </p:attrNameLst>
                                      </p:cBhvr>
                                      <p:tavLst>
                                        <p:tav tm="0">
                                          <p:val>
                                            <p:strVal val="#ppt_w*0.05"/>
                                          </p:val>
                                        </p:tav>
                                        <p:tav tm="100000">
                                          <p:val>
                                            <p:strVal val="#ppt_w"/>
                                          </p:val>
                                        </p:tav>
                                      </p:tavLst>
                                    </p:anim>
                                    <p:anim calcmode="lin" valueType="num">
                                      <p:cBhvr>
                                        <p:cTn id="2994" dur="1000" fill="hold"/>
                                        <p:tgtEl>
                                          <p:spTgt spid="21020"/>
                                        </p:tgtEl>
                                        <p:attrNameLst>
                                          <p:attrName>ppt_h</p:attrName>
                                        </p:attrNameLst>
                                      </p:cBhvr>
                                      <p:tavLst>
                                        <p:tav tm="0">
                                          <p:val>
                                            <p:strVal val="#ppt_h"/>
                                          </p:val>
                                        </p:tav>
                                        <p:tav tm="100000">
                                          <p:val>
                                            <p:strVal val="#ppt_h"/>
                                          </p:val>
                                        </p:tav>
                                      </p:tavLst>
                                    </p:anim>
                                    <p:anim calcmode="lin" valueType="num">
                                      <p:cBhvr>
                                        <p:cTn id="2995" dur="1000" fill="hold"/>
                                        <p:tgtEl>
                                          <p:spTgt spid="21020"/>
                                        </p:tgtEl>
                                        <p:attrNameLst>
                                          <p:attrName>ppt_x</p:attrName>
                                        </p:attrNameLst>
                                      </p:cBhvr>
                                      <p:tavLst>
                                        <p:tav tm="0">
                                          <p:val>
                                            <p:strVal val="#ppt_x-.2"/>
                                          </p:val>
                                        </p:tav>
                                        <p:tav tm="100000">
                                          <p:val>
                                            <p:strVal val="#ppt_x"/>
                                          </p:val>
                                        </p:tav>
                                      </p:tavLst>
                                    </p:anim>
                                    <p:anim calcmode="lin" valueType="num">
                                      <p:cBhvr>
                                        <p:cTn id="2996" dur="1000" fill="hold"/>
                                        <p:tgtEl>
                                          <p:spTgt spid="21020"/>
                                        </p:tgtEl>
                                        <p:attrNameLst>
                                          <p:attrName>ppt_y</p:attrName>
                                        </p:attrNameLst>
                                      </p:cBhvr>
                                      <p:tavLst>
                                        <p:tav tm="0">
                                          <p:val>
                                            <p:strVal val="#ppt_y"/>
                                          </p:val>
                                        </p:tav>
                                        <p:tav tm="100000">
                                          <p:val>
                                            <p:strVal val="#ppt_y"/>
                                          </p:val>
                                        </p:tav>
                                      </p:tavLst>
                                    </p:anim>
                                    <p:animEffect transition="in" filter="fade">
                                      <p:cBhvr>
                                        <p:cTn id="2997" dur="1000"/>
                                        <p:tgtEl>
                                          <p:spTgt spid="21020"/>
                                        </p:tgtEl>
                                      </p:cBhvr>
                                    </p:animEffect>
                                  </p:childTnLst>
                                </p:cTn>
                              </p:par>
                              <p:par>
                                <p:cTn id="2998" presetID="0" presetClass="path" presetSubtype="0" accel="50000" decel="50000" fill="hold" nodeType="withEffect">
                                  <p:stCondLst>
                                    <p:cond delay="0"/>
                                  </p:stCondLst>
                                  <p:childTnLst>
                                    <p:animMotion origin="layout" path="M 2.77778E-6 2.22222E-6 L 0.97673 -0.67153 " pathEditMode="relative" rAng="0" ptsTypes="AA">
                                      <p:cBhvr>
                                        <p:cTn id="2999" dur="100" fill="hold"/>
                                        <p:tgtEl>
                                          <p:spTgt spid="21020"/>
                                        </p:tgtEl>
                                        <p:attrNameLst>
                                          <p:attrName>ppt_x</p:attrName>
                                          <p:attrName>ppt_y</p:attrName>
                                        </p:attrNameLst>
                                      </p:cBhvr>
                                      <p:rCtr x="488" y="-336"/>
                                    </p:animMotion>
                                  </p:childTnLst>
                                </p:cTn>
                              </p:par>
                            </p:childTnLst>
                          </p:cTn>
                        </p:par>
                        <p:par>
                          <p:cTn id="3000" fill="hold">
                            <p:stCondLst>
                              <p:cond delay="1000"/>
                            </p:stCondLst>
                            <p:childTnLst>
                              <p:par>
                                <p:cTn id="3001" presetID="54" presetClass="exit" presetSubtype="0" decel="100000" fill="hold" nodeType="afterEffect">
                                  <p:stCondLst>
                                    <p:cond delay="4000"/>
                                  </p:stCondLst>
                                  <p:childTnLst>
                                    <p:anim calcmode="lin" valueType="num">
                                      <p:cBhvr>
                                        <p:cTn id="3002" dur="1000"/>
                                        <p:tgtEl>
                                          <p:spTgt spid="21020"/>
                                        </p:tgtEl>
                                        <p:attrNameLst>
                                          <p:attrName>ppt_w</p:attrName>
                                        </p:attrNameLst>
                                      </p:cBhvr>
                                      <p:tavLst>
                                        <p:tav tm="0">
                                          <p:val>
                                            <p:strVal val="ppt_w"/>
                                          </p:val>
                                        </p:tav>
                                        <p:tav tm="100000">
                                          <p:val>
                                            <p:strVal val="ppt_w*0.05"/>
                                          </p:val>
                                        </p:tav>
                                      </p:tavLst>
                                    </p:anim>
                                    <p:anim calcmode="lin" valueType="num">
                                      <p:cBhvr>
                                        <p:cTn id="3003" dur="1000"/>
                                        <p:tgtEl>
                                          <p:spTgt spid="21020"/>
                                        </p:tgtEl>
                                        <p:attrNameLst>
                                          <p:attrName>ppt_h</p:attrName>
                                        </p:attrNameLst>
                                      </p:cBhvr>
                                      <p:tavLst>
                                        <p:tav tm="0">
                                          <p:val>
                                            <p:strVal val="ppt_h"/>
                                          </p:val>
                                        </p:tav>
                                        <p:tav tm="100000">
                                          <p:val>
                                            <p:strVal val="ppt_h"/>
                                          </p:val>
                                        </p:tav>
                                      </p:tavLst>
                                    </p:anim>
                                    <p:anim calcmode="lin" valueType="num">
                                      <p:cBhvr>
                                        <p:cTn id="3004" dur="1000"/>
                                        <p:tgtEl>
                                          <p:spTgt spid="21020"/>
                                        </p:tgtEl>
                                        <p:attrNameLst>
                                          <p:attrName>ppt_x</p:attrName>
                                        </p:attrNameLst>
                                      </p:cBhvr>
                                      <p:tavLst>
                                        <p:tav tm="0">
                                          <p:val>
                                            <p:strVal val="ppt_x"/>
                                          </p:val>
                                        </p:tav>
                                        <p:tav tm="100000">
                                          <p:val>
                                            <p:strVal val="ppt_x-.2"/>
                                          </p:val>
                                        </p:tav>
                                      </p:tavLst>
                                    </p:anim>
                                    <p:anim calcmode="lin" valueType="num">
                                      <p:cBhvr>
                                        <p:cTn id="3005" dur="1000"/>
                                        <p:tgtEl>
                                          <p:spTgt spid="21020"/>
                                        </p:tgtEl>
                                        <p:attrNameLst>
                                          <p:attrName>ppt_y</p:attrName>
                                        </p:attrNameLst>
                                      </p:cBhvr>
                                      <p:tavLst>
                                        <p:tav tm="0">
                                          <p:val>
                                            <p:strVal val="ppt_y"/>
                                          </p:val>
                                        </p:tav>
                                        <p:tav tm="100000">
                                          <p:val>
                                            <p:strVal val="ppt_y"/>
                                          </p:val>
                                        </p:tav>
                                      </p:tavLst>
                                    </p:anim>
                                    <p:animEffect transition="out" filter="fade">
                                      <p:cBhvr>
                                        <p:cTn id="3006" dur="1000"/>
                                        <p:tgtEl>
                                          <p:spTgt spid="21020"/>
                                        </p:tgtEl>
                                      </p:cBhvr>
                                    </p:animEffect>
                                    <p:set>
                                      <p:cBhvr>
                                        <p:cTn id="3007" dur="1" fill="hold">
                                          <p:stCondLst>
                                            <p:cond delay="999"/>
                                          </p:stCondLst>
                                        </p:cTn>
                                        <p:tgtEl>
                                          <p:spTgt spid="21020"/>
                                        </p:tgtEl>
                                        <p:attrNameLst>
                                          <p:attrName>style.visibility</p:attrName>
                                        </p:attrNameLst>
                                      </p:cBhvr>
                                      <p:to>
                                        <p:strVal val="hidden"/>
                                      </p:to>
                                    </p:set>
                                  </p:childTnLst>
                                </p:cTn>
                              </p:par>
                            </p:childTnLst>
                          </p:cTn>
                        </p:par>
                      </p:childTnLst>
                    </p:cTn>
                  </p:par>
                </p:childTnLst>
              </p:cTn>
              <p:nextCondLst>
                <p:cond evt="onClick" delay="0">
                  <p:tgtEl>
                    <p:spTgt spid="20695"/>
                  </p:tgtEl>
                </p:cond>
              </p:nextCondLst>
            </p:seq>
            <p:seq concurrent="1" nextAc="seek">
              <p:cTn id="3008" restart="whenNotActive" fill="hold" evtFilter="cancelBubble" nodeType="interactiveSeq">
                <p:stCondLst>
                  <p:cond evt="onClick" delay="0">
                    <p:tgtEl>
                      <p:spTgt spid="20692"/>
                    </p:tgtEl>
                  </p:cond>
                </p:stCondLst>
                <p:endSync evt="end" delay="0">
                  <p:rtn val="all"/>
                </p:endSync>
                <p:childTnLst>
                  <p:par>
                    <p:cTn id="3009" fill="hold">
                      <p:stCondLst>
                        <p:cond delay="0"/>
                      </p:stCondLst>
                      <p:childTnLst>
                        <p:par>
                          <p:cTn id="3010" fill="hold">
                            <p:stCondLst>
                              <p:cond delay="0"/>
                            </p:stCondLst>
                            <p:childTnLst>
                              <p:par>
                                <p:cTn id="3011" presetID="54" presetClass="entr" presetSubtype="0" accel="100000" fill="hold" grpId="0" nodeType="clickEffect">
                                  <p:stCondLst>
                                    <p:cond delay="0"/>
                                  </p:stCondLst>
                                  <p:childTnLst>
                                    <p:set>
                                      <p:cBhvr>
                                        <p:cTn id="3012" dur="1" fill="hold">
                                          <p:stCondLst>
                                            <p:cond delay="0"/>
                                          </p:stCondLst>
                                        </p:cTn>
                                        <p:tgtEl>
                                          <p:spTgt spid="21019"/>
                                        </p:tgtEl>
                                        <p:attrNameLst>
                                          <p:attrName>style.visibility</p:attrName>
                                        </p:attrNameLst>
                                      </p:cBhvr>
                                      <p:to>
                                        <p:strVal val="visible"/>
                                      </p:to>
                                    </p:set>
                                    <p:anim calcmode="lin" valueType="num">
                                      <p:cBhvr>
                                        <p:cTn id="3013" dur="1000" fill="hold"/>
                                        <p:tgtEl>
                                          <p:spTgt spid="21019"/>
                                        </p:tgtEl>
                                        <p:attrNameLst>
                                          <p:attrName>ppt_w</p:attrName>
                                        </p:attrNameLst>
                                      </p:cBhvr>
                                      <p:tavLst>
                                        <p:tav tm="0">
                                          <p:val>
                                            <p:strVal val="#ppt_w*0.05"/>
                                          </p:val>
                                        </p:tav>
                                        <p:tav tm="100000">
                                          <p:val>
                                            <p:strVal val="#ppt_w"/>
                                          </p:val>
                                        </p:tav>
                                      </p:tavLst>
                                    </p:anim>
                                    <p:anim calcmode="lin" valueType="num">
                                      <p:cBhvr>
                                        <p:cTn id="3014" dur="1000" fill="hold"/>
                                        <p:tgtEl>
                                          <p:spTgt spid="21019"/>
                                        </p:tgtEl>
                                        <p:attrNameLst>
                                          <p:attrName>ppt_h</p:attrName>
                                        </p:attrNameLst>
                                      </p:cBhvr>
                                      <p:tavLst>
                                        <p:tav tm="0">
                                          <p:val>
                                            <p:strVal val="#ppt_h"/>
                                          </p:val>
                                        </p:tav>
                                        <p:tav tm="100000">
                                          <p:val>
                                            <p:strVal val="#ppt_h"/>
                                          </p:val>
                                        </p:tav>
                                      </p:tavLst>
                                    </p:anim>
                                    <p:anim calcmode="lin" valueType="num">
                                      <p:cBhvr>
                                        <p:cTn id="3015" dur="1000" fill="hold"/>
                                        <p:tgtEl>
                                          <p:spTgt spid="21019"/>
                                        </p:tgtEl>
                                        <p:attrNameLst>
                                          <p:attrName>ppt_x</p:attrName>
                                        </p:attrNameLst>
                                      </p:cBhvr>
                                      <p:tavLst>
                                        <p:tav tm="0">
                                          <p:val>
                                            <p:strVal val="#ppt_x-.2"/>
                                          </p:val>
                                        </p:tav>
                                        <p:tav tm="100000">
                                          <p:val>
                                            <p:strVal val="#ppt_x"/>
                                          </p:val>
                                        </p:tav>
                                      </p:tavLst>
                                    </p:anim>
                                    <p:anim calcmode="lin" valueType="num">
                                      <p:cBhvr>
                                        <p:cTn id="3016" dur="1000" fill="hold"/>
                                        <p:tgtEl>
                                          <p:spTgt spid="21019"/>
                                        </p:tgtEl>
                                        <p:attrNameLst>
                                          <p:attrName>ppt_y</p:attrName>
                                        </p:attrNameLst>
                                      </p:cBhvr>
                                      <p:tavLst>
                                        <p:tav tm="0">
                                          <p:val>
                                            <p:strVal val="#ppt_y"/>
                                          </p:val>
                                        </p:tav>
                                        <p:tav tm="100000">
                                          <p:val>
                                            <p:strVal val="#ppt_y"/>
                                          </p:val>
                                        </p:tav>
                                      </p:tavLst>
                                    </p:anim>
                                    <p:animEffect transition="in" filter="fade">
                                      <p:cBhvr>
                                        <p:cTn id="3017" dur="1000"/>
                                        <p:tgtEl>
                                          <p:spTgt spid="21019"/>
                                        </p:tgtEl>
                                      </p:cBhvr>
                                    </p:animEffect>
                                  </p:childTnLst>
                                </p:cTn>
                              </p:par>
                              <p:par>
                                <p:cTn id="3018" presetID="0" presetClass="path" presetSubtype="0" accel="50000" decel="50000" fill="hold" grpId="2" nodeType="withEffect">
                                  <p:stCondLst>
                                    <p:cond delay="0"/>
                                  </p:stCondLst>
                                  <p:childTnLst>
                                    <p:animMotion origin="layout" path="M -4.72222E-6 2.22222E-6 L 0.6408 -0.66042 " pathEditMode="relative" rAng="0" ptsTypes="AA">
                                      <p:cBhvr>
                                        <p:cTn id="3019" dur="100" fill="hold"/>
                                        <p:tgtEl>
                                          <p:spTgt spid="21019"/>
                                        </p:tgtEl>
                                        <p:attrNameLst>
                                          <p:attrName>ppt_x</p:attrName>
                                          <p:attrName>ppt_y</p:attrName>
                                        </p:attrNameLst>
                                      </p:cBhvr>
                                      <p:rCtr x="320" y="-330"/>
                                    </p:animMotion>
                                  </p:childTnLst>
                                </p:cTn>
                              </p:par>
                            </p:childTnLst>
                          </p:cTn>
                        </p:par>
                        <p:par>
                          <p:cTn id="3020" fill="hold">
                            <p:stCondLst>
                              <p:cond delay="1000"/>
                            </p:stCondLst>
                            <p:childTnLst>
                              <p:par>
                                <p:cTn id="3021" presetID="54" presetClass="exit" presetSubtype="0" decel="100000" fill="hold" grpId="1" nodeType="afterEffect">
                                  <p:stCondLst>
                                    <p:cond delay="4000"/>
                                  </p:stCondLst>
                                  <p:childTnLst>
                                    <p:anim calcmode="lin" valueType="num">
                                      <p:cBhvr>
                                        <p:cTn id="3022" dur="1000"/>
                                        <p:tgtEl>
                                          <p:spTgt spid="21019"/>
                                        </p:tgtEl>
                                        <p:attrNameLst>
                                          <p:attrName>ppt_w</p:attrName>
                                        </p:attrNameLst>
                                      </p:cBhvr>
                                      <p:tavLst>
                                        <p:tav tm="0">
                                          <p:val>
                                            <p:strVal val="ppt_w"/>
                                          </p:val>
                                        </p:tav>
                                        <p:tav tm="100000">
                                          <p:val>
                                            <p:strVal val="ppt_w*0.05"/>
                                          </p:val>
                                        </p:tav>
                                      </p:tavLst>
                                    </p:anim>
                                    <p:anim calcmode="lin" valueType="num">
                                      <p:cBhvr>
                                        <p:cTn id="3023" dur="1000"/>
                                        <p:tgtEl>
                                          <p:spTgt spid="21019"/>
                                        </p:tgtEl>
                                        <p:attrNameLst>
                                          <p:attrName>ppt_h</p:attrName>
                                        </p:attrNameLst>
                                      </p:cBhvr>
                                      <p:tavLst>
                                        <p:tav tm="0">
                                          <p:val>
                                            <p:strVal val="ppt_h"/>
                                          </p:val>
                                        </p:tav>
                                        <p:tav tm="100000">
                                          <p:val>
                                            <p:strVal val="ppt_h"/>
                                          </p:val>
                                        </p:tav>
                                      </p:tavLst>
                                    </p:anim>
                                    <p:anim calcmode="lin" valueType="num">
                                      <p:cBhvr>
                                        <p:cTn id="3024" dur="1000"/>
                                        <p:tgtEl>
                                          <p:spTgt spid="21019"/>
                                        </p:tgtEl>
                                        <p:attrNameLst>
                                          <p:attrName>ppt_x</p:attrName>
                                        </p:attrNameLst>
                                      </p:cBhvr>
                                      <p:tavLst>
                                        <p:tav tm="0">
                                          <p:val>
                                            <p:strVal val="ppt_x"/>
                                          </p:val>
                                        </p:tav>
                                        <p:tav tm="100000">
                                          <p:val>
                                            <p:strVal val="ppt_x-.2"/>
                                          </p:val>
                                        </p:tav>
                                      </p:tavLst>
                                    </p:anim>
                                    <p:anim calcmode="lin" valueType="num">
                                      <p:cBhvr>
                                        <p:cTn id="3025" dur="1000"/>
                                        <p:tgtEl>
                                          <p:spTgt spid="21019"/>
                                        </p:tgtEl>
                                        <p:attrNameLst>
                                          <p:attrName>ppt_y</p:attrName>
                                        </p:attrNameLst>
                                      </p:cBhvr>
                                      <p:tavLst>
                                        <p:tav tm="0">
                                          <p:val>
                                            <p:strVal val="ppt_y"/>
                                          </p:val>
                                        </p:tav>
                                        <p:tav tm="100000">
                                          <p:val>
                                            <p:strVal val="ppt_y"/>
                                          </p:val>
                                        </p:tav>
                                      </p:tavLst>
                                    </p:anim>
                                    <p:animEffect transition="out" filter="fade">
                                      <p:cBhvr>
                                        <p:cTn id="3026" dur="1000"/>
                                        <p:tgtEl>
                                          <p:spTgt spid="21019"/>
                                        </p:tgtEl>
                                      </p:cBhvr>
                                    </p:animEffect>
                                    <p:set>
                                      <p:cBhvr>
                                        <p:cTn id="3027" dur="1" fill="hold">
                                          <p:stCondLst>
                                            <p:cond delay="999"/>
                                          </p:stCondLst>
                                        </p:cTn>
                                        <p:tgtEl>
                                          <p:spTgt spid="21019"/>
                                        </p:tgtEl>
                                        <p:attrNameLst>
                                          <p:attrName>style.visibility</p:attrName>
                                        </p:attrNameLst>
                                      </p:cBhvr>
                                      <p:to>
                                        <p:strVal val="hidden"/>
                                      </p:to>
                                    </p:set>
                                  </p:childTnLst>
                                </p:cTn>
                              </p:par>
                            </p:childTnLst>
                          </p:cTn>
                        </p:par>
                      </p:childTnLst>
                    </p:cTn>
                  </p:par>
                </p:childTnLst>
              </p:cTn>
              <p:nextCondLst>
                <p:cond evt="onClick" delay="0">
                  <p:tgtEl>
                    <p:spTgt spid="20692"/>
                  </p:tgtEl>
                </p:cond>
              </p:nextCondLst>
            </p:seq>
            <p:seq concurrent="1" nextAc="seek">
              <p:cTn id="3028" restart="whenNotActive" fill="hold" evtFilter="cancelBubble" nodeType="interactiveSeq">
                <p:stCondLst>
                  <p:cond evt="onClick" delay="0">
                    <p:tgtEl>
                      <p:spTgt spid="20569"/>
                    </p:tgtEl>
                  </p:cond>
                </p:stCondLst>
                <p:endSync evt="end" delay="0">
                  <p:rtn val="all"/>
                </p:endSync>
                <p:childTnLst>
                  <p:par>
                    <p:cTn id="3029" fill="hold">
                      <p:stCondLst>
                        <p:cond delay="0"/>
                      </p:stCondLst>
                      <p:childTnLst>
                        <p:par>
                          <p:cTn id="3030" fill="hold">
                            <p:stCondLst>
                              <p:cond delay="0"/>
                            </p:stCondLst>
                            <p:childTnLst>
                              <p:par>
                                <p:cTn id="3031" presetID="54" presetClass="entr" presetSubtype="0" accel="100000" fill="hold" grpId="0" nodeType="clickEffect">
                                  <p:stCondLst>
                                    <p:cond delay="0"/>
                                  </p:stCondLst>
                                  <p:childTnLst>
                                    <p:set>
                                      <p:cBhvr>
                                        <p:cTn id="3032" dur="1" fill="hold">
                                          <p:stCondLst>
                                            <p:cond delay="0"/>
                                          </p:stCondLst>
                                        </p:cTn>
                                        <p:tgtEl>
                                          <p:spTgt spid="20991"/>
                                        </p:tgtEl>
                                        <p:attrNameLst>
                                          <p:attrName>style.visibility</p:attrName>
                                        </p:attrNameLst>
                                      </p:cBhvr>
                                      <p:to>
                                        <p:strVal val="visible"/>
                                      </p:to>
                                    </p:set>
                                    <p:anim calcmode="lin" valueType="num">
                                      <p:cBhvr>
                                        <p:cTn id="3033" dur="1000" fill="hold"/>
                                        <p:tgtEl>
                                          <p:spTgt spid="20991"/>
                                        </p:tgtEl>
                                        <p:attrNameLst>
                                          <p:attrName>ppt_w</p:attrName>
                                        </p:attrNameLst>
                                      </p:cBhvr>
                                      <p:tavLst>
                                        <p:tav tm="0">
                                          <p:val>
                                            <p:strVal val="#ppt_w*0.05"/>
                                          </p:val>
                                        </p:tav>
                                        <p:tav tm="100000">
                                          <p:val>
                                            <p:strVal val="#ppt_w"/>
                                          </p:val>
                                        </p:tav>
                                      </p:tavLst>
                                    </p:anim>
                                    <p:anim calcmode="lin" valueType="num">
                                      <p:cBhvr>
                                        <p:cTn id="3034" dur="1000" fill="hold"/>
                                        <p:tgtEl>
                                          <p:spTgt spid="20991"/>
                                        </p:tgtEl>
                                        <p:attrNameLst>
                                          <p:attrName>ppt_h</p:attrName>
                                        </p:attrNameLst>
                                      </p:cBhvr>
                                      <p:tavLst>
                                        <p:tav tm="0">
                                          <p:val>
                                            <p:strVal val="#ppt_h"/>
                                          </p:val>
                                        </p:tav>
                                        <p:tav tm="100000">
                                          <p:val>
                                            <p:strVal val="#ppt_h"/>
                                          </p:val>
                                        </p:tav>
                                      </p:tavLst>
                                    </p:anim>
                                    <p:anim calcmode="lin" valueType="num">
                                      <p:cBhvr>
                                        <p:cTn id="3035" dur="1000" fill="hold"/>
                                        <p:tgtEl>
                                          <p:spTgt spid="20991"/>
                                        </p:tgtEl>
                                        <p:attrNameLst>
                                          <p:attrName>ppt_x</p:attrName>
                                        </p:attrNameLst>
                                      </p:cBhvr>
                                      <p:tavLst>
                                        <p:tav tm="0">
                                          <p:val>
                                            <p:strVal val="#ppt_x-.2"/>
                                          </p:val>
                                        </p:tav>
                                        <p:tav tm="100000">
                                          <p:val>
                                            <p:strVal val="#ppt_x"/>
                                          </p:val>
                                        </p:tav>
                                      </p:tavLst>
                                    </p:anim>
                                    <p:anim calcmode="lin" valueType="num">
                                      <p:cBhvr>
                                        <p:cTn id="3036" dur="1000" fill="hold"/>
                                        <p:tgtEl>
                                          <p:spTgt spid="20991"/>
                                        </p:tgtEl>
                                        <p:attrNameLst>
                                          <p:attrName>ppt_y</p:attrName>
                                        </p:attrNameLst>
                                      </p:cBhvr>
                                      <p:tavLst>
                                        <p:tav tm="0">
                                          <p:val>
                                            <p:strVal val="#ppt_y"/>
                                          </p:val>
                                        </p:tav>
                                        <p:tav tm="100000">
                                          <p:val>
                                            <p:strVal val="#ppt_y"/>
                                          </p:val>
                                        </p:tav>
                                      </p:tavLst>
                                    </p:anim>
                                    <p:animEffect transition="in" filter="fade">
                                      <p:cBhvr>
                                        <p:cTn id="3037" dur="1000"/>
                                        <p:tgtEl>
                                          <p:spTgt spid="20991"/>
                                        </p:tgtEl>
                                      </p:cBhvr>
                                    </p:animEffect>
                                  </p:childTnLst>
                                </p:cTn>
                              </p:par>
                              <p:par>
                                <p:cTn id="3038" presetID="0" presetClass="path" presetSubtype="0" accel="50000" decel="50000" fill="hold" grpId="2" nodeType="withEffect">
                                  <p:stCondLst>
                                    <p:cond delay="0"/>
                                  </p:stCondLst>
                                  <p:childTnLst>
                                    <p:animMotion origin="layout" path="M 1.38889E-6 -2.22222E-6 L -0.79288 1.08704 " pathEditMode="relative" rAng="0" ptsTypes="AA">
                                      <p:cBhvr>
                                        <p:cTn id="3039" dur="100" fill="hold"/>
                                        <p:tgtEl>
                                          <p:spTgt spid="20991"/>
                                        </p:tgtEl>
                                        <p:attrNameLst>
                                          <p:attrName>ppt_x</p:attrName>
                                          <p:attrName>ppt_y</p:attrName>
                                        </p:attrNameLst>
                                      </p:cBhvr>
                                      <p:rCtr x="-397" y="544"/>
                                    </p:animMotion>
                                  </p:childTnLst>
                                </p:cTn>
                              </p:par>
                            </p:childTnLst>
                          </p:cTn>
                        </p:par>
                        <p:par>
                          <p:cTn id="3040" fill="hold">
                            <p:stCondLst>
                              <p:cond delay="1000"/>
                            </p:stCondLst>
                            <p:childTnLst>
                              <p:par>
                                <p:cTn id="3041" presetID="54" presetClass="exit" presetSubtype="0" decel="100000" fill="hold" grpId="1" nodeType="afterEffect">
                                  <p:stCondLst>
                                    <p:cond delay="4000"/>
                                  </p:stCondLst>
                                  <p:childTnLst>
                                    <p:anim calcmode="lin" valueType="num">
                                      <p:cBhvr>
                                        <p:cTn id="3042" dur="1000"/>
                                        <p:tgtEl>
                                          <p:spTgt spid="20991"/>
                                        </p:tgtEl>
                                        <p:attrNameLst>
                                          <p:attrName>ppt_w</p:attrName>
                                        </p:attrNameLst>
                                      </p:cBhvr>
                                      <p:tavLst>
                                        <p:tav tm="0">
                                          <p:val>
                                            <p:strVal val="ppt_w"/>
                                          </p:val>
                                        </p:tav>
                                        <p:tav tm="100000">
                                          <p:val>
                                            <p:strVal val="ppt_w*0.05"/>
                                          </p:val>
                                        </p:tav>
                                      </p:tavLst>
                                    </p:anim>
                                    <p:anim calcmode="lin" valueType="num">
                                      <p:cBhvr>
                                        <p:cTn id="3043" dur="1000"/>
                                        <p:tgtEl>
                                          <p:spTgt spid="20991"/>
                                        </p:tgtEl>
                                        <p:attrNameLst>
                                          <p:attrName>ppt_h</p:attrName>
                                        </p:attrNameLst>
                                      </p:cBhvr>
                                      <p:tavLst>
                                        <p:tav tm="0">
                                          <p:val>
                                            <p:strVal val="ppt_h"/>
                                          </p:val>
                                        </p:tav>
                                        <p:tav tm="100000">
                                          <p:val>
                                            <p:strVal val="ppt_h"/>
                                          </p:val>
                                        </p:tav>
                                      </p:tavLst>
                                    </p:anim>
                                    <p:anim calcmode="lin" valueType="num">
                                      <p:cBhvr>
                                        <p:cTn id="3044" dur="1000"/>
                                        <p:tgtEl>
                                          <p:spTgt spid="20991"/>
                                        </p:tgtEl>
                                        <p:attrNameLst>
                                          <p:attrName>ppt_x</p:attrName>
                                        </p:attrNameLst>
                                      </p:cBhvr>
                                      <p:tavLst>
                                        <p:tav tm="0">
                                          <p:val>
                                            <p:strVal val="ppt_x"/>
                                          </p:val>
                                        </p:tav>
                                        <p:tav tm="100000">
                                          <p:val>
                                            <p:strVal val="ppt_x-.2"/>
                                          </p:val>
                                        </p:tav>
                                      </p:tavLst>
                                    </p:anim>
                                    <p:anim calcmode="lin" valueType="num">
                                      <p:cBhvr>
                                        <p:cTn id="3045" dur="1000"/>
                                        <p:tgtEl>
                                          <p:spTgt spid="20991"/>
                                        </p:tgtEl>
                                        <p:attrNameLst>
                                          <p:attrName>ppt_y</p:attrName>
                                        </p:attrNameLst>
                                      </p:cBhvr>
                                      <p:tavLst>
                                        <p:tav tm="0">
                                          <p:val>
                                            <p:strVal val="ppt_y"/>
                                          </p:val>
                                        </p:tav>
                                        <p:tav tm="100000">
                                          <p:val>
                                            <p:strVal val="ppt_y"/>
                                          </p:val>
                                        </p:tav>
                                      </p:tavLst>
                                    </p:anim>
                                    <p:animEffect transition="out" filter="fade">
                                      <p:cBhvr>
                                        <p:cTn id="3046" dur="1000"/>
                                        <p:tgtEl>
                                          <p:spTgt spid="20991"/>
                                        </p:tgtEl>
                                      </p:cBhvr>
                                    </p:animEffect>
                                    <p:set>
                                      <p:cBhvr>
                                        <p:cTn id="3047" dur="1" fill="hold">
                                          <p:stCondLst>
                                            <p:cond delay="999"/>
                                          </p:stCondLst>
                                        </p:cTn>
                                        <p:tgtEl>
                                          <p:spTgt spid="20991"/>
                                        </p:tgtEl>
                                        <p:attrNameLst>
                                          <p:attrName>style.visibility</p:attrName>
                                        </p:attrNameLst>
                                      </p:cBhvr>
                                      <p:to>
                                        <p:strVal val="hidden"/>
                                      </p:to>
                                    </p:set>
                                  </p:childTnLst>
                                </p:cTn>
                              </p:par>
                            </p:childTnLst>
                          </p:cTn>
                        </p:par>
                      </p:childTnLst>
                    </p:cTn>
                  </p:par>
                </p:childTnLst>
              </p:cTn>
              <p:nextCondLst>
                <p:cond evt="onClick" delay="0">
                  <p:tgtEl>
                    <p:spTgt spid="20569"/>
                  </p:tgtEl>
                </p:cond>
              </p:nextCondLst>
            </p:seq>
            <p:seq concurrent="1" nextAc="seek">
              <p:cTn id="3048" restart="whenNotActive" fill="hold" evtFilter="cancelBubble" nodeType="interactiveSeq">
                <p:stCondLst>
                  <p:cond evt="onClick" delay="0">
                    <p:tgtEl>
                      <p:spTgt spid="20555"/>
                    </p:tgtEl>
                  </p:cond>
                </p:stCondLst>
                <p:endSync evt="end" delay="0">
                  <p:rtn val="all"/>
                </p:endSync>
                <p:childTnLst>
                  <p:par>
                    <p:cTn id="3049" fill="hold">
                      <p:stCondLst>
                        <p:cond delay="0"/>
                      </p:stCondLst>
                      <p:childTnLst>
                        <p:par>
                          <p:cTn id="3050" fill="hold">
                            <p:stCondLst>
                              <p:cond delay="0"/>
                            </p:stCondLst>
                            <p:childTnLst>
                              <p:par>
                                <p:cTn id="3051" presetID="54" presetClass="entr" presetSubtype="0" accel="100000" fill="hold" grpId="0" nodeType="clickEffect">
                                  <p:stCondLst>
                                    <p:cond delay="0"/>
                                  </p:stCondLst>
                                  <p:childTnLst>
                                    <p:set>
                                      <p:cBhvr>
                                        <p:cTn id="3052" dur="1" fill="hold">
                                          <p:stCondLst>
                                            <p:cond delay="0"/>
                                          </p:stCondLst>
                                        </p:cTn>
                                        <p:tgtEl>
                                          <p:spTgt spid="20992"/>
                                        </p:tgtEl>
                                        <p:attrNameLst>
                                          <p:attrName>style.visibility</p:attrName>
                                        </p:attrNameLst>
                                      </p:cBhvr>
                                      <p:to>
                                        <p:strVal val="visible"/>
                                      </p:to>
                                    </p:set>
                                    <p:anim calcmode="lin" valueType="num">
                                      <p:cBhvr>
                                        <p:cTn id="3053" dur="1000" fill="hold"/>
                                        <p:tgtEl>
                                          <p:spTgt spid="20992"/>
                                        </p:tgtEl>
                                        <p:attrNameLst>
                                          <p:attrName>ppt_w</p:attrName>
                                        </p:attrNameLst>
                                      </p:cBhvr>
                                      <p:tavLst>
                                        <p:tav tm="0">
                                          <p:val>
                                            <p:strVal val="#ppt_w*0.05"/>
                                          </p:val>
                                        </p:tav>
                                        <p:tav tm="100000">
                                          <p:val>
                                            <p:strVal val="#ppt_w"/>
                                          </p:val>
                                        </p:tav>
                                      </p:tavLst>
                                    </p:anim>
                                    <p:anim calcmode="lin" valueType="num">
                                      <p:cBhvr>
                                        <p:cTn id="3054" dur="1000" fill="hold"/>
                                        <p:tgtEl>
                                          <p:spTgt spid="20992"/>
                                        </p:tgtEl>
                                        <p:attrNameLst>
                                          <p:attrName>ppt_h</p:attrName>
                                        </p:attrNameLst>
                                      </p:cBhvr>
                                      <p:tavLst>
                                        <p:tav tm="0">
                                          <p:val>
                                            <p:strVal val="#ppt_h"/>
                                          </p:val>
                                        </p:tav>
                                        <p:tav tm="100000">
                                          <p:val>
                                            <p:strVal val="#ppt_h"/>
                                          </p:val>
                                        </p:tav>
                                      </p:tavLst>
                                    </p:anim>
                                    <p:anim calcmode="lin" valueType="num">
                                      <p:cBhvr>
                                        <p:cTn id="3055" dur="1000" fill="hold"/>
                                        <p:tgtEl>
                                          <p:spTgt spid="20992"/>
                                        </p:tgtEl>
                                        <p:attrNameLst>
                                          <p:attrName>ppt_x</p:attrName>
                                        </p:attrNameLst>
                                      </p:cBhvr>
                                      <p:tavLst>
                                        <p:tav tm="0">
                                          <p:val>
                                            <p:strVal val="#ppt_x-.2"/>
                                          </p:val>
                                        </p:tav>
                                        <p:tav tm="100000">
                                          <p:val>
                                            <p:strVal val="#ppt_x"/>
                                          </p:val>
                                        </p:tav>
                                      </p:tavLst>
                                    </p:anim>
                                    <p:anim calcmode="lin" valueType="num">
                                      <p:cBhvr>
                                        <p:cTn id="3056" dur="1000" fill="hold"/>
                                        <p:tgtEl>
                                          <p:spTgt spid="20992"/>
                                        </p:tgtEl>
                                        <p:attrNameLst>
                                          <p:attrName>ppt_y</p:attrName>
                                        </p:attrNameLst>
                                      </p:cBhvr>
                                      <p:tavLst>
                                        <p:tav tm="0">
                                          <p:val>
                                            <p:strVal val="#ppt_y"/>
                                          </p:val>
                                        </p:tav>
                                        <p:tav tm="100000">
                                          <p:val>
                                            <p:strVal val="#ppt_y"/>
                                          </p:val>
                                        </p:tav>
                                      </p:tavLst>
                                    </p:anim>
                                    <p:animEffect transition="in" filter="fade">
                                      <p:cBhvr>
                                        <p:cTn id="3057" dur="1000"/>
                                        <p:tgtEl>
                                          <p:spTgt spid="20992"/>
                                        </p:tgtEl>
                                      </p:cBhvr>
                                    </p:animEffect>
                                  </p:childTnLst>
                                </p:cTn>
                              </p:par>
                              <p:par>
                                <p:cTn id="3058" presetID="0" presetClass="path" presetSubtype="0" accel="50000" decel="50000" fill="hold" grpId="2" nodeType="withEffect">
                                  <p:stCondLst>
                                    <p:cond delay="0"/>
                                  </p:stCondLst>
                                  <p:childTnLst>
                                    <p:animMotion origin="layout" path="M 5.55556E-7 -2.22222E-6 L -1.1184 1.05347 " pathEditMode="relative" rAng="0" ptsTypes="AA">
                                      <p:cBhvr>
                                        <p:cTn id="3059" dur="100" fill="hold"/>
                                        <p:tgtEl>
                                          <p:spTgt spid="20992"/>
                                        </p:tgtEl>
                                        <p:attrNameLst>
                                          <p:attrName>ppt_x</p:attrName>
                                          <p:attrName>ppt_y</p:attrName>
                                        </p:attrNameLst>
                                      </p:cBhvr>
                                      <p:rCtr x="-559" y="527"/>
                                    </p:animMotion>
                                  </p:childTnLst>
                                </p:cTn>
                              </p:par>
                            </p:childTnLst>
                          </p:cTn>
                        </p:par>
                        <p:par>
                          <p:cTn id="3060" fill="hold">
                            <p:stCondLst>
                              <p:cond delay="1000"/>
                            </p:stCondLst>
                            <p:childTnLst>
                              <p:par>
                                <p:cTn id="3061" presetID="54" presetClass="exit" presetSubtype="0" decel="100000" fill="hold" grpId="1" nodeType="afterEffect">
                                  <p:stCondLst>
                                    <p:cond delay="4000"/>
                                  </p:stCondLst>
                                  <p:childTnLst>
                                    <p:anim calcmode="lin" valueType="num">
                                      <p:cBhvr>
                                        <p:cTn id="3062" dur="1000"/>
                                        <p:tgtEl>
                                          <p:spTgt spid="20992"/>
                                        </p:tgtEl>
                                        <p:attrNameLst>
                                          <p:attrName>ppt_w</p:attrName>
                                        </p:attrNameLst>
                                      </p:cBhvr>
                                      <p:tavLst>
                                        <p:tav tm="0">
                                          <p:val>
                                            <p:strVal val="ppt_w"/>
                                          </p:val>
                                        </p:tav>
                                        <p:tav tm="100000">
                                          <p:val>
                                            <p:strVal val="ppt_w*0.05"/>
                                          </p:val>
                                        </p:tav>
                                      </p:tavLst>
                                    </p:anim>
                                    <p:anim calcmode="lin" valueType="num">
                                      <p:cBhvr>
                                        <p:cTn id="3063" dur="1000"/>
                                        <p:tgtEl>
                                          <p:spTgt spid="20992"/>
                                        </p:tgtEl>
                                        <p:attrNameLst>
                                          <p:attrName>ppt_h</p:attrName>
                                        </p:attrNameLst>
                                      </p:cBhvr>
                                      <p:tavLst>
                                        <p:tav tm="0">
                                          <p:val>
                                            <p:strVal val="ppt_h"/>
                                          </p:val>
                                        </p:tav>
                                        <p:tav tm="100000">
                                          <p:val>
                                            <p:strVal val="ppt_h"/>
                                          </p:val>
                                        </p:tav>
                                      </p:tavLst>
                                    </p:anim>
                                    <p:anim calcmode="lin" valueType="num">
                                      <p:cBhvr>
                                        <p:cTn id="3064" dur="1000"/>
                                        <p:tgtEl>
                                          <p:spTgt spid="20992"/>
                                        </p:tgtEl>
                                        <p:attrNameLst>
                                          <p:attrName>ppt_x</p:attrName>
                                        </p:attrNameLst>
                                      </p:cBhvr>
                                      <p:tavLst>
                                        <p:tav tm="0">
                                          <p:val>
                                            <p:strVal val="ppt_x"/>
                                          </p:val>
                                        </p:tav>
                                        <p:tav tm="100000">
                                          <p:val>
                                            <p:strVal val="ppt_x-.2"/>
                                          </p:val>
                                        </p:tav>
                                      </p:tavLst>
                                    </p:anim>
                                    <p:anim calcmode="lin" valueType="num">
                                      <p:cBhvr>
                                        <p:cTn id="3065" dur="1000"/>
                                        <p:tgtEl>
                                          <p:spTgt spid="20992"/>
                                        </p:tgtEl>
                                        <p:attrNameLst>
                                          <p:attrName>ppt_y</p:attrName>
                                        </p:attrNameLst>
                                      </p:cBhvr>
                                      <p:tavLst>
                                        <p:tav tm="0">
                                          <p:val>
                                            <p:strVal val="ppt_y"/>
                                          </p:val>
                                        </p:tav>
                                        <p:tav tm="100000">
                                          <p:val>
                                            <p:strVal val="ppt_y"/>
                                          </p:val>
                                        </p:tav>
                                      </p:tavLst>
                                    </p:anim>
                                    <p:animEffect transition="out" filter="fade">
                                      <p:cBhvr>
                                        <p:cTn id="3066" dur="1000"/>
                                        <p:tgtEl>
                                          <p:spTgt spid="20992"/>
                                        </p:tgtEl>
                                      </p:cBhvr>
                                    </p:animEffect>
                                    <p:set>
                                      <p:cBhvr>
                                        <p:cTn id="3067" dur="1" fill="hold">
                                          <p:stCondLst>
                                            <p:cond delay="999"/>
                                          </p:stCondLst>
                                        </p:cTn>
                                        <p:tgtEl>
                                          <p:spTgt spid="20992"/>
                                        </p:tgtEl>
                                        <p:attrNameLst>
                                          <p:attrName>style.visibility</p:attrName>
                                        </p:attrNameLst>
                                      </p:cBhvr>
                                      <p:to>
                                        <p:strVal val="hidden"/>
                                      </p:to>
                                    </p:set>
                                  </p:childTnLst>
                                </p:cTn>
                              </p:par>
                            </p:childTnLst>
                          </p:cTn>
                        </p:par>
                      </p:childTnLst>
                    </p:cTn>
                  </p:par>
                </p:childTnLst>
              </p:cTn>
              <p:nextCondLst>
                <p:cond evt="onClick" delay="0">
                  <p:tgtEl>
                    <p:spTgt spid="20555"/>
                  </p:tgtEl>
                </p:cond>
              </p:nextCondLst>
            </p:seq>
            <p:seq concurrent="1" nextAc="seek">
              <p:cTn id="3068" restart="whenNotActive" fill="hold" evtFilter="cancelBubble" nodeType="interactiveSeq">
                <p:stCondLst>
                  <p:cond evt="onClick" delay="0">
                    <p:tgtEl>
                      <p:spTgt spid="20720"/>
                    </p:tgtEl>
                  </p:cond>
                </p:stCondLst>
                <p:endSync evt="end" delay="0">
                  <p:rtn val="all"/>
                </p:endSync>
                <p:childTnLst>
                  <p:par>
                    <p:cTn id="3069" fill="hold">
                      <p:stCondLst>
                        <p:cond delay="0"/>
                      </p:stCondLst>
                      <p:childTnLst>
                        <p:par>
                          <p:cTn id="3070" fill="hold">
                            <p:stCondLst>
                              <p:cond delay="0"/>
                            </p:stCondLst>
                            <p:childTnLst>
                              <p:par>
                                <p:cTn id="3071" presetID="54" presetClass="entr" presetSubtype="0" accel="100000" fill="hold" grpId="0" nodeType="clickEffect">
                                  <p:stCondLst>
                                    <p:cond delay="0"/>
                                  </p:stCondLst>
                                  <p:childTnLst>
                                    <p:set>
                                      <p:cBhvr>
                                        <p:cTn id="3072" dur="1" fill="hold">
                                          <p:stCondLst>
                                            <p:cond delay="0"/>
                                          </p:stCondLst>
                                        </p:cTn>
                                        <p:tgtEl>
                                          <p:spTgt spid="21012"/>
                                        </p:tgtEl>
                                        <p:attrNameLst>
                                          <p:attrName>style.visibility</p:attrName>
                                        </p:attrNameLst>
                                      </p:cBhvr>
                                      <p:to>
                                        <p:strVal val="visible"/>
                                      </p:to>
                                    </p:set>
                                    <p:anim calcmode="lin" valueType="num">
                                      <p:cBhvr>
                                        <p:cTn id="3073" dur="1000" fill="hold"/>
                                        <p:tgtEl>
                                          <p:spTgt spid="21012"/>
                                        </p:tgtEl>
                                        <p:attrNameLst>
                                          <p:attrName>ppt_w</p:attrName>
                                        </p:attrNameLst>
                                      </p:cBhvr>
                                      <p:tavLst>
                                        <p:tav tm="0">
                                          <p:val>
                                            <p:strVal val="#ppt_w*0.05"/>
                                          </p:val>
                                        </p:tav>
                                        <p:tav tm="100000">
                                          <p:val>
                                            <p:strVal val="#ppt_w"/>
                                          </p:val>
                                        </p:tav>
                                      </p:tavLst>
                                    </p:anim>
                                    <p:anim calcmode="lin" valueType="num">
                                      <p:cBhvr>
                                        <p:cTn id="3074" dur="1000" fill="hold"/>
                                        <p:tgtEl>
                                          <p:spTgt spid="21012"/>
                                        </p:tgtEl>
                                        <p:attrNameLst>
                                          <p:attrName>ppt_h</p:attrName>
                                        </p:attrNameLst>
                                      </p:cBhvr>
                                      <p:tavLst>
                                        <p:tav tm="0">
                                          <p:val>
                                            <p:strVal val="#ppt_h"/>
                                          </p:val>
                                        </p:tav>
                                        <p:tav tm="100000">
                                          <p:val>
                                            <p:strVal val="#ppt_h"/>
                                          </p:val>
                                        </p:tav>
                                      </p:tavLst>
                                    </p:anim>
                                    <p:anim calcmode="lin" valueType="num">
                                      <p:cBhvr>
                                        <p:cTn id="3075" dur="1000" fill="hold"/>
                                        <p:tgtEl>
                                          <p:spTgt spid="21012"/>
                                        </p:tgtEl>
                                        <p:attrNameLst>
                                          <p:attrName>ppt_x</p:attrName>
                                        </p:attrNameLst>
                                      </p:cBhvr>
                                      <p:tavLst>
                                        <p:tav tm="0">
                                          <p:val>
                                            <p:strVal val="#ppt_x-.2"/>
                                          </p:val>
                                        </p:tav>
                                        <p:tav tm="100000">
                                          <p:val>
                                            <p:strVal val="#ppt_x"/>
                                          </p:val>
                                        </p:tav>
                                      </p:tavLst>
                                    </p:anim>
                                    <p:anim calcmode="lin" valueType="num">
                                      <p:cBhvr>
                                        <p:cTn id="3076" dur="1000" fill="hold"/>
                                        <p:tgtEl>
                                          <p:spTgt spid="21012"/>
                                        </p:tgtEl>
                                        <p:attrNameLst>
                                          <p:attrName>ppt_y</p:attrName>
                                        </p:attrNameLst>
                                      </p:cBhvr>
                                      <p:tavLst>
                                        <p:tav tm="0">
                                          <p:val>
                                            <p:strVal val="#ppt_y"/>
                                          </p:val>
                                        </p:tav>
                                        <p:tav tm="100000">
                                          <p:val>
                                            <p:strVal val="#ppt_y"/>
                                          </p:val>
                                        </p:tav>
                                      </p:tavLst>
                                    </p:anim>
                                    <p:animEffect transition="in" filter="fade">
                                      <p:cBhvr>
                                        <p:cTn id="3077" dur="1000"/>
                                        <p:tgtEl>
                                          <p:spTgt spid="21012"/>
                                        </p:tgtEl>
                                      </p:cBhvr>
                                    </p:animEffect>
                                  </p:childTnLst>
                                </p:cTn>
                              </p:par>
                              <p:par>
                                <p:cTn id="3078" presetID="0" presetClass="path" presetSubtype="0" accel="50000" decel="50000" fill="hold" grpId="2" nodeType="withEffect">
                                  <p:stCondLst>
                                    <p:cond delay="0"/>
                                  </p:stCondLst>
                                  <p:childTnLst>
                                    <p:animMotion origin="layout" path="M 2.77778E-6 -2.22222E-6 L -1.48577 1.05347 " pathEditMode="relative" rAng="0" ptsTypes="AA">
                                      <p:cBhvr>
                                        <p:cTn id="3079" dur="100" fill="hold"/>
                                        <p:tgtEl>
                                          <p:spTgt spid="21012"/>
                                        </p:tgtEl>
                                        <p:attrNameLst>
                                          <p:attrName>ppt_x</p:attrName>
                                          <p:attrName>ppt_y</p:attrName>
                                        </p:attrNameLst>
                                      </p:cBhvr>
                                      <p:rCtr x="-743" y="527"/>
                                    </p:animMotion>
                                  </p:childTnLst>
                                </p:cTn>
                              </p:par>
                            </p:childTnLst>
                          </p:cTn>
                        </p:par>
                        <p:par>
                          <p:cTn id="3080" fill="hold">
                            <p:stCondLst>
                              <p:cond delay="1000"/>
                            </p:stCondLst>
                            <p:childTnLst>
                              <p:par>
                                <p:cTn id="3081" presetID="54" presetClass="exit" presetSubtype="0" decel="100000" fill="hold" grpId="1" nodeType="afterEffect">
                                  <p:stCondLst>
                                    <p:cond delay="4000"/>
                                  </p:stCondLst>
                                  <p:childTnLst>
                                    <p:anim calcmode="lin" valueType="num">
                                      <p:cBhvr>
                                        <p:cTn id="3082" dur="1000"/>
                                        <p:tgtEl>
                                          <p:spTgt spid="21012"/>
                                        </p:tgtEl>
                                        <p:attrNameLst>
                                          <p:attrName>ppt_w</p:attrName>
                                        </p:attrNameLst>
                                      </p:cBhvr>
                                      <p:tavLst>
                                        <p:tav tm="0">
                                          <p:val>
                                            <p:strVal val="ppt_w"/>
                                          </p:val>
                                        </p:tav>
                                        <p:tav tm="100000">
                                          <p:val>
                                            <p:strVal val="ppt_w*0.05"/>
                                          </p:val>
                                        </p:tav>
                                      </p:tavLst>
                                    </p:anim>
                                    <p:anim calcmode="lin" valueType="num">
                                      <p:cBhvr>
                                        <p:cTn id="3083" dur="1000"/>
                                        <p:tgtEl>
                                          <p:spTgt spid="21012"/>
                                        </p:tgtEl>
                                        <p:attrNameLst>
                                          <p:attrName>ppt_h</p:attrName>
                                        </p:attrNameLst>
                                      </p:cBhvr>
                                      <p:tavLst>
                                        <p:tav tm="0">
                                          <p:val>
                                            <p:strVal val="ppt_h"/>
                                          </p:val>
                                        </p:tav>
                                        <p:tav tm="100000">
                                          <p:val>
                                            <p:strVal val="ppt_h"/>
                                          </p:val>
                                        </p:tav>
                                      </p:tavLst>
                                    </p:anim>
                                    <p:anim calcmode="lin" valueType="num">
                                      <p:cBhvr>
                                        <p:cTn id="3084" dur="1000"/>
                                        <p:tgtEl>
                                          <p:spTgt spid="21012"/>
                                        </p:tgtEl>
                                        <p:attrNameLst>
                                          <p:attrName>ppt_x</p:attrName>
                                        </p:attrNameLst>
                                      </p:cBhvr>
                                      <p:tavLst>
                                        <p:tav tm="0">
                                          <p:val>
                                            <p:strVal val="ppt_x"/>
                                          </p:val>
                                        </p:tav>
                                        <p:tav tm="100000">
                                          <p:val>
                                            <p:strVal val="ppt_x-.2"/>
                                          </p:val>
                                        </p:tav>
                                      </p:tavLst>
                                    </p:anim>
                                    <p:anim calcmode="lin" valueType="num">
                                      <p:cBhvr>
                                        <p:cTn id="3085" dur="1000"/>
                                        <p:tgtEl>
                                          <p:spTgt spid="21012"/>
                                        </p:tgtEl>
                                        <p:attrNameLst>
                                          <p:attrName>ppt_y</p:attrName>
                                        </p:attrNameLst>
                                      </p:cBhvr>
                                      <p:tavLst>
                                        <p:tav tm="0">
                                          <p:val>
                                            <p:strVal val="ppt_y"/>
                                          </p:val>
                                        </p:tav>
                                        <p:tav tm="100000">
                                          <p:val>
                                            <p:strVal val="ppt_y"/>
                                          </p:val>
                                        </p:tav>
                                      </p:tavLst>
                                    </p:anim>
                                    <p:animEffect transition="out" filter="fade">
                                      <p:cBhvr>
                                        <p:cTn id="3086" dur="1000"/>
                                        <p:tgtEl>
                                          <p:spTgt spid="21012"/>
                                        </p:tgtEl>
                                      </p:cBhvr>
                                    </p:animEffect>
                                    <p:set>
                                      <p:cBhvr>
                                        <p:cTn id="3087" dur="1" fill="hold">
                                          <p:stCondLst>
                                            <p:cond delay="999"/>
                                          </p:stCondLst>
                                        </p:cTn>
                                        <p:tgtEl>
                                          <p:spTgt spid="21012"/>
                                        </p:tgtEl>
                                        <p:attrNameLst>
                                          <p:attrName>style.visibility</p:attrName>
                                        </p:attrNameLst>
                                      </p:cBhvr>
                                      <p:to>
                                        <p:strVal val="hidden"/>
                                      </p:to>
                                    </p:set>
                                  </p:childTnLst>
                                </p:cTn>
                              </p:par>
                            </p:childTnLst>
                          </p:cTn>
                        </p:par>
                      </p:childTnLst>
                    </p:cTn>
                  </p:par>
                </p:childTnLst>
              </p:cTn>
              <p:nextCondLst>
                <p:cond evt="onClick" delay="0">
                  <p:tgtEl>
                    <p:spTgt spid="20720"/>
                  </p:tgtEl>
                </p:cond>
              </p:nextCondLst>
            </p:seq>
            <p:seq concurrent="1" nextAc="seek">
              <p:cTn id="3088" restart="whenNotActive" fill="hold" evtFilter="cancelBubble" nodeType="interactiveSeq">
                <p:stCondLst>
                  <p:cond evt="onClick" delay="0">
                    <p:tgtEl>
                      <p:spTgt spid="20635"/>
                    </p:tgtEl>
                  </p:cond>
                </p:stCondLst>
                <p:endSync evt="end" delay="0">
                  <p:rtn val="all"/>
                </p:endSync>
                <p:childTnLst>
                  <p:par>
                    <p:cTn id="3089" fill="hold">
                      <p:stCondLst>
                        <p:cond delay="0"/>
                      </p:stCondLst>
                      <p:childTnLst>
                        <p:par>
                          <p:cTn id="3090" fill="hold">
                            <p:stCondLst>
                              <p:cond delay="0"/>
                            </p:stCondLst>
                            <p:childTnLst>
                              <p:par>
                                <p:cTn id="3091" presetID="54" presetClass="entr" presetSubtype="0" accel="100000" fill="hold" grpId="0" nodeType="clickEffect">
                                  <p:stCondLst>
                                    <p:cond delay="0"/>
                                  </p:stCondLst>
                                  <p:childTnLst>
                                    <p:set>
                                      <p:cBhvr>
                                        <p:cTn id="3092" dur="1" fill="hold">
                                          <p:stCondLst>
                                            <p:cond delay="0"/>
                                          </p:stCondLst>
                                        </p:cTn>
                                        <p:tgtEl>
                                          <p:spTgt spid="20989"/>
                                        </p:tgtEl>
                                        <p:attrNameLst>
                                          <p:attrName>style.visibility</p:attrName>
                                        </p:attrNameLst>
                                      </p:cBhvr>
                                      <p:to>
                                        <p:strVal val="visible"/>
                                      </p:to>
                                    </p:set>
                                    <p:anim calcmode="lin" valueType="num">
                                      <p:cBhvr>
                                        <p:cTn id="3093" dur="1000" fill="hold"/>
                                        <p:tgtEl>
                                          <p:spTgt spid="20989"/>
                                        </p:tgtEl>
                                        <p:attrNameLst>
                                          <p:attrName>ppt_w</p:attrName>
                                        </p:attrNameLst>
                                      </p:cBhvr>
                                      <p:tavLst>
                                        <p:tav tm="0">
                                          <p:val>
                                            <p:strVal val="#ppt_w*0.05"/>
                                          </p:val>
                                        </p:tav>
                                        <p:tav tm="100000">
                                          <p:val>
                                            <p:strVal val="#ppt_w"/>
                                          </p:val>
                                        </p:tav>
                                      </p:tavLst>
                                    </p:anim>
                                    <p:anim calcmode="lin" valueType="num">
                                      <p:cBhvr>
                                        <p:cTn id="3094" dur="1000" fill="hold"/>
                                        <p:tgtEl>
                                          <p:spTgt spid="20989"/>
                                        </p:tgtEl>
                                        <p:attrNameLst>
                                          <p:attrName>ppt_h</p:attrName>
                                        </p:attrNameLst>
                                      </p:cBhvr>
                                      <p:tavLst>
                                        <p:tav tm="0">
                                          <p:val>
                                            <p:strVal val="#ppt_h"/>
                                          </p:val>
                                        </p:tav>
                                        <p:tav tm="100000">
                                          <p:val>
                                            <p:strVal val="#ppt_h"/>
                                          </p:val>
                                        </p:tav>
                                      </p:tavLst>
                                    </p:anim>
                                    <p:anim calcmode="lin" valueType="num">
                                      <p:cBhvr>
                                        <p:cTn id="3095" dur="1000" fill="hold"/>
                                        <p:tgtEl>
                                          <p:spTgt spid="20989"/>
                                        </p:tgtEl>
                                        <p:attrNameLst>
                                          <p:attrName>ppt_x</p:attrName>
                                        </p:attrNameLst>
                                      </p:cBhvr>
                                      <p:tavLst>
                                        <p:tav tm="0">
                                          <p:val>
                                            <p:strVal val="#ppt_x-.2"/>
                                          </p:val>
                                        </p:tav>
                                        <p:tav tm="100000">
                                          <p:val>
                                            <p:strVal val="#ppt_x"/>
                                          </p:val>
                                        </p:tav>
                                      </p:tavLst>
                                    </p:anim>
                                    <p:anim calcmode="lin" valueType="num">
                                      <p:cBhvr>
                                        <p:cTn id="3096" dur="1000" fill="hold"/>
                                        <p:tgtEl>
                                          <p:spTgt spid="20989"/>
                                        </p:tgtEl>
                                        <p:attrNameLst>
                                          <p:attrName>ppt_y</p:attrName>
                                        </p:attrNameLst>
                                      </p:cBhvr>
                                      <p:tavLst>
                                        <p:tav tm="0">
                                          <p:val>
                                            <p:strVal val="#ppt_y"/>
                                          </p:val>
                                        </p:tav>
                                        <p:tav tm="100000">
                                          <p:val>
                                            <p:strVal val="#ppt_y"/>
                                          </p:val>
                                        </p:tav>
                                      </p:tavLst>
                                    </p:anim>
                                    <p:animEffect transition="in" filter="fade">
                                      <p:cBhvr>
                                        <p:cTn id="3097" dur="1000"/>
                                        <p:tgtEl>
                                          <p:spTgt spid="20989"/>
                                        </p:tgtEl>
                                      </p:cBhvr>
                                    </p:animEffect>
                                  </p:childTnLst>
                                </p:cTn>
                              </p:par>
                              <p:par>
                                <p:cTn id="3098" presetID="0" presetClass="path" presetSubtype="0" accel="50000" decel="50000" fill="hold" grpId="2" nodeType="withEffect">
                                  <p:stCondLst>
                                    <p:cond delay="0"/>
                                  </p:stCondLst>
                                  <p:childTnLst>
                                    <p:animMotion origin="layout" path="M 1.38889E-6 -2.96296E-6 L -0.77622 0.77523 " pathEditMode="relative" rAng="0" ptsTypes="AA">
                                      <p:cBhvr>
                                        <p:cTn id="3099" dur="100" fill="hold"/>
                                        <p:tgtEl>
                                          <p:spTgt spid="20989"/>
                                        </p:tgtEl>
                                        <p:attrNameLst>
                                          <p:attrName>ppt_x</p:attrName>
                                          <p:attrName>ppt_y</p:attrName>
                                        </p:attrNameLst>
                                      </p:cBhvr>
                                      <p:rCtr x="-388" y="387"/>
                                    </p:animMotion>
                                  </p:childTnLst>
                                </p:cTn>
                              </p:par>
                            </p:childTnLst>
                          </p:cTn>
                        </p:par>
                        <p:par>
                          <p:cTn id="3100" fill="hold">
                            <p:stCondLst>
                              <p:cond delay="1000"/>
                            </p:stCondLst>
                            <p:childTnLst>
                              <p:par>
                                <p:cTn id="3101" presetID="54" presetClass="exit" presetSubtype="0" decel="100000" fill="hold" grpId="1" nodeType="afterEffect">
                                  <p:stCondLst>
                                    <p:cond delay="4000"/>
                                  </p:stCondLst>
                                  <p:childTnLst>
                                    <p:anim calcmode="lin" valueType="num">
                                      <p:cBhvr>
                                        <p:cTn id="3102" dur="1000"/>
                                        <p:tgtEl>
                                          <p:spTgt spid="20989"/>
                                        </p:tgtEl>
                                        <p:attrNameLst>
                                          <p:attrName>ppt_w</p:attrName>
                                        </p:attrNameLst>
                                      </p:cBhvr>
                                      <p:tavLst>
                                        <p:tav tm="0">
                                          <p:val>
                                            <p:strVal val="ppt_w"/>
                                          </p:val>
                                        </p:tav>
                                        <p:tav tm="100000">
                                          <p:val>
                                            <p:strVal val="ppt_w*0.05"/>
                                          </p:val>
                                        </p:tav>
                                      </p:tavLst>
                                    </p:anim>
                                    <p:anim calcmode="lin" valueType="num">
                                      <p:cBhvr>
                                        <p:cTn id="3103" dur="1000"/>
                                        <p:tgtEl>
                                          <p:spTgt spid="20989"/>
                                        </p:tgtEl>
                                        <p:attrNameLst>
                                          <p:attrName>ppt_h</p:attrName>
                                        </p:attrNameLst>
                                      </p:cBhvr>
                                      <p:tavLst>
                                        <p:tav tm="0">
                                          <p:val>
                                            <p:strVal val="ppt_h"/>
                                          </p:val>
                                        </p:tav>
                                        <p:tav tm="100000">
                                          <p:val>
                                            <p:strVal val="ppt_h"/>
                                          </p:val>
                                        </p:tav>
                                      </p:tavLst>
                                    </p:anim>
                                    <p:anim calcmode="lin" valueType="num">
                                      <p:cBhvr>
                                        <p:cTn id="3104" dur="1000"/>
                                        <p:tgtEl>
                                          <p:spTgt spid="20989"/>
                                        </p:tgtEl>
                                        <p:attrNameLst>
                                          <p:attrName>ppt_x</p:attrName>
                                        </p:attrNameLst>
                                      </p:cBhvr>
                                      <p:tavLst>
                                        <p:tav tm="0">
                                          <p:val>
                                            <p:strVal val="ppt_x"/>
                                          </p:val>
                                        </p:tav>
                                        <p:tav tm="100000">
                                          <p:val>
                                            <p:strVal val="ppt_x-.2"/>
                                          </p:val>
                                        </p:tav>
                                      </p:tavLst>
                                    </p:anim>
                                    <p:anim calcmode="lin" valueType="num">
                                      <p:cBhvr>
                                        <p:cTn id="3105" dur="1000"/>
                                        <p:tgtEl>
                                          <p:spTgt spid="20989"/>
                                        </p:tgtEl>
                                        <p:attrNameLst>
                                          <p:attrName>ppt_y</p:attrName>
                                        </p:attrNameLst>
                                      </p:cBhvr>
                                      <p:tavLst>
                                        <p:tav tm="0">
                                          <p:val>
                                            <p:strVal val="ppt_y"/>
                                          </p:val>
                                        </p:tav>
                                        <p:tav tm="100000">
                                          <p:val>
                                            <p:strVal val="ppt_y"/>
                                          </p:val>
                                        </p:tav>
                                      </p:tavLst>
                                    </p:anim>
                                    <p:animEffect transition="out" filter="fade">
                                      <p:cBhvr>
                                        <p:cTn id="3106" dur="1000"/>
                                        <p:tgtEl>
                                          <p:spTgt spid="20989"/>
                                        </p:tgtEl>
                                      </p:cBhvr>
                                    </p:animEffect>
                                    <p:set>
                                      <p:cBhvr>
                                        <p:cTn id="3107" dur="1" fill="hold">
                                          <p:stCondLst>
                                            <p:cond delay="999"/>
                                          </p:stCondLst>
                                        </p:cTn>
                                        <p:tgtEl>
                                          <p:spTgt spid="20989"/>
                                        </p:tgtEl>
                                        <p:attrNameLst>
                                          <p:attrName>style.visibility</p:attrName>
                                        </p:attrNameLst>
                                      </p:cBhvr>
                                      <p:to>
                                        <p:strVal val="hidden"/>
                                      </p:to>
                                    </p:set>
                                  </p:childTnLst>
                                </p:cTn>
                              </p:par>
                            </p:childTnLst>
                          </p:cTn>
                        </p:par>
                      </p:childTnLst>
                    </p:cTn>
                  </p:par>
                </p:childTnLst>
              </p:cTn>
              <p:nextCondLst>
                <p:cond evt="onClick" delay="0">
                  <p:tgtEl>
                    <p:spTgt spid="20635"/>
                  </p:tgtEl>
                </p:cond>
              </p:nextCondLst>
            </p:seq>
            <p:seq concurrent="1" nextAc="seek">
              <p:cTn id="3108" restart="whenNotActive" fill="hold" evtFilter="cancelBubble" nodeType="interactiveSeq">
                <p:stCondLst>
                  <p:cond evt="onClick" delay="0">
                    <p:tgtEl>
                      <p:spTgt spid="20669"/>
                    </p:tgtEl>
                  </p:cond>
                </p:stCondLst>
                <p:endSync evt="end" delay="0">
                  <p:rtn val="all"/>
                </p:endSync>
                <p:childTnLst>
                  <p:par>
                    <p:cTn id="3109" fill="hold">
                      <p:stCondLst>
                        <p:cond delay="0"/>
                      </p:stCondLst>
                      <p:childTnLst>
                        <p:par>
                          <p:cTn id="3110" fill="hold">
                            <p:stCondLst>
                              <p:cond delay="0"/>
                            </p:stCondLst>
                            <p:childTnLst>
                              <p:par>
                                <p:cTn id="3111" presetID="54" presetClass="entr" presetSubtype="0" accel="100000" fill="hold" grpId="0" nodeType="clickEffect">
                                  <p:stCondLst>
                                    <p:cond delay="0"/>
                                  </p:stCondLst>
                                  <p:childTnLst>
                                    <p:set>
                                      <p:cBhvr>
                                        <p:cTn id="3112" dur="1" fill="hold">
                                          <p:stCondLst>
                                            <p:cond delay="0"/>
                                          </p:stCondLst>
                                        </p:cTn>
                                        <p:tgtEl>
                                          <p:spTgt spid="20990"/>
                                        </p:tgtEl>
                                        <p:attrNameLst>
                                          <p:attrName>style.visibility</p:attrName>
                                        </p:attrNameLst>
                                      </p:cBhvr>
                                      <p:to>
                                        <p:strVal val="visible"/>
                                      </p:to>
                                    </p:set>
                                    <p:anim calcmode="lin" valueType="num">
                                      <p:cBhvr>
                                        <p:cTn id="3113" dur="1000" fill="hold"/>
                                        <p:tgtEl>
                                          <p:spTgt spid="20990"/>
                                        </p:tgtEl>
                                        <p:attrNameLst>
                                          <p:attrName>ppt_w</p:attrName>
                                        </p:attrNameLst>
                                      </p:cBhvr>
                                      <p:tavLst>
                                        <p:tav tm="0">
                                          <p:val>
                                            <p:strVal val="#ppt_w*0.05"/>
                                          </p:val>
                                        </p:tav>
                                        <p:tav tm="100000">
                                          <p:val>
                                            <p:strVal val="#ppt_w"/>
                                          </p:val>
                                        </p:tav>
                                      </p:tavLst>
                                    </p:anim>
                                    <p:anim calcmode="lin" valueType="num">
                                      <p:cBhvr>
                                        <p:cTn id="3114" dur="1000" fill="hold"/>
                                        <p:tgtEl>
                                          <p:spTgt spid="20990"/>
                                        </p:tgtEl>
                                        <p:attrNameLst>
                                          <p:attrName>ppt_h</p:attrName>
                                        </p:attrNameLst>
                                      </p:cBhvr>
                                      <p:tavLst>
                                        <p:tav tm="0">
                                          <p:val>
                                            <p:strVal val="#ppt_h"/>
                                          </p:val>
                                        </p:tav>
                                        <p:tav tm="100000">
                                          <p:val>
                                            <p:strVal val="#ppt_h"/>
                                          </p:val>
                                        </p:tav>
                                      </p:tavLst>
                                    </p:anim>
                                    <p:anim calcmode="lin" valueType="num">
                                      <p:cBhvr>
                                        <p:cTn id="3115" dur="1000" fill="hold"/>
                                        <p:tgtEl>
                                          <p:spTgt spid="20990"/>
                                        </p:tgtEl>
                                        <p:attrNameLst>
                                          <p:attrName>ppt_x</p:attrName>
                                        </p:attrNameLst>
                                      </p:cBhvr>
                                      <p:tavLst>
                                        <p:tav tm="0">
                                          <p:val>
                                            <p:strVal val="#ppt_x-.2"/>
                                          </p:val>
                                        </p:tav>
                                        <p:tav tm="100000">
                                          <p:val>
                                            <p:strVal val="#ppt_x"/>
                                          </p:val>
                                        </p:tav>
                                      </p:tavLst>
                                    </p:anim>
                                    <p:anim calcmode="lin" valueType="num">
                                      <p:cBhvr>
                                        <p:cTn id="3116" dur="1000" fill="hold"/>
                                        <p:tgtEl>
                                          <p:spTgt spid="20990"/>
                                        </p:tgtEl>
                                        <p:attrNameLst>
                                          <p:attrName>ppt_y</p:attrName>
                                        </p:attrNameLst>
                                      </p:cBhvr>
                                      <p:tavLst>
                                        <p:tav tm="0">
                                          <p:val>
                                            <p:strVal val="#ppt_y"/>
                                          </p:val>
                                        </p:tav>
                                        <p:tav tm="100000">
                                          <p:val>
                                            <p:strVal val="#ppt_y"/>
                                          </p:val>
                                        </p:tav>
                                      </p:tavLst>
                                    </p:anim>
                                    <p:animEffect transition="in" filter="fade">
                                      <p:cBhvr>
                                        <p:cTn id="3117" dur="1000"/>
                                        <p:tgtEl>
                                          <p:spTgt spid="20990"/>
                                        </p:tgtEl>
                                      </p:cBhvr>
                                    </p:animEffect>
                                  </p:childTnLst>
                                </p:cTn>
                              </p:par>
                              <p:par>
                                <p:cTn id="3118" presetID="0" presetClass="path" presetSubtype="0" accel="50000" decel="50000" fill="hold" grpId="2" nodeType="withEffect">
                                  <p:stCondLst>
                                    <p:cond delay="0"/>
                                  </p:stCondLst>
                                  <p:childTnLst>
                                    <p:animMotion origin="layout" path="M 5.55556E-7 -2.96296E-6 L -1.13507 0.79746 " pathEditMode="relative" rAng="0" ptsTypes="AA">
                                      <p:cBhvr>
                                        <p:cTn id="3119" dur="100" fill="hold"/>
                                        <p:tgtEl>
                                          <p:spTgt spid="20990"/>
                                        </p:tgtEl>
                                        <p:attrNameLst>
                                          <p:attrName>ppt_x</p:attrName>
                                          <p:attrName>ppt_y</p:attrName>
                                        </p:attrNameLst>
                                      </p:cBhvr>
                                      <p:rCtr x="-568" y="399"/>
                                    </p:animMotion>
                                  </p:childTnLst>
                                </p:cTn>
                              </p:par>
                            </p:childTnLst>
                          </p:cTn>
                        </p:par>
                        <p:par>
                          <p:cTn id="3120" fill="hold">
                            <p:stCondLst>
                              <p:cond delay="1000"/>
                            </p:stCondLst>
                            <p:childTnLst>
                              <p:par>
                                <p:cTn id="3121" presetID="54" presetClass="exit" presetSubtype="0" decel="100000" fill="hold" grpId="1" nodeType="afterEffect">
                                  <p:stCondLst>
                                    <p:cond delay="4000"/>
                                  </p:stCondLst>
                                  <p:childTnLst>
                                    <p:anim calcmode="lin" valueType="num">
                                      <p:cBhvr>
                                        <p:cTn id="3122" dur="1000"/>
                                        <p:tgtEl>
                                          <p:spTgt spid="20990"/>
                                        </p:tgtEl>
                                        <p:attrNameLst>
                                          <p:attrName>ppt_w</p:attrName>
                                        </p:attrNameLst>
                                      </p:cBhvr>
                                      <p:tavLst>
                                        <p:tav tm="0">
                                          <p:val>
                                            <p:strVal val="ppt_w"/>
                                          </p:val>
                                        </p:tav>
                                        <p:tav tm="100000">
                                          <p:val>
                                            <p:strVal val="ppt_w*0.05"/>
                                          </p:val>
                                        </p:tav>
                                      </p:tavLst>
                                    </p:anim>
                                    <p:anim calcmode="lin" valueType="num">
                                      <p:cBhvr>
                                        <p:cTn id="3123" dur="1000"/>
                                        <p:tgtEl>
                                          <p:spTgt spid="20990"/>
                                        </p:tgtEl>
                                        <p:attrNameLst>
                                          <p:attrName>ppt_h</p:attrName>
                                        </p:attrNameLst>
                                      </p:cBhvr>
                                      <p:tavLst>
                                        <p:tav tm="0">
                                          <p:val>
                                            <p:strVal val="ppt_h"/>
                                          </p:val>
                                        </p:tav>
                                        <p:tav tm="100000">
                                          <p:val>
                                            <p:strVal val="ppt_h"/>
                                          </p:val>
                                        </p:tav>
                                      </p:tavLst>
                                    </p:anim>
                                    <p:anim calcmode="lin" valueType="num">
                                      <p:cBhvr>
                                        <p:cTn id="3124" dur="1000"/>
                                        <p:tgtEl>
                                          <p:spTgt spid="20990"/>
                                        </p:tgtEl>
                                        <p:attrNameLst>
                                          <p:attrName>ppt_x</p:attrName>
                                        </p:attrNameLst>
                                      </p:cBhvr>
                                      <p:tavLst>
                                        <p:tav tm="0">
                                          <p:val>
                                            <p:strVal val="ppt_x"/>
                                          </p:val>
                                        </p:tav>
                                        <p:tav tm="100000">
                                          <p:val>
                                            <p:strVal val="ppt_x-.2"/>
                                          </p:val>
                                        </p:tav>
                                      </p:tavLst>
                                    </p:anim>
                                    <p:anim calcmode="lin" valueType="num">
                                      <p:cBhvr>
                                        <p:cTn id="3125" dur="1000"/>
                                        <p:tgtEl>
                                          <p:spTgt spid="20990"/>
                                        </p:tgtEl>
                                        <p:attrNameLst>
                                          <p:attrName>ppt_y</p:attrName>
                                        </p:attrNameLst>
                                      </p:cBhvr>
                                      <p:tavLst>
                                        <p:tav tm="0">
                                          <p:val>
                                            <p:strVal val="ppt_y"/>
                                          </p:val>
                                        </p:tav>
                                        <p:tav tm="100000">
                                          <p:val>
                                            <p:strVal val="ppt_y"/>
                                          </p:val>
                                        </p:tav>
                                      </p:tavLst>
                                    </p:anim>
                                    <p:animEffect transition="out" filter="fade">
                                      <p:cBhvr>
                                        <p:cTn id="3126" dur="1000"/>
                                        <p:tgtEl>
                                          <p:spTgt spid="20990"/>
                                        </p:tgtEl>
                                      </p:cBhvr>
                                    </p:animEffect>
                                    <p:set>
                                      <p:cBhvr>
                                        <p:cTn id="3127" dur="1" fill="hold">
                                          <p:stCondLst>
                                            <p:cond delay="999"/>
                                          </p:stCondLst>
                                        </p:cTn>
                                        <p:tgtEl>
                                          <p:spTgt spid="20990"/>
                                        </p:tgtEl>
                                        <p:attrNameLst>
                                          <p:attrName>style.visibility</p:attrName>
                                        </p:attrNameLst>
                                      </p:cBhvr>
                                      <p:to>
                                        <p:strVal val="hidden"/>
                                      </p:to>
                                    </p:set>
                                  </p:childTnLst>
                                </p:cTn>
                              </p:par>
                            </p:childTnLst>
                          </p:cTn>
                        </p:par>
                      </p:childTnLst>
                    </p:cTn>
                  </p:par>
                </p:childTnLst>
              </p:cTn>
              <p:nextCondLst>
                <p:cond evt="onClick" delay="0">
                  <p:tgtEl>
                    <p:spTgt spid="20669"/>
                  </p:tgtEl>
                </p:cond>
              </p:nextCondLst>
            </p:seq>
            <p:seq concurrent="1" nextAc="seek">
              <p:cTn id="3128" restart="whenNotActive" fill="hold" evtFilter="cancelBubble" nodeType="interactiveSeq">
                <p:stCondLst>
                  <p:cond evt="onClick" delay="0">
                    <p:tgtEl>
                      <p:spTgt spid="20721"/>
                    </p:tgtEl>
                  </p:cond>
                </p:stCondLst>
                <p:endSync evt="end" delay="0">
                  <p:rtn val="all"/>
                </p:endSync>
                <p:childTnLst>
                  <p:par>
                    <p:cTn id="3129" fill="hold">
                      <p:stCondLst>
                        <p:cond delay="0"/>
                      </p:stCondLst>
                      <p:childTnLst>
                        <p:par>
                          <p:cTn id="3130" fill="hold">
                            <p:stCondLst>
                              <p:cond delay="0"/>
                            </p:stCondLst>
                            <p:childTnLst>
                              <p:par>
                                <p:cTn id="3131" presetID="54" presetClass="entr" presetSubtype="0" accel="100000" fill="hold" grpId="0" nodeType="clickEffect">
                                  <p:stCondLst>
                                    <p:cond delay="0"/>
                                  </p:stCondLst>
                                  <p:childTnLst>
                                    <p:set>
                                      <p:cBhvr>
                                        <p:cTn id="3132" dur="1" fill="hold">
                                          <p:stCondLst>
                                            <p:cond delay="0"/>
                                          </p:stCondLst>
                                        </p:cTn>
                                        <p:tgtEl>
                                          <p:spTgt spid="21011"/>
                                        </p:tgtEl>
                                        <p:attrNameLst>
                                          <p:attrName>style.visibility</p:attrName>
                                        </p:attrNameLst>
                                      </p:cBhvr>
                                      <p:to>
                                        <p:strVal val="visible"/>
                                      </p:to>
                                    </p:set>
                                    <p:anim calcmode="lin" valueType="num">
                                      <p:cBhvr>
                                        <p:cTn id="3133" dur="1000" fill="hold"/>
                                        <p:tgtEl>
                                          <p:spTgt spid="21011"/>
                                        </p:tgtEl>
                                        <p:attrNameLst>
                                          <p:attrName>ppt_w</p:attrName>
                                        </p:attrNameLst>
                                      </p:cBhvr>
                                      <p:tavLst>
                                        <p:tav tm="0">
                                          <p:val>
                                            <p:strVal val="#ppt_w*0.05"/>
                                          </p:val>
                                        </p:tav>
                                        <p:tav tm="100000">
                                          <p:val>
                                            <p:strVal val="#ppt_w"/>
                                          </p:val>
                                        </p:tav>
                                      </p:tavLst>
                                    </p:anim>
                                    <p:anim calcmode="lin" valueType="num">
                                      <p:cBhvr>
                                        <p:cTn id="3134" dur="1000" fill="hold"/>
                                        <p:tgtEl>
                                          <p:spTgt spid="21011"/>
                                        </p:tgtEl>
                                        <p:attrNameLst>
                                          <p:attrName>ppt_h</p:attrName>
                                        </p:attrNameLst>
                                      </p:cBhvr>
                                      <p:tavLst>
                                        <p:tav tm="0">
                                          <p:val>
                                            <p:strVal val="#ppt_h"/>
                                          </p:val>
                                        </p:tav>
                                        <p:tav tm="100000">
                                          <p:val>
                                            <p:strVal val="#ppt_h"/>
                                          </p:val>
                                        </p:tav>
                                      </p:tavLst>
                                    </p:anim>
                                    <p:anim calcmode="lin" valueType="num">
                                      <p:cBhvr>
                                        <p:cTn id="3135" dur="1000" fill="hold"/>
                                        <p:tgtEl>
                                          <p:spTgt spid="21011"/>
                                        </p:tgtEl>
                                        <p:attrNameLst>
                                          <p:attrName>ppt_x</p:attrName>
                                        </p:attrNameLst>
                                      </p:cBhvr>
                                      <p:tavLst>
                                        <p:tav tm="0">
                                          <p:val>
                                            <p:strVal val="#ppt_x-.2"/>
                                          </p:val>
                                        </p:tav>
                                        <p:tav tm="100000">
                                          <p:val>
                                            <p:strVal val="#ppt_x"/>
                                          </p:val>
                                        </p:tav>
                                      </p:tavLst>
                                    </p:anim>
                                    <p:anim calcmode="lin" valueType="num">
                                      <p:cBhvr>
                                        <p:cTn id="3136" dur="1000" fill="hold"/>
                                        <p:tgtEl>
                                          <p:spTgt spid="21011"/>
                                        </p:tgtEl>
                                        <p:attrNameLst>
                                          <p:attrName>ppt_y</p:attrName>
                                        </p:attrNameLst>
                                      </p:cBhvr>
                                      <p:tavLst>
                                        <p:tav tm="0">
                                          <p:val>
                                            <p:strVal val="#ppt_y"/>
                                          </p:val>
                                        </p:tav>
                                        <p:tav tm="100000">
                                          <p:val>
                                            <p:strVal val="#ppt_y"/>
                                          </p:val>
                                        </p:tav>
                                      </p:tavLst>
                                    </p:anim>
                                    <p:animEffect transition="in" filter="fade">
                                      <p:cBhvr>
                                        <p:cTn id="3137" dur="1000"/>
                                        <p:tgtEl>
                                          <p:spTgt spid="21011"/>
                                        </p:tgtEl>
                                      </p:cBhvr>
                                    </p:animEffect>
                                  </p:childTnLst>
                                </p:cTn>
                              </p:par>
                              <p:par>
                                <p:cTn id="3138" presetID="0" presetClass="path" presetSubtype="0" accel="50000" decel="50000" fill="hold" grpId="2" nodeType="withEffect">
                                  <p:stCondLst>
                                    <p:cond delay="0"/>
                                  </p:stCondLst>
                                  <p:childTnLst>
                                    <p:animMotion origin="layout" path="M -5.55556E-7 -2.96296E-6 L -1.48993 0.77523 " pathEditMode="relative" rAng="0" ptsTypes="AA">
                                      <p:cBhvr>
                                        <p:cTn id="3139" dur="100" fill="hold"/>
                                        <p:tgtEl>
                                          <p:spTgt spid="21011"/>
                                        </p:tgtEl>
                                        <p:attrNameLst>
                                          <p:attrName>ppt_x</p:attrName>
                                          <p:attrName>ppt_y</p:attrName>
                                        </p:attrNameLst>
                                      </p:cBhvr>
                                      <p:rCtr x="-745" y="387"/>
                                    </p:animMotion>
                                  </p:childTnLst>
                                </p:cTn>
                              </p:par>
                            </p:childTnLst>
                          </p:cTn>
                        </p:par>
                        <p:par>
                          <p:cTn id="3140" fill="hold">
                            <p:stCondLst>
                              <p:cond delay="1000"/>
                            </p:stCondLst>
                            <p:childTnLst>
                              <p:par>
                                <p:cTn id="3141" presetID="54" presetClass="exit" presetSubtype="0" decel="100000" fill="hold" grpId="1" nodeType="afterEffect">
                                  <p:stCondLst>
                                    <p:cond delay="4000"/>
                                  </p:stCondLst>
                                  <p:childTnLst>
                                    <p:anim calcmode="lin" valueType="num">
                                      <p:cBhvr>
                                        <p:cTn id="3142" dur="1000"/>
                                        <p:tgtEl>
                                          <p:spTgt spid="21011"/>
                                        </p:tgtEl>
                                        <p:attrNameLst>
                                          <p:attrName>ppt_w</p:attrName>
                                        </p:attrNameLst>
                                      </p:cBhvr>
                                      <p:tavLst>
                                        <p:tav tm="0">
                                          <p:val>
                                            <p:strVal val="ppt_w"/>
                                          </p:val>
                                        </p:tav>
                                        <p:tav tm="100000">
                                          <p:val>
                                            <p:strVal val="ppt_w*0.05"/>
                                          </p:val>
                                        </p:tav>
                                      </p:tavLst>
                                    </p:anim>
                                    <p:anim calcmode="lin" valueType="num">
                                      <p:cBhvr>
                                        <p:cTn id="3143" dur="1000"/>
                                        <p:tgtEl>
                                          <p:spTgt spid="21011"/>
                                        </p:tgtEl>
                                        <p:attrNameLst>
                                          <p:attrName>ppt_h</p:attrName>
                                        </p:attrNameLst>
                                      </p:cBhvr>
                                      <p:tavLst>
                                        <p:tav tm="0">
                                          <p:val>
                                            <p:strVal val="ppt_h"/>
                                          </p:val>
                                        </p:tav>
                                        <p:tav tm="100000">
                                          <p:val>
                                            <p:strVal val="ppt_h"/>
                                          </p:val>
                                        </p:tav>
                                      </p:tavLst>
                                    </p:anim>
                                    <p:anim calcmode="lin" valueType="num">
                                      <p:cBhvr>
                                        <p:cTn id="3144" dur="1000"/>
                                        <p:tgtEl>
                                          <p:spTgt spid="21011"/>
                                        </p:tgtEl>
                                        <p:attrNameLst>
                                          <p:attrName>ppt_x</p:attrName>
                                        </p:attrNameLst>
                                      </p:cBhvr>
                                      <p:tavLst>
                                        <p:tav tm="0">
                                          <p:val>
                                            <p:strVal val="ppt_x"/>
                                          </p:val>
                                        </p:tav>
                                        <p:tav tm="100000">
                                          <p:val>
                                            <p:strVal val="ppt_x-.2"/>
                                          </p:val>
                                        </p:tav>
                                      </p:tavLst>
                                    </p:anim>
                                    <p:anim calcmode="lin" valueType="num">
                                      <p:cBhvr>
                                        <p:cTn id="3145" dur="1000"/>
                                        <p:tgtEl>
                                          <p:spTgt spid="21011"/>
                                        </p:tgtEl>
                                        <p:attrNameLst>
                                          <p:attrName>ppt_y</p:attrName>
                                        </p:attrNameLst>
                                      </p:cBhvr>
                                      <p:tavLst>
                                        <p:tav tm="0">
                                          <p:val>
                                            <p:strVal val="ppt_y"/>
                                          </p:val>
                                        </p:tav>
                                        <p:tav tm="100000">
                                          <p:val>
                                            <p:strVal val="ppt_y"/>
                                          </p:val>
                                        </p:tav>
                                      </p:tavLst>
                                    </p:anim>
                                    <p:animEffect transition="out" filter="fade">
                                      <p:cBhvr>
                                        <p:cTn id="3146" dur="1000"/>
                                        <p:tgtEl>
                                          <p:spTgt spid="21011"/>
                                        </p:tgtEl>
                                      </p:cBhvr>
                                    </p:animEffect>
                                    <p:set>
                                      <p:cBhvr>
                                        <p:cTn id="3147" dur="1" fill="hold">
                                          <p:stCondLst>
                                            <p:cond delay="999"/>
                                          </p:stCondLst>
                                        </p:cTn>
                                        <p:tgtEl>
                                          <p:spTgt spid="21011"/>
                                        </p:tgtEl>
                                        <p:attrNameLst>
                                          <p:attrName>style.visibility</p:attrName>
                                        </p:attrNameLst>
                                      </p:cBhvr>
                                      <p:to>
                                        <p:strVal val="hidden"/>
                                      </p:to>
                                    </p:set>
                                  </p:childTnLst>
                                </p:cTn>
                              </p:par>
                            </p:childTnLst>
                          </p:cTn>
                        </p:par>
                      </p:childTnLst>
                    </p:cTn>
                  </p:par>
                </p:childTnLst>
              </p:cTn>
              <p:nextCondLst>
                <p:cond evt="onClick" delay="0">
                  <p:tgtEl>
                    <p:spTgt spid="20721"/>
                  </p:tgtEl>
                </p:cond>
              </p:nextCondLst>
            </p:seq>
            <p:seq concurrent="1" nextAc="seek">
              <p:cTn id="3148" restart="whenNotActive" fill="hold" evtFilter="cancelBubble" nodeType="interactiveSeq">
                <p:stCondLst>
                  <p:cond evt="onClick" delay="0">
                    <p:tgtEl>
                      <p:spTgt spid="20550"/>
                    </p:tgtEl>
                  </p:cond>
                </p:stCondLst>
                <p:endSync evt="end" delay="0">
                  <p:rtn val="all"/>
                </p:endSync>
                <p:childTnLst>
                  <p:par>
                    <p:cTn id="3149" fill="hold">
                      <p:stCondLst>
                        <p:cond delay="0"/>
                      </p:stCondLst>
                      <p:childTnLst>
                        <p:par>
                          <p:cTn id="3150" fill="hold">
                            <p:stCondLst>
                              <p:cond delay="0"/>
                            </p:stCondLst>
                            <p:childTnLst>
                              <p:par>
                                <p:cTn id="3151" presetID="54" presetClass="entr" presetSubtype="0" accel="100000" fill="hold" grpId="0" nodeType="clickEffect">
                                  <p:stCondLst>
                                    <p:cond delay="0"/>
                                  </p:stCondLst>
                                  <p:childTnLst>
                                    <p:set>
                                      <p:cBhvr>
                                        <p:cTn id="3152" dur="1" fill="hold">
                                          <p:stCondLst>
                                            <p:cond delay="0"/>
                                          </p:stCondLst>
                                        </p:cTn>
                                        <p:tgtEl>
                                          <p:spTgt spid="20981"/>
                                        </p:tgtEl>
                                        <p:attrNameLst>
                                          <p:attrName>style.visibility</p:attrName>
                                        </p:attrNameLst>
                                      </p:cBhvr>
                                      <p:to>
                                        <p:strVal val="visible"/>
                                      </p:to>
                                    </p:set>
                                    <p:anim calcmode="lin" valueType="num">
                                      <p:cBhvr>
                                        <p:cTn id="3153" dur="1000" fill="hold"/>
                                        <p:tgtEl>
                                          <p:spTgt spid="20981"/>
                                        </p:tgtEl>
                                        <p:attrNameLst>
                                          <p:attrName>ppt_w</p:attrName>
                                        </p:attrNameLst>
                                      </p:cBhvr>
                                      <p:tavLst>
                                        <p:tav tm="0">
                                          <p:val>
                                            <p:strVal val="#ppt_w*0.05"/>
                                          </p:val>
                                        </p:tav>
                                        <p:tav tm="100000">
                                          <p:val>
                                            <p:strVal val="#ppt_w"/>
                                          </p:val>
                                        </p:tav>
                                      </p:tavLst>
                                    </p:anim>
                                    <p:anim calcmode="lin" valueType="num">
                                      <p:cBhvr>
                                        <p:cTn id="3154" dur="1000" fill="hold"/>
                                        <p:tgtEl>
                                          <p:spTgt spid="20981"/>
                                        </p:tgtEl>
                                        <p:attrNameLst>
                                          <p:attrName>ppt_h</p:attrName>
                                        </p:attrNameLst>
                                      </p:cBhvr>
                                      <p:tavLst>
                                        <p:tav tm="0">
                                          <p:val>
                                            <p:strVal val="#ppt_h"/>
                                          </p:val>
                                        </p:tav>
                                        <p:tav tm="100000">
                                          <p:val>
                                            <p:strVal val="#ppt_h"/>
                                          </p:val>
                                        </p:tav>
                                      </p:tavLst>
                                    </p:anim>
                                    <p:anim calcmode="lin" valueType="num">
                                      <p:cBhvr>
                                        <p:cTn id="3155" dur="1000" fill="hold"/>
                                        <p:tgtEl>
                                          <p:spTgt spid="20981"/>
                                        </p:tgtEl>
                                        <p:attrNameLst>
                                          <p:attrName>ppt_x</p:attrName>
                                        </p:attrNameLst>
                                      </p:cBhvr>
                                      <p:tavLst>
                                        <p:tav tm="0">
                                          <p:val>
                                            <p:strVal val="#ppt_x-.2"/>
                                          </p:val>
                                        </p:tav>
                                        <p:tav tm="100000">
                                          <p:val>
                                            <p:strVal val="#ppt_x"/>
                                          </p:val>
                                        </p:tav>
                                      </p:tavLst>
                                    </p:anim>
                                    <p:anim calcmode="lin" valueType="num">
                                      <p:cBhvr>
                                        <p:cTn id="3156" dur="1000" fill="hold"/>
                                        <p:tgtEl>
                                          <p:spTgt spid="20981"/>
                                        </p:tgtEl>
                                        <p:attrNameLst>
                                          <p:attrName>ppt_y</p:attrName>
                                        </p:attrNameLst>
                                      </p:cBhvr>
                                      <p:tavLst>
                                        <p:tav tm="0">
                                          <p:val>
                                            <p:strVal val="#ppt_y"/>
                                          </p:val>
                                        </p:tav>
                                        <p:tav tm="100000">
                                          <p:val>
                                            <p:strVal val="#ppt_y"/>
                                          </p:val>
                                        </p:tav>
                                      </p:tavLst>
                                    </p:anim>
                                    <p:animEffect transition="in" filter="fade">
                                      <p:cBhvr>
                                        <p:cTn id="3157" dur="1000"/>
                                        <p:tgtEl>
                                          <p:spTgt spid="20981"/>
                                        </p:tgtEl>
                                      </p:cBhvr>
                                    </p:animEffect>
                                  </p:childTnLst>
                                </p:cTn>
                              </p:par>
                              <p:par>
                                <p:cTn id="3158" presetID="0" presetClass="path" presetSubtype="0" accel="50000" decel="50000" fill="hold" grpId="2" nodeType="withEffect">
                                  <p:stCondLst>
                                    <p:cond delay="0"/>
                                  </p:stCondLst>
                                  <p:childTnLst>
                                    <p:animMotion origin="layout" path="M -2.22222E-6 -3.7037E-6 L -0.78055 0.49699 " pathEditMode="relative" rAng="0" ptsTypes="AA">
                                      <p:cBhvr>
                                        <p:cTn id="3159" dur="100" fill="hold"/>
                                        <p:tgtEl>
                                          <p:spTgt spid="20981"/>
                                        </p:tgtEl>
                                        <p:attrNameLst>
                                          <p:attrName>ppt_x</p:attrName>
                                          <p:attrName>ppt_y</p:attrName>
                                        </p:attrNameLst>
                                      </p:cBhvr>
                                      <p:rCtr x="-390" y="248"/>
                                    </p:animMotion>
                                  </p:childTnLst>
                                </p:cTn>
                              </p:par>
                            </p:childTnLst>
                          </p:cTn>
                        </p:par>
                        <p:par>
                          <p:cTn id="3160" fill="hold">
                            <p:stCondLst>
                              <p:cond delay="1000"/>
                            </p:stCondLst>
                            <p:childTnLst>
                              <p:par>
                                <p:cTn id="3161" presetID="54" presetClass="exit" presetSubtype="0" decel="100000" fill="hold" grpId="1" nodeType="afterEffect">
                                  <p:stCondLst>
                                    <p:cond delay="4000"/>
                                  </p:stCondLst>
                                  <p:childTnLst>
                                    <p:anim calcmode="lin" valueType="num">
                                      <p:cBhvr>
                                        <p:cTn id="3162" dur="1000"/>
                                        <p:tgtEl>
                                          <p:spTgt spid="20981"/>
                                        </p:tgtEl>
                                        <p:attrNameLst>
                                          <p:attrName>ppt_w</p:attrName>
                                        </p:attrNameLst>
                                      </p:cBhvr>
                                      <p:tavLst>
                                        <p:tav tm="0">
                                          <p:val>
                                            <p:strVal val="ppt_w"/>
                                          </p:val>
                                        </p:tav>
                                        <p:tav tm="100000">
                                          <p:val>
                                            <p:strVal val="ppt_w*0.05"/>
                                          </p:val>
                                        </p:tav>
                                      </p:tavLst>
                                    </p:anim>
                                    <p:anim calcmode="lin" valueType="num">
                                      <p:cBhvr>
                                        <p:cTn id="3163" dur="1000"/>
                                        <p:tgtEl>
                                          <p:spTgt spid="20981"/>
                                        </p:tgtEl>
                                        <p:attrNameLst>
                                          <p:attrName>ppt_h</p:attrName>
                                        </p:attrNameLst>
                                      </p:cBhvr>
                                      <p:tavLst>
                                        <p:tav tm="0">
                                          <p:val>
                                            <p:strVal val="ppt_h"/>
                                          </p:val>
                                        </p:tav>
                                        <p:tav tm="100000">
                                          <p:val>
                                            <p:strVal val="ppt_h"/>
                                          </p:val>
                                        </p:tav>
                                      </p:tavLst>
                                    </p:anim>
                                    <p:anim calcmode="lin" valueType="num">
                                      <p:cBhvr>
                                        <p:cTn id="3164" dur="1000"/>
                                        <p:tgtEl>
                                          <p:spTgt spid="20981"/>
                                        </p:tgtEl>
                                        <p:attrNameLst>
                                          <p:attrName>ppt_x</p:attrName>
                                        </p:attrNameLst>
                                      </p:cBhvr>
                                      <p:tavLst>
                                        <p:tav tm="0">
                                          <p:val>
                                            <p:strVal val="ppt_x"/>
                                          </p:val>
                                        </p:tav>
                                        <p:tav tm="100000">
                                          <p:val>
                                            <p:strVal val="ppt_x-.2"/>
                                          </p:val>
                                        </p:tav>
                                      </p:tavLst>
                                    </p:anim>
                                    <p:anim calcmode="lin" valueType="num">
                                      <p:cBhvr>
                                        <p:cTn id="3165" dur="1000"/>
                                        <p:tgtEl>
                                          <p:spTgt spid="20981"/>
                                        </p:tgtEl>
                                        <p:attrNameLst>
                                          <p:attrName>ppt_y</p:attrName>
                                        </p:attrNameLst>
                                      </p:cBhvr>
                                      <p:tavLst>
                                        <p:tav tm="0">
                                          <p:val>
                                            <p:strVal val="ppt_y"/>
                                          </p:val>
                                        </p:tav>
                                        <p:tav tm="100000">
                                          <p:val>
                                            <p:strVal val="ppt_y"/>
                                          </p:val>
                                        </p:tav>
                                      </p:tavLst>
                                    </p:anim>
                                    <p:animEffect transition="out" filter="fade">
                                      <p:cBhvr>
                                        <p:cTn id="3166" dur="1000"/>
                                        <p:tgtEl>
                                          <p:spTgt spid="20981"/>
                                        </p:tgtEl>
                                      </p:cBhvr>
                                    </p:animEffect>
                                    <p:set>
                                      <p:cBhvr>
                                        <p:cTn id="3167" dur="1" fill="hold">
                                          <p:stCondLst>
                                            <p:cond delay="999"/>
                                          </p:stCondLst>
                                        </p:cTn>
                                        <p:tgtEl>
                                          <p:spTgt spid="20981"/>
                                        </p:tgtEl>
                                        <p:attrNameLst>
                                          <p:attrName>style.visibility</p:attrName>
                                        </p:attrNameLst>
                                      </p:cBhvr>
                                      <p:to>
                                        <p:strVal val="hidden"/>
                                      </p:to>
                                    </p:set>
                                  </p:childTnLst>
                                </p:cTn>
                              </p:par>
                            </p:childTnLst>
                          </p:cTn>
                        </p:par>
                      </p:childTnLst>
                    </p:cTn>
                  </p:par>
                </p:childTnLst>
              </p:cTn>
              <p:nextCondLst>
                <p:cond evt="onClick" delay="0">
                  <p:tgtEl>
                    <p:spTgt spid="20550"/>
                  </p:tgtEl>
                </p:cond>
              </p:nextCondLst>
            </p:seq>
            <p:seq concurrent="1" nextAc="seek">
              <p:cTn id="3168" restart="whenNotActive" fill="hold" evtFilter="cancelBubble" nodeType="interactiveSeq">
                <p:stCondLst>
                  <p:cond evt="onClick" delay="0">
                    <p:tgtEl>
                      <p:spTgt spid="20543"/>
                    </p:tgtEl>
                  </p:cond>
                </p:stCondLst>
                <p:endSync evt="end" delay="0">
                  <p:rtn val="all"/>
                </p:endSync>
                <p:childTnLst>
                  <p:par>
                    <p:cTn id="3169" fill="hold">
                      <p:stCondLst>
                        <p:cond delay="0"/>
                      </p:stCondLst>
                      <p:childTnLst>
                        <p:par>
                          <p:cTn id="3170" fill="hold">
                            <p:stCondLst>
                              <p:cond delay="0"/>
                            </p:stCondLst>
                            <p:childTnLst>
                              <p:par>
                                <p:cTn id="3171" presetID="54" presetClass="entr" presetSubtype="0" accel="100000" fill="hold" grpId="0" nodeType="clickEffect">
                                  <p:stCondLst>
                                    <p:cond delay="0"/>
                                  </p:stCondLst>
                                  <p:childTnLst>
                                    <p:set>
                                      <p:cBhvr>
                                        <p:cTn id="3172" dur="1" fill="hold">
                                          <p:stCondLst>
                                            <p:cond delay="0"/>
                                          </p:stCondLst>
                                        </p:cTn>
                                        <p:tgtEl>
                                          <p:spTgt spid="20985"/>
                                        </p:tgtEl>
                                        <p:attrNameLst>
                                          <p:attrName>style.visibility</p:attrName>
                                        </p:attrNameLst>
                                      </p:cBhvr>
                                      <p:to>
                                        <p:strVal val="visible"/>
                                      </p:to>
                                    </p:set>
                                    <p:anim calcmode="lin" valueType="num">
                                      <p:cBhvr>
                                        <p:cTn id="3173" dur="1000" fill="hold"/>
                                        <p:tgtEl>
                                          <p:spTgt spid="20985"/>
                                        </p:tgtEl>
                                        <p:attrNameLst>
                                          <p:attrName>ppt_w</p:attrName>
                                        </p:attrNameLst>
                                      </p:cBhvr>
                                      <p:tavLst>
                                        <p:tav tm="0">
                                          <p:val>
                                            <p:strVal val="#ppt_w*0.05"/>
                                          </p:val>
                                        </p:tav>
                                        <p:tav tm="100000">
                                          <p:val>
                                            <p:strVal val="#ppt_w"/>
                                          </p:val>
                                        </p:tav>
                                      </p:tavLst>
                                    </p:anim>
                                    <p:anim calcmode="lin" valueType="num">
                                      <p:cBhvr>
                                        <p:cTn id="3174" dur="1000" fill="hold"/>
                                        <p:tgtEl>
                                          <p:spTgt spid="20985"/>
                                        </p:tgtEl>
                                        <p:attrNameLst>
                                          <p:attrName>ppt_h</p:attrName>
                                        </p:attrNameLst>
                                      </p:cBhvr>
                                      <p:tavLst>
                                        <p:tav tm="0">
                                          <p:val>
                                            <p:strVal val="#ppt_h"/>
                                          </p:val>
                                        </p:tav>
                                        <p:tav tm="100000">
                                          <p:val>
                                            <p:strVal val="#ppt_h"/>
                                          </p:val>
                                        </p:tav>
                                      </p:tavLst>
                                    </p:anim>
                                    <p:anim calcmode="lin" valueType="num">
                                      <p:cBhvr>
                                        <p:cTn id="3175" dur="1000" fill="hold"/>
                                        <p:tgtEl>
                                          <p:spTgt spid="20985"/>
                                        </p:tgtEl>
                                        <p:attrNameLst>
                                          <p:attrName>ppt_x</p:attrName>
                                        </p:attrNameLst>
                                      </p:cBhvr>
                                      <p:tavLst>
                                        <p:tav tm="0">
                                          <p:val>
                                            <p:strVal val="#ppt_x-.2"/>
                                          </p:val>
                                        </p:tav>
                                        <p:tav tm="100000">
                                          <p:val>
                                            <p:strVal val="#ppt_x"/>
                                          </p:val>
                                        </p:tav>
                                      </p:tavLst>
                                    </p:anim>
                                    <p:anim calcmode="lin" valueType="num">
                                      <p:cBhvr>
                                        <p:cTn id="3176" dur="1000" fill="hold"/>
                                        <p:tgtEl>
                                          <p:spTgt spid="20985"/>
                                        </p:tgtEl>
                                        <p:attrNameLst>
                                          <p:attrName>ppt_y</p:attrName>
                                        </p:attrNameLst>
                                      </p:cBhvr>
                                      <p:tavLst>
                                        <p:tav tm="0">
                                          <p:val>
                                            <p:strVal val="#ppt_y"/>
                                          </p:val>
                                        </p:tav>
                                        <p:tav tm="100000">
                                          <p:val>
                                            <p:strVal val="#ppt_y"/>
                                          </p:val>
                                        </p:tav>
                                      </p:tavLst>
                                    </p:anim>
                                    <p:animEffect transition="in" filter="fade">
                                      <p:cBhvr>
                                        <p:cTn id="3177" dur="1000"/>
                                        <p:tgtEl>
                                          <p:spTgt spid="20985"/>
                                        </p:tgtEl>
                                      </p:cBhvr>
                                    </p:animEffect>
                                  </p:childTnLst>
                                </p:cTn>
                              </p:par>
                              <p:par>
                                <p:cTn id="3178" presetID="0" presetClass="path" presetSubtype="0" accel="50000" decel="50000" fill="hold" grpId="2" nodeType="withEffect">
                                  <p:stCondLst>
                                    <p:cond delay="0"/>
                                  </p:stCondLst>
                                  <p:childTnLst>
                                    <p:animMotion origin="layout" path="M -3.05556E-6 -3.7037E-6 L -1.15607 0.48588 " pathEditMode="relative" rAng="0" ptsTypes="AA">
                                      <p:cBhvr>
                                        <p:cTn id="3179" dur="100" fill="hold"/>
                                        <p:tgtEl>
                                          <p:spTgt spid="20985"/>
                                        </p:tgtEl>
                                        <p:attrNameLst>
                                          <p:attrName>ppt_x</p:attrName>
                                          <p:attrName>ppt_y</p:attrName>
                                        </p:attrNameLst>
                                      </p:cBhvr>
                                      <p:rCtr x="-578" y="243"/>
                                    </p:animMotion>
                                  </p:childTnLst>
                                </p:cTn>
                              </p:par>
                            </p:childTnLst>
                          </p:cTn>
                        </p:par>
                        <p:par>
                          <p:cTn id="3180" fill="hold">
                            <p:stCondLst>
                              <p:cond delay="1000"/>
                            </p:stCondLst>
                            <p:childTnLst>
                              <p:par>
                                <p:cTn id="3181" presetID="54" presetClass="exit" presetSubtype="0" decel="100000" fill="hold" grpId="1" nodeType="afterEffect">
                                  <p:stCondLst>
                                    <p:cond delay="4000"/>
                                  </p:stCondLst>
                                  <p:childTnLst>
                                    <p:anim calcmode="lin" valueType="num">
                                      <p:cBhvr>
                                        <p:cTn id="3182" dur="1000"/>
                                        <p:tgtEl>
                                          <p:spTgt spid="20985"/>
                                        </p:tgtEl>
                                        <p:attrNameLst>
                                          <p:attrName>ppt_w</p:attrName>
                                        </p:attrNameLst>
                                      </p:cBhvr>
                                      <p:tavLst>
                                        <p:tav tm="0">
                                          <p:val>
                                            <p:strVal val="ppt_w"/>
                                          </p:val>
                                        </p:tav>
                                        <p:tav tm="100000">
                                          <p:val>
                                            <p:strVal val="ppt_w*0.05"/>
                                          </p:val>
                                        </p:tav>
                                      </p:tavLst>
                                    </p:anim>
                                    <p:anim calcmode="lin" valueType="num">
                                      <p:cBhvr>
                                        <p:cTn id="3183" dur="1000"/>
                                        <p:tgtEl>
                                          <p:spTgt spid="20985"/>
                                        </p:tgtEl>
                                        <p:attrNameLst>
                                          <p:attrName>ppt_h</p:attrName>
                                        </p:attrNameLst>
                                      </p:cBhvr>
                                      <p:tavLst>
                                        <p:tav tm="0">
                                          <p:val>
                                            <p:strVal val="ppt_h"/>
                                          </p:val>
                                        </p:tav>
                                        <p:tav tm="100000">
                                          <p:val>
                                            <p:strVal val="ppt_h"/>
                                          </p:val>
                                        </p:tav>
                                      </p:tavLst>
                                    </p:anim>
                                    <p:anim calcmode="lin" valueType="num">
                                      <p:cBhvr>
                                        <p:cTn id="3184" dur="1000"/>
                                        <p:tgtEl>
                                          <p:spTgt spid="20985"/>
                                        </p:tgtEl>
                                        <p:attrNameLst>
                                          <p:attrName>ppt_x</p:attrName>
                                        </p:attrNameLst>
                                      </p:cBhvr>
                                      <p:tavLst>
                                        <p:tav tm="0">
                                          <p:val>
                                            <p:strVal val="ppt_x"/>
                                          </p:val>
                                        </p:tav>
                                        <p:tav tm="100000">
                                          <p:val>
                                            <p:strVal val="ppt_x-.2"/>
                                          </p:val>
                                        </p:tav>
                                      </p:tavLst>
                                    </p:anim>
                                    <p:anim calcmode="lin" valueType="num">
                                      <p:cBhvr>
                                        <p:cTn id="3185" dur="1000"/>
                                        <p:tgtEl>
                                          <p:spTgt spid="20985"/>
                                        </p:tgtEl>
                                        <p:attrNameLst>
                                          <p:attrName>ppt_y</p:attrName>
                                        </p:attrNameLst>
                                      </p:cBhvr>
                                      <p:tavLst>
                                        <p:tav tm="0">
                                          <p:val>
                                            <p:strVal val="ppt_y"/>
                                          </p:val>
                                        </p:tav>
                                        <p:tav tm="100000">
                                          <p:val>
                                            <p:strVal val="ppt_y"/>
                                          </p:val>
                                        </p:tav>
                                      </p:tavLst>
                                    </p:anim>
                                    <p:animEffect transition="out" filter="fade">
                                      <p:cBhvr>
                                        <p:cTn id="3186" dur="1000"/>
                                        <p:tgtEl>
                                          <p:spTgt spid="20985"/>
                                        </p:tgtEl>
                                      </p:cBhvr>
                                    </p:animEffect>
                                    <p:set>
                                      <p:cBhvr>
                                        <p:cTn id="3187" dur="1" fill="hold">
                                          <p:stCondLst>
                                            <p:cond delay="999"/>
                                          </p:stCondLst>
                                        </p:cTn>
                                        <p:tgtEl>
                                          <p:spTgt spid="20985"/>
                                        </p:tgtEl>
                                        <p:attrNameLst>
                                          <p:attrName>style.visibility</p:attrName>
                                        </p:attrNameLst>
                                      </p:cBhvr>
                                      <p:to>
                                        <p:strVal val="hidden"/>
                                      </p:to>
                                    </p:set>
                                  </p:childTnLst>
                                </p:cTn>
                              </p:par>
                            </p:childTnLst>
                          </p:cTn>
                        </p:par>
                      </p:childTnLst>
                    </p:cTn>
                  </p:par>
                </p:childTnLst>
              </p:cTn>
              <p:nextCondLst>
                <p:cond evt="onClick" delay="0">
                  <p:tgtEl>
                    <p:spTgt spid="20543"/>
                  </p:tgtEl>
                </p:cond>
              </p:nextCondLst>
            </p:seq>
            <p:seq concurrent="1" nextAc="seek">
              <p:cTn id="3188" restart="whenNotActive" fill="hold" evtFilter="cancelBubble" nodeType="interactiveSeq">
                <p:stCondLst>
                  <p:cond evt="onClick" delay="0">
                    <p:tgtEl>
                      <p:spTgt spid="20553"/>
                    </p:tgtEl>
                  </p:cond>
                </p:stCondLst>
                <p:endSync evt="end" delay="0">
                  <p:rtn val="all"/>
                </p:endSync>
                <p:childTnLst>
                  <p:par>
                    <p:cTn id="3189" fill="hold">
                      <p:stCondLst>
                        <p:cond delay="0"/>
                      </p:stCondLst>
                      <p:childTnLst>
                        <p:par>
                          <p:cTn id="3190" fill="hold">
                            <p:stCondLst>
                              <p:cond delay="0"/>
                            </p:stCondLst>
                            <p:childTnLst>
                              <p:par>
                                <p:cTn id="3191" presetID="54" presetClass="entr" presetSubtype="0" accel="100000" fill="hold" grpId="0" nodeType="clickEffect">
                                  <p:stCondLst>
                                    <p:cond delay="0"/>
                                  </p:stCondLst>
                                  <p:childTnLst>
                                    <p:set>
                                      <p:cBhvr>
                                        <p:cTn id="3192" dur="1" fill="hold">
                                          <p:stCondLst>
                                            <p:cond delay="0"/>
                                          </p:stCondLst>
                                        </p:cTn>
                                        <p:tgtEl>
                                          <p:spTgt spid="20982"/>
                                        </p:tgtEl>
                                        <p:attrNameLst>
                                          <p:attrName>style.visibility</p:attrName>
                                        </p:attrNameLst>
                                      </p:cBhvr>
                                      <p:to>
                                        <p:strVal val="visible"/>
                                      </p:to>
                                    </p:set>
                                    <p:anim calcmode="lin" valueType="num">
                                      <p:cBhvr>
                                        <p:cTn id="3193" dur="1000" fill="hold"/>
                                        <p:tgtEl>
                                          <p:spTgt spid="20982"/>
                                        </p:tgtEl>
                                        <p:attrNameLst>
                                          <p:attrName>ppt_w</p:attrName>
                                        </p:attrNameLst>
                                      </p:cBhvr>
                                      <p:tavLst>
                                        <p:tav tm="0">
                                          <p:val>
                                            <p:strVal val="#ppt_w*0.05"/>
                                          </p:val>
                                        </p:tav>
                                        <p:tav tm="100000">
                                          <p:val>
                                            <p:strVal val="#ppt_w"/>
                                          </p:val>
                                        </p:tav>
                                      </p:tavLst>
                                    </p:anim>
                                    <p:anim calcmode="lin" valueType="num">
                                      <p:cBhvr>
                                        <p:cTn id="3194" dur="1000" fill="hold"/>
                                        <p:tgtEl>
                                          <p:spTgt spid="20982"/>
                                        </p:tgtEl>
                                        <p:attrNameLst>
                                          <p:attrName>ppt_h</p:attrName>
                                        </p:attrNameLst>
                                      </p:cBhvr>
                                      <p:tavLst>
                                        <p:tav tm="0">
                                          <p:val>
                                            <p:strVal val="#ppt_h"/>
                                          </p:val>
                                        </p:tav>
                                        <p:tav tm="100000">
                                          <p:val>
                                            <p:strVal val="#ppt_h"/>
                                          </p:val>
                                        </p:tav>
                                      </p:tavLst>
                                    </p:anim>
                                    <p:anim calcmode="lin" valueType="num">
                                      <p:cBhvr>
                                        <p:cTn id="3195" dur="1000" fill="hold"/>
                                        <p:tgtEl>
                                          <p:spTgt spid="20982"/>
                                        </p:tgtEl>
                                        <p:attrNameLst>
                                          <p:attrName>ppt_x</p:attrName>
                                        </p:attrNameLst>
                                      </p:cBhvr>
                                      <p:tavLst>
                                        <p:tav tm="0">
                                          <p:val>
                                            <p:strVal val="#ppt_x-.2"/>
                                          </p:val>
                                        </p:tav>
                                        <p:tav tm="100000">
                                          <p:val>
                                            <p:strVal val="#ppt_x"/>
                                          </p:val>
                                        </p:tav>
                                      </p:tavLst>
                                    </p:anim>
                                    <p:anim calcmode="lin" valueType="num">
                                      <p:cBhvr>
                                        <p:cTn id="3196" dur="1000" fill="hold"/>
                                        <p:tgtEl>
                                          <p:spTgt spid="20982"/>
                                        </p:tgtEl>
                                        <p:attrNameLst>
                                          <p:attrName>ppt_y</p:attrName>
                                        </p:attrNameLst>
                                      </p:cBhvr>
                                      <p:tavLst>
                                        <p:tav tm="0">
                                          <p:val>
                                            <p:strVal val="#ppt_y"/>
                                          </p:val>
                                        </p:tav>
                                        <p:tav tm="100000">
                                          <p:val>
                                            <p:strVal val="#ppt_y"/>
                                          </p:val>
                                        </p:tav>
                                      </p:tavLst>
                                    </p:anim>
                                    <p:animEffect transition="in" filter="fade">
                                      <p:cBhvr>
                                        <p:cTn id="3197" dur="1000"/>
                                        <p:tgtEl>
                                          <p:spTgt spid="20982"/>
                                        </p:tgtEl>
                                      </p:cBhvr>
                                    </p:animEffect>
                                  </p:childTnLst>
                                </p:cTn>
                              </p:par>
                              <p:par>
                                <p:cTn id="3198" presetID="0" presetClass="path" presetSubtype="0" accel="50000" decel="50000" fill="hold" grpId="2" nodeType="withEffect">
                                  <p:stCondLst>
                                    <p:cond delay="0"/>
                                  </p:stCondLst>
                                  <p:childTnLst>
                                    <p:animMotion origin="layout" path="M -2.22222E-6 -3.33333E-6 L -0.78889 0.22986 " pathEditMode="relative" rAng="0" ptsTypes="AA">
                                      <p:cBhvr>
                                        <p:cTn id="3199" dur="100" fill="hold"/>
                                        <p:tgtEl>
                                          <p:spTgt spid="20982"/>
                                        </p:tgtEl>
                                        <p:attrNameLst>
                                          <p:attrName>ppt_x</p:attrName>
                                          <p:attrName>ppt_y</p:attrName>
                                        </p:attrNameLst>
                                      </p:cBhvr>
                                      <p:rCtr x="-394" y="115"/>
                                    </p:animMotion>
                                  </p:childTnLst>
                                </p:cTn>
                              </p:par>
                            </p:childTnLst>
                          </p:cTn>
                        </p:par>
                        <p:par>
                          <p:cTn id="3200" fill="hold">
                            <p:stCondLst>
                              <p:cond delay="1000"/>
                            </p:stCondLst>
                            <p:childTnLst>
                              <p:par>
                                <p:cTn id="3201" presetID="54" presetClass="exit" presetSubtype="0" decel="100000" fill="hold" grpId="1" nodeType="afterEffect">
                                  <p:stCondLst>
                                    <p:cond delay="4000"/>
                                  </p:stCondLst>
                                  <p:childTnLst>
                                    <p:anim calcmode="lin" valueType="num">
                                      <p:cBhvr>
                                        <p:cTn id="3202" dur="1000"/>
                                        <p:tgtEl>
                                          <p:spTgt spid="20982"/>
                                        </p:tgtEl>
                                        <p:attrNameLst>
                                          <p:attrName>ppt_w</p:attrName>
                                        </p:attrNameLst>
                                      </p:cBhvr>
                                      <p:tavLst>
                                        <p:tav tm="0">
                                          <p:val>
                                            <p:strVal val="ppt_w"/>
                                          </p:val>
                                        </p:tav>
                                        <p:tav tm="100000">
                                          <p:val>
                                            <p:strVal val="ppt_w*0.05"/>
                                          </p:val>
                                        </p:tav>
                                      </p:tavLst>
                                    </p:anim>
                                    <p:anim calcmode="lin" valueType="num">
                                      <p:cBhvr>
                                        <p:cTn id="3203" dur="1000"/>
                                        <p:tgtEl>
                                          <p:spTgt spid="20982"/>
                                        </p:tgtEl>
                                        <p:attrNameLst>
                                          <p:attrName>ppt_h</p:attrName>
                                        </p:attrNameLst>
                                      </p:cBhvr>
                                      <p:tavLst>
                                        <p:tav tm="0">
                                          <p:val>
                                            <p:strVal val="ppt_h"/>
                                          </p:val>
                                        </p:tav>
                                        <p:tav tm="100000">
                                          <p:val>
                                            <p:strVal val="ppt_h"/>
                                          </p:val>
                                        </p:tav>
                                      </p:tavLst>
                                    </p:anim>
                                    <p:anim calcmode="lin" valueType="num">
                                      <p:cBhvr>
                                        <p:cTn id="3204" dur="1000"/>
                                        <p:tgtEl>
                                          <p:spTgt spid="20982"/>
                                        </p:tgtEl>
                                        <p:attrNameLst>
                                          <p:attrName>ppt_x</p:attrName>
                                        </p:attrNameLst>
                                      </p:cBhvr>
                                      <p:tavLst>
                                        <p:tav tm="0">
                                          <p:val>
                                            <p:strVal val="ppt_x"/>
                                          </p:val>
                                        </p:tav>
                                        <p:tav tm="100000">
                                          <p:val>
                                            <p:strVal val="ppt_x-.2"/>
                                          </p:val>
                                        </p:tav>
                                      </p:tavLst>
                                    </p:anim>
                                    <p:anim calcmode="lin" valueType="num">
                                      <p:cBhvr>
                                        <p:cTn id="3205" dur="1000"/>
                                        <p:tgtEl>
                                          <p:spTgt spid="20982"/>
                                        </p:tgtEl>
                                        <p:attrNameLst>
                                          <p:attrName>ppt_y</p:attrName>
                                        </p:attrNameLst>
                                      </p:cBhvr>
                                      <p:tavLst>
                                        <p:tav tm="0">
                                          <p:val>
                                            <p:strVal val="ppt_y"/>
                                          </p:val>
                                        </p:tav>
                                        <p:tav tm="100000">
                                          <p:val>
                                            <p:strVal val="ppt_y"/>
                                          </p:val>
                                        </p:tav>
                                      </p:tavLst>
                                    </p:anim>
                                    <p:animEffect transition="out" filter="fade">
                                      <p:cBhvr>
                                        <p:cTn id="3206" dur="1000"/>
                                        <p:tgtEl>
                                          <p:spTgt spid="20982"/>
                                        </p:tgtEl>
                                      </p:cBhvr>
                                    </p:animEffect>
                                    <p:set>
                                      <p:cBhvr>
                                        <p:cTn id="3207" dur="1" fill="hold">
                                          <p:stCondLst>
                                            <p:cond delay="999"/>
                                          </p:stCondLst>
                                        </p:cTn>
                                        <p:tgtEl>
                                          <p:spTgt spid="20982"/>
                                        </p:tgtEl>
                                        <p:attrNameLst>
                                          <p:attrName>style.visibility</p:attrName>
                                        </p:attrNameLst>
                                      </p:cBhvr>
                                      <p:to>
                                        <p:strVal val="hidden"/>
                                      </p:to>
                                    </p:set>
                                  </p:childTnLst>
                                </p:cTn>
                              </p:par>
                            </p:childTnLst>
                          </p:cTn>
                        </p:par>
                      </p:childTnLst>
                    </p:cTn>
                  </p:par>
                </p:childTnLst>
              </p:cTn>
              <p:nextCondLst>
                <p:cond evt="onClick" delay="0">
                  <p:tgtEl>
                    <p:spTgt spid="20553"/>
                  </p:tgtEl>
                </p:cond>
              </p:nextCondLst>
            </p:seq>
            <p:seq concurrent="1" nextAc="seek">
              <p:cTn id="3208" restart="whenNotActive" fill="hold" evtFilter="cancelBubble" nodeType="interactiveSeq">
                <p:stCondLst>
                  <p:cond evt="onClick" delay="0">
                    <p:tgtEl>
                      <p:spTgt spid="20544"/>
                    </p:tgtEl>
                  </p:cond>
                </p:stCondLst>
                <p:endSync evt="end" delay="0">
                  <p:rtn val="all"/>
                </p:endSync>
                <p:childTnLst>
                  <p:par>
                    <p:cTn id="3209" fill="hold">
                      <p:stCondLst>
                        <p:cond delay="0"/>
                      </p:stCondLst>
                      <p:childTnLst>
                        <p:par>
                          <p:cTn id="3210" fill="hold">
                            <p:stCondLst>
                              <p:cond delay="0"/>
                            </p:stCondLst>
                            <p:childTnLst>
                              <p:par>
                                <p:cTn id="3211" presetID="54" presetClass="entr" presetSubtype="0" accel="100000" fill="hold" grpId="0" nodeType="clickEffect">
                                  <p:stCondLst>
                                    <p:cond delay="0"/>
                                  </p:stCondLst>
                                  <p:childTnLst>
                                    <p:set>
                                      <p:cBhvr>
                                        <p:cTn id="3212" dur="1" fill="hold">
                                          <p:stCondLst>
                                            <p:cond delay="0"/>
                                          </p:stCondLst>
                                        </p:cTn>
                                        <p:tgtEl>
                                          <p:spTgt spid="20986"/>
                                        </p:tgtEl>
                                        <p:attrNameLst>
                                          <p:attrName>style.visibility</p:attrName>
                                        </p:attrNameLst>
                                      </p:cBhvr>
                                      <p:to>
                                        <p:strVal val="visible"/>
                                      </p:to>
                                    </p:set>
                                    <p:anim calcmode="lin" valueType="num">
                                      <p:cBhvr>
                                        <p:cTn id="3213" dur="1000" fill="hold"/>
                                        <p:tgtEl>
                                          <p:spTgt spid="20986"/>
                                        </p:tgtEl>
                                        <p:attrNameLst>
                                          <p:attrName>ppt_w</p:attrName>
                                        </p:attrNameLst>
                                      </p:cBhvr>
                                      <p:tavLst>
                                        <p:tav tm="0">
                                          <p:val>
                                            <p:strVal val="#ppt_w*0.05"/>
                                          </p:val>
                                        </p:tav>
                                        <p:tav tm="100000">
                                          <p:val>
                                            <p:strVal val="#ppt_w"/>
                                          </p:val>
                                        </p:tav>
                                      </p:tavLst>
                                    </p:anim>
                                    <p:anim calcmode="lin" valueType="num">
                                      <p:cBhvr>
                                        <p:cTn id="3214" dur="1000" fill="hold"/>
                                        <p:tgtEl>
                                          <p:spTgt spid="20986"/>
                                        </p:tgtEl>
                                        <p:attrNameLst>
                                          <p:attrName>ppt_h</p:attrName>
                                        </p:attrNameLst>
                                      </p:cBhvr>
                                      <p:tavLst>
                                        <p:tav tm="0">
                                          <p:val>
                                            <p:strVal val="#ppt_h"/>
                                          </p:val>
                                        </p:tav>
                                        <p:tav tm="100000">
                                          <p:val>
                                            <p:strVal val="#ppt_h"/>
                                          </p:val>
                                        </p:tav>
                                      </p:tavLst>
                                    </p:anim>
                                    <p:anim calcmode="lin" valueType="num">
                                      <p:cBhvr>
                                        <p:cTn id="3215" dur="1000" fill="hold"/>
                                        <p:tgtEl>
                                          <p:spTgt spid="20986"/>
                                        </p:tgtEl>
                                        <p:attrNameLst>
                                          <p:attrName>ppt_x</p:attrName>
                                        </p:attrNameLst>
                                      </p:cBhvr>
                                      <p:tavLst>
                                        <p:tav tm="0">
                                          <p:val>
                                            <p:strVal val="#ppt_x-.2"/>
                                          </p:val>
                                        </p:tav>
                                        <p:tav tm="100000">
                                          <p:val>
                                            <p:strVal val="#ppt_x"/>
                                          </p:val>
                                        </p:tav>
                                      </p:tavLst>
                                    </p:anim>
                                    <p:anim calcmode="lin" valueType="num">
                                      <p:cBhvr>
                                        <p:cTn id="3216" dur="1000" fill="hold"/>
                                        <p:tgtEl>
                                          <p:spTgt spid="20986"/>
                                        </p:tgtEl>
                                        <p:attrNameLst>
                                          <p:attrName>ppt_y</p:attrName>
                                        </p:attrNameLst>
                                      </p:cBhvr>
                                      <p:tavLst>
                                        <p:tav tm="0">
                                          <p:val>
                                            <p:strVal val="#ppt_y"/>
                                          </p:val>
                                        </p:tav>
                                        <p:tav tm="100000">
                                          <p:val>
                                            <p:strVal val="#ppt_y"/>
                                          </p:val>
                                        </p:tav>
                                      </p:tavLst>
                                    </p:anim>
                                    <p:animEffect transition="in" filter="fade">
                                      <p:cBhvr>
                                        <p:cTn id="3217" dur="1000"/>
                                        <p:tgtEl>
                                          <p:spTgt spid="20986"/>
                                        </p:tgtEl>
                                      </p:cBhvr>
                                    </p:animEffect>
                                  </p:childTnLst>
                                </p:cTn>
                              </p:par>
                              <p:par>
                                <p:cTn id="3218" presetID="0" presetClass="path" presetSubtype="0" accel="50000" decel="50000" fill="hold" grpId="2" nodeType="withEffect">
                                  <p:stCondLst>
                                    <p:cond delay="0"/>
                                  </p:stCondLst>
                                  <p:childTnLst>
                                    <p:animMotion origin="layout" path="M -3.05556E-6 -2.22222E-6 L -1.15607 0.24097 " pathEditMode="relative" rAng="0" ptsTypes="AA">
                                      <p:cBhvr>
                                        <p:cTn id="3219" dur="100" fill="hold"/>
                                        <p:tgtEl>
                                          <p:spTgt spid="20986"/>
                                        </p:tgtEl>
                                        <p:attrNameLst>
                                          <p:attrName>ppt_x</p:attrName>
                                          <p:attrName>ppt_y</p:attrName>
                                        </p:attrNameLst>
                                      </p:cBhvr>
                                      <p:rCtr x="-578" y="120"/>
                                    </p:animMotion>
                                  </p:childTnLst>
                                </p:cTn>
                              </p:par>
                            </p:childTnLst>
                          </p:cTn>
                        </p:par>
                        <p:par>
                          <p:cTn id="3220" fill="hold">
                            <p:stCondLst>
                              <p:cond delay="1000"/>
                            </p:stCondLst>
                            <p:childTnLst>
                              <p:par>
                                <p:cTn id="3221" presetID="54" presetClass="exit" presetSubtype="0" decel="100000" fill="hold" grpId="1" nodeType="afterEffect">
                                  <p:stCondLst>
                                    <p:cond delay="4000"/>
                                  </p:stCondLst>
                                  <p:childTnLst>
                                    <p:anim calcmode="lin" valueType="num">
                                      <p:cBhvr>
                                        <p:cTn id="3222" dur="1000"/>
                                        <p:tgtEl>
                                          <p:spTgt spid="20986"/>
                                        </p:tgtEl>
                                        <p:attrNameLst>
                                          <p:attrName>ppt_w</p:attrName>
                                        </p:attrNameLst>
                                      </p:cBhvr>
                                      <p:tavLst>
                                        <p:tav tm="0">
                                          <p:val>
                                            <p:strVal val="ppt_w"/>
                                          </p:val>
                                        </p:tav>
                                        <p:tav tm="100000">
                                          <p:val>
                                            <p:strVal val="ppt_w*0.05"/>
                                          </p:val>
                                        </p:tav>
                                      </p:tavLst>
                                    </p:anim>
                                    <p:anim calcmode="lin" valueType="num">
                                      <p:cBhvr>
                                        <p:cTn id="3223" dur="1000"/>
                                        <p:tgtEl>
                                          <p:spTgt spid="20986"/>
                                        </p:tgtEl>
                                        <p:attrNameLst>
                                          <p:attrName>ppt_h</p:attrName>
                                        </p:attrNameLst>
                                      </p:cBhvr>
                                      <p:tavLst>
                                        <p:tav tm="0">
                                          <p:val>
                                            <p:strVal val="ppt_h"/>
                                          </p:val>
                                        </p:tav>
                                        <p:tav tm="100000">
                                          <p:val>
                                            <p:strVal val="ppt_h"/>
                                          </p:val>
                                        </p:tav>
                                      </p:tavLst>
                                    </p:anim>
                                    <p:anim calcmode="lin" valueType="num">
                                      <p:cBhvr>
                                        <p:cTn id="3224" dur="1000"/>
                                        <p:tgtEl>
                                          <p:spTgt spid="20986"/>
                                        </p:tgtEl>
                                        <p:attrNameLst>
                                          <p:attrName>ppt_x</p:attrName>
                                        </p:attrNameLst>
                                      </p:cBhvr>
                                      <p:tavLst>
                                        <p:tav tm="0">
                                          <p:val>
                                            <p:strVal val="ppt_x"/>
                                          </p:val>
                                        </p:tav>
                                        <p:tav tm="100000">
                                          <p:val>
                                            <p:strVal val="ppt_x-.2"/>
                                          </p:val>
                                        </p:tav>
                                      </p:tavLst>
                                    </p:anim>
                                    <p:anim calcmode="lin" valueType="num">
                                      <p:cBhvr>
                                        <p:cTn id="3225" dur="1000"/>
                                        <p:tgtEl>
                                          <p:spTgt spid="20986"/>
                                        </p:tgtEl>
                                        <p:attrNameLst>
                                          <p:attrName>ppt_y</p:attrName>
                                        </p:attrNameLst>
                                      </p:cBhvr>
                                      <p:tavLst>
                                        <p:tav tm="0">
                                          <p:val>
                                            <p:strVal val="ppt_y"/>
                                          </p:val>
                                        </p:tav>
                                        <p:tav tm="100000">
                                          <p:val>
                                            <p:strVal val="ppt_y"/>
                                          </p:val>
                                        </p:tav>
                                      </p:tavLst>
                                    </p:anim>
                                    <p:animEffect transition="out" filter="fade">
                                      <p:cBhvr>
                                        <p:cTn id="3226" dur="1000"/>
                                        <p:tgtEl>
                                          <p:spTgt spid="20986"/>
                                        </p:tgtEl>
                                      </p:cBhvr>
                                    </p:animEffect>
                                    <p:set>
                                      <p:cBhvr>
                                        <p:cTn id="3227" dur="1" fill="hold">
                                          <p:stCondLst>
                                            <p:cond delay="999"/>
                                          </p:stCondLst>
                                        </p:cTn>
                                        <p:tgtEl>
                                          <p:spTgt spid="20986"/>
                                        </p:tgtEl>
                                        <p:attrNameLst>
                                          <p:attrName>style.visibility</p:attrName>
                                        </p:attrNameLst>
                                      </p:cBhvr>
                                      <p:to>
                                        <p:strVal val="hidden"/>
                                      </p:to>
                                    </p:set>
                                  </p:childTnLst>
                                </p:cTn>
                              </p:par>
                            </p:childTnLst>
                          </p:cTn>
                        </p:par>
                      </p:childTnLst>
                    </p:cTn>
                  </p:par>
                </p:childTnLst>
              </p:cTn>
              <p:nextCondLst>
                <p:cond evt="onClick" delay="0">
                  <p:tgtEl>
                    <p:spTgt spid="20544"/>
                  </p:tgtEl>
                </p:cond>
              </p:nextCondLst>
            </p:seq>
            <p:seq concurrent="1" nextAc="seek">
              <p:cTn id="3228" restart="whenNotActive" fill="hold" evtFilter="cancelBubble" nodeType="interactiveSeq">
                <p:stCondLst>
                  <p:cond evt="onClick" delay="0">
                    <p:tgtEl>
                      <p:spTgt spid="20686"/>
                    </p:tgtEl>
                  </p:cond>
                </p:stCondLst>
                <p:endSync evt="end" delay="0">
                  <p:rtn val="all"/>
                </p:endSync>
                <p:childTnLst>
                  <p:par>
                    <p:cTn id="3229" fill="hold">
                      <p:stCondLst>
                        <p:cond delay="0"/>
                      </p:stCondLst>
                      <p:childTnLst>
                        <p:par>
                          <p:cTn id="3230" fill="hold">
                            <p:stCondLst>
                              <p:cond delay="0"/>
                            </p:stCondLst>
                            <p:childTnLst>
                              <p:par>
                                <p:cTn id="3231" presetID="54" presetClass="entr" presetSubtype="0" accel="100000" fill="hold" grpId="0" nodeType="clickEffect">
                                  <p:stCondLst>
                                    <p:cond delay="0"/>
                                  </p:stCondLst>
                                  <p:childTnLst>
                                    <p:set>
                                      <p:cBhvr>
                                        <p:cTn id="3232" dur="1" fill="hold">
                                          <p:stCondLst>
                                            <p:cond delay="0"/>
                                          </p:stCondLst>
                                        </p:cTn>
                                        <p:tgtEl>
                                          <p:spTgt spid="20983"/>
                                        </p:tgtEl>
                                        <p:attrNameLst>
                                          <p:attrName>style.visibility</p:attrName>
                                        </p:attrNameLst>
                                      </p:cBhvr>
                                      <p:to>
                                        <p:strVal val="visible"/>
                                      </p:to>
                                    </p:set>
                                    <p:anim calcmode="lin" valueType="num">
                                      <p:cBhvr>
                                        <p:cTn id="3233" dur="1000" fill="hold"/>
                                        <p:tgtEl>
                                          <p:spTgt spid="20983"/>
                                        </p:tgtEl>
                                        <p:attrNameLst>
                                          <p:attrName>ppt_w</p:attrName>
                                        </p:attrNameLst>
                                      </p:cBhvr>
                                      <p:tavLst>
                                        <p:tav tm="0">
                                          <p:val>
                                            <p:strVal val="#ppt_w*0.05"/>
                                          </p:val>
                                        </p:tav>
                                        <p:tav tm="100000">
                                          <p:val>
                                            <p:strVal val="#ppt_w"/>
                                          </p:val>
                                        </p:tav>
                                      </p:tavLst>
                                    </p:anim>
                                    <p:anim calcmode="lin" valueType="num">
                                      <p:cBhvr>
                                        <p:cTn id="3234" dur="1000" fill="hold"/>
                                        <p:tgtEl>
                                          <p:spTgt spid="20983"/>
                                        </p:tgtEl>
                                        <p:attrNameLst>
                                          <p:attrName>ppt_h</p:attrName>
                                        </p:attrNameLst>
                                      </p:cBhvr>
                                      <p:tavLst>
                                        <p:tav tm="0">
                                          <p:val>
                                            <p:strVal val="#ppt_h"/>
                                          </p:val>
                                        </p:tav>
                                        <p:tav tm="100000">
                                          <p:val>
                                            <p:strVal val="#ppt_h"/>
                                          </p:val>
                                        </p:tav>
                                      </p:tavLst>
                                    </p:anim>
                                    <p:anim calcmode="lin" valueType="num">
                                      <p:cBhvr>
                                        <p:cTn id="3235" dur="1000" fill="hold"/>
                                        <p:tgtEl>
                                          <p:spTgt spid="20983"/>
                                        </p:tgtEl>
                                        <p:attrNameLst>
                                          <p:attrName>ppt_x</p:attrName>
                                        </p:attrNameLst>
                                      </p:cBhvr>
                                      <p:tavLst>
                                        <p:tav tm="0">
                                          <p:val>
                                            <p:strVal val="#ppt_x-.2"/>
                                          </p:val>
                                        </p:tav>
                                        <p:tav tm="100000">
                                          <p:val>
                                            <p:strVal val="#ppt_x"/>
                                          </p:val>
                                        </p:tav>
                                      </p:tavLst>
                                    </p:anim>
                                    <p:anim calcmode="lin" valueType="num">
                                      <p:cBhvr>
                                        <p:cTn id="3236" dur="1000" fill="hold"/>
                                        <p:tgtEl>
                                          <p:spTgt spid="20983"/>
                                        </p:tgtEl>
                                        <p:attrNameLst>
                                          <p:attrName>ppt_y</p:attrName>
                                        </p:attrNameLst>
                                      </p:cBhvr>
                                      <p:tavLst>
                                        <p:tav tm="0">
                                          <p:val>
                                            <p:strVal val="#ppt_y"/>
                                          </p:val>
                                        </p:tav>
                                        <p:tav tm="100000">
                                          <p:val>
                                            <p:strVal val="#ppt_y"/>
                                          </p:val>
                                        </p:tav>
                                      </p:tavLst>
                                    </p:anim>
                                    <p:animEffect transition="in" filter="fade">
                                      <p:cBhvr>
                                        <p:cTn id="3237" dur="1000"/>
                                        <p:tgtEl>
                                          <p:spTgt spid="20983"/>
                                        </p:tgtEl>
                                      </p:cBhvr>
                                    </p:animEffect>
                                  </p:childTnLst>
                                </p:cTn>
                              </p:par>
                              <p:par>
                                <p:cTn id="3238" presetID="0" presetClass="path" presetSubtype="0" accel="50000" decel="50000" fill="hold" grpId="2" nodeType="withEffect">
                                  <p:stCondLst>
                                    <p:cond delay="0"/>
                                  </p:stCondLst>
                                  <p:childTnLst>
                                    <p:animMotion origin="layout" path="M -2.22222E-6 -2.96296E-6 L -0.77222 -0.03727 " pathEditMode="relative" rAng="0" ptsTypes="AA">
                                      <p:cBhvr>
                                        <p:cTn id="3239" dur="100" fill="hold"/>
                                        <p:tgtEl>
                                          <p:spTgt spid="20983"/>
                                        </p:tgtEl>
                                        <p:attrNameLst>
                                          <p:attrName>ppt_x</p:attrName>
                                          <p:attrName>ppt_y</p:attrName>
                                        </p:attrNameLst>
                                      </p:cBhvr>
                                      <p:rCtr x="-386" y="-19"/>
                                    </p:animMotion>
                                  </p:childTnLst>
                                </p:cTn>
                              </p:par>
                            </p:childTnLst>
                          </p:cTn>
                        </p:par>
                        <p:par>
                          <p:cTn id="3240" fill="hold">
                            <p:stCondLst>
                              <p:cond delay="1000"/>
                            </p:stCondLst>
                            <p:childTnLst>
                              <p:par>
                                <p:cTn id="3241" presetID="54" presetClass="exit" presetSubtype="0" decel="100000" fill="hold" grpId="1" nodeType="afterEffect">
                                  <p:stCondLst>
                                    <p:cond delay="4000"/>
                                  </p:stCondLst>
                                  <p:childTnLst>
                                    <p:anim calcmode="lin" valueType="num">
                                      <p:cBhvr>
                                        <p:cTn id="3242" dur="1000"/>
                                        <p:tgtEl>
                                          <p:spTgt spid="20983"/>
                                        </p:tgtEl>
                                        <p:attrNameLst>
                                          <p:attrName>ppt_w</p:attrName>
                                        </p:attrNameLst>
                                      </p:cBhvr>
                                      <p:tavLst>
                                        <p:tav tm="0">
                                          <p:val>
                                            <p:strVal val="ppt_w"/>
                                          </p:val>
                                        </p:tav>
                                        <p:tav tm="100000">
                                          <p:val>
                                            <p:strVal val="ppt_w*0.05"/>
                                          </p:val>
                                        </p:tav>
                                      </p:tavLst>
                                    </p:anim>
                                    <p:anim calcmode="lin" valueType="num">
                                      <p:cBhvr>
                                        <p:cTn id="3243" dur="1000"/>
                                        <p:tgtEl>
                                          <p:spTgt spid="20983"/>
                                        </p:tgtEl>
                                        <p:attrNameLst>
                                          <p:attrName>ppt_h</p:attrName>
                                        </p:attrNameLst>
                                      </p:cBhvr>
                                      <p:tavLst>
                                        <p:tav tm="0">
                                          <p:val>
                                            <p:strVal val="ppt_h"/>
                                          </p:val>
                                        </p:tav>
                                        <p:tav tm="100000">
                                          <p:val>
                                            <p:strVal val="ppt_h"/>
                                          </p:val>
                                        </p:tav>
                                      </p:tavLst>
                                    </p:anim>
                                    <p:anim calcmode="lin" valueType="num">
                                      <p:cBhvr>
                                        <p:cTn id="3244" dur="1000"/>
                                        <p:tgtEl>
                                          <p:spTgt spid="20983"/>
                                        </p:tgtEl>
                                        <p:attrNameLst>
                                          <p:attrName>ppt_x</p:attrName>
                                        </p:attrNameLst>
                                      </p:cBhvr>
                                      <p:tavLst>
                                        <p:tav tm="0">
                                          <p:val>
                                            <p:strVal val="ppt_x"/>
                                          </p:val>
                                        </p:tav>
                                        <p:tav tm="100000">
                                          <p:val>
                                            <p:strVal val="ppt_x-.2"/>
                                          </p:val>
                                        </p:tav>
                                      </p:tavLst>
                                    </p:anim>
                                    <p:anim calcmode="lin" valueType="num">
                                      <p:cBhvr>
                                        <p:cTn id="3245" dur="1000"/>
                                        <p:tgtEl>
                                          <p:spTgt spid="20983"/>
                                        </p:tgtEl>
                                        <p:attrNameLst>
                                          <p:attrName>ppt_y</p:attrName>
                                        </p:attrNameLst>
                                      </p:cBhvr>
                                      <p:tavLst>
                                        <p:tav tm="0">
                                          <p:val>
                                            <p:strVal val="ppt_y"/>
                                          </p:val>
                                        </p:tav>
                                        <p:tav tm="100000">
                                          <p:val>
                                            <p:strVal val="ppt_y"/>
                                          </p:val>
                                        </p:tav>
                                      </p:tavLst>
                                    </p:anim>
                                    <p:animEffect transition="out" filter="fade">
                                      <p:cBhvr>
                                        <p:cTn id="3246" dur="1000"/>
                                        <p:tgtEl>
                                          <p:spTgt spid="20983"/>
                                        </p:tgtEl>
                                      </p:cBhvr>
                                    </p:animEffect>
                                    <p:set>
                                      <p:cBhvr>
                                        <p:cTn id="3247" dur="1" fill="hold">
                                          <p:stCondLst>
                                            <p:cond delay="999"/>
                                          </p:stCondLst>
                                        </p:cTn>
                                        <p:tgtEl>
                                          <p:spTgt spid="20983"/>
                                        </p:tgtEl>
                                        <p:attrNameLst>
                                          <p:attrName>style.visibility</p:attrName>
                                        </p:attrNameLst>
                                      </p:cBhvr>
                                      <p:to>
                                        <p:strVal val="hidden"/>
                                      </p:to>
                                    </p:set>
                                  </p:childTnLst>
                                </p:cTn>
                              </p:par>
                            </p:childTnLst>
                          </p:cTn>
                        </p:par>
                      </p:childTnLst>
                    </p:cTn>
                  </p:par>
                </p:childTnLst>
              </p:cTn>
              <p:nextCondLst>
                <p:cond evt="onClick" delay="0">
                  <p:tgtEl>
                    <p:spTgt spid="20686"/>
                  </p:tgtEl>
                </p:cond>
              </p:nextCondLst>
            </p:seq>
            <p:seq concurrent="1" nextAc="seek">
              <p:cTn id="3248" restart="whenNotActive" fill="hold" evtFilter="cancelBubble" nodeType="interactiveSeq">
                <p:stCondLst>
                  <p:cond evt="onClick" delay="0">
                    <p:tgtEl>
                      <p:spTgt spid="20546"/>
                    </p:tgtEl>
                  </p:cond>
                </p:stCondLst>
                <p:endSync evt="end" delay="0">
                  <p:rtn val="all"/>
                </p:endSync>
                <p:childTnLst>
                  <p:par>
                    <p:cTn id="3249" fill="hold">
                      <p:stCondLst>
                        <p:cond delay="0"/>
                      </p:stCondLst>
                      <p:childTnLst>
                        <p:par>
                          <p:cTn id="3250" fill="hold">
                            <p:stCondLst>
                              <p:cond delay="0"/>
                            </p:stCondLst>
                            <p:childTnLst>
                              <p:par>
                                <p:cTn id="3251" presetID="54" presetClass="entr" presetSubtype="0" accel="100000" fill="hold" grpId="0" nodeType="clickEffect">
                                  <p:stCondLst>
                                    <p:cond delay="0"/>
                                  </p:stCondLst>
                                  <p:childTnLst>
                                    <p:set>
                                      <p:cBhvr>
                                        <p:cTn id="3252" dur="1" fill="hold">
                                          <p:stCondLst>
                                            <p:cond delay="0"/>
                                          </p:stCondLst>
                                        </p:cTn>
                                        <p:tgtEl>
                                          <p:spTgt spid="20987"/>
                                        </p:tgtEl>
                                        <p:attrNameLst>
                                          <p:attrName>style.visibility</p:attrName>
                                        </p:attrNameLst>
                                      </p:cBhvr>
                                      <p:to>
                                        <p:strVal val="visible"/>
                                      </p:to>
                                    </p:set>
                                    <p:anim calcmode="lin" valueType="num">
                                      <p:cBhvr>
                                        <p:cTn id="3253" dur="1000" fill="hold"/>
                                        <p:tgtEl>
                                          <p:spTgt spid="20987"/>
                                        </p:tgtEl>
                                        <p:attrNameLst>
                                          <p:attrName>ppt_w</p:attrName>
                                        </p:attrNameLst>
                                      </p:cBhvr>
                                      <p:tavLst>
                                        <p:tav tm="0">
                                          <p:val>
                                            <p:strVal val="#ppt_w*0.05"/>
                                          </p:val>
                                        </p:tav>
                                        <p:tav tm="100000">
                                          <p:val>
                                            <p:strVal val="#ppt_w"/>
                                          </p:val>
                                        </p:tav>
                                      </p:tavLst>
                                    </p:anim>
                                    <p:anim calcmode="lin" valueType="num">
                                      <p:cBhvr>
                                        <p:cTn id="3254" dur="1000" fill="hold"/>
                                        <p:tgtEl>
                                          <p:spTgt spid="20987"/>
                                        </p:tgtEl>
                                        <p:attrNameLst>
                                          <p:attrName>ppt_h</p:attrName>
                                        </p:attrNameLst>
                                      </p:cBhvr>
                                      <p:tavLst>
                                        <p:tav tm="0">
                                          <p:val>
                                            <p:strVal val="#ppt_h"/>
                                          </p:val>
                                        </p:tav>
                                        <p:tav tm="100000">
                                          <p:val>
                                            <p:strVal val="#ppt_h"/>
                                          </p:val>
                                        </p:tav>
                                      </p:tavLst>
                                    </p:anim>
                                    <p:anim calcmode="lin" valueType="num">
                                      <p:cBhvr>
                                        <p:cTn id="3255" dur="1000" fill="hold"/>
                                        <p:tgtEl>
                                          <p:spTgt spid="20987"/>
                                        </p:tgtEl>
                                        <p:attrNameLst>
                                          <p:attrName>ppt_x</p:attrName>
                                        </p:attrNameLst>
                                      </p:cBhvr>
                                      <p:tavLst>
                                        <p:tav tm="0">
                                          <p:val>
                                            <p:strVal val="#ppt_x-.2"/>
                                          </p:val>
                                        </p:tav>
                                        <p:tav tm="100000">
                                          <p:val>
                                            <p:strVal val="#ppt_x"/>
                                          </p:val>
                                        </p:tav>
                                      </p:tavLst>
                                    </p:anim>
                                    <p:anim calcmode="lin" valueType="num">
                                      <p:cBhvr>
                                        <p:cTn id="3256" dur="1000" fill="hold"/>
                                        <p:tgtEl>
                                          <p:spTgt spid="20987"/>
                                        </p:tgtEl>
                                        <p:attrNameLst>
                                          <p:attrName>ppt_y</p:attrName>
                                        </p:attrNameLst>
                                      </p:cBhvr>
                                      <p:tavLst>
                                        <p:tav tm="0">
                                          <p:val>
                                            <p:strVal val="#ppt_y"/>
                                          </p:val>
                                        </p:tav>
                                        <p:tav tm="100000">
                                          <p:val>
                                            <p:strVal val="#ppt_y"/>
                                          </p:val>
                                        </p:tav>
                                      </p:tavLst>
                                    </p:anim>
                                    <p:animEffect transition="in" filter="fade">
                                      <p:cBhvr>
                                        <p:cTn id="3257" dur="1000"/>
                                        <p:tgtEl>
                                          <p:spTgt spid="20987"/>
                                        </p:tgtEl>
                                      </p:cBhvr>
                                    </p:animEffect>
                                  </p:childTnLst>
                                </p:cTn>
                              </p:par>
                              <p:par>
                                <p:cTn id="3258" presetID="0" presetClass="path" presetSubtype="0" accel="50000" decel="50000" fill="hold" grpId="2" nodeType="withEffect">
                                  <p:stCondLst>
                                    <p:cond delay="0"/>
                                  </p:stCondLst>
                                  <p:childTnLst>
                                    <p:animMotion origin="layout" path="M 2.22045E-16 -1.85185E-6 L -1.15625 -0.04838 " pathEditMode="relative" rAng="0" ptsTypes="AA">
                                      <p:cBhvr>
                                        <p:cTn id="3259" dur="100" fill="hold"/>
                                        <p:tgtEl>
                                          <p:spTgt spid="20987"/>
                                        </p:tgtEl>
                                        <p:attrNameLst>
                                          <p:attrName>ppt_x</p:attrName>
                                          <p:attrName>ppt_y</p:attrName>
                                        </p:attrNameLst>
                                      </p:cBhvr>
                                      <p:rCtr x="-578" y="-24"/>
                                    </p:animMotion>
                                  </p:childTnLst>
                                </p:cTn>
                              </p:par>
                            </p:childTnLst>
                          </p:cTn>
                        </p:par>
                        <p:par>
                          <p:cTn id="3260" fill="hold">
                            <p:stCondLst>
                              <p:cond delay="1000"/>
                            </p:stCondLst>
                            <p:childTnLst>
                              <p:par>
                                <p:cTn id="3261" presetID="54" presetClass="exit" presetSubtype="0" decel="100000" fill="hold" grpId="1" nodeType="afterEffect">
                                  <p:stCondLst>
                                    <p:cond delay="4000"/>
                                  </p:stCondLst>
                                  <p:childTnLst>
                                    <p:anim calcmode="lin" valueType="num">
                                      <p:cBhvr>
                                        <p:cTn id="3262" dur="1000"/>
                                        <p:tgtEl>
                                          <p:spTgt spid="20987"/>
                                        </p:tgtEl>
                                        <p:attrNameLst>
                                          <p:attrName>ppt_w</p:attrName>
                                        </p:attrNameLst>
                                      </p:cBhvr>
                                      <p:tavLst>
                                        <p:tav tm="0">
                                          <p:val>
                                            <p:strVal val="ppt_w"/>
                                          </p:val>
                                        </p:tav>
                                        <p:tav tm="100000">
                                          <p:val>
                                            <p:strVal val="ppt_w*0.05"/>
                                          </p:val>
                                        </p:tav>
                                      </p:tavLst>
                                    </p:anim>
                                    <p:anim calcmode="lin" valueType="num">
                                      <p:cBhvr>
                                        <p:cTn id="3263" dur="1000"/>
                                        <p:tgtEl>
                                          <p:spTgt spid="20987"/>
                                        </p:tgtEl>
                                        <p:attrNameLst>
                                          <p:attrName>ppt_h</p:attrName>
                                        </p:attrNameLst>
                                      </p:cBhvr>
                                      <p:tavLst>
                                        <p:tav tm="0">
                                          <p:val>
                                            <p:strVal val="ppt_h"/>
                                          </p:val>
                                        </p:tav>
                                        <p:tav tm="100000">
                                          <p:val>
                                            <p:strVal val="ppt_h"/>
                                          </p:val>
                                        </p:tav>
                                      </p:tavLst>
                                    </p:anim>
                                    <p:anim calcmode="lin" valueType="num">
                                      <p:cBhvr>
                                        <p:cTn id="3264" dur="1000"/>
                                        <p:tgtEl>
                                          <p:spTgt spid="20987"/>
                                        </p:tgtEl>
                                        <p:attrNameLst>
                                          <p:attrName>ppt_x</p:attrName>
                                        </p:attrNameLst>
                                      </p:cBhvr>
                                      <p:tavLst>
                                        <p:tav tm="0">
                                          <p:val>
                                            <p:strVal val="ppt_x"/>
                                          </p:val>
                                        </p:tav>
                                        <p:tav tm="100000">
                                          <p:val>
                                            <p:strVal val="ppt_x-.2"/>
                                          </p:val>
                                        </p:tav>
                                      </p:tavLst>
                                    </p:anim>
                                    <p:anim calcmode="lin" valueType="num">
                                      <p:cBhvr>
                                        <p:cTn id="3265" dur="1000"/>
                                        <p:tgtEl>
                                          <p:spTgt spid="20987"/>
                                        </p:tgtEl>
                                        <p:attrNameLst>
                                          <p:attrName>ppt_y</p:attrName>
                                        </p:attrNameLst>
                                      </p:cBhvr>
                                      <p:tavLst>
                                        <p:tav tm="0">
                                          <p:val>
                                            <p:strVal val="ppt_y"/>
                                          </p:val>
                                        </p:tav>
                                        <p:tav tm="100000">
                                          <p:val>
                                            <p:strVal val="ppt_y"/>
                                          </p:val>
                                        </p:tav>
                                      </p:tavLst>
                                    </p:anim>
                                    <p:animEffect transition="out" filter="fade">
                                      <p:cBhvr>
                                        <p:cTn id="3266" dur="1000"/>
                                        <p:tgtEl>
                                          <p:spTgt spid="20987"/>
                                        </p:tgtEl>
                                      </p:cBhvr>
                                    </p:animEffect>
                                    <p:set>
                                      <p:cBhvr>
                                        <p:cTn id="3267" dur="1" fill="hold">
                                          <p:stCondLst>
                                            <p:cond delay="999"/>
                                          </p:stCondLst>
                                        </p:cTn>
                                        <p:tgtEl>
                                          <p:spTgt spid="20987"/>
                                        </p:tgtEl>
                                        <p:attrNameLst>
                                          <p:attrName>style.visibility</p:attrName>
                                        </p:attrNameLst>
                                      </p:cBhvr>
                                      <p:to>
                                        <p:strVal val="hidden"/>
                                      </p:to>
                                    </p:set>
                                  </p:childTnLst>
                                </p:cTn>
                              </p:par>
                            </p:childTnLst>
                          </p:cTn>
                        </p:par>
                      </p:childTnLst>
                    </p:cTn>
                  </p:par>
                </p:childTnLst>
              </p:cTn>
              <p:nextCondLst>
                <p:cond evt="onClick" delay="0">
                  <p:tgtEl>
                    <p:spTgt spid="20546"/>
                  </p:tgtEl>
                </p:cond>
              </p:nextCondLst>
            </p:seq>
            <p:seq concurrent="1" nextAc="seek">
              <p:cTn id="3268" restart="whenNotActive" fill="hold" evtFilter="cancelBubble" nodeType="interactiveSeq">
                <p:stCondLst>
                  <p:cond evt="onClick" delay="0">
                    <p:tgtEl>
                      <p:spTgt spid="20552"/>
                    </p:tgtEl>
                  </p:cond>
                </p:stCondLst>
                <p:endSync evt="end" delay="0">
                  <p:rtn val="all"/>
                </p:endSync>
                <p:childTnLst>
                  <p:par>
                    <p:cTn id="3269" fill="hold">
                      <p:stCondLst>
                        <p:cond delay="0"/>
                      </p:stCondLst>
                      <p:childTnLst>
                        <p:par>
                          <p:cTn id="3270" fill="hold">
                            <p:stCondLst>
                              <p:cond delay="0"/>
                            </p:stCondLst>
                            <p:childTnLst>
                              <p:par>
                                <p:cTn id="3271" presetID="54" presetClass="entr" presetSubtype="0" accel="100000" fill="hold" grpId="0" nodeType="clickEffect">
                                  <p:stCondLst>
                                    <p:cond delay="0"/>
                                  </p:stCondLst>
                                  <p:childTnLst>
                                    <p:set>
                                      <p:cBhvr>
                                        <p:cTn id="3272" dur="1" fill="hold">
                                          <p:stCondLst>
                                            <p:cond delay="0"/>
                                          </p:stCondLst>
                                        </p:cTn>
                                        <p:tgtEl>
                                          <p:spTgt spid="20984"/>
                                        </p:tgtEl>
                                        <p:attrNameLst>
                                          <p:attrName>style.visibility</p:attrName>
                                        </p:attrNameLst>
                                      </p:cBhvr>
                                      <p:to>
                                        <p:strVal val="visible"/>
                                      </p:to>
                                    </p:set>
                                    <p:anim calcmode="lin" valueType="num">
                                      <p:cBhvr>
                                        <p:cTn id="3273" dur="1000" fill="hold"/>
                                        <p:tgtEl>
                                          <p:spTgt spid="20984"/>
                                        </p:tgtEl>
                                        <p:attrNameLst>
                                          <p:attrName>ppt_w</p:attrName>
                                        </p:attrNameLst>
                                      </p:cBhvr>
                                      <p:tavLst>
                                        <p:tav tm="0">
                                          <p:val>
                                            <p:strVal val="#ppt_w*0.05"/>
                                          </p:val>
                                        </p:tav>
                                        <p:tav tm="100000">
                                          <p:val>
                                            <p:strVal val="#ppt_w"/>
                                          </p:val>
                                        </p:tav>
                                      </p:tavLst>
                                    </p:anim>
                                    <p:anim calcmode="lin" valueType="num">
                                      <p:cBhvr>
                                        <p:cTn id="3274" dur="1000" fill="hold"/>
                                        <p:tgtEl>
                                          <p:spTgt spid="20984"/>
                                        </p:tgtEl>
                                        <p:attrNameLst>
                                          <p:attrName>ppt_h</p:attrName>
                                        </p:attrNameLst>
                                      </p:cBhvr>
                                      <p:tavLst>
                                        <p:tav tm="0">
                                          <p:val>
                                            <p:strVal val="#ppt_h"/>
                                          </p:val>
                                        </p:tav>
                                        <p:tav tm="100000">
                                          <p:val>
                                            <p:strVal val="#ppt_h"/>
                                          </p:val>
                                        </p:tav>
                                      </p:tavLst>
                                    </p:anim>
                                    <p:anim calcmode="lin" valueType="num">
                                      <p:cBhvr>
                                        <p:cTn id="3275" dur="1000" fill="hold"/>
                                        <p:tgtEl>
                                          <p:spTgt spid="20984"/>
                                        </p:tgtEl>
                                        <p:attrNameLst>
                                          <p:attrName>ppt_x</p:attrName>
                                        </p:attrNameLst>
                                      </p:cBhvr>
                                      <p:tavLst>
                                        <p:tav tm="0">
                                          <p:val>
                                            <p:strVal val="#ppt_x-.2"/>
                                          </p:val>
                                        </p:tav>
                                        <p:tav tm="100000">
                                          <p:val>
                                            <p:strVal val="#ppt_x"/>
                                          </p:val>
                                        </p:tav>
                                      </p:tavLst>
                                    </p:anim>
                                    <p:anim calcmode="lin" valueType="num">
                                      <p:cBhvr>
                                        <p:cTn id="3276" dur="1000" fill="hold"/>
                                        <p:tgtEl>
                                          <p:spTgt spid="20984"/>
                                        </p:tgtEl>
                                        <p:attrNameLst>
                                          <p:attrName>ppt_y</p:attrName>
                                        </p:attrNameLst>
                                      </p:cBhvr>
                                      <p:tavLst>
                                        <p:tav tm="0">
                                          <p:val>
                                            <p:strVal val="#ppt_y"/>
                                          </p:val>
                                        </p:tav>
                                        <p:tav tm="100000">
                                          <p:val>
                                            <p:strVal val="#ppt_y"/>
                                          </p:val>
                                        </p:tav>
                                      </p:tavLst>
                                    </p:anim>
                                    <p:animEffect transition="in" filter="fade">
                                      <p:cBhvr>
                                        <p:cTn id="3277" dur="1000"/>
                                        <p:tgtEl>
                                          <p:spTgt spid="20984"/>
                                        </p:tgtEl>
                                      </p:cBhvr>
                                    </p:animEffect>
                                  </p:childTnLst>
                                </p:cTn>
                              </p:par>
                              <p:par>
                                <p:cTn id="3278" presetID="0" presetClass="path" presetSubtype="0" accel="50000" decel="50000" fill="hold" grpId="2" nodeType="withEffect">
                                  <p:stCondLst>
                                    <p:cond delay="0"/>
                                  </p:stCondLst>
                                  <p:childTnLst>
                                    <p:animMotion origin="layout" path="M -2.22222E-6 0 L -0.78055 -0.31528 " pathEditMode="relative" rAng="0" ptsTypes="AA">
                                      <p:cBhvr>
                                        <p:cTn id="3279" dur="100" fill="hold"/>
                                        <p:tgtEl>
                                          <p:spTgt spid="20984"/>
                                        </p:tgtEl>
                                        <p:attrNameLst>
                                          <p:attrName>ppt_x</p:attrName>
                                          <p:attrName>ppt_y</p:attrName>
                                        </p:attrNameLst>
                                      </p:cBhvr>
                                      <p:rCtr x="-390" y="-158"/>
                                    </p:animMotion>
                                  </p:childTnLst>
                                </p:cTn>
                              </p:par>
                            </p:childTnLst>
                          </p:cTn>
                        </p:par>
                        <p:par>
                          <p:cTn id="3280" fill="hold">
                            <p:stCondLst>
                              <p:cond delay="1000"/>
                            </p:stCondLst>
                            <p:childTnLst>
                              <p:par>
                                <p:cTn id="3281" presetID="54" presetClass="exit" presetSubtype="0" decel="100000" fill="hold" grpId="1" nodeType="afterEffect">
                                  <p:stCondLst>
                                    <p:cond delay="4000"/>
                                  </p:stCondLst>
                                  <p:childTnLst>
                                    <p:anim calcmode="lin" valueType="num">
                                      <p:cBhvr>
                                        <p:cTn id="3282" dur="1000"/>
                                        <p:tgtEl>
                                          <p:spTgt spid="20984"/>
                                        </p:tgtEl>
                                        <p:attrNameLst>
                                          <p:attrName>ppt_w</p:attrName>
                                        </p:attrNameLst>
                                      </p:cBhvr>
                                      <p:tavLst>
                                        <p:tav tm="0">
                                          <p:val>
                                            <p:strVal val="ppt_w"/>
                                          </p:val>
                                        </p:tav>
                                        <p:tav tm="100000">
                                          <p:val>
                                            <p:strVal val="ppt_w*0.05"/>
                                          </p:val>
                                        </p:tav>
                                      </p:tavLst>
                                    </p:anim>
                                    <p:anim calcmode="lin" valueType="num">
                                      <p:cBhvr>
                                        <p:cTn id="3283" dur="1000"/>
                                        <p:tgtEl>
                                          <p:spTgt spid="20984"/>
                                        </p:tgtEl>
                                        <p:attrNameLst>
                                          <p:attrName>ppt_h</p:attrName>
                                        </p:attrNameLst>
                                      </p:cBhvr>
                                      <p:tavLst>
                                        <p:tav tm="0">
                                          <p:val>
                                            <p:strVal val="ppt_h"/>
                                          </p:val>
                                        </p:tav>
                                        <p:tav tm="100000">
                                          <p:val>
                                            <p:strVal val="ppt_h"/>
                                          </p:val>
                                        </p:tav>
                                      </p:tavLst>
                                    </p:anim>
                                    <p:anim calcmode="lin" valueType="num">
                                      <p:cBhvr>
                                        <p:cTn id="3284" dur="1000"/>
                                        <p:tgtEl>
                                          <p:spTgt spid="20984"/>
                                        </p:tgtEl>
                                        <p:attrNameLst>
                                          <p:attrName>ppt_x</p:attrName>
                                        </p:attrNameLst>
                                      </p:cBhvr>
                                      <p:tavLst>
                                        <p:tav tm="0">
                                          <p:val>
                                            <p:strVal val="ppt_x"/>
                                          </p:val>
                                        </p:tav>
                                        <p:tav tm="100000">
                                          <p:val>
                                            <p:strVal val="ppt_x-.2"/>
                                          </p:val>
                                        </p:tav>
                                      </p:tavLst>
                                    </p:anim>
                                    <p:anim calcmode="lin" valueType="num">
                                      <p:cBhvr>
                                        <p:cTn id="3285" dur="1000"/>
                                        <p:tgtEl>
                                          <p:spTgt spid="20984"/>
                                        </p:tgtEl>
                                        <p:attrNameLst>
                                          <p:attrName>ppt_y</p:attrName>
                                        </p:attrNameLst>
                                      </p:cBhvr>
                                      <p:tavLst>
                                        <p:tav tm="0">
                                          <p:val>
                                            <p:strVal val="ppt_y"/>
                                          </p:val>
                                        </p:tav>
                                        <p:tav tm="100000">
                                          <p:val>
                                            <p:strVal val="ppt_y"/>
                                          </p:val>
                                        </p:tav>
                                      </p:tavLst>
                                    </p:anim>
                                    <p:animEffect transition="out" filter="fade">
                                      <p:cBhvr>
                                        <p:cTn id="3286" dur="1000"/>
                                        <p:tgtEl>
                                          <p:spTgt spid="20984"/>
                                        </p:tgtEl>
                                      </p:cBhvr>
                                    </p:animEffect>
                                    <p:set>
                                      <p:cBhvr>
                                        <p:cTn id="3287" dur="1" fill="hold">
                                          <p:stCondLst>
                                            <p:cond delay="999"/>
                                          </p:stCondLst>
                                        </p:cTn>
                                        <p:tgtEl>
                                          <p:spTgt spid="20984"/>
                                        </p:tgtEl>
                                        <p:attrNameLst>
                                          <p:attrName>style.visibility</p:attrName>
                                        </p:attrNameLst>
                                      </p:cBhvr>
                                      <p:to>
                                        <p:strVal val="hidden"/>
                                      </p:to>
                                    </p:set>
                                  </p:childTnLst>
                                </p:cTn>
                              </p:par>
                            </p:childTnLst>
                          </p:cTn>
                        </p:par>
                      </p:childTnLst>
                    </p:cTn>
                  </p:par>
                </p:childTnLst>
              </p:cTn>
              <p:nextCondLst>
                <p:cond evt="onClick" delay="0">
                  <p:tgtEl>
                    <p:spTgt spid="20552"/>
                  </p:tgtEl>
                </p:cond>
              </p:nextCondLst>
            </p:seq>
            <p:seq concurrent="1" nextAc="seek">
              <p:cTn id="3288" restart="whenNotActive" fill="hold" evtFilter="cancelBubble" nodeType="interactiveSeq">
                <p:stCondLst>
                  <p:cond evt="onClick" delay="0">
                    <p:tgtEl>
                      <p:spTgt spid="20668"/>
                    </p:tgtEl>
                  </p:cond>
                </p:stCondLst>
                <p:endSync evt="end" delay="0">
                  <p:rtn val="all"/>
                </p:endSync>
                <p:childTnLst>
                  <p:par>
                    <p:cTn id="3289" fill="hold">
                      <p:stCondLst>
                        <p:cond delay="0"/>
                      </p:stCondLst>
                      <p:childTnLst>
                        <p:par>
                          <p:cTn id="3290" fill="hold">
                            <p:stCondLst>
                              <p:cond delay="0"/>
                            </p:stCondLst>
                            <p:childTnLst>
                              <p:par>
                                <p:cTn id="3291" presetID="54" presetClass="entr" presetSubtype="0" accel="100000" fill="hold" grpId="0" nodeType="clickEffect">
                                  <p:stCondLst>
                                    <p:cond delay="0"/>
                                  </p:stCondLst>
                                  <p:childTnLst>
                                    <p:set>
                                      <p:cBhvr>
                                        <p:cTn id="3292" dur="1" fill="hold">
                                          <p:stCondLst>
                                            <p:cond delay="0"/>
                                          </p:stCondLst>
                                        </p:cTn>
                                        <p:tgtEl>
                                          <p:spTgt spid="20988"/>
                                        </p:tgtEl>
                                        <p:attrNameLst>
                                          <p:attrName>style.visibility</p:attrName>
                                        </p:attrNameLst>
                                      </p:cBhvr>
                                      <p:to>
                                        <p:strVal val="visible"/>
                                      </p:to>
                                    </p:set>
                                    <p:anim calcmode="lin" valueType="num">
                                      <p:cBhvr>
                                        <p:cTn id="3293" dur="1000" fill="hold"/>
                                        <p:tgtEl>
                                          <p:spTgt spid="20988"/>
                                        </p:tgtEl>
                                        <p:attrNameLst>
                                          <p:attrName>ppt_w</p:attrName>
                                        </p:attrNameLst>
                                      </p:cBhvr>
                                      <p:tavLst>
                                        <p:tav tm="0">
                                          <p:val>
                                            <p:strVal val="#ppt_w*0.05"/>
                                          </p:val>
                                        </p:tav>
                                        <p:tav tm="100000">
                                          <p:val>
                                            <p:strVal val="#ppt_w"/>
                                          </p:val>
                                        </p:tav>
                                      </p:tavLst>
                                    </p:anim>
                                    <p:anim calcmode="lin" valueType="num">
                                      <p:cBhvr>
                                        <p:cTn id="3294" dur="1000" fill="hold"/>
                                        <p:tgtEl>
                                          <p:spTgt spid="20988"/>
                                        </p:tgtEl>
                                        <p:attrNameLst>
                                          <p:attrName>ppt_h</p:attrName>
                                        </p:attrNameLst>
                                      </p:cBhvr>
                                      <p:tavLst>
                                        <p:tav tm="0">
                                          <p:val>
                                            <p:strVal val="#ppt_h"/>
                                          </p:val>
                                        </p:tav>
                                        <p:tav tm="100000">
                                          <p:val>
                                            <p:strVal val="#ppt_h"/>
                                          </p:val>
                                        </p:tav>
                                      </p:tavLst>
                                    </p:anim>
                                    <p:anim calcmode="lin" valueType="num">
                                      <p:cBhvr>
                                        <p:cTn id="3295" dur="1000" fill="hold"/>
                                        <p:tgtEl>
                                          <p:spTgt spid="20988"/>
                                        </p:tgtEl>
                                        <p:attrNameLst>
                                          <p:attrName>ppt_x</p:attrName>
                                        </p:attrNameLst>
                                      </p:cBhvr>
                                      <p:tavLst>
                                        <p:tav tm="0">
                                          <p:val>
                                            <p:strVal val="#ppt_x-.2"/>
                                          </p:val>
                                        </p:tav>
                                        <p:tav tm="100000">
                                          <p:val>
                                            <p:strVal val="#ppt_x"/>
                                          </p:val>
                                        </p:tav>
                                      </p:tavLst>
                                    </p:anim>
                                    <p:anim calcmode="lin" valueType="num">
                                      <p:cBhvr>
                                        <p:cTn id="3296" dur="1000" fill="hold"/>
                                        <p:tgtEl>
                                          <p:spTgt spid="20988"/>
                                        </p:tgtEl>
                                        <p:attrNameLst>
                                          <p:attrName>ppt_y</p:attrName>
                                        </p:attrNameLst>
                                      </p:cBhvr>
                                      <p:tavLst>
                                        <p:tav tm="0">
                                          <p:val>
                                            <p:strVal val="#ppt_y"/>
                                          </p:val>
                                        </p:tav>
                                        <p:tav tm="100000">
                                          <p:val>
                                            <p:strVal val="#ppt_y"/>
                                          </p:val>
                                        </p:tav>
                                      </p:tavLst>
                                    </p:anim>
                                    <p:animEffect transition="in" filter="fade">
                                      <p:cBhvr>
                                        <p:cTn id="3297" dur="1000"/>
                                        <p:tgtEl>
                                          <p:spTgt spid="20988"/>
                                        </p:tgtEl>
                                      </p:cBhvr>
                                    </p:animEffect>
                                  </p:childTnLst>
                                </p:cTn>
                              </p:par>
                              <p:par>
                                <p:cTn id="3298" presetID="0" presetClass="path" presetSubtype="0" accel="50000" decel="50000" fill="hold" grpId="2" nodeType="withEffect">
                                  <p:stCondLst>
                                    <p:cond delay="0"/>
                                  </p:stCondLst>
                                  <p:childTnLst>
                                    <p:animMotion origin="layout" path="M -3.05556E-6 0 L -1.16441 -0.30417 " pathEditMode="relative" rAng="0" ptsTypes="AA">
                                      <p:cBhvr>
                                        <p:cTn id="3299" dur="100" fill="hold"/>
                                        <p:tgtEl>
                                          <p:spTgt spid="20988"/>
                                        </p:tgtEl>
                                        <p:attrNameLst>
                                          <p:attrName>ppt_x</p:attrName>
                                          <p:attrName>ppt_y</p:attrName>
                                        </p:attrNameLst>
                                      </p:cBhvr>
                                      <p:rCtr x="-582" y="-152"/>
                                    </p:animMotion>
                                  </p:childTnLst>
                                </p:cTn>
                              </p:par>
                            </p:childTnLst>
                          </p:cTn>
                        </p:par>
                        <p:par>
                          <p:cTn id="3300" fill="hold">
                            <p:stCondLst>
                              <p:cond delay="1000"/>
                            </p:stCondLst>
                            <p:childTnLst>
                              <p:par>
                                <p:cTn id="3301" presetID="54" presetClass="exit" presetSubtype="0" decel="100000" fill="hold" grpId="1" nodeType="afterEffect">
                                  <p:stCondLst>
                                    <p:cond delay="4000"/>
                                  </p:stCondLst>
                                  <p:childTnLst>
                                    <p:anim calcmode="lin" valueType="num">
                                      <p:cBhvr>
                                        <p:cTn id="3302" dur="1000"/>
                                        <p:tgtEl>
                                          <p:spTgt spid="20988"/>
                                        </p:tgtEl>
                                        <p:attrNameLst>
                                          <p:attrName>ppt_w</p:attrName>
                                        </p:attrNameLst>
                                      </p:cBhvr>
                                      <p:tavLst>
                                        <p:tav tm="0">
                                          <p:val>
                                            <p:strVal val="ppt_w"/>
                                          </p:val>
                                        </p:tav>
                                        <p:tav tm="100000">
                                          <p:val>
                                            <p:strVal val="ppt_w*0.05"/>
                                          </p:val>
                                        </p:tav>
                                      </p:tavLst>
                                    </p:anim>
                                    <p:anim calcmode="lin" valueType="num">
                                      <p:cBhvr>
                                        <p:cTn id="3303" dur="1000"/>
                                        <p:tgtEl>
                                          <p:spTgt spid="20988"/>
                                        </p:tgtEl>
                                        <p:attrNameLst>
                                          <p:attrName>ppt_h</p:attrName>
                                        </p:attrNameLst>
                                      </p:cBhvr>
                                      <p:tavLst>
                                        <p:tav tm="0">
                                          <p:val>
                                            <p:strVal val="ppt_h"/>
                                          </p:val>
                                        </p:tav>
                                        <p:tav tm="100000">
                                          <p:val>
                                            <p:strVal val="ppt_h"/>
                                          </p:val>
                                        </p:tav>
                                      </p:tavLst>
                                    </p:anim>
                                    <p:anim calcmode="lin" valueType="num">
                                      <p:cBhvr>
                                        <p:cTn id="3304" dur="1000"/>
                                        <p:tgtEl>
                                          <p:spTgt spid="20988"/>
                                        </p:tgtEl>
                                        <p:attrNameLst>
                                          <p:attrName>ppt_x</p:attrName>
                                        </p:attrNameLst>
                                      </p:cBhvr>
                                      <p:tavLst>
                                        <p:tav tm="0">
                                          <p:val>
                                            <p:strVal val="ppt_x"/>
                                          </p:val>
                                        </p:tav>
                                        <p:tav tm="100000">
                                          <p:val>
                                            <p:strVal val="ppt_x-.2"/>
                                          </p:val>
                                        </p:tav>
                                      </p:tavLst>
                                    </p:anim>
                                    <p:anim calcmode="lin" valueType="num">
                                      <p:cBhvr>
                                        <p:cTn id="3305" dur="1000"/>
                                        <p:tgtEl>
                                          <p:spTgt spid="20988"/>
                                        </p:tgtEl>
                                        <p:attrNameLst>
                                          <p:attrName>ppt_y</p:attrName>
                                        </p:attrNameLst>
                                      </p:cBhvr>
                                      <p:tavLst>
                                        <p:tav tm="0">
                                          <p:val>
                                            <p:strVal val="ppt_y"/>
                                          </p:val>
                                        </p:tav>
                                        <p:tav tm="100000">
                                          <p:val>
                                            <p:strVal val="ppt_y"/>
                                          </p:val>
                                        </p:tav>
                                      </p:tavLst>
                                    </p:anim>
                                    <p:animEffect transition="out" filter="fade">
                                      <p:cBhvr>
                                        <p:cTn id="3306" dur="1000"/>
                                        <p:tgtEl>
                                          <p:spTgt spid="20988"/>
                                        </p:tgtEl>
                                      </p:cBhvr>
                                    </p:animEffect>
                                    <p:set>
                                      <p:cBhvr>
                                        <p:cTn id="3307" dur="1" fill="hold">
                                          <p:stCondLst>
                                            <p:cond delay="999"/>
                                          </p:stCondLst>
                                        </p:cTn>
                                        <p:tgtEl>
                                          <p:spTgt spid="20988"/>
                                        </p:tgtEl>
                                        <p:attrNameLst>
                                          <p:attrName>style.visibility</p:attrName>
                                        </p:attrNameLst>
                                      </p:cBhvr>
                                      <p:to>
                                        <p:strVal val="hidden"/>
                                      </p:to>
                                    </p:set>
                                  </p:childTnLst>
                                </p:cTn>
                              </p:par>
                            </p:childTnLst>
                          </p:cTn>
                        </p:par>
                      </p:childTnLst>
                    </p:cTn>
                  </p:par>
                </p:childTnLst>
              </p:cTn>
              <p:nextCondLst>
                <p:cond evt="onClick" delay="0">
                  <p:tgtEl>
                    <p:spTgt spid="20668"/>
                  </p:tgtEl>
                </p:cond>
              </p:nextCondLst>
            </p:seq>
            <p:seq concurrent="1" nextAc="seek">
              <p:cTn id="3308" restart="whenNotActive" fill="hold" evtFilter="cancelBubble" nodeType="interactiveSeq">
                <p:stCondLst>
                  <p:cond evt="onClick" delay="0">
                    <p:tgtEl>
                      <p:spTgt spid="20551"/>
                    </p:tgtEl>
                  </p:cond>
                </p:stCondLst>
                <p:endSync evt="end" delay="0">
                  <p:rtn val="all"/>
                </p:endSync>
                <p:childTnLst>
                  <p:par>
                    <p:cTn id="3309" fill="hold">
                      <p:stCondLst>
                        <p:cond delay="0"/>
                      </p:stCondLst>
                      <p:childTnLst>
                        <p:par>
                          <p:cTn id="3310" fill="hold">
                            <p:stCondLst>
                              <p:cond delay="0"/>
                            </p:stCondLst>
                            <p:childTnLst>
                              <p:par>
                                <p:cTn id="3311" presetID="54" presetClass="entr" presetSubtype="0" accel="100000" fill="hold" grpId="0" nodeType="clickEffect">
                                  <p:stCondLst>
                                    <p:cond delay="0"/>
                                  </p:stCondLst>
                                  <p:childTnLst>
                                    <p:set>
                                      <p:cBhvr>
                                        <p:cTn id="3312" dur="1" fill="hold">
                                          <p:stCondLst>
                                            <p:cond delay="0"/>
                                          </p:stCondLst>
                                        </p:cTn>
                                        <p:tgtEl>
                                          <p:spTgt spid="20993"/>
                                        </p:tgtEl>
                                        <p:attrNameLst>
                                          <p:attrName>style.visibility</p:attrName>
                                        </p:attrNameLst>
                                      </p:cBhvr>
                                      <p:to>
                                        <p:strVal val="visible"/>
                                      </p:to>
                                    </p:set>
                                    <p:anim calcmode="lin" valueType="num">
                                      <p:cBhvr>
                                        <p:cTn id="3313" dur="1000" fill="hold"/>
                                        <p:tgtEl>
                                          <p:spTgt spid="20993"/>
                                        </p:tgtEl>
                                        <p:attrNameLst>
                                          <p:attrName>ppt_w</p:attrName>
                                        </p:attrNameLst>
                                      </p:cBhvr>
                                      <p:tavLst>
                                        <p:tav tm="0">
                                          <p:val>
                                            <p:strVal val="#ppt_w*0.05"/>
                                          </p:val>
                                        </p:tav>
                                        <p:tav tm="100000">
                                          <p:val>
                                            <p:strVal val="#ppt_w"/>
                                          </p:val>
                                        </p:tav>
                                      </p:tavLst>
                                    </p:anim>
                                    <p:anim calcmode="lin" valueType="num">
                                      <p:cBhvr>
                                        <p:cTn id="3314" dur="1000" fill="hold"/>
                                        <p:tgtEl>
                                          <p:spTgt spid="20993"/>
                                        </p:tgtEl>
                                        <p:attrNameLst>
                                          <p:attrName>ppt_h</p:attrName>
                                        </p:attrNameLst>
                                      </p:cBhvr>
                                      <p:tavLst>
                                        <p:tav tm="0">
                                          <p:val>
                                            <p:strVal val="#ppt_h"/>
                                          </p:val>
                                        </p:tav>
                                        <p:tav tm="100000">
                                          <p:val>
                                            <p:strVal val="#ppt_h"/>
                                          </p:val>
                                        </p:tav>
                                      </p:tavLst>
                                    </p:anim>
                                    <p:anim calcmode="lin" valueType="num">
                                      <p:cBhvr>
                                        <p:cTn id="3315" dur="1000" fill="hold"/>
                                        <p:tgtEl>
                                          <p:spTgt spid="20993"/>
                                        </p:tgtEl>
                                        <p:attrNameLst>
                                          <p:attrName>ppt_x</p:attrName>
                                        </p:attrNameLst>
                                      </p:cBhvr>
                                      <p:tavLst>
                                        <p:tav tm="0">
                                          <p:val>
                                            <p:strVal val="#ppt_x-.2"/>
                                          </p:val>
                                        </p:tav>
                                        <p:tav tm="100000">
                                          <p:val>
                                            <p:strVal val="#ppt_x"/>
                                          </p:val>
                                        </p:tav>
                                      </p:tavLst>
                                    </p:anim>
                                    <p:anim calcmode="lin" valueType="num">
                                      <p:cBhvr>
                                        <p:cTn id="3316" dur="1000" fill="hold"/>
                                        <p:tgtEl>
                                          <p:spTgt spid="20993"/>
                                        </p:tgtEl>
                                        <p:attrNameLst>
                                          <p:attrName>ppt_y</p:attrName>
                                        </p:attrNameLst>
                                      </p:cBhvr>
                                      <p:tavLst>
                                        <p:tav tm="0">
                                          <p:val>
                                            <p:strVal val="#ppt_y"/>
                                          </p:val>
                                        </p:tav>
                                        <p:tav tm="100000">
                                          <p:val>
                                            <p:strVal val="#ppt_y"/>
                                          </p:val>
                                        </p:tav>
                                      </p:tavLst>
                                    </p:anim>
                                    <p:animEffect transition="in" filter="fade">
                                      <p:cBhvr>
                                        <p:cTn id="3317" dur="1000"/>
                                        <p:tgtEl>
                                          <p:spTgt spid="20993"/>
                                        </p:tgtEl>
                                      </p:cBhvr>
                                    </p:animEffect>
                                  </p:childTnLst>
                                </p:cTn>
                              </p:par>
                              <p:par>
                                <p:cTn id="3318" presetID="0" presetClass="path" presetSubtype="0" accel="50000" decel="50000" fill="hold" grpId="2" nodeType="withEffect">
                                  <p:stCondLst>
                                    <p:cond delay="0"/>
                                  </p:stCondLst>
                                  <p:childTnLst>
                                    <p:animMotion origin="layout" path="M -2.22222E-6 3.7037E-7 L -0.78055 -0.54907 " pathEditMode="relative" rAng="0" ptsTypes="AA">
                                      <p:cBhvr>
                                        <p:cTn id="3319" dur="100" fill="hold"/>
                                        <p:tgtEl>
                                          <p:spTgt spid="20993"/>
                                        </p:tgtEl>
                                        <p:attrNameLst>
                                          <p:attrName>ppt_x</p:attrName>
                                          <p:attrName>ppt_y</p:attrName>
                                        </p:attrNameLst>
                                      </p:cBhvr>
                                      <p:rCtr x="-390" y="-275"/>
                                    </p:animMotion>
                                  </p:childTnLst>
                                </p:cTn>
                              </p:par>
                            </p:childTnLst>
                          </p:cTn>
                        </p:par>
                        <p:par>
                          <p:cTn id="3320" fill="hold">
                            <p:stCondLst>
                              <p:cond delay="1000"/>
                            </p:stCondLst>
                            <p:childTnLst>
                              <p:par>
                                <p:cTn id="3321" presetID="54" presetClass="exit" presetSubtype="0" decel="100000" fill="hold" grpId="1" nodeType="afterEffect">
                                  <p:stCondLst>
                                    <p:cond delay="4000"/>
                                  </p:stCondLst>
                                  <p:childTnLst>
                                    <p:anim calcmode="lin" valueType="num">
                                      <p:cBhvr>
                                        <p:cTn id="3322" dur="1000"/>
                                        <p:tgtEl>
                                          <p:spTgt spid="20993"/>
                                        </p:tgtEl>
                                        <p:attrNameLst>
                                          <p:attrName>ppt_w</p:attrName>
                                        </p:attrNameLst>
                                      </p:cBhvr>
                                      <p:tavLst>
                                        <p:tav tm="0">
                                          <p:val>
                                            <p:strVal val="ppt_w"/>
                                          </p:val>
                                        </p:tav>
                                        <p:tav tm="100000">
                                          <p:val>
                                            <p:strVal val="ppt_w*0.05"/>
                                          </p:val>
                                        </p:tav>
                                      </p:tavLst>
                                    </p:anim>
                                    <p:anim calcmode="lin" valueType="num">
                                      <p:cBhvr>
                                        <p:cTn id="3323" dur="1000"/>
                                        <p:tgtEl>
                                          <p:spTgt spid="20993"/>
                                        </p:tgtEl>
                                        <p:attrNameLst>
                                          <p:attrName>ppt_h</p:attrName>
                                        </p:attrNameLst>
                                      </p:cBhvr>
                                      <p:tavLst>
                                        <p:tav tm="0">
                                          <p:val>
                                            <p:strVal val="ppt_h"/>
                                          </p:val>
                                        </p:tav>
                                        <p:tav tm="100000">
                                          <p:val>
                                            <p:strVal val="ppt_h"/>
                                          </p:val>
                                        </p:tav>
                                      </p:tavLst>
                                    </p:anim>
                                    <p:anim calcmode="lin" valueType="num">
                                      <p:cBhvr>
                                        <p:cTn id="3324" dur="1000"/>
                                        <p:tgtEl>
                                          <p:spTgt spid="20993"/>
                                        </p:tgtEl>
                                        <p:attrNameLst>
                                          <p:attrName>ppt_x</p:attrName>
                                        </p:attrNameLst>
                                      </p:cBhvr>
                                      <p:tavLst>
                                        <p:tav tm="0">
                                          <p:val>
                                            <p:strVal val="ppt_x"/>
                                          </p:val>
                                        </p:tav>
                                        <p:tav tm="100000">
                                          <p:val>
                                            <p:strVal val="ppt_x-.2"/>
                                          </p:val>
                                        </p:tav>
                                      </p:tavLst>
                                    </p:anim>
                                    <p:anim calcmode="lin" valueType="num">
                                      <p:cBhvr>
                                        <p:cTn id="3325" dur="1000"/>
                                        <p:tgtEl>
                                          <p:spTgt spid="20993"/>
                                        </p:tgtEl>
                                        <p:attrNameLst>
                                          <p:attrName>ppt_y</p:attrName>
                                        </p:attrNameLst>
                                      </p:cBhvr>
                                      <p:tavLst>
                                        <p:tav tm="0">
                                          <p:val>
                                            <p:strVal val="ppt_y"/>
                                          </p:val>
                                        </p:tav>
                                        <p:tav tm="100000">
                                          <p:val>
                                            <p:strVal val="ppt_y"/>
                                          </p:val>
                                        </p:tav>
                                      </p:tavLst>
                                    </p:anim>
                                    <p:animEffect transition="out" filter="fade">
                                      <p:cBhvr>
                                        <p:cTn id="3326" dur="1000"/>
                                        <p:tgtEl>
                                          <p:spTgt spid="20993"/>
                                        </p:tgtEl>
                                      </p:cBhvr>
                                    </p:animEffect>
                                    <p:set>
                                      <p:cBhvr>
                                        <p:cTn id="3327" dur="1" fill="hold">
                                          <p:stCondLst>
                                            <p:cond delay="999"/>
                                          </p:stCondLst>
                                        </p:cTn>
                                        <p:tgtEl>
                                          <p:spTgt spid="20993"/>
                                        </p:tgtEl>
                                        <p:attrNameLst>
                                          <p:attrName>style.visibility</p:attrName>
                                        </p:attrNameLst>
                                      </p:cBhvr>
                                      <p:to>
                                        <p:strVal val="hidden"/>
                                      </p:to>
                                    </p:set>
                                  </p:childTnLst>
                                </p:cTn>
                              </p:par>
                            </p:childTnLst>
                          </p:cTn>
                        </p:par>
                      </p:childTnLst>
                    </p:cTn>
                  </p:par>
                </p:childTnLst>
              </p:cTn>
              <p:nextCondLst>
                <p:cond evt="onClick" delay="0">
                  <p:tgtEl>
                    <p:spTgt spid="20551"/>
                  </p:tgtEl>
                </p:cond>
              </p:nextCondLst>
            </p:seq>
            <p:seq concurrent="1" nextAc="seek">
              <p:cTn id="3328" restart="whenNotActive" fill="hold" evtFilter="cancelBubble" nodeType="interactiveSeq">
                <p:stCondLst>
                  <p:cond evt="onClick" delay="0">
                    <p:tgtEl>
                      <p:spTgt spid="20549"/>
                    </p:tgtEl>
                  </p:cond>
                </p:stCondLst>
                <p:endSync evt="end" delay="0">
                  <p:rtn val="all"/>
                </p:endSync>
                <p:childTnLst>
                  <p:par>
                    <p:cTn id="3329" fill="hold">
                      <p:stCondLst>
                        <p:cond delay="0"/>
                      </p:stCondLst>
                      <p:childTnLst>
                        <p:par>
                          <p:cTn id="3330" fill="hold">
                            <p:stCondLst>
                              <p:cond delay="0"/>
                            </p:stCondLst>
                            <p:childTnLst>
                              <p:par>
                                <p:cTn id="3331" presetID="54" presetClass="entr" presetSubtype="0" accel="100000" fill="hold" grpId="0" nodeType="clickEffect">
                                  <p:stCondLst>
                                    <p:cond delay="0"/>
                                  </p:stCondLst>
                                  <p:childTnLst>
                                    <p:set>
                                      <p:cBhvr>
                                        <p:cTn id="3332" dur="1" fill="hold">
                                          <p:stCondLst>
                                            <p:cond delay="0"/>
                                          </p:stCondLst>
                                        </p:cTn>
                                        <p:tgtEl>
                                          <p:spTgt spid="20995"/>
                                        </p:tgtEl>
                                        <p:attrNameLst>
                                          <p:attrName>style.visibility</p:attrName>
                                        </p:attrNameLst>
                                      </p:cBhvr>
                                      <p:to>
                                        <p:strVal val="visible"/>
                                      </p:to>
                                    </p:set>
                                    <p:anim calcmode="lin" valueType="num">
                                      <p:cBhvr>
                                        <p:cTn id="3333" dur="1000" fill="hold"/>
                                        <p:tgtEl>
                                          <p:spTgt spid="20995"/>
                                        </p:tgtEl>
                                        <p:attrNameLst>
                                          <p:attrName>ppt_w</p:attrName>
                                        </p:attrNameLst>
                                      </p:cBhvr>
                                      <p:tavLst>
                                        <p:tav tm="0">
                                          <p:val>
                                            <p:strVal val="#ppt_w*0.05"/>
                                          </p:val>
                                        </p:tav>
                                        <p:tav tm="100000">
                                          <p:val>
                                            <p:strVal val="#ppt_w"/>
                                          </p:val>
                                        </p:tav>
                                      </p:tavLst>
                                    </p:anim>
                                    <p:anim calcmode="lin" valueType="num">
                                      <p:cBhvr>
                                        <p:cTn id="3334" dur="1000" fill="hold"/>
                                        <p:tgtEl>
                                          <p:spTgt spid="20995"/>
                                        </p:tgtEl>
                                        <p:attrNameLst>
                                          <p:attrName>ppt_h</p:attrName>
                                        </p:attrNameLst>
                                      </p:cBhvr>
                                      <p:tavLst>
                                        <p:tav tm="0">
                                          <p:val>
                                            <p:strVal val="#ppt_h"/>
                                          </p:val>
                                        </p:tav>
                                        <p:tav tm="100000">
                                          <p:val>
                                            <p:strVal val="#ppt_h"/>
                                          </p:val>
                                        </p:tav>
                                      </p:tavLst>
                                    </p:anim>
                                    <p:anim calcmode="lin" valueType="num">
                                      <p:cBhvr>
                                        <p:cTn id="3335" dur="1000" fill="hold"/>
                                        <p:tgtEl>
                                          <p:spTgt spid="20995"/>
                                        </p:tgtEl>
                                        <p:attrNameLst>
                                          <p:attrName>ppt_x</p:attrName>
                                        </p:attrNameLst>
                                      </p:cBhvr>
                                      <p:tavLst>
                                        <p:tav tm="0">
                                          <p:val>
                                            <p:strVal val="#ppt_x-.2"/>
                                          </p:val>
                                        </p:tav>
                                        <p:tav tm="100000">
                                          <p:val>
                                            <p:strVal val="#ppt_x"/>
                                          </p:val>
                                        </p:tav>
                                      </p:tavLst>
                                    </p:anim>
                                    <p:anim calcmode="lin" valueType="num">
                                      <p:cBhvr>
                                        <p:cTn id="3336" dur="1000" fill="hold"/>
                                        <p:tgtEl>
                                          <p:spTgt spid="20995"/>
                                        </p:tgtEl>
                                        <p:attrNameLst>
                                          <p:attrName>ppt_y</p:attrName>
                                        </p:attrNameLst>
                                      </p:cBhvr>
                                      <p:tavLst>
                                        <p:tav tm="0">
                                          <p:val>
                                            <p:strVal val="#ppt_y"/>
                                          </p:val>
                                        </p:tav>
                                        <p:tav tm="100000">
                                          <p:val>
                                            <p:strVal val="#ppt_y"/>
                                          </p:val>
                                        </p:tav>
                                      </p:tavLst>
                                    </p:anim>
                                    <p:animEffect transition="in" filter="fade">
                                      <p:cBhvr>
                                        <p:cTn id="3337" dur="1000"/>
                                        <p:tgtEl>
                                          <p:spTgt spid="20995"/>
                                        </p:tgtEl>
                                      </p:cBhvr>
                                    </p:animEffect>
                                  </p:childTnLst>
                                </p:cTn>
                              </p:par>
                              <p:par>
                                <p:cTn id="3338" presetID="0" presetClass="path" presetSubtype="0" accel="50000" decel="50000" fill="hold" grpId="2" nodeType="withEffect">
                                  <p:stCondLst>
                                    <p:cond delay="0"/>
                                  </p:stCondLst>
                                  <p:childTnLst>
                                    <p:animMotion origin="layout" path="M -3.05556E-6 3.7037E-7 L -1.15607 -0.56019 " pathEditMode="relative" rAng="0" ptsTypes="AA">
                                      <p:cBhvr>
                                        <p:cTn id="3339" dur="100" fill="hold"/>
                                        <p:tgtEl>
                                          <p:spTgt spid="20995"/>
                                        </p:tgtEl>
                                        <p:attrNameLst>
                                          <p:attrName>ppt_x</p:attrName>
                                          <p:attrName>ppt_y</p:attrName>
                                        </p:attrNameLst>
                                      </p:cBhvr>
                                      <p:rCtr x="-578" y="-280"/>
                                    </p:animMotion>
                                  </p:childTnLst>
                                </p:cTn>
                              </p:par>
                            </p:childTnLst>
                          </p:cTn>
                        </p:par>
                        <p:par>
                          <p:cTn id="3340" fill="hold">
                            <p:stCondLst>
                              <p:cond delay="1000"/>
                            </p:stCondLst>
                            <p:childTnLst>
                              <p:par>
                                <p:cTn id="3341" presetID="54" presetClass="exit" presetSubtype="0" decel="100000" fill="hold" grpId="1" nodeType="afterEffect">
                                  <p:stCondLst>
                                    <p:cond delay="4000"/>
                                  </p:stCondLst>
                                  <p:childTnLst>
                                    <p:anim calcmode="lin" valueType="num">
                                      <p:cBhvr>
                                        <p:cTn id="3342" dur="1000"/>
                                        <p:tgtEl>
                                          <p:spTgt spid="20995"/>
                                        </p:tgtEl>
                                        <p:attrNameLst>
                                          <p:attrName>ppt_w</p:attrName>
                                        </p:attrNameLst>
                                      </p:cBhvr>
                                      <p:tavLst>
                                        <p:tav tm="0">
                                          <p:val>
                                            <p:strVal val="ppt_w"/>
                                          </p:val>
                                        </p:tav>
                                        <p:tav tm="100000">
                                          <p:val>
                                            <p:strVal val="ppt_w*0.05"/>
                                          </p:val>
                                        </p:tav>
                                      </p:tavLst>
                                    </p:anim>
                                    <p:anim calcmode="lin" valueType="num">
                                      <p:cBhvr>
                                        <p:cTn id="3343" dur="1000"/>
                                        <p:tgtEl>
                                          <p:spTgt spid="20995"/>
                                        </p:tgtEl>
                                        <p:attrNameLst>
                                          <p:attrName>ppt_h</p:attrName>
                                        </p:attrNameLst>
                                      </p:cBhvr>
                                      <p:tavLst>
                                        <p:tav tm="0">
                                          <p:val>
                                            <p:strVal val="ppt_h"/>
                                          </p:val>
                                        </p:tav>
                                        <p:tav tm="100000">
                                          <p:val>
                                            <p:strVal val="ppt_h"/>
                                          </p:val>
                                        </p:tav>
                                      </p:tavLst>
                                    </p:anim>
                                    <p:anim calcmode="lin" valueType="num">
                                      <p:cBhvr>
                                        <p:cTn id="3344" dur="1000"/>
                                        <p:tgtEl>
                                          <p:spTgt spid="20995"/>
                                        </p:tgtEl>
                                        <p:attrNameLst>
                                          <p:attrName>ppt_x</p:attrName>
                                        </p:attrNameLst>
                                      </p:cBhvr>
                                      <p:tavLst>
                                        <p:tav tm="0">
                                          <p:val>
                                            <p:strVal val="ppt_x"/>
                                          </p:val>
                                        </p:tav>
                                        <p:tav tm="100000">
                                          <p:val>
                                            <p:strVal val="ppt_x-.2"/>
                                          </p:val>
                                        </p:tav>
                                      </p:tavLst>
                                    </p:anim>
                                    <p:anim calcmode="lin" valueType="num">
                                      <p:cBhvr>
                                        <p:cTn id="3345" dur="1000"/>
                                        <p:tgtEl>
                                          <p:spTgt spid="20995"/>
                                        </p:tgtEl>
                                        <p:attrNameLst>
                                          <p:attrName>ppt_y</p:attrName>
                                        </p:attrNameLst>
                                      </p:cBhvr>
                                      <p:tavLst>
                                        <p:tav tm="0">
                                          <p:val>
                                            <p:strVal val="ppt_y"/>
                                          </p:val>
                                        </p:tav>
                                        <p:tav tm="100000">
                                          <p:val>
                                            <p:strVal val="ppt_y"/>
                                          </p:val>
                                        </p:tav>
                                      </p:tavLst>
                                    </p:anim>
                                    <p:animEffect transition="out" filter="fade">
                                      <p:cBhvr>
                                        <p:cTn id="3346" dur="1000"/>
                                        <p:tgtEl>
                                          <p:spTgt spid="20995"/>
                                        </p:tgtEl>
                                      </p:cBhvr>
                                    </p:animEffect>
                                    <p:set>
                                      <p:cBhvr>
                                        <p:cTn id="3347" dur="1" fill="hold">
                                          <p:stCondLst>
                                            <p:cond delay="999"/>
                                          </p:stCondLst>
                                        </p:cTn>
                                        <p:tgtEl>
                                          <p:spTgt spid="20995"/>
                                        </p:tgtEl>
                                        <p:attrNameLst>
                                          <p:attrName>style.visibility</p:attrName>
                                        </p:attrNameLst>
                                      </p:cBhvr>
                                      <p:to>
                                        <p:strVal val="hidden"/>
                                      </p:to>
                                    </p:set>
                                  </p:childTnLst>
                                </p:cTn>
                              </p:par>
                            </p:childTnLst>
                          </p:cTn>
                        </p:par>
                      </p:childTnLst>
                    </p:cTn>
                  </p:par>
                </p:childTnLst>
              </p:cTn>
              <p:nextCondLst>
                <p:cond evt="onClick" delay="0">
                  <p:tgtEl>
                    <p:spTgt spid="20549"/>
                  </p:tgtEl>
                </p:cond>
              </p:nextCondLst>
            </p:seq>
            <p:seq concurrent="1" nextAc="seek">
              <p:cTn id="3348" restart="whenNotActive" fill="hold" evtFilter="cancelBubble" nodeType="interactiveSeq">
                <p:stCondLst>
                  <p:cond evt="onClick" delay="0">
                    <p:tgtEl>
                      <p:spTgt spid="20554"/>
                    </p:tgtEl>
                  </p:cond>
                </p:stCondLst>
                <p:endSync evt="end" delay="0">
                  <p:rtn val="all"/>
                </p:endSync>
                <p:childTnLst>
                  <p:par>
                    <p:cTn id="3349" fill="hold">
                      <p:stCondLst>
                        <p:cond delay="0"/>
                      </p:stCondLst>
                      <p:childTnLst>
                        <p:par>
                          <p:cTn id="3350" fill="hold">
                            <p:stCondLst>
                              <p:cond delay="0"/>
                            </p:stCondLst>
                            <p:childTnLst>
                              <p:par>
                                <p:cTn id="3351" presetID="54" presetClass="entr" presetSubtype="0" accel="100000" fill="hold" grpId="0" nodeType="clickEffect">
                                  <p:stCondLst>
                                    <p:cond delay="0"/>
                                  </p:stCondLst>
                                  <p:childTnLst>
                                    <p:set>
                                      <p:cBhvr>
                                        <p:cTn id="3352" dur="1" fill="hold">
                                          <p:stCondLst>
                                            <p:cond delay="0"/>
                                          </p:stCondLst>
                                        </p:cTn>
                                        <p:tgtEl>
                                          <p:spTgt spid="20994"/>
                                        </p:tgtEl>
                                        <p:attrNameLst>
                                          <p:attrName>style.visibility</p:attrName>
                                        </p:attrNameLst>
                                      </p:cBhvr>
                                      <p:to>
                                        <p:strVal val="visible"/>
                                      </p:to>
                                    </p:set>
                                    <p:anim calcmode="lin" valueType="num">
                                      <p:cBhvr>
                                        <p:cTn id="3353" dur="1000" fill="hold"/>
                                        <p:tgtEl>
                                          <p:spTgt spid="20994"/>
                                        </p:tgtEl>
                                        <p:attrNameLst>
                                          <p:attrName>ppt_w</p:attrName>
                                        </p:attrNameLst>
                                      </p:cBhvr>
                                      <p:tavLst>
                                        <p:tav tm="0">
                                          <p:val>
                                            <p:strVal val="#ppt_w*0.05"/>
                                          </p:val>
                                        </p:tav>
                                        <p:tav tm="100000">
                                          <p:val>
                                            <p:strVal val="#ppt_w"/>
                                          </p:val>
                                        </p:tav>
                                      </p:tavLst>
                                    </p:anim>
                                    <p:anim calcmode="lin" valueType="num">
                                      <p:cBhvr>
                                        <p:cTn id="3354" dur="1000" fill="hold"/>
                                        <p:tgtEl>
                                          <p:spTgt spid="20994"/>
                                        </p:tgtEl>
                                        <p:attrNameLst>
                                          <p:attrName>ppt_h</p:attrName>
                                        </p:attrNameLst>
                                      </p:cBhvr>
                                      <p:tavLst>
                                        <p:tav tm="0">
                                          <p:val>
                                            <p:strVal val="#ppt_h"/>
                                          </p:val>
                                        </p:tav>
                                        <p:tav tm="100000">
                                          <p:val>
                                            <p:strVal val="#ppt_h"/>
                                          </p:val>
                                        </p:tav>
                                      </p:tavLst>
                                    </p:anim>
                                    <p:anim calcmode="lin" valueType="num">
                                      <p:cBhvr>
                                        <p:cTn id="3355" dur="1000" fill="hold"/>
                                        <p:tgtEl>
                                          <p:spTgt spid="20994"/>
                                        </p:tgtEl>
                                        <p:attrNameLst>
                                          <p:attrName>ppt_x</p:attrName>
                                        </p:attrNameLst>
                                      </p:cBhvr>
                                      <p:tavLst>
                                        <p:tav tm="0">
                                          <p:val>
                                            <p:strVal val="#ppt_x-.2"/>
                                          </p:val>
                                        </p:tav>
                                        <p:tav tm="100000">
                                          <p:val>
                                            <p:strVal val="#ppt_x"/>
                                          </p:val>
                                        </p:tav>
                                      </p:tavLst>
                                    </p:anim>
                                    <p:anim calcmode="lin" valueType="num">
                                      <p:cBhvr>
                                        <p:cTn id="3356" dur="1000" fill="hold"/>
                                        <p:tgtEl>
                                          <p:spTgt spid="20994"/>
                                        </p:tgtEl>
                                        <p:attrNameLst>
                                          <p:attrName>ppt_y</p:attrName>
                                        </p:attrNameLst>
                                      </p:cBhvr>
                                      <p:tavLst>
                                        <p:tav tm="0">
                                          <p:val>
                                            <p:strVal val="#ppt_y"/>
                                          </p:val>
                                        </p:tav>
                                        <p:tav tm="100000">
                                          <p:val>
                                            <p:strVal val="#ppt_y"/>
                                          </p:val>
                                        </p:tav>
                                      </p:tavLst>
                                    </p:anim>
                                    <p:animEffect transition="in" filter="fade">
                                      <p:cBhvr>
                                        <p:cTn id="3357" dur="1000"/>
                                        <p:tgtEl>
                                          <p:spTgt spid="20994"/>
                                        </p:tgtEl>
                                      </p:cBhvr>
                                    </p:animEffect>
                                  </p:childTnLst>
                                </p:cTn>
                              </p:par>
                              <p:par>
                                <p:cTn id="3358" presetID="0" presetClass="path" presetSubtype="0" accel="50000" decel="50000" fill="hold" grpId="2" nodeType="withEffect">
                                  <p:stCondLst>
                                    <p:cond delay="0"/>
                                  </p:stCondLst>
                                  <p:childTnLst>
                                    <p:animMotion origin="layout" path="M -2.22222E-6 -3.7037E-7 L -0.77222 -0.84954 " pathEditMode="relative" rAng="0" ptsTypes="AA">
                                      <p:cBhvr>
                                        <p:cTn id="3359" dur="100" fill="hold"/>
                                        <p:tgtEl>
                                          <p:spTgt spid="20994"/>
                                        </p:tgtEl>
                                        <p:attrNameLst>
                                          <p:attrName>ppt_x</p:attrName>
                                          <p:attrName>ppt_y</p:attrName>
                                        </p:attrNameLst>
                                      </p:cBhvr>
                                      <p:rCtr x="-386" y="-425"/>
                                    </p:animMotion>
                                  </p:childTnLst>
                                </p:cTn>
                              </p:par>
                            </p:childTnLst>
                          </p:cTn>
                        </p:par>
                        <p:par>
                          <p:cTn id="3360" fill="hold">
                            <p:stCondLst>
                              <p:cond delay="1000"/>
                            </p:stCondLst>
                            <p:childTnLst>
                              <p:par>
                                <p:cTn id="3361" presetID="54" presetClass="exit" presetSubtype="0" decel="100000" fill="hold" grpId="1" nodeType="afterEffect">
                                  <p:stCondLst>
                                    <p:cond delay="4000"/>
                                  </p:stCondLst>
                                  <p:childTnLst>
                                    <p:anim calcmode="lin" valueType="num">
                                      <p:cBhvr>
                                        <p:cTn id="3362" dur="1000"/>
                                        <p:tgtEl>
                                          <p:spTgt spid="20994"/>
                                        </p:tgtEl>
                                        <p:attrNameLst>
                                          <p:attrName>ppt_w</p:attrName>
                                        </p:attrNameLst>
                                      </p:cBhvr>
                                      <p:tavLst>
                                        <p:tav tm="0">
                                          <p:val>
                                            <p:strVal val="ppt_w"/>
                                          </p:val>
                                        </p:tav>
                                        <p:tav tm="100000">
                                          <p:val>
                                            <p:strVal val="ppt_w*0.05"/>
                                          </p:val>
                                        </p:tav>
                                      </p:tavLst>
                                    </p:anim>
                                    <p:anim calcmode="lin" valueType="num">
                                      <p:cBhvr>
                                        <p:cTn id="3363" dur="1000"/>
                                        <p:tgtEl>
                                          <p:spTgt spid="20994"/>
                                        </p:tgtEl>
                                        <p:attrNameLst>
                                          <p:attrName>ppt_h</p:attrName>
                                        </p:attrNameLst>
                                      </p:cBhvr>
                                      <p:tavLst>
                                        <p:tav tm="0">
                                          <p:val>
                                            <p:strVal val="ppt_h"/>
                                          </p:val>
                                        </p:tav>
                                        <p:tav tm="100000">
                                          <p:val>
                                            <p:strVal val="ppt_h"/>
                                          </p:val>
                                        </p:tav>
                                      </p:tavLst>
                                    </p:anim>
                                    <p:anim calcmode="lin" valueType="num">
                                      <p:cBhvr>
                                        <p:cTn id="3364" dur="1000"/>
                                        <p:tgtEl>
                                          <p:spTgt spid="20994"/>
                                        </p:tgtEl>
                                        <p:attrNameLst>
                                          <p:attrName>ppt_x</p:attrName>
                                        </p:attrNameLst>
                                      </p:cBhvr>
                                      <p:tavLst>
                                        <p:tav tm="0">
                                          <p:val>
                                            <p:strVal val="ppt_x"/>
                                          </p:val>
                                        </p:tav>
                                        <p:tav tm="100000">
                                          <p:val>
                                            <p:strVal val="ppt_x-.2"/>
                                          </p:val>
                                        </p:tav>
                                      </p:tavLst>
                                    </p:anim>
                                    <p:anim calcmode="lin" valueType="num">
                                      <p:cBhvr>
                                        <p:cTn id="3365" dur="1000"/>
                                        <p:tgtEl>
                                          <p:spTgt spid="20994"/>
                                        </p:tgtEl>
                                        <p:attrNameLst>
                                          <p:attrName>ppt_y</p:attrName>
                                        </p:attrNameLst>
                                      </p:cBhvr>
                                      <p:tavLst>
                                        <p:tav tm="0">
                                          <p:val>
                                            <p:strVal val="ppt_y"/>
                                          </p:val>
                                        </p:tav>
                                        <p:tav tm="100000">
                                          <p:val>
                                            <p:strVal val="ppt_y"/>
                                          </p:val>
                                        </p:tav>
                                      </p:tavLst>
                                    </p:anim>
                                    <p:animEffect transition="out" filter="fade">
                                      <p:cBhvr>
                                        <p:cTn id="3366" dur="1000"/>
                                        <p:tgtEl>
                                          <p:spTgt spid="20994"/>
                                        </p:tgtEl>
                                      </p:cBhvr>
                                    </p:animEffect>
                                    <p:set>
                                      <p:cBhvr>
                                        <p:cTn id="3367" dur="1" fill="hold">
                                          <p:stCondLst>
                                            <p:cond delay="999"/>
                                          </p:stCondLst>
                                        </p:cTn>
                                        <p:tgtEl>
                                          <p:spTgt spid="20994"/>
                                        </p:tgtEl>
                                        <p:attrNameLst>
                                          <p:attrName>style.visibility</p:attrName>
                                        </p:attrNameLst>
                                      </p:cBhvr>
                                      <p:to>
                                        <p:strVal val="hidden"/>
                                      </p:to>
                                    </p:set>
                                  </p:childTnLst>
                                </p:cTn>
                              </p:par>
                            </p:childTnLst>
                          </p:cTn>
                        </p:par>
                      </p:childTnLst>
                    </p:cTn>
                  </p:par>
                </p:childTnLst>
              </p:cTn>
              <p:nextCondLst>
                <p:cond evt="onClick" delay="0">
                  <p:tgtEl>
                    <p:spTgt spid="20554"/>
                  </p:tgtEl>
                </p:cond>
              </p:nextCondLst>
            </p:seq>
            <p:seq concurrent="1" nextAc="seek">
              <p:cTn id="3368" restart="whenNotActive" fill="hold" evtFilter="cancelBubble" nodeType="interactiveSeq">
                <p:stCondLst>
                  <p:cond evt="onClick" delay="0">
                    <p:tgtEl>
                      <p:spTgt spid="20542"/>
                    </p:tgtEl>
                  </p:cond>
                </p:stCondLst>
                <p:endSync evt="end" delay="0">
                  <p:rtn val="all"/>
                </p:endSync>
                <p:childTnLst>
                  <p:par>
                    <p:cTn id="3369" fill="hold">
                      <p:stCondLst>
                        <p:cond delay="0"/>
                      </p:stCondLst>
                      <p:childTnLst>
                        <p:par>
                          <p:cTn id="3370" fill="hold">
                            <p:stCondLst>
                              <p:cond delay="0"/>
                            </p:stCondLst>
                            <p:childTnLst>
                              <p:par>
                                <p:cTn id="3371" presetID="54" presetClass="entr" presetSubtype="0" accel="100000" fill="hold" grpId="0" nodeType="clickEffect">
                                  <p:stCondLst>
                                    <p:cond delay="0"/>
                                  </p:stCondLst>
                                  <p:childTnLst>
                                    <p:set>
                                      <p:cBhvr>
                                        <p:cTn id="3372" dur="1" fill="hold">
                                          <p:stCondLst>
                                            <p:cond delay="0"/>
                                          </p:stCondLst>
                                        </p:cTn>
                                        <p:tgtEl>
                                          <p:spTgt spid="20996"/>
                                        </p:tgtEl>
                                        <p:attrNameLst>
                                          <p:attrName>style.visibility</p:attrName>
                                        </p:attrNameLst>
                                      </p:cBhvr>
                                      <p:to>
                                        <p:strVal val="visible"/>
                                      </p:to>
                                    </p:set>
                                    <p:anim calcmode="lin" valueType="num">
                                      <p:cBhvr>
                                        <p:cTn id="3373" dur="1000" fill="hold"/>
                                        <p:tgtEl>
                                          <p:spTgt spid="20996"/>
                                        </p:tgtEl>
                                        <p:attrNameLst>
                                          <p:attrName>ppt_w</p:attrName>
                                        </p:attrNameLst>
                                      </p:cBhvr>
                                      <p:tavLst>
                                        <p:tav tm="0">
                                          <p:val>
                                            <p:strVal val="#ppt_w*0.05"/>
                                          </p:val>
                                        </p:tav>
                                        <p:tav tm="100000">
                                          <p:val>
                                            <p:strVal val="#ppt_w"/>
                                          </p:val>
                                        </p:tav>
                                      </p:tavLst>
                                    </p:anim>
                                    <p:anim calcmode="lin" valueType="num">
                                      <p:cBhvr>
                                        <p:cTn id="3374" dur="1000" fill="hold"/>
                                        <p:tgtEl>
                                          <p:spTgt spid="20996"/>
                                        </p:tgtEl>
                                        <p:attrNameLst>
                                          <p:attrName>ppt_h</p:attrName>
                                        </p:attrNameLst>
                                      </p:cBhvr>
                                      <p:tavLst>
                                        <p:tav tm="0">
                                          <p:val>
                                            <p:strVal val="#ppt_h"/>
                                          </p:val>
                                        </p:tav>
                                        <p:tav tm="100000">
                                          <p:val>
                                            <p:strVal val="#ppt_h"/>
                                          </p:val>
                                        </p:tav>
                                      </p:tavLst>
                                    </p:anim>
                                    <p:anim calcmode="lin" valueType="num">
                                      <p:cBhvr>
                                        <p:cTn id="3375" dur="1000" fill="hold"/>
                                        <p:tgtEl>
                                          <p:spTgt spid="20996"/>
                                        </p:tgtEl>
                                        <p:attrNameLst>
                                          <p:attrName>ppt_x</p:attrName>
                                        </p:attrNameLst>
                                      </p:cBhvr>
                                      <p:tavLst>
                                        <p:tav tm="0">
                                          <p:val>
                                            <p:strVal val="#ppt_x-.2"/>
                                          </p:val>
                                        </p:tav>
                                        <p:tav tm="100000">
                                          <p:val>
                                            <p:strVal val="#ppt_x"/>
                                          </p:val>
                                        </p:tav>
                                      </p:tavLst>
                                    </p:anim>
                                    <p:anim calcmode="lin" valueType="num">
                                      <p:cBhvr>
                                        <p:cTn id="3376" dur="1000" fill="hold"/>
                                        <p:tgtEl>
                                          <p:spTgt spid="20996"/>
                                        </p:tgtEl>
                                        <p:attrNameLst>
                                          <p:attrName>ppt_y</p:attrName>
                                        </p:attrNameLst>
                                      </p:cBhvr>
                                      <p:tavLst>
                                        <p:tav tm="0">
                                          <p:val>
                                            <p:strVal val="#ppt_y"/>
                                          </p:val>
                                        </p:tav>
                                        <p:tav tm="100000">
                                          <p:val>
                                            <p:strVal val="#ppt_y"/>
                                          </p:val>
                                        </p:tav>
                                      </p:tavLst>
                                    </p:anim>
                                    <p:animEffect transition="in" filter="fade">
                                      <p:cBhvr>
                                        <p:cTn id="3377" dur="1000"/>
                                        <p:tgtEl>
                                          <p:spTgt spid="20996"/>
                                        </p:tgtEl>
                                      </p:cBhvr>
                                    </p:animEffect>
                                  </p:childTnLst>
                                </p:cTn>
                              </p:par>
                              <p:par>
                                <p:cTn id="3378" presetID="0" presetClass="path" presetSubtype="0" accel="50000" decel="50000" fill="hold" grpId="2" nodeType="withEffect">
                                  <p:stCondLst>
                                    <p:cond delay="0"/>
                                  </p:stCondLst>
                                  <p:childTnLst>
                                    <p:animMotion origin="layout" path="M 3.61111E-6 -3.7037E-7 L -1.15608 -0.83843 " pathEditMode="relative" rAng="0" ptsTypes="AA">
                                      <p:cBhvr>
                                        <p:cTn id="3379" dur="100" fill="hold"/>
                                        <p:tgtEl>
                                          <p:spTgt spid="20996"/>
                                        </p:tgtEl>
                                        <p:attrNameLst>
                                          <p:attrName>ppt_x</p:attrName>
                                          <p:attrName>ppt_y</p:attrName>
                                        </p:attrNameLst>
                                      </p:cBhvr>
                                      <p:rCtr x="-578" y="-419"/>
                                    </p:animMotion>
                                  </p:childTnLst>
                                </p:cTn>
                              </p:par>
                            </p:childTnLst>
                          </p:cTn>
                        </p:par>
                        <p:par>
                          <p:cTn id="3380" fill="hold">
                            <p:stCondLst>
                              <p:cond delay="1000"/>
                            </p:stCondLst>
                            <p:childTnLst>
                              <p:par>
                                <p:cTn id="3381" presetID="54" presetClass="exit" presetSubtype="0" decel="100000" fill="hold" grpId="1" nodeType="afterEffect">
                                  <p:stCondLst>
                                    <p:cond delay="4000"/>
                                  </p:stCondLst>
                                  <p:childTnLst>
                                    <p:anim calcmode="lin" valueType="num">
                                      <p:cBhvr>
                                        <p:cTn id="3382" dur="1000"/>
                                        <p:tgtEl>
                                          <p:spTgt spid="20996"/>
                                        </p:tgtEl>
                                        <p:attrNameLst>
                                          <p:attrName>ppt_w</p:attrName>
                                        </p:attrNameLst>
                                      </p:cBhvr>
                                      <p:tavLst>
                                        <p:tav tm="0">
                                          <p:val>
                                            <p:strVal val="ppt_w"/>
                                          </p:val>
                                        </p:tav>
                                        <p:tav tm="100000">
                                          <p:val>
                                            <p:strVal val="ppt_w*0.05"/>
                                          </p:val>
                                        </p:tav>
                                      </p:tavLst>
                                    </p:anim>
                                    <p:anim calcmode="lin" valueType="num">
                                      <p:cBhvr>
                                        <p:cTn id="3383" dur="1000"/>
                                        <p:tgtEl>
                                          <p:spTgt spid="20996"/>
                                        </p:tgtEl>
                                        <p:attrNameLst>
                                          <p:attrName>ppt_h</p:attrName>
                                        </p:attrNameLst>
                                      </p:cBhvr>
                                      <p:tavLst>
                                        <p:tav tm="0">
                                          <p:val>
                                            <p:strVal val="ppt_h"/>
                                          </p:val>
                                        </p:tav>
                                        <p:tav tm="100000">
                                          <p:val>
                                            <p:strVal val="ppt_h"/>
                                          </p:val>
                                        </p:tav>
                                      </p:tavLst>
                                    </p:anim>
                                    <p:anim calcmode="lin" valueType="num">
                                      <p:cBhvr>
                                        <p:cTn id="3384" dur="1000"/>
                                        <p:tgtEl>
                                          <p:spTgt spid="20996"/>
                                        </p:tgtEl>
                                        <p:attrNameLst>
                                          <p:attrName>ppt_x</p:attrName>
                                        </p:attrNameLst>
                                      </p:cBhvr>
                                      <p:tavLst>
                                        <p:tav tm="0">
                                          <p:val>
                                            <p:strVal val="ppt_x"/>
                                          </p:val>
                                        </p:tav>
                                        <p:tav tm="100000">
                                          <p:val>
                                            <p:strVal val="ppt_x-.2"/>
                                          </p:val>
                                        </p:tav>
                                      </p:tavLst>
                                    </p:anim>
                                    <p:anim calcmode="lin" valueType="num">
                                      <p:cBhvr>
                                        <p:cTn id="3385" dur="1000"/>
                                        <p:tgtEl>
                                          <p:spTgt spid="20996"/>
                                        </p:tgtEl>
                                        <p:attrNameLst>
                                          <p:attrName>ppt_y</p:attrName>
                                        </p:attrNameLst>
                                      </p:cBhvr>
                                      <p:tavLst>
                                        <p:tav tm="0">
                                          <p:val>
                                            <p:strVal val="ppt_y"/>
                                          </p:val>
                                        </p:tav>
                                        <p:tav tm="100000">
                                          <p:val>
                                            <p:strVal val="ppt_y"/>
                                          </p:val>
                                        </p:tav>
                                      </p:tavLst>
                                    </p:anim>
                                    <p:animEffect transition="out" filter="fade">
                                      <p:cBhvr>
                                        <p:cTn id="3386" dur="1000"/>
                                        <p:tgtEl>
                                          <p:spTgt spid="20996"/>
                                        </p:tgtEl>
                                      </p:cBhvr>
                                    </p:animEffect>
                                    <p:set>
                                      <p:cBhvr>
                                        <p:cTn id="3387" dur="1" fill="hold">
                                          <p:stCondLst>
                                            <p:cond delay="999"/>
                                          </p:stCondLst>
                                        </p:cTn>
                                        <p:tgtEl>
                                          <p:spTgt spid="20996"/>
                                        </p:tgtEl>
                                        <p:attrNameLst>
                                          <p:attrName>style.visibility</p:attrName>
                                        </p:attrNameLst>
                                      </p:cBhvr>
                                      <p:to>
                                        <p:strVal val="hidden"/>
                                      </p:to>
                                    </p:set>
                                  </p:childTnLst>
                                </p:cTn>
                              </p:par>
                            </p:childTnLst>
                          </p:cTn>
                        </p:par>
                      </p:childTnLst>
                    </p:cTn>
                  </p:par>
                </p:childTnLst>
              </p:cTn>
              <p:nextCondLst>
                <p:cond evt="onClick" delay="0">
                  <p:tgtEl>
                    <p:spTgt spid="20542"/>
                  </p:tgtEl>
                </p:cond>
              </p:nextCondLst>
            </p:seq>
            <p:seq concurrent="1" nextAc="seek">
              <p:cTn id="3388" restart="whenNotActive" fill="hold" evtFilter="cancelBubble" nodeType="interactiveSeq">
                <p:stCondLst>
                  <p:cond evt="onClick" delay="0">
                    <p:tgtEl>
                      <p:spTgt spid="20541"/>
                    </p:tgtEl>
                  </p:cond>
                </p:stCondLst>
                <p:endSync evt="end" delay="0">
                  <p:rtn val="all"/>
                </p:endSync>
                <p:childTnLst>
                  <p:par>
                    <p:cTn id="3389" fill="hold">
                      <p:stCondLst>
                        <p:cond delay="0"/>
                      </p:stCondLst>
                      <p:childTnLst>
                        <p:par>
                          <p:cTn id="3390" fill="hold">
                            <p:stCondLst>
                              <p:cond delay="0"/>
                            </p:stCondLst>
                            <p:childTnLst>
                              <p:par>
                                <p:cTn id="3391" presetID="54" presetClass="entr" presetSubtype="0" accel="100000" fill="hold" grpId="0" nodeType="clickEffect">
                                  <p:stCondLst>
                                    <p:cond delay="0"/>
                                  </p:stCondLst>
                                  <p:childTnLst>
                                    <p:set>
                                      <p:cBhvr>
                                        <p:cTn id="3392" dur="1" fill="hold">
                                          <p:stCondLst>
                                            <p:cond delay="0"/>
                                          </p:stCondLst>
                                        </p:cTn>
                                        <p:tgtEl>
                                          <p:spTgt spid="21010"/>
                                        </p:tgtEl>
                                        <p:attrNameLst>
                                          <p:attrName>style.visibility</p:attrName>
                                        </p:attrNameLst>
                                      </p:cBhvr>
                                      <p:to>
                                        <p:strVal val="visible"/>
                                      </p:to>
                                    </p:set>
                                    <p:anim calcmode="lin" valueType="num">
                                      <p:cBhvr>
                                        <p:cTn id="3393" dur="1000" fill="hold"/>
                                        <p:tgtEl>
                                          <p:spTgt spid="21010"/>
                                        </p:tgtEl>
                                        <p:attrNameLst>
                                          <p:attrName>ppt_w</p:attrName>
                                        </p:attrNameLst>
                                      </p:cBhvr>
                                      <p:tavLst>
                                        <p:tav tm="0">
                                          <p:val>
                                            <p:strVal val="#ppt_w*0.05"/>
                                          </p:val>
                                        </p:tav>
                                        <p:tav tm="100000">
                                          <p:val>
                                            <p:strVal val="#ppt_w"/>
                                          </p:val>
                                        </p:tav>
                                      </p:tavLst>
                                    </p:anim>
                                    <p:anim calcmode="lin" valueType="num">
                                      <p:cBhvr>
                                        <p:cTn id="3394" dur="1000" fill="hold"/>
                                        <p:tgtEl>
                                          <p:spTgt spid="21010"/>
                                        </p:tgtEl>
                                        <p:attrNameLst>
                                          <p:attrName>ppt_h</p:attrName>
                                        </p:attrNameLst>
                                      </p:cBhvr>
                                      <p:tavLst>
                                        <p:tav tm="0">
                                          <p:val>
                                            <p:strVal val="#ppt_h"/>
                                          </p:val>
                                        </p:tav>
                                        <p:tav tm="100000">
                                          <p:val>
                                            <p:strVal val="#ppt_h"/>
                                          </p:val>
                                        </p:tav>
                                      </p:tavLst>
                                    </p:anim>
                                    <p:anim calcmode="lin" valueType="num">
                                      <p:cBhvr>
                                        <p:cTn id="3395" dur="1000" fill="hold"/>
                                        <p:tgtEl>
                                          <p:spTgt spid="21010"/>
                                        </p:tgtEl>
                                        <p:attrNameLst>
                                          <p:attrName>ppt_x</p:attrName>
                                        </p:attrNameLst>
                                      </p:cBhvr>
                                      <p:tavLst>
                                        <p:tav tm="0">
                                          <p:val>
                                            <p:strVal val="#ppt_x-.2"/>
                                          </p:val>
                                        </p:tav>
                                        <p:tav tm="100000">
                                          <p:val>
                                            <p:strVal val="#ppt_x"/>
                                          </p:val>
                                        </p:tav>
                                      </p:tavLst>
                                    </p:anim>
                                    <p:anim calcmode="lin" valueType="num">
                                      <p:cBhvr>
                                        <p:cTn id="3396" dur="1000" fill="hold"/>
                                        <p:tgtEl>
                                          <p:spTgt spid="21010"/>
                                        </p:tgtEl>
                                        <p:attrNameLst>
                                          <p:attrName>ppt_y</p:attrName>
                                        </p:attrNameLst>
                                      </p:cBhvr>
                                      <p:tavLst>
                                        <p:tav tm="0">
                                          <p:val>
                                            <p:strVal val="#ppt_y"/>
                                          </p:val>
                                        </p:tav>
                                        <p:tav tm="100000">
                                          <p:val>
                                            <p:strVal val="#ppt_y"/>
                                          </p:val>
                                        </p:tav>
                                      </p:tavLst>
                                    </p:anim>
                                    <p:animEffect transition="in" filter="fade">
                                      <p:cBhvr>
                                        <p:cTn id="3397" dur="1000"/>
                                        <p:tgtEl>
                                          <p:spTgt spid="21010"/>
                                        </p:tgtEl>
                                      </p:cBhvr>
                                    </p:animEffect>
                                  </p:childTnLst>
                                </p:cTn>
                              </p:par>
                              <p:par>
                                <p:cTn id="3398" presetID="0" presetClass="path" presetSubtype="0" accel="50000" decel="50000" fill="hold" grpId="2" nodeType="withEffect">
                                  <p:stCondLst>
                                    <p:cond delay="0"/>
                                  </p:stCondLst>
                                  <p:childTnLst>
                                    <p:animMotion origin="layout" path="M -1.94444E-6 -2.59259E-6 L -0.77621 -1.12801 " pathEditMode="relative" rAng="0" ptsTypes="AA">
                                      <p:cBhvr>
                                        <p:cTn id="3399" dur="100" fill="hold"/>
                                        <p:tgtEl>
                                          <p:spTgt spid="21010"/>
                                        </p:tgtEl>
                                        <p:attrNameLst>
                                          <p:attrName>ppt_x</p:attrName>
                                          <p:attrName>ppt_y</p:attrName>
                                        </p:attrNameLst>
                                      </p:cBhvr>
                                      <p:rCtr x="-388" y="-564"/>
                                    </p:animMotion>
                                  </p:childTnLst>
                                </p:cTn>
                              </p:par>
                            </p:childTnLst>
                          </p:cTn>
                        </p:par>
                        <p:par>
                          <p:cTn id="3400" fill="hold">
                            <p:stCondLst>
                              <p:cond delay="1000"/>
                            </p:stCondLst>
                            <p:childTnLst>
                              <p:par>
                                <p:cTn id="3401" presetID="54" presetClass="exit" presetSubtype="0" decel="100000" fill="hold" grpId="1" nodeType="afterEffect">
                                  <p:stCondLst>
                                    <p:cond delay="4000"/>
                                  </p:stCondLst>
                                  <p:childTnLst>
                                    <p:anim calcmode="lin" valueType="num">
                                      <p:cBhvr>
                                        <p:cTn id="3402" dur="1000"/>
                                        <p:tgtEl>
                                          <p:spTgt spid="21010"/>
                                        </p:tgtEl>
                                        <p:attrNameLst>
                                          <p:attrName>ppt_w</p:attrName>
                                        </p:attrNameLst>
                                      </p:cBhvr>
                                      <p:tavLst>
                                        <p:tav tm="0">
                                          <p:val>
                                            <p:strVal val="ppt_w"/>
                                          </p:val>
                                        </p:tav>
                                        <p:tav tm="100000">
                                          <p:val>
                                            <p:strVal val="ppt_w*0.05"/>
                                          </p:val>
                                        </p:tav>
                                      </p:tavLst>
                                    </p:anim>
                                    <p:anim calcmode="lin" valueType="num">
                                      <p:cBhvr>
                                        <p:cTn id="3403" dur="1000"/>
                                        <p:tgtEl>
                                          <p:spTgt spid="21010"/>
                                        </p:tgtEl>
                                        <p:attrNameLst>
                                          <p:attrName>ppt_h</p:attrName>
                                        </p:attrNameLst>
                                      </p:cBhvr>
                                      <p:tavLst>
                                        <p:tav tm="0">
                                          <p:val>
                                            <p:strVal val="ppt_h"/>
                                          </p:val>
                                        </p:tav>
                                        <p:tav tm="100000">
                                          <p:val>
                                            <p:strVal val="ppt_h"/>
                                          </p:val>
                                        </p:tav>
                                      </p:tavLst>
                                    </p:anim>
                                    <p:anim calcmode="lin" valueType="num">
                                      <p:cBhvr>
                                        <p:cTn id="3404" dur="1000"/>
                                        <p:tgtEl>
                                          <p:spTgt spid="21010"/>
                                        </p:tgtEl>
                                        <p:attrNameLst>
                                          <p:attrName>ppt_x</p:attrName>
                                        </p:attrNameLst>
                                      </p:cBhvr>
                                      <p:tavLst>
                                        <p:tav tm="0">
                                          <p:val>
                                            <p:strVal val="ppt_x"/>
                                          </p:val>
                                        </p:tav>
                                        <p:tav tm="100000">
                                          <p:val>
                                            <p:strVal val="ppt_x-.2"/>
                                          </p:val>
                                        </p:tav>
                                      </p:tavLst>
                                    </p:anim>
                                    <p:anim calcmode="lin" valueType="num">
                                      <p:cBhvr>
                                        <p:cTn id="3405" dur="1000"/>
                                        <p:tgtEl>
                                          <p:spTgt spid="21010"/>
                                        </p:tgtEl>
                                        <p:attrNameLst>
                                          <p:attrName>ppt_y</p:attrName>
                                        </p:attrNameLst>
                                      </p:cBhvr>
                                      <p:tavLst>
                                        <p:tav tm="0">
                                          <p:val>
                                            <p:strVal val="ppt_y"/>
                                          </p:val>
                                        </p:tav>
                                        <p:tav tm="100000">
                                          <p:val>
                                            <p:strVal val="ppt_y"/>
                                          </p:val>
                                        </p:tav>
                                      </p:tavLst>
                                    </p:anim>
                                    <p:animEffect transition="out" filter="fade">
                                      <p:cBhvr>
                                        <p:cTn id="3406" dur="1000"/>
                                        <p:tgtEl>
                                          <p:spTgt spid="21010"/>
                                        </p:tgtEl>
                                      </p:cBhvr>
                                    </p:animEffect>
                                    <p:set>
                                      <p:cBhvr>
                                        <p:cTn id="3407" dur="1" fill="hold">
                                          <p:stCondLst>
                                            <p:cond delay="999"/>
                                          </p:stCondLst>
                                        </p:cTn>
                                        <p:tgtEl>
                                          <p:spTgt spid="21010"/>
                                        </p:tgtEl>
                                        <p:attrNameLst>
                                          <p:attrName>style.visibility</p:attrName>
                                        </p:attrNameLst>
                                      </p:cBhvr>
                                      <p:to>
                                        <p:strVal val="hidden"/>
                                      </p:to>
                                    </p:set>
                                  </p:childTnLst>
                                </p:cTn>
                              </p:par>
                            </p:childTnLst>
                          </p:cTn>
                        </p:par>
                      </p:childTnLst>
                    </p:cTn>
                  </p:par>
                </p:childTnLst>
              </p:cTn>
              <p:nextCondLst>
                <p:cond evt="onClick" delay="0">
                  <p:tgtEl>
                    <p:spTgt spid="20541"/>
                  </p:tgtEl>
                </p:cond>
              </p:nextCondLst>
            </p:seq>
            <p:seq concurrent="1" nextAc="seek">
              <p:cTn id="3408" restart="whenNotActive" fill="hold" evtFilter="cancelBubble" nodeType="interactiveSeq">
                <p:stCondLst>
                  <p:cond evt="onClick" delay="0">
                    <p:tgtEl>
                      <p:spTgt spid="20547"/>
                    </p:tgtEl>
                  </p:cond>
                </p:stCondLst>
                <p:endSync evt="end" delay="0">
                  <p:rtn val="all"/>
                </p:endSync>
                <p:childTnLst>
                  <p:par>
                    <p:cTn id="3409" fill="hold">
                      <p:stCondLst>
                        <p:cond delay="0"/>
                      </p:stCondLst>
                      <p:childTnLst>
                        <p:par>
                          <p:cTn id="3410" fill="hold">
                            <p:stCondLst>
                              <p:cond delay="0"/>
                            </p:stCondLst>
                            <p:childTnLst>
                              <p:par>
                                <p:cTn id="3411" presetID="54" presetClass="entr" presetSubtype="0" accel="100000" fill="hold" grpId="0" nodeType="clickEffect">
                                  <p:stCondLst>
                                    <p:cond delay="0"/>
                                  </p:stCondLst>
                                  <p:childTnLst>
                                    <p:set>
                                      <p:cBhvr>
                                        <p:cTn id="3412" dur="1" fill="hold">
                                          <p:stCondLst>
                                            <p:cond delay="0"/>
                                          </p:stCondLst>
                                        </p:cTn>
                                        <p:tgtEl>
                                          <p:spTgt spid="21002"/>
                                        </p:tgtEl>
                                        <p:attrNameLst>
                                          <p:attrName>style.visibility</p:attrName>
                                        </p:attrNameLst>
                                      </p:cBhvr>
                                      <p:to>
                                        <p:strVal val="visible"/>
                                      </p:to>
                                    </p:set>
                                    <p:anim calcmode="lin" valueType="num">
                                      <p:cBhvr>
                                        <p:cTn id="3413" dur="1000" fill="hold"/>
                                        <p:tgtEl>
                                          <p:spTgt spid="21002"/>
                                        </p:tgtEl>
                                        <p:attrNameLst>
                                          <p:attrName>ppt_w</p:attrName>
                                        </p:attrNameLst>
                                      </p:cBhvr>
                                      <p:tavLst>
                                        <p:tav tm="0">
                                          <p:val>
                                            <p:strVal val="#ppt_w*0.05"/>
                                          </p:val>
                                        </p:tav>
                                        <p:tav tm="100000">
                                          <p:val>
                                            <p:strVal val="#ppt_w"/>
                                          </p:val>
                                        </p:tav>
                                      </p:tavLst>
                                    </p:anim>
                                    <p:anim calcmode="lin" valueType="num">
                                      <p:cBhvr>
                                        <p:cTn id="3414" dur="1000" fill="hold"/>
                                        <p:tgtEl>
                                          <p:spTgt spid="21002"/>
                                        </p:tgtEl>
                                        <p:attrNameLst>
                                          <p:attrName>ppt_h</p:attrName>
                                        </p:attrNameLst>
                                      </p:cBhvr>
                                      <p:tavLst>
                                        <p:tav tm="0">
                                          <p:val>
                                            <p:strVal val="#ppt_h"/>
                                          </p:val>
                                        </p:tav>
                                        <p:tav tm="100000">
                                          <p:val>
                                            <p:strVal val="#ppt_h"/>
                                          </p:val>
                                        </p:tav>
                                      </p:tavLst>
                                    </p:anim>
                                    <p:anim calcmode="lin" valueType="num">
                                      <p:cBhvr>
                                        <p:cTn id="3415" dur="1000" fill="hold"/>
                                        <p:tgtEl>
                                          <p:spTgt spid="21002"/>
                                        </p:tgtEl>
                                        <p:attrNameLst>
                                          <p:attrName>ppt_x</p:attrName>
                                        </p:attrNameLst>
                                      </p:cBhvr>
                                      <p:tavLst>
                                        <p:tav tm="0">
                                          <p:val>
                                            <p:strVal val="#ppt_x-.2"/>
                                          </p:val>
                                        </p:tav>
                                        <p:tav tm="100000">
                                          <p:val>
                                            <p:strVal val="#ppt_x"/>
                                          </p:val>
                                        </p:tav>
                                      </p:tavLst>
                                    </p:anim>
                                    <p:anim calcmode="lin" valueType="num">
                                      <p:cBhvr>
                                        <p:cTn id="3416" dur="1000" fill="hold"/>
                                        <p:tgtEl>
                                          <p:spTgt spid="21002"/>
                                        </p:tgtEl>
                                        <p:attrNameLst>
                                          <p:attrName>ppt_y</p:attrName>
                                        </p:attrNameLst>
                                      </p:cBhvr>
                                      <p:tavLst>
                                        <p:tav tm="0">
                                          <p:val>
                                            <p:strVal val="#ppt_y"/>
                                          </p:val>
                                        </p:tav>
                                        <p:tav tm="100000">
                                          <p:val>
                                            <p:strVal val="#ppt_y"/>
                                          </p:val>
                                        </p:tav>
                                      </p:tavLst>
                                    </p:anim>
                                    <p:animEffect transition="in" filter="fade">
                                      <p:cBhvr>
                                        <p:cTn id="3417" dur="1000"/>
                                        <p:tgtEl>
                                          <p:spTgt spid="21002"/>
                                        </p:tgtEl>
                                      </p:cBhvr>
                                    </p:animEffect>
                                  </p:childTnLst>
                                </p:cTn>
                              </p:par>
                              <p:par>
                                <p:cTn id="3418" presetID="0" presetClass="path" presetSubtype="0" accel="50000" decel="50000" fill="hold" grpId="2" nodeType="withEffect">
                                  <p:stCondLst>
                                    <p:cond delay="0"/>
                                  </p:stCondLst>
                                  <p:childTnLst>
                                    <p:animMotion origin="layout" path="M 8.33333E-7 -4.44444E-6 L 0.25469 -0.72708 " pathEditMode="relative" rAng="0" ptsTypes="AA">
                                      <p:cBhvr>
                                        <p:cTn id="3419" dur="100" fill="hold"/>
                                        <p:tgtEl>
                                          <p:spTgt spid="21002"/>
                                        </p:tgtEl>
                                        <p:attrNameLst>
                                          <p:attrName>ppt_x</p:attrName>
                                          <p:attrName>ppt_y</p:attrName>
                                        </p:attrNameLst>
                                      </p:cBhvr>
                                      <p:rCtr x="127" y="-364"/>
                                    </p:animMotion>
                                  </p:childTnLst>
                                </p:cTn>
                              </p:par>
                            </p:childTnLst>
                          </p:cTn>
                        </p:par>
                        <p:par>
                          <p:cTn id="3420" fill="hold">
                            <p:stCondLst>
                              <p:cond delay="1000"/>
                            </p:stCondLst>
                            <p:childTnLst>
                              <p:par>
                                <p:cTn id="3421" presetID="54" presetClass="exit" presetSubtype="0" decel="100000" fill="hold" grpId="1" nodeType="afterEffect">
                                  <p:stCondLst>
                                    <p:cond delay="4000"/>
                                  </p:stCondLst>
                                  <p:childTnLst>
                                    <p:anim calcmode="lin" valueType="num">
                                      <p:cBhvr>
                                        <p:cTn id="3422" dur="1000"/>
                                        <p:tgtEl>
                                          <p:spTgt spid="21002"/>
                                        </p:tgtEl>
                                        <p:attrNameLst>
                                          <p:attrName>ppt_w</p:attrName>
                                        </p:attrNameLst>
                                      </p:cBhvr>
                                      <p:tavLst>
                                        <p:tav tm="0">
                                          <p:val>
                                            <p:strVal val="ppt_w"/>
                                          </p:val>
                                        </p:tav>
                                        <p:tav tm="100000">
                                          <p:val>
                                            <p:strVal val="ppt_w*0.05"/>
                                          </p:val>
                                        </p:tav>
                                      </p:tavLst>
                                    </p:anim>
                                    <p:anim calcmode="lin" valueType="num">
                                      <p:cBhvr>
                                        <p:cTn id="3423" dur="1000"/>
                                        <p:tgtEl>
                                          <p:spTgt spid="21002"/>
                                        </p:tgtEl>
                                        <p:attrNameLst>
                                          <p:attrName>ppt_h</p:attrName>
                                        </p:attrNameLst>
                                      </p:cBhvr>
                                      <p:tavLst>
                                        <p:tav tm="0">
                                          <p:val>
                                            <p:strVal val="ppt_h"/>
                                          </p:val>
                                        </p:tav>
                                        <p:tav tm="100000">
                                          <p:val>
                                            <p:strVal val="ppt_h"/>
                                          </p:val>
                                        </p:tav>
                                      </p:tavLst>
                                    </p:anim>
                                    <p:anim calcmode="lin" valueType="num">
                                      <p:cBhvr>
                                        <p:cTn id="3424" dur="1000"/>
                                        <p:tgtEl>
                                          <p:spTgt spid="21002"/>
                                        </p:tgtEl>
                                        <p:attrNameLst>
                                          <p:attrName>ppt_x</p:attrName>
                                        </p:attrNameLst>
                                      </p:cBhvr>
                                      <p:tavLst>
                                        <p:tav tm="0">
                                          <p:val>
                                            <p:strVal val="ppt_x"/>
                                          </p:val>
                                        </p:tav>
                                        <p:tav tm="100000">
                                          <p:val>
                                            <p:strVal val="ppt_x-.2"/>
                                          </p:val>
                                        </p:tav>
                                      </p:tavLst>
                                    </p:anim>
                                    <p:anim calcmode="lin" valueType="num">
                                      <p:cBhvr>
                                        <p:cTn id="3425" dur="1000"/>
                                        <p:tgtEl>
                                          <p:spTgt spid="21002"/>
                                        </p:tgtEl>
                                        <p:attrNameLst>
                                          <p:attrName>ppt_y</p:attrName>
                                        </p:attrNameLst>
                                      </p:cBhvr>
                                      <p:tavLst>
                                        <p:tav tm="0">
                                          <p:val>
                                            <p:strVal val="ppt_y"/>
                                          </p:val>
                                        </p:tav>
                                        <p:tav tm="100000">
                                          <p:val>
                                            <p:strVal val="ppt_y"/>
                                          </p:val>
                                        </p:tav>
                                      </p:tavLst>
                                    </p:anim>
                                    <p:animEffect transition="out" filter="fade">
                                      <p:cBhvr>
                                        <p:cTn id="3426" dur="1000"/>
                                        <p:tgtEl>
                                          <p:spTgt spid="21002"/>
                                        </p:tgtEl>
                                      </p:cBhvr>
                                    </p:animEffect>
                                    <p:set>
                                      <p:cBhvr>
                                        <p:cTn id="3427" dur="1" fill="hold">
                                          <p:stCondLst>
                                            <p:cond delay="999"/>
                                          </p:stCondLst>
                                        </p:cTn>
                                        <p:tgtEl>
                                          <p:spTgt spid="21002"/>
                                        </p:tgtEl>
                                        <p:attrNameLst>
                                          <p:attrName>style.visibility</p:attrName>
                                        </p:attrNameLst>
                                      </p:cBhvr>
                                      <p:to>
                                        <p:strVal val="hidden"/>
                                      </p:to>
                                    </p:set>
                                  </p:childTnLst>
                                </p:cTn>
                              </p:par>
                            </p:childTnLst>
                          </p:cTn>
                        </p:par>
                      </p:childTnLst>
                    </p:cTn>
                  </p:par>
                </p:childTnLst>
              </p:cTn>
              <p:nextCondLst>
                <p:cond evt="onClick" delay="0">
                  <p:tgtEl>
                    <p:spTgt spid="20547"/>
                  </p:tgtEl>
                </p:cond>
              </p:nextCondLst>
            </p:seq>
            <p:seq concurrent="1" nextAc="seek">
              <p:cTn id="3428" restart="whenNotActive" fill="hold" evtFilter="cancelBubble" nodeType="interactiveSeq">
                <p:stCondLst>
                  <p:cond evt="onClick" delay="0">
                    <p:tgtEl>
                      <p:spTgt spid="20640"/>
                    </p:tgtEl>
                  </p:cond>
                </p:stCondLst>
                <p:endSync evt="end" delay="0">
                  <p:rtn val="all"/>
                </p:endSync>
                <p:childTnLst>
                  <p:par>
                    <p:cTn id="3429" fill="hold">
                      <p:stCondLst>
                        <p:cond delay="0"/>
                      </p:stCondLst>
                      <p:childTnLst>
                        <p:par>
                          <p:cTn id="3430" fill="hold">
                            <p:stCondLst>
                              <p:cond delay="0"/>
                            </p:stCondLst>
                            <p:childTnLst>
                              <p:par>
                                <p:cTn id="3431" presetID="54" presetClass="entr" presetSubtype="0" accel="100000" fill="hold" grpId="0" nodeType="clickEffect">
                                  <p:stCondLst>
                                    <p:cond delay="0"/>
                                  </p:stCondLst>
                                  <p:childTnLst>
                                    <p:set>
                                      <p:cBhvr>
                                        <p:cTn id="3432" dur="1" fill="hold">
                                          <p:stCondLst>
                                            <p:cond delay="0"/>
                                          </p:stCondLst>
                                        </p:cTn>
                                        <p:tgtEl>
                                          <p:spTgt spid="21000"/>
                                        </p:tgtEl>
                                        <p:attrNameLst>
                                          <p:attrName>style.visibility</p:attrName>
                                        </p:attrNameLst>
                                      </p:cBhvr>
                                      <p:to>
                                        <p:strVal val="visible"/>
                                      </p:to>
                                    </p:set>
                                    <p:anim calcmode="lin" valueType="num">
                                      <p:cBhvr>
                                        <p:cTn id="3433" dur="1000" fill="hold"/>
                                        <p:tgtEl>
                                          <p:spTgt spid="21000"/>
                                        </p:tgtEl>
                                        <p:attrNameLst>
                                          <p:attrName>ppt_w</p:attrName>
                                        </p:attrNameLst>
                                      </p:cBhvr>
                                      <p:tavLst>
                                        <p:tav tm="0">
                                          <p:val>
                                            <p:strVal val="#ppt_w*0.05"/>
                                          </p:val>
                                        </p:tav>
                                        <p:tav tm="100000">
                                          <p:val>
                                            <p:strVal val="#ppt_w"/>
                                          </p:val>
                                        </p:tav>
                                      </p:tavLst>
                                    </p:anim>
                                    <p:anim calcmode="lin" valueType="num">
                                      <p:cBhvr>
                                        <p:cTn id="3434" dur="1000" fill="hold"/>
                                        <p:tgtEl>
                                          <p:spTgt spid="21000"/>
                                        </p:tgtEl>
                                        <p:attrNameLst>
                                          <p:attrName>ppt_h</p:attrName>
                                        </p:attrNameLst>
                                      </p:cBhvr>
                                      <p:tavLst>
                                        <p:tav tm="0">
                                          <p:val>
                                            <p:strVal val="#ppt_h"/>
                                          </p:val>
                                        </p:tav>
                                        <p:tav tm="100000">
                                          <p:val>
                                            <p:strVal val="#ppt_h"/>
                                          </p:val>
                                        </p:tav>
                                      </p:tavLst>
                                    </p:anim>
                                    <p:anim calcmode="lin" valueType="num">
                                      <p:cBhvr>
                                        <p:cTn id="3435" dur="1000" fill="hold"/>
                                        <p:tgtEl>
                                          <p:spTgt spid="21000"/>
                                        </p:tgtEl>
                                        <p:attrNameLst>
                                          <p:attrName>ppt_x</p:attrName>
                                        </p:attrNameLst>
                                      </p:cBhvr>
                                      <p:tavLst>
                                        <p:tav tm="0">
                                          <p:val>
                                            <p:strVal val="#ppt_x-.2"/>
                                          </p:val>
                                        </p:tav>
                                        <p:tav tm="100000">
                                          <p:val>
                                            <p:strVal val="#ppt_x"/>
                                          </p:val>
                                        </p:tav>
                                      </p:tavLst>
                                    </p:anim>
                                    <p:anim calcmode="lin" valueType="num">
                                      <p:cBhvr>
                                        <p:cTn id="3436" dur="1000" fill="hold"/>
                                        <p:tgtEl>
                                          <p:spTgt spid="21000"/>
                                        </p:tgtEl>
                                        <p:attrNameLst>
                                          <p:attrName>ppt_y</p:attrName>
                                        </p:attrNameLst>
                                      </p:cBhvr>
                                      <p:tavLst>
                                        <p:tav tm="0">
                                          <p:val>
                                            <p:strVal val="#ppt_y"/>
                                          </p:val>
                                        </p:tav>
                                        <p:tav tm="100000">
                                          <p:val>
                                            <p:strVal val="#ppt_y"/>
                                          </p:val>
                                        </p:tav>
                                      </p:tavLst>
                                    </p:anim>
                                    <p:animEffect transition="in" filter="fade">
                                      <p:cBhvr>
                                        <p:cTn id="3437" dur="1000"/>
                                        <p:tgtEl>
                                          <p:spTgt spid="21000"/>
                                        </p:tgtEl>
                                      </p:cBhvr>
                                    </p:animEffect>
                                  </p:childTnLst>
                                </p:cTn>
                              </p:par>
                              <p:par>
                                <p:cTn id="3438" presetID="0" presetClass="path" presetSubtype="0" accel="50000" decel="50000" fill="hold" grpId="2" nodeType="withEffect">
                                  <p:stCondLst>
                                    <p:cond delay="0"/>
                                  </p:stCondLst>
                                  <p:childTnLst>
                                    <p:animMotion origin="layout" path="M -3.33333E-6 -4.07407E-6 L -0.0875 -0.97199 " pathEditMode="relative" rAng="0" ptsTypes="AA">
                                      <p:cBhvr>
                                        <p:cTn id="3439" dur="100" fill="hold"/>
                                        <p:tgtEl>
                                          <p:spTgt spid="21000"/>
                                        </p:tgtEl>
                                        <p:attrNameLst>
                                          <p:attrName>ppt_x</p:attrName>
                                          <p:attrName>ppt_y</p:attrName>
                                        </p:attrNameLst>
                                      </p:cBhvr>
                                      <p:rCtr x="-44" y="-486"/>
                                    </p:animMotion>
                                  </p:childTnLst>
                                </p:cTn>
                              </p:par>
                            </p:childTnLst>
                          </p:cTn>
                        </p:par>
                        <p:par>
                          <p:cTn id="3440" fill="hold">
                            <p:stCondLst>
                              <p:cond delay="1000"/>
                            </p:stCondLst>
                            <p:childTnLst>
                              <p:par>
                                <p:cTn id="3441" presetID="54" presetClass="exit" presetSubtype="0" decel="100000" fill="hold" grpId="1" nodeType="afterEffect">
                                  <p:stCondLst>
                                    <p:cond delay="4000"/>
                                  </p:stCondLst>
                                  <p:childTnLst>
                                    <p:anim calcmode="lin" valueType="num">
                                      <p:cBhvr>
                                        <p:cTn id="3442" dur="1000"/>
                                        <p:tgtEl>
                                          <p:spTgt spid="21000"/>
                                        </p:tgtEl>
                                        <p:attrNameLst>
                                          <p:attrName>ppt_w</p:attrName>
                                        </p:attrNameLst>
                                      </p:cBhvr>
                                      <p:tavLst>
                                        <p:tav tm="0">
                                          <p:val>
                                            <p:strVal val="ppt_w"/>
                                          </p:val>
                                        </p:tav>
                                        <p:tav tm="100000">
                                          <p:val>
                                            <p:strVal val="ppt_w*0.05"/>
                                          </p:val>
                                        </p:tav>
                                      </p:tavLst>
                                    </p:anim>
                                    <p:anim calcmode="lin" valueType="num">
                                      <p:cBhvr>
                                        <p:cTn id="3443" dur="1000"/>
                                        <p:tgtEl>
                                          <p:spTgt spid="21000"/>
                                        </p:tgtEl>
                                        <p:attrNameLst>
                                          <p:attrName>ppt_h</p:attrName>
                                        </p:attrNameLst>
                                      </p:cBhvr>
                                      <p:tavLst>
                                        <p:tav tm="0">
                                          <p:val>
                                            <p:strVal val="ppt_h"/>
                                          </p:val>
                                        </p:tav>
                                        <p:tav tm="100000">
                                          <p:val>
                                            <p:strVal val="ppt_h"/>
                                          </p:val>
                                        </p:tav>
                                      </p:tavLst>
                                    </p:anim>
                                    <p:anim calcmode="lin" valueType="num">
                                      <p:cBhvr>
                                        <p:cTn id="3444" dur="1000"/>
                                        <p:tgtEl>
                                          <p:spTgt spid="21000"/>
                                        </p:tgtEl>
                                        <p:attrNameLst>
                                          <p:attrName>ppt_x</p:attrName>
                                        </p:attrNameLst>
                                      </p:cBhvr>
                                      <p:tavLst>
                                        <p:tav tm="0">
                                          <p:val>
                                            <p:strVal val="ppt_x"/>
                                          </p:val>
                                        </p:tav>
                                        <p:tav tm="100000">
                                          <p:val>
                                            <p:strVal val="ppt_x-.2"/>
                                          </p:val>
                                        </p:tav>
                                      </p:tavLst>
                                    </p:anim>
                                    <p:anim calcmode="lin" valueType="num">
                                      <p:cBhvr>
                                        <p:cTn id="3445" dur="1000"/>
                                        <p:tgtEl>
                                          <p:spTgt spid="21000"/>
                                        </p:tgtEl>
                                        <p:attrNameLst>
                                          <p:attrName>ppt_y</p:attrName>
                                        </p:attrNameLst>
                                      </p:cBhvr>
                                      <p:tavLst>
                                        <p:tav tm="0">
                                          <p:val>
                                            <p:strVal val="ppt_y"/>
                                          </p:val>
                                        </p:tav>
                                        <p:tav tm="100000">
                                          <p:val>
                                            <p:strVal val="ppt_y"/>
                                          </p:val>
                                        </p:tav>
                                      </p:tavLst>
                                    </p:anim>
                                    <p:animEffect transition="out" filter="fade">
                                      <p:cBhvr>
                                        <p:cTn id="3446" dur="1000"/>
                                        <p:tgtEl>
                                          <p:spTgt spid="21000"/>
                                        </p:tgtEl>
                                      </p:cBhvr>
                                    </p:animEffect>
                                    <p:set>
                                      <p:cBhvr>
                                        <p:cTn id="3447" dur="1" fill="hold">
                                          <p:stCondLst>
                                            <p:cond delay="999"/>
                                          </p:stCondLst>
                                        </p:cTn>
                                        <p:tgtEl>
                                          <p:spTgt spid="21000"/>
                                        </p:tgtEl>
                                        <p:attrNameLst>
                                          <p:attrName>style.visibility</p:attrName>
                                        </p:attrNameLst>
                                      </p:cBhvr>
                                      <p:to>
                                        <p:strVal val="hidden"/>
                                      </p:to>
                                    </p:set>
                                  </p:childTnLst>
                                </p:cTn>
                              </p:par>
                            </p:childTnLst>
                          </p:cTn>
                        </p:par>
                      </p:childTnLst>
                    </p:cTn>
                  </p:par>
                </p:childTnLst>
              </p:cTn>
              <p:nextCondLst>
                <p:cond evt="onClick" delay="0">
                  <p:tgtEl>
                    <p:spTgt spid="20640"/>
                  </p:tgtEl>
                </p:cond>
              </p:nextCondLst>
            </p:seq>
            <p:seq concurrent="1" nextAc="seek">
              <p:cTn id="3448" restart="whenNotActive" fill="hold" evtFilter="cancelBubble" nodeType="interactiveSeq">
                <p:stCondLst>
                  <p:cond evt="onClick" delay="0">
                    <p:tgtEl>
                      <p:spTgt spid="20548"/>
                    </p:tgtEl>
                  </p:cond>
                </p:stCondLst>
                <p:endSync evt="end" delay="0">
                  <p:rtn val="all"/>
                </p:endSync>
                <p:childTnLst>
                  <p:par>
                    <p:cTn id="3449" fill="hold">
                      <p:stCondLst>
                        <p:cond delay="0"/>
                      </p:stCondLst>
                      <p:childTnLst>
                        <p:par>
                          <p:cTn id="3450" fill="hold">
                            <p:stCondLst>
                              <p:cond delay="0"/>
                            </p:stCondLst>
                            <p:childTnLst>
                              <p:par>
                                <p:cTn id="3451" presetID="54" presetClass="entr" presetSubtype="0" accel="100000" fill="hold" grpId="0" nodeType="clickEffect">
                                  <p:stCondLst>
                                    <p:cond delay="0"/>
                                  </p:stCondLst>
                                  <p:childTnLst>
                                    <p:set>
                                      <p:cBhvr>
                                        <p:cTn id="3452" dur="1" fill="hold">
                                          <p:stCondLst>
                                            <p:cond delay="0"/>
                                          </p:stCondLst>
                                        </p:cTn>
                                        <p:tgtEl>
                                          <p:spTgt spid="21027"/>
                                        </p:tgtEl>
                                        <p:attrNameLst>
                                          <p:attrName>style.visibility</p:attrName>
                                        </p:attrNameLst>
                                      </p:cBhvr>
                                      <p:to>
                                        <p:strVal val="visible"/>
                                      </p:to>
                                    </p:set>
                                    <p:anim calcmode="lin" valueType="num">
                                      <p:cBhvr>
                                        <p:cTn id="3453" dur="1000" fill="hold"/>
                                        <p:tgtEl>
                                          <p:spTgt spid="21027"/>
                                        </p:tgtEl>
                                        <p:attrNameLst>
                                          <p:attrName>ppt_w</p:attrName>
                                        </p:attrNameLst>
                                      </p:cBhvr>
                                      <p:tavLst>
                                        <p:tav tm="0">
                                          <p:val>
                                            <p:strVal val="#ppt_w*0.05"/>
                                          </p:val>
                                        </p:tav>
                                        <p:tav tm="100000">
                                          <p:val>
                                            <p:strVal val="#ppt_w"/>
                                          </p:val>
                                        </p:tav>
                                      </p:tavLst>
                                    </p:anim>
                                    <p:anim calcmode="lin" valueType="num">
                                      <p:cBhvr>
                                        <p:cTn id="3454" dur="1000" fill="hold"/>
                                        <p:tgtEl>
                                          <p:spTgt spid="21027"/>
                                        </p:tgtEl>
                                        <p:attrNameLst>
                                          <p:attrName>ppt_h</p:attrName>
                                        </p:attrNameLst>
                                      </p:cBhvr>
                                      <p:tavLst>
                                        <p:tav tm="0">
                                          <p:val>
                                            <p:strVal val="#ppt_h"/>
                                          </p:val>
                                        </p:tav>
                                        <p:tav tm="100000">
                                          <p:val>
                                            <p:strVal val="#ppt_h"/>
                                          </p:val>
                                        </p:tav>
                                      </p:tavLst>
                                    </p:anim>
                                    <p:anim calcmode="lin" valueType="num">
                                      <p:cBhvr>
                                        <p:cTn id="3455" dur="1000" fill="hold"/>
                                        <p:tgtEl>
                                          <p:spTgt spid="21027"/>
                                        </p:tgtEl>
                                        <p:attrNameLst>
                                          <p:attrName>ppt_x</p:attrName>
                                        </p:attrNameLst>
                                      </p:cBhvr>
                                      <p:tavLst>
                                        <p:tav tm="0">
                                          <p:val>
                                            <p:strVal val="#ppt_x-.2"/>
                                          </p:val>
                                        </p:tav>
                                        <p:tav tm="100000">
                                          <p:val>
                                            <p:strVal val="#ppt_x"/>
                                          </p:val>
                                        </p:tav>
                                      </p:tavLst>
                                    </p:anim>
                                    <p:anim calcmode="lin" valueType="num">
                                      <p:cBhvr>
                                        <p:cTn id="3456" dur="1000" fill="hold"/>
                                        <p:tgtEl>
                                          <p:spTgt spid="21027"/>
                                        </p:tgtEl>
                                        <p:attrNameLst>
                                          <p:attrName>ppt_y</p:attrName>
                                        </p:attrNameLst>
                                      </p:cBhvr>
                                      <p:tavLst>
                                        <p:tav tm="0">
                                          <p:val>
                                            <p:strVal val="#ppt_y"/>
                                          </p:val>
                                        </p:tav>
                                        <p:tav tm="100000">
                                          <p:val>
                                            <p:strVal val="#ppt_y"/>
                                          </p:val>
                                        </p:tav>
                                      </p:tavLst>
                                    </p:anim>
                                    <p:animEffect transition="in" filter="fade">
                                      <p:cBhvr>
                                        <p:cTn id="3457" dur="1000"/>
                                        <p:tgtEl>
                                          <p:spTgt spid="21027"/>
                                        </p:tgtEl>
                                      </p:cBhvr>
                                    </p:animEffect>
                                  </p:childTnLst>
                                </p:cTn>
                              </p:par>
                              <p:par>
                                <p:cTn id="3458" presetID="0" presetClass="path" presetSubtype="0" accel="50000" decel="50000" fill="hold" grpId="2" nodeType="withEffect">
                                  <p:stCondLst>
                                    <p:cond delay="0"/>
                                  </p:stCondLst>
                                  <p:childTnLst>
                                    <p:animMotion origin="layout" path="M 0 -4.44444E-6 L -0.04583 -0.72708 " pathEditMode="relative" rAng="0" ptsTypes="AA">
                                      <p:cBhvr>
                                        <p:cTn id="3459" dur="100" fill="hold"/>
                                        <p:tgtEl>
                                          <p:spTgt spid="21027"/>
                                        </p:tgtEl>
                                        <p:attrNameLst>
                                          <p:attrName>ppt_x</p:attrName>
                                          <p:attrName>ppt_y</p:attrName>
                                        </p:attrNameLst>
                                      </p:cBhvr>
                                      <p:rCtr x="-23" y="-364"/>
                                    </p:animMotion>
                                  </p:childTnLst>
                                </p:cTn>
                              </p:par>
                            </p:childTnLst>
                          </p:cTn>
                        </p:par>
                        <p:par>
                          <p:cTn id="3460" fill="hold">
                            <p:stCondLst>
                              <p:cond delay="1000"/>
                            </p:stCondLst>
                            <p:childTnLst>
                              <p:par>
                                <p:cTn id="3461" presetID="54" presetClass="exit" presetSubtype="0" decel="100000" fill="hold" grpId="1" nodeType="afterEffect">
                                  <p:stCondLst>
                                    <p:cond delay="9000"/>
                                  </p:stCondLst>
                                  <p:childTnLst>
                                    <p:anim calcmode="lin" valueType="num">
                                      <p:cBhvr>
                                        <p:cTn id="3462" dur="1000"/>
                                        <p:tgtEl>
                                          <p:spTgt spid="21027"/>
                                        </p:tgtEl>
                                        <p:attrNameLst>
                                          <p:attrName>ppt_w</p:attrName>
                                        </p:attrNameLst>
                                      </p:cBhvr>
                                      <p:tavLst>
                                        <p:tav tm="0">
                                          <p:val>
                                            <p:strVal val="ppt_w"/>
                                          </p:val>
                                        </p:tav>
                                        <p:tav tm="100000">
                                          <p:val>
                                            <p:strVal val="ppt_w*0.05"/>
                                          </p:val>
                                        </p:tav>
                                      </p:tavLst>
                                    </p:anim>
                                    <p:anim calcmode="lin" valueType="num">
                                      <p:cBhvr>
                                        <p:cTn id="3463" dur="1000"/>
                                        <p:tgtEl>
                                          <p:spTgt spid="21027"/>
                                        </p:tgtEl>
                                        <p:attrNameLst>
                                          <p:attrName>ppt_h</p:attrName>
                                        </p:attrNameLst>
                                      </p:cBhvr>
                                      <p:tavLst>
                                        <p:tav tm="0">
                                          <p:val>
                                            <p:strVal val="ppt_h"/>
                                          </p:val>
                                        </p:tav>
                                        <p:tav tm="100000">
                                          <p:val>
                                            <p:strVal val="ppt_h"/>
                                          </p:val>
                                        </p:tav>
                                      </p:tavLst>
                                    </p:anim>
                                    <p:anim calcmode="lin" valueType="num">
                                      <p:cBhvr>
                                        <p:cTn id="3464" dur="1000"/>
                                        <p:tgtEl>
                                          <p:spTgt spid="21027"/>
                                        </p:tgtEl>
                                        <p:attrNameLst>
                                          <p:attrName>ppt_x</p:attrName>
                                        </p:attrNameLst>
                                      </p:cBhvr>
                                      <p:tavLst>
                                        <p:tav tm="0">
                                          <p:val>
                                            <p:strVal val="ppt_x"/>
                                          </p:val>
                                        </p:tav>
                                        <p:tav tm="100000">
                                          <p:val>
                                            <p:strVal val="ppt_x-.2"/>
                                          </p:val>
                                        </p:tav>
                                      </p:tavLst>
                                    </p:anim>
                                    <p:anim calcmode="lin" valueType="num">
                                      <p:cBhvr>
                                        <p:cTn id="3465" dur="1000"/>
                                        <p:tgtEl>
                                          <p:spTgt spid="21027"/>
                                        </p:tgtEl>
                                        <p:attrNameLst>
                                          <p:attrName>ppt_y</p:attrName>
                                        </p:attrNameLst>
                                      </p:cBhvr>
                                      <p:tavLst>
                                        <p:tav tm="0">
                                          <p:val>
                                            <p:strVal val="ppt_y"/>
                                          </p:val>
                                        </p:tav>
                                        <p:tav tm="100000">
                                          <p:val>
                                            <p:strVal val="ppt_y"/>
                                          </p:val>
                                        </p:tav>
                                      </p:tavLst>
                                    </p:anim>
                                    <p:animEffect transition="out" filter="fade">
                                      <p:cBhvr>
                                        <p:cTn id="3466" dur="1000"/>
                                        <p:tgtEl>
                                          <p:spTgt spid="21027"/>
                                        </p:tgtEl>
                                      </p:cBhvr>
                                    </p:animEffect>
                                    <p:set>
                                      <p:cBhvr>
                                        <p:cTn id="3467" dur="1" fill="hold">
                                          <p:stCondLst>
                                            <p:cond delay="999"/>
                                          </p:stCondLst>
                                        </p:cTn>
                                        <p:tgtEl>
                                          <p:spTgt spid="21027"/>
                                        </p:tgtEl>
                                        <p:attrNameLst>
                                          <p:attrName>style.visibility</p:attrName>
                                        </p:attrNameLst>
                                      </p:cBhvr>
                                      <p:to>
                                        <p:strVal val="hidden"/>
                                      </p:to>
                                    </p:set>
                                  </p:childTnLst>
                                </p:cTn>
                              </p:par>
                            </p:childTnLst>
                          </p:cTn>
                        </p:par>
                      </p:childTnLst>
                    </p:cTn>
                  </p:par>
                </p:childTnLst>
              </p:cTn>
              <p:nextCondLst>
                <p:cond evt="onClick" delay="0">
                  <p:tgtEl>
                    <p:spTgt spid="20548"/>
                  </p:tgtEl>
                </p:cond>
              </p:nextCondLst>
            </p:seq>
            <p:seq concurrent="1" nextAc="seek">
              <p:cTn id="3468" restart="whenNotActive" fill="hold" evtFilter="cancelBubble" nodeType="interactiveSeq">
                <p:stCondLst>
                  <p:cond evt="onClick" delay="0">
                    <p:tgtEl>
                      <p:spTgt spid="20642"/>
                    </p:tgtEl>
                  </p:cond>
                </p:stCondLst>
                <p:endSync evt="end" delay="0">
                  <p:rtn val="all"/>
                </p:endSync>
                <p:childTnLst>
                  <p:par>
                    <p:cTn id="3469" fill="hold">
                      <p:stCondLst>
                        <p:cond delay="0"/>
                      </p:stCondLst>
                      <p:childTnLst>
                        <p:par>
                          <p:cTn id="3470" fill="hold">
                            <p:stCondLst>
                              <p:cond delay="0"/>
                            </p:stCondLst>
                            <p:childTnLst>
                              <p:par>
                                <p:cTn id="3471" presetID="54" presetClass="entr" presetSubtype="0" accel="100000" fill="hold" grpId="0" nodeType="clickEffect">
                                  <p:stCondLst>
                                    <p:cond delay="0"/>
                                  </p:stCondLst>
                                  <p:childTnLst>
                                    <p:set>
                                      <p:cBhvr>
                                        <p:cTn id="3472" dur="1" fill="hold">
                                          <p:stCondLst>
                                            <p:cond delay="0"/>
                                          </p:stCondLst>
                                        </p:cTn>
                                        <p:tgtEl>
                                          <p:spTgt spid="20997"/>
                                        </p:tgtEl>
                                        <p:attrNameLst>
                                          <p:attrName>style.visibility</p:attrName>
                                        </p:attrNameLst>
                                      </p:cBhvr>
                                      <p:to>
                                        <p:strVal val="visible"/>
                                      </p:to>
                                    </p:set>
                                    <p:anim calcmode="lin" valueType="num">
                                      <p:cBhvr>
                                        <p:cTn id="3473" dur="1000" fill="hold"/>
                                        <p:tgtEl>
                                          <p:spTgt spid="20997"/>
                                        </p:tgtEl>
                                        <p:attrNameLst>
                                          <p:attrName>ppt_w</p:attrName>
                                        </p:attrNameLst>
                                      </p:cBhvr>
                                      <p:tavLst>
                                        <p:tav tm="0">
                                          <p:val>
                                            <p:strVal val="#ppt_w*0.05"/>
                                          </p:val>
                                        </p:tav>
                                        <p:tav tm="100000">
                                          <p:val>
                                            <p:strVal val="#ppt_w"/>
                                          </p:val>
                                        </p:tav>
                                      </p:tavLst>
                                    </p:anim>
                                    <p:anim calcmode="lin" valueType="num">
                                      <p:cBhvr>
                                        <p:cTn id="3474" dur="1000" fill="hold"/>
                                        <p:tgtEl>
                                          <p:spTgt spid="20997"/>
                                        </p:tgtEl>
                                        <p:attrNameLst>
                                          <p:attrName>ppt_h</p:attrName>
                                        </p:attrNameLst>
                                      </p:cBhvr>
                                      <p:tavLst>
                                        <p:tav tm="0">
                                          <p:val>
                                            <p:strVal val="#ppt_h"/>
                                          </p:val>
                                        </p:tav>
                                        <p:tav tm="100000">
                                          <p:val>
                                            <p:strVal val="#ppt_h"/>
                                          </p:val>
                                        </p:tav>
                                      </p:tavLst>
                                    </p:anim>
                                    <p:anim calcmode="lin" valueType="num">
                                      <p:cBhvr>
                                        <p:cTn id="3475" dur="1000" fill="hold"/>
                                        <p:tgtEl>
                                          <p:spTgt spid="20997"/>
                                        </p:tgtEl>
                                        <p:attrNameLst>
                                          <p:attrName>ppt_x</p:attrName>
                                        </p:attrNameLst>
                                      </p:cBhvr>
                                      <p:tavLst>
                                        <p:tav tm="0">
                                          <p:val>
                                            <p:strVal val="#ppt_x-.2"/>
                                          </p:val>
                                        </p:tav>
                                        <p:tav tm="100000">
                                          <p:val>
                                            <p:strVal val="#ppt_x"/>
                                          </p:val>
                                        </p:tav>
                                      </p:tavLst>
                                    </p:anim>
                                    <p:anim calcmode="lin" valueType="num">
                                      <p:cBhvr>
                                        <p:cTn id="3476" dur="1000" fill="hold"/>
                                        <p:tgtEl>
                                          <p:spTgt spid="20997"/>
                                        </p:tgtEl>
                                        <p:attrNameLst>
                                          <p:attrName>ppt_y</p:attrName>
                                        </p:attrNameLst>
                                      </p:cBhvr>
                                      <p:tavLst>
                                        <p:tav tm="0">
                                          <p:val>
                                            <p:strVal val="#ppt_y"/>
                                          </p:val>
                                        </p:tav>
                                        <p:tav tm="100000">
                                          <p:val>
                                            <p:strVal val="#ppt_y"/>
                                          </p:val>
                                        </p:tav>
                                      </p:tavLst>
                                    </p:anim>
                                    <p:animEffect transition="in" filter="fade">
                                      <p:cBhvr>
                                        <p:cTn id="3477" dur="1000"/>
                                        <p:tgtEl>
                                          <p:spTgt spid="20997"/>
                                        </p:tgtEl>
                                      </p:cBhvr>
                                    </p:animEffect>
                                  </p:childTnLst>
                                </p:cTn>
                              </p:par>
                              <p:par>
                                <p:cTn id="3478" presetID="0" presetClass="path" presetSubtype="0" accel="50000" decel="50000" fill="hold" grpId="2" nodeType="withEffect">
                                  <p:stCondLst>
                                    <p:cond delay="0"/>
                                  </p:stCondLst>
                                  <p:childTnLst>
                                    <p:animMotion origin="layout" path="M -4.44444E-6 -4.44444E-6 L -0.38819 -0.70486 " pathEditMode="relative" rAng="0" ptsTypes="AA">
                                      <p:cBhvr>
                                        <p:cTn id="3479" dur="100" fill="hold"/>
                                        <p:tgtEl>
                                          <p:spTgt spid="20997"/>
                                        </p:tgtEl>
                                        <p:attrNameLst>
                                          <p:attrName>ppt_x</p:attrName>
                                          <p:attrName>ppt_y</p:attrName>
                                        </p:attrNameLst>
                                      </p:cBhvr>
                                      <p:rCtr x="-194" y="-353"/>
                                    </p:animMotion>
                                  </p:childTnLst>
                                </p:cTn>
                              </p:par>
                            </p:childTnLst>
                          </p:cTn>
                        </p:par>
                        <p:par>
                          <p:cTn id="3480" fill="hold">
                            <p:stCondLst>
                              <p:cond delay="1000"/>
                            </p:stCondLst>
                            <p:childTnLst>
                              <p:par>
                                <p:cTn id="3481" presetID="54" presetClass="exit" presetSubtype="0" decel="100000" fill="hold" grpId="1" nodeType="afterEffect">
                                  <p:stCondLst>
                                    <p:cond delay="4000"/>
                                  </p:stCondLst>
                                  <p:childTnLst>
                                    <p:anim calcmode="lin" valueType="num">
                                      <p:cBhvr>
                                        <p:cTn id="3482" dur="1000"/>
                                        <p:tgtEl>
                                          <p:spTgt spid="20997"/>
                                        </p:tgtEl>
                                        <p:attrNameLst>
                                          <p:attrName>ppt_w</p:attrName>
                                        </p:attrNameLst>
                                      </p:cBhvr>
                                      <p:tavLst>
                                        <p:tav tm="0">
                                          <p:val>
                                            <p:strVal val="ppt_w"/>
                                          </p:val>
                                        </p:tav>
                                        <p:tav tm="100000">
                                          <p:val>
                                            <p:strVal val="ppt_w*0.05"/>
                                          </p:val>
                                        </p:tav>
                                      </p:tavLst>
                                    </p:anim>
                                    <p:anim calcmode="lin" valueType="num">
                                      <p:cBhvr>
                                        <p:cTn id="3483" dur="1000"/>
                                        <p:tgtEl>
                                          <p:spTgt spid="20997"/>
                                        </p:tgtEl>
                                        <p:attrNameLst>
                                          <p:attrName>ppt_h</p:attrName>
                                        </p:attrNameLst>
                                      </p:cBhvr>
                                      <p:tavLst>
                                        <p:tav tm="0">
                                          <p:val>
                                            <p:strVal val="ppt_h"/>
                                          </p:val>
                                        </p:tav>
                                        <p:tav tm="100000">
                                          <p:val>
                                            <p:strVal val="ppt_h"/>
                                          </p:val>
                                        </p:tav>
                                      </p:tavLst>
                                    </p:anim>
                                    <p:anim calcmode="lin" valueType="num">
                                      <p:cBhvr>
                                        <p:cTn id="3484" dur="1000"/>
                                        <p:tgtEl>
                                          <p:spTgt spid="20997"/>
                                        </p:tgtEl>
                                        <p:attrNameLst>
                                          <p:attrName>ppt_x</p:attrName>
                                        </p:attrNameLst>
                                      </p:cBhvr>
                                      <p:tavLst>
                                        <p:tav tm="0">
                                          <p:val>
                                            <p:strVal val="ppt_x"/>
                                          </p:val>
                                        </p:tav>
                                        <p:tav tm="100000">
                                          <p:val>
                                            <p:strVal val="ppt_x-.2"/>
                                          </p:val>
                                        </p:tav>
                                      </p:tavLst>
                                    </p:anim>
                                    <p:anim calcmode="lin" valueType="num">
                                      <p:cBhvr>
                                        <p:cTn id="3485" dur="1000"/>
                                        <p:tgtEl>
                                          <p:spTgt spid="20997"/>
                                        </p:tgtEl>
                                        <p:attrNameLst>
                                          <p:attrName>ppt_y</p:attrName>
                                        </p:attrNameLst>
                                      </p:cBhvr>
                                      <p:tavLst>
                                        <p:tav tm="0">
                                          <p:val>
                                            <p:strVal val="ppt_y"/>
                                          </p:val>
                                        </p:tav>
                                        <p:tav tm="100000">
                                          <p:val>
                                            <p:strVal val="ppt_y"/>
                                          </p:val>
                                        </p:tav>
                                      </p:tavLst>
                                    </p:anim>
                                    <p:animEffect transition="out" filter="fade">
                                      <p:cBhvr>
                                        <p:cTn id="3486" dur="1000"/>
                                        <p:tgtEl>
                                          <p:spTgt spid="20997"/>
                                        </p:tgtEl>
                                      </p:cBhvr>
                                    </p:animEffect>
                                    <p:set>
                                      <p:cBhvr>
                                        <p:cTn id="3487" dur="1" fill="hold">
                                          <p:stCondLst>
                                            <p:cond delay="999"/>
                                          </p:stCondLst>
                                        </p:cTn>
                                        <p:tgtEl>
                                          <p:spTgt spid="20997"/>
                                        </p:tgtEl>
                                        <p:attrNameLst>
                                          <p:attrName>style.visibility</p:attrName>
                                        </p:attrNameLst>
                                      </p:cBhvr>
                                      <p:to>
                                        <p:strVal val="hidden"/>
                                      </p:to>
                                    </p:set>
                                  </p:childTnLst>
                                </p:cTn>
                              </p:par>
                            </p:childTnLst>
                          </p:cTn>
                        </p:par>
                      </p:childTnLst>
                    </p:cTn>
                  </p:par>
                </p:childTnLst>
              </p:cTn>
              <p:nextCondLst>
                <p:cond evt="onClick" delay="0">
                  <p:tgtEl>
                    <p:spTgt spid="20642"/>
                  </p:tgtEl>
                </p:cond>
              </p:nextCondLst>
            </p:seq>
            <p:seq concurrent="1" nextAc="seek">
              <p:cTn id="3488" restart="whenNotActive" fill="hold" evtFilter="cancelBubble" nodeType="interactiveSeq">
                <p:stCondLst>
                  <p:cond evt="onClick" delay="0">
                    <p:tgtEl>
                      <p:spTgt spid="20540"/>
                    </p:tgtEl>
                  </p:cond>
                </p:stCondLst>
                <p:endSync evt="end" delay="0">
                  <p:rtn val="all"/>
                </p:endSync>
                <p:childTnLst>
                  <p:par>
                    <p:cTn id="3489" fill="hold">
                      <p:stCondLst>
                        <p:cond delay="0"/>
                      </p:stCondLst>
                      <p:childTnLst>
                        <p:par>
                          <p:cTn id="3490" fill="hold">
                            <p:stCondLst>
                              <p:cond delay="0"/>
                            </p:stCondLst>
                            <p:childTnLst>
                              <p:par>
                                <p:cTn id="3491" presetID="54" presetClass="entr" presetSubtype="0" accel="100000" fill="hold" grpId="0" nodeType="clickEffect">
                                  <p:stCondLst>
                                    <p:cond delay="0"/>
                                  </p:stCondLst>
                                  <p:childTnLst>
                                    <p:set>
                                      <p:cBhvr>
                                        <p:cTn id="3492" dur="1" fill="hold">
                                          <p:stCondLst>
                                            <p:cond delay="0"/>
                                          </p:stCondLst>
                                        </p:cTn>
                                        <p:tgtEl>
                                          <p:spTgt spid="21025"/>
                                        </p:tgtEl>
                                        <p:attrNameLst>
                                          <p:attrName>style.visibility</p:attrName>
                                        </p:attrNameLst>
                                      </p:cBhvr>
                                      <p:to>
                                        <p:strVal val="visible"/>
                                      </p:to>
                                    </p:set>
                                    <p:anim calcmode="lin" valueType="num">
                                      <p:cBhvr>
                                        <p:cTn id="3493" dur="1000" fill="hold"/>
                                        <p:tgtEl>
                                          <p:spTgt spid="21025"/>
                                        </p:tgtEl>
                                        <p:attrNameLst>
                                          <p:attrName>ppt_w</p:attrName>
                                        </p:attrNameLst>
                                      </p:cBhvr>
                                      <p:tavLst>
                                        <p:tav tm="0">
                                          <p:val>
                                            <p:strVal val="#ppt_w*0.05"/>
                                          </p:val>
                                        </p:tav>
                                        <p:tav tm="100000">
                                          <p:val>
                                            <p:strVal val="#ppt_w"/>
                                          </p:val>
                                        </p:tav>
                                      </p:tavLst>
                                    </p:anim>
                                    <p:anim calcmode="lin" valueType="num">
                                      <p:cBhvr>
                                        <p:cTn id="3494" dur="1000" fill="hold"/>
                                        <p:tgtEl>
                                          <p:spTgt spid="21025"/>
                                        </p:tgtEl>
                                        <p:attrNameLst>
                                          <p:attrName>ppt_h</p:attrName>
                                        </p:attrNameLst>
                                      </p:cBhvr>
                                      <p:tavLst>
                                        <p:tav tm="0">
                                          <p:val>
                                            <p:strVal val="#ppt_h"/>
                                          </p:val>
                                        </p:tav>
                                        <p:tav tm="100000">
                                          <p:val>
                                            <p:strVal val="#ppt_h"/>
                                          </p:val>
                                        </p:tav>
                                      </p:tavLst>
                                    </p:anim>
                                    <p:anim calcmode="lin" valueType="num">
                                      <p:cBhvr>
                                        <p:cTn id="3495" dur="1000" fill="hold"/>
                                        <p:tgtEl>
                                          <p:spTgt spid="21025"/>
                                        </p:tgtEl>
                                        <p:attrNameLst>
                                          <p:attrName>ppt_x</p:attrName>
                                        </p:attrNameLst>
                                      </p:cBhvr>
                                      <p:tavLst>
                                        <p:tav tm="0">
                                          <p:val>
                                            <p:strVal val="#ppt_x-.2"/>
                                          </p:val>
                                        </p:tav>
                                        <p:tav tm="100000">
                                          <p:val>
                                            <p:strVal val="#ppt_x"/>
                                          </p:val>
                                        </p:tav>
                                      </p:tavLst>
                                    </p:anim>
                                    <p:anim calcmode="lin" valueType="num">
                                      <p:cBhvr>
                                        <p:cTn id="3496" dur="1000" fill="hold"/>
                                        <p:tgtEl>
                                          <p:spTgt spid="21025"/>
                                        </p:tgtEl>
                                        <p:attrNameLst>
                                          <p:attrName>ppt_y</p:attrName>
                                        </p:attrNameLst>
                                      </p:cBhvr>
                                      <p:tavLst>
                                        <p:tav tm="0">
                                          <p:val>
                                            <p:strVal val="#ppt_y"/>
                                          </p:val>
                                        </p:tav>
                                        <p:tav tm="100000">
                                          <p:val>
                                            <p:strVal val="#ppt_y"/>
                                          </p:val>
                                        </p:tav>
                                      </p:tavLst>
                                    </p:anim>
                                    <p:animEffect transition="in" filter="fade">
                                      <p:cBhvr>
                                        <p:cTn id="3497" dur="1000"/>
                                        <p:tgtEl>
                                          <p:spTgt spid="21025"/>
                                        </p:tgtEl>
                                      </p:cBhvr>
                                    </p:animEffect>
                                  </p:childTnLst>
                                </p:cTn>
                              </p:par>
                              <p:par>
                                <p:cTn id="3498" presetID="0" presetClass="path" presetSubtype="0" accel="50000" decel="50000" fill="hold" grpId="2" nodeType="withEffect">
                                  <p:stCondLst>
                                    <p:cond delay="0"/>
                                  </p:stCondLst>
                                  <p:childTnLst>
                                    <p:animMotion origin="layout" path="M -0.05035 0.01875 L 0.87222 -0.9162 " pathEditMode="relative" rAng="0" ptsTypes="AA">
                                      <p:cBhvr>
                                        <p:cTn id="3499" dur="100" fill="hold"/>
                                        <p:tgtEl>
                                          <p:spTgt spid="21025"/>
                                        </p:tgtEl>
                                        <p:attrNameLst>
                                          <p:attrName>ppt_x</p:attrName>
                                          <p:attrName>ppt_y</p:attrName>
                                        </p:attrNameLst>
                                      </p:cBhvr>
                                      <p:rCtr x="461" y="-468"/>
                                    </p:animMotion>
                                  </p:childTnLst>
                                </p:cTn>
                              </p:par>
                            </p:childTnLst>
                          </p:cTn>
                        </p:par>
                        <p:par>
                          <p:cTn id="3500" fill="hold">
                            <p:stCondLst>
                              <p:cond delay="1000"/>
                            </p:stCondLst>
                            <p:childTnLst>
                              <p:par>
                                <p:cTn id="3501" presetID="54" presetClass="exit" presetSubtype="0" decel="100000" fill="hold" grpId="1" nodeType="afterEffect">
                                  <p:stCondLst>
                                    <p:cond delay="4000"/>
                                  </p:stCondLst>
                                  <p:childTnLst>
                                    <p:anim calcmode="lin" valueType="num">
                                      <p:cBhvr>
                                        <p:cTn id="3502" dur="1000"/>
                                        <p:tgtEl>
                                          <p:spTgt spid="21025"/>
                                        </p:tgtEl>
                                        <p:attrNameLst>
                                          <p:attrName>ppt_w</p:attrName>
                                        </p:attrNameLst>
                                      </p:cBhvr>
                                      <p:tavLst>
                                        <p:tav tm="0">
                                          <p:val>
                                            <p:strVal val="ppt_w"/>
                                          </p:val>
                                        </p:tav>
                                        <p:tav tm="100000">
                                          <p:val>
                                            <p:strVal val="ppt_w*0.05"/>
                                          </p:val>
                                        </p:tav>
                                      </p:tavLst>
                                    </p:anim>
                                    <p:anim calcmode="lin" valueType="num">
                                      <p:cBhvr>
                                        <p:cTn id="3503" dur="1000"/>
                                        <p:tgtEl>
                                          <p:spTgt spid="21025"/>
                                        </p:tgtEl>
                                        <p:attrNameLst>
                                          <p:attrName>ppt_h</p:attrName>
                                        </p:attrNameLst>
                                      </p:cBhvr>
                                      <p:tavLst>
                                        <p:tav tm="0">
                                          <p:val>
                                            <p:strVal val="ppt_h"/>
                                          </p:val>
                                        </p:tav>
                                        <p:tav tm="100000">
                                          <p:val>
                                            <p:strVal val="ppt_h"/>
                                          </p:val>
                                        </p:tav>
                                      </p:tavLst>
                                    </p:anim>
                                    <p:anim calcmode="lin" valueType="num">
                                      <p:cBhvr>
                                        <p:cTn id="3504" dur="1000"/>
                                        <p:tgtEl>
                                          <p:spTgt spid="21025"/>
                                        </p:tgtEl>
                                        <p:attrNameLst>
                                          <p:attrName>ppt_x</p:attrName>
                                        </p:attrNameLst>
                                      </p:cBhvr>
                                      <p:tavLst>
                                        <p:tav tm="0">
                                          <p:val>
                                            <p:strVal val="ppt_x"/>
                                          </p:val>
                                        </p:tav>
                                        <p:tav tm="100000">
                                          <p:val>
                                            <p:strVal val="ppt_x-.2"/>
                                          </p:val>
                                        </p:tav>
                                      </p:tavLst>
                                    </p:anim>
                                    <p:anim calcmode="lin" valueType="num">
                                      <p:cBhvr>
                                        <p:cTn id="3505" dur="1000"/>
                                        <p:tgtEl>
                                          <p:spTgt spid="21025"/>
                                        </p:tgtEl>
                                        <p:attrNameLst>
                                          <p:attrName>ppt_y</p:attrName>
                                        </p:attrNameLst>
                                      </p:cBhvr>
                                      <p:tavLst>
                                        <p:tav tm="0">
                                          <p:val>
                                            <p:strVal val="ppt_y"/>
                                          </p:val>
                                        </p:tav>
                                        <p:tav tm="100000">
                                          <p:val>
                                            <p:strVal val="ppt_y"/>
                                          </p:val>
                                        </p:tav>
                                      </p:tavLst>
                                    </p:anim>
                                    <p:animEffect transition="out" filter="fade">
                                      <p:cBhvr>
                                        <p:cTn id="3506" dur="1000"/>
                                        <p:tgtEl>
                                          <p:spTgt spid="21025"/>
                                        </p:tgtEl>
                                      </p:cBhvr>
                                    </p:animEffect>
                                    <p:set>
                                      <p:cBhvr>
                                        <p:cTn id="3507" dur="1" fill="hold">
                                          <p:stCondLst>
                                            <p:cond delay="999"/>
                                          </p:stCondLst>
                                        </p:cTn>
                                        <p:tgtEl>
                                          <p:spTgt spid="21025"/>
                                        </p:tgtEl>
                                        <p:attrNameLst>
                                          <p:attrName>style.visibility</p:attrName>
                                        </p:attrNameLst>
                                      </p:cBhvr>
                                      <p:to>
                                        <p:strVal val="hidden"/>
                                      </p:to>
                                    </p:set>
                                  </p:childTnLst>
                                </p:cTn>
                              </p:par>
                            </p:childTnLst>
                          </p:cTn>
                        </p:par>
                      </p:childTnLst>
                    </p:cTn>
                  </p:par>
                </p:childTnLst>
              </p:cTn>
              <p:nextCondLst>
                <p:cond evt="onClick" delay="0">
                  <p:tgtEl>
                    <p:spTgt spid="20540"/>
                  </p:tgtEl>
                </p:cond>
              </p:nextCondLst>
            </p:seq>
            <p:seq concurrent="1" nextAc="seek">
              <p:cTn id="3508" restart="whenNotActive" fill="hold" evtFilter="cancelBubble" nodeType="interactiveSeq">
                <p:stCondLst>
                  <p:cond evt="onClick" delay="0">
                    <p:tgtEl>
                      <p:spTgt spid="20558"/>
                    </p:tgtEl>
                  </p:cond>
                </p:stCondLst>
                <p:endSync evt="end" delay="0">
                  <p:rtn val="all"/>
                </p:endSync>
                <p:childTnLst>
                  <p:par>
                    <p:cTn id="3509" fill="hold">
                      <p:stCondLst>
                        <p:cond delay="0"/>
                      </p:stCondLst>
                      <p:childTnLst>
                        <p:par>
                          <p:cTn id="3510" fill="hold">
                            <p:stCondLst>
                              <p:cond delay="0"/>
                            </p:stCondLst>
                            <p:childTnLst>
                              <p:par>
                                <p:cTn id="3511" presetID="54" presetClass="entr" presetSubtype="0" accel="100000" fill="hold" grpId="0" nodeType="clickEffect">
                                  <p:stCondLst>
                                    <p:cond delay="0"/>
                                  </p:stCondLst>
                                  <p:childTnLst>
                                    <p:set>
                                      <p:cBhvr>
                                        <p:cTn id="3512" dur="1" fill="hold">
                                          <p:stCondLst>
                                            <p:cond delay="0"/>
                                          </p:stCondLst>
                                        </p:cTn>
                                        <p:tgtEl>
                                          <p:spTgt spid="21003"/>
                                        </p:tgtEl>
                                        <p:attrNameLst>
                                          <p:attrName>style.visibility</p:attrName>
                                        </p:attrNameLst>
                                      </p:cBhvr>
                                      <p:to>
                                        <p:strVal val="visible"/>
                                      </p:to>
                                    </p:set>
                                    <p:anim calcmode="lin" valueType="num">
                                      <p:cBhvr>
                                        <p:cTn id="3513" dur="1000" fill="hold"/>
                                        <p:tgtEl>
                                          <p:spTgt spid="21003"/>
                                        </p:tgtEl>
                                        <p:attrNameLst>
                                          <p:attrName>ppt_w</p:attrName>
                                        </p:attrNameLst>
                                      </p:cBhvr>
                                      <p:tavLst>
                                        <p:tav tm="0">
                                          <p:val>
                                            <p:strVal val="#ppt_w*0.05"/>
                                          </p:val>
                                        </p:tav>
                                        <p:tav tm="100000">
                                          <p:val>
                                            <p:strVal val="#ppt_w"/>
                                          </p:val>
                                        </p:tav>
                                      </p:tavLst>
                                    </p:anim>
                                    <p:anim calcmode="lin" valueType="num">
                                      <p:cBhvr>
                                        <p:cTn id="3514" dur="1000" fill="hold"/>
                                        <p:tgtEl>
                                          <p:spTgt spid="21003"/>
                                        </p:tgtEl>
                                        <p:attrNameLst>
                                          <p:attrName>ppt_h</p:attrName>
                                        </p:attrNameLst>
                                      </p:cBhvr>
                                      <p:tavLst>
                                        <p:tav tm="0">
                                          <p:val>
                                            <p:strVal val="#ppt_h"/>
                                          </p:val>
                                        </p:tav>
                                        <p:tav tm="100000">
                                          <p:val>
                                            <p:strVal val="#ppt_h"/>
                                          </p:val>
                                        </p:tav>
                                      </p:tavLst>
                                    </p:anim>
                                    <p:anim calcmode="lin" valueType="num">
                                      <p:cBhvr>
                                        <p:cTn id="3515" dur="1000" fill="hold"/>
                                        <p:tgtEl>
                                          <p:spTgt spid="21003"/>
                                        </p:tgtEl>
                                        <p:attrNameLst>
                                          <p:attrName>ppt_x</p:attrName>
                                        </p:attrNameLst>
                                      </p:cBhvr>
                                      <p:tavLst>
                                        <p:tav tm="0">
                                          <p:val>
                                            <p:strVal val="#ppt_x-.2"/>
                                          </p:val>
                                        </p:tav>
                                        <p:tav tm="100000">
                                          <p:val>
                                            <p:strVal val="#ppt_x"/>
                                          </p:val>
                                        </p:tav>
                                      </p:tavLst>
                                    </p:anim>
                                    <p:anim calcmode="lin" valueType="num">
                                      <p:cBhvr>
                                        <p:cTn id="3516" dur="1000" fill="hold"/>
                                        <p:tgtEl>
                                          <p:spTgt spid="21003"/>
                                        </p:tgtEl>
                                        <p:attrNameLst>
                                          <p:attrName>ppt_y</p:attrName>
                                        </p:attrNameLst>
                                      </p:cBhvr>
                                      <p:tavLst>
                                        <p:tav tm="0">
                                          <p:val>
                                            <p:strVal val="#ppt_y"/>
                                          </p:val>
                                        </p:tav>
                                        <p:tav tm="100000">
                                          <p:val>
                                            <p:strVal val="#ppt_y"/>
                                          </p:val>
                                        </p:tav>
                                      </p:tavLst>
                                    </p:anim>
                                    <p:animEffect transition="in" filter="fade">
                                      <p:cBhvr>
                                        <p:cTn id="3517" dur="1000"/>
                                        <p:tgtEl>
                                          <p:spTgt spid="21003"/>
                                        </p:tgtEl>
                                      </p:cBhvr>
                                    </p:animEffect>
                                  </p:childTnLst>
                                </p:cTn>
                              </p:par>
                              <p:par>
                                <p:cTn id="3518" presetID="0" presetClass="path" presetSubtype="0" accel="50000" decel="50000" fill="hold" grpId="2" nodeType="withEffect">
                                  <p:stCondLst>
                                    <p:cond delay="0"/>
                                  </p:stCondLst>
                                  <p:childTnLst>
                                    <p:animMotion origin="layout" path="M 4.72222E-6 -4.07407E-6 L 0.4717 -0.9831 " pathEditMode="relative" rAng="0" ptsTypes="AA">
                                      <p:cBhvr>
                                        <p:cTn id="3519" dur="100" fill="hold"/>
                                        <p:tgtEl>
                                          <p:spTgt spid="21003"/>
                                        </p:tgtEl>
                                        <p:attrNameLst>
                                          <p:attrName>ppt_x</p:attrName>
                                          <p:attrName>ppt_y</p:attrName>
                                        </p:attrNameLst>
                                      </p:cBhvr>
                                      <p:rCtr x="236" y="-492"/>
                                    </p:animMotion>
                                  </p:childTnLst>
                                </p:cTn>
                              </p:par>
                            </p:childTnLst>
                          </p:cTn>
                        </p:par>
                        <p:par>
                          <p:cTn id="3520" fill="hold">
                            <p:stCondLst>
                              <p:cond delay="1000"/>
                            </p:stCondLst>
                            <p:childTnLst>
                              <p:par>
                                <p:cTn id="3521" presetID="54" presetClass="exit" presetSubtype="0" decel="100000" fill="hold" grpId="1" nodeType="afterEffect">
                                  <p:stCondLst>
                                    <p:cond delay="4000"/>
                                  </p:stCondLst>
                                  <p:childTnLst>
                                    <p:anim calcmode="lin" valueType="num">
                                      <p:cBhvr>
                                        <p:cTn id="3522" dur="1000"/>
                                        <p:tgtEl>
                                          <p:spTgt spid="21003"/>
                                        </p:tgtEl>
                                        <p:attrNameLst>
                                          <p:attrName>ppt_w</p:attrName>
                                        </p:attrNameLst>
                                      </p:cBhvr>
                                      <p:tavLst>
                                        <p:tav tm="0">
                                          <p:val>
                                            <p:strVal val="ppt_w"/>
                                          </p:val>
                                        </p:tav>
                                        <p:tav tm="100000">
                                          <p:val>
                                            <p:strVal val="ppt_w*0.05"/>
                                          </p:val>
                                        </p:tav>
                                      </p:tavLst>
                                    </p:anim>
                                    <p:anim calcmode="lin" valueType="num">
                                      <p:cBhvr>
                                        <p:cTn id="3523" dur="1000"/>
                                        <p:tgtEl>
                                          <p:spTgt spid="21003"/>
                                        </p:tgtEl>
                                        <p:attrNameLst>
                                          <p:attrName>ppt_h</p:attrName>
                                        </p:attrNameLst>
                                      </p:cBhvr>
                                      <p:tavLst>
                                        <p:tav tm="0">
                                          <p:val>
                                            <p:strVal val="ppt_h"/>
                                          </p:val>
                                        </p:tav>
                                        <p:tav tm="100000">
                                          <p:val>
                                            <p:strVal val="ppt_h"/>
                                          </p:val>
                                        </p:tav>
                                      </p:tavLst>
                                    </p:anim>
                                    <p:anim calcmode="lin" valueType="num">
                                      <p:cBhvr>
                                        <p:cTn id="3524" dur="1000"/>
                                        <p:tgtEl>
                                          <p:spTgt spid="21003"/>
                                        </p:tgtEl>
                                        <p:attrNameLst>
                                          <p:attrName>ppt_x</p:attrName>
                                        </p:attrNameLst>
                                      </p:cBhvr>
                                      <p:tavLst>
                                        <p:tav tm="0">
                                          <p:val>
                                            <p:strVal val="ppt_x"/>
                                          </p:val>
                                        </p:tav>
                                        <p:tav tm="100000">
                                          <p:val>
                                            <p:strVal val="ppt_x-.2"/>
                                          </p:val>
                                        </p:tav>
                                      </p:tavLst>
                                    </p:anim>
                                    <p:anim calcmode="lin" valueType="num">
                                      <p:cBhvr>
                                        <p:cTn id="3525" dur="1000"/>
                                        <p:tgtEl>
                                          <p:spTgt spid="21003"/>
                                        </p:tgtEl>
                                        <p:attrNameLst>
                                          <p:attrName>ppt_y</p:attrName>
                                        </p:attrNameLst>
                                      </p:cBhvr>
                                      <p:tavLst>
                                        <p:tav tm="0">
                                          <p:val>
                                            <p:strVal val="ppt_y"/>
                                          </p:val>
                                        </p:tav>
                                        <p:tav tm="100000">
                                          <p:val>
                                            <p:strVal val="ppt_y"/>
                                          </p:val>
                                        </p:tav>
                                      </p:tavLst>
                                    </p:anim>
                                    <p:animEffect transition="out" filter="fade">
                                      <p:cBhvr>
                                        <p:cTn id="3526" dur="1000"/>
                                        <p:tgtEl>
                                          <p:spTgt spid="21003"/>
                                        </p:tgtEl>
                                      </p:cBhvr>
                                    </p:animEffect>
                                    <p:set>
                                      <p:cBhvr>
                                        <p:cTn id="3527" dur="1" fill="hold">
                                          <p:stCondLst>
                                            <p:cond delay="999"/>
                                          </p:stCondLst>
                                        </p:cTn>
                                        <p:tgtEl>
                                          <p:spTgt spid="21003"/>
                                        </p:tgtEl>
                                        <p:attrNameLst>
                                          <p:attrName>style.visibility</p:attrName>
                                        </p:attrNameLst>
                                      </p:cBhvr>
                                      <p:to>
                                        <p:strVal val="hidden"/>
                                      </p:to>
                                    </p:set>
                                  </p:childTnLst>
                                </p:cTn>
                              </p:par>
                            </p:childTnLst>
                          </p:cTn>
                        </p:par>
                      </p:childTnLst>
                    </p:cTn>
                  </p:par>
                </p:childTnLst>
              </p:cTn>
              <p:nextCondLst>
                <p:cond evt="onClick" delay="0">
                  <p:tgtEl>
                    <p:spTgt spid="20558"/>
                  </p:tgtEl>
                </p:cond>
              </p:nextCondLst>
            </p:seq>
            <p:seq concurrent="1" nextAc="seek">
              <p:cTn id="3528" restart="whenNotActive" fill="hold" evtFilter="cancelBubble" nodeType="interactiveSeq">
                <p:stCondLst>
                  <p:cond evt="onClick" delay="0">
                    <p:tgtEl>
                      <p:spTgt spid="20637"/>
                    </p:tgtEl>
                  </p:cond>
                </p:stCondLst>
                <p:endSync evt="end" delay="0">
                  <p:rtn val="all"/>
                </p:endSync>
                <p:childTnLst>
                  <p:par>
                    <p:cTn id="3529" fill="hold">
                      <p:stCondLst>
                        <p:cond delay="0"/>
                      </p:stCondLst>
                      <p:childTnLst>
                        <p:par>
                          <p:cTn id="3530" fill="hold">
                            <p:stCondLst>
                              <p:cond delay="0"/>
                            </p:stCondLst>
                            <p:childTnLst>
                              <p:par>
                                <p:cTn id="3531" presetID="54" presetClass="entr" presetSubtype="0" accel="100000" fill="hold" grpId="0" nodeType="clickEffect">
                                  <p:stCondLst>
                                    <p:cond delay="0"/>
                                  </p:stCondLst>
                                  <p:childTnLst>
                                    <p:set>
                                      <p:cBhvr>
                                        <p:cTn id="3532" dur="1" fill="hold">
                                          <p:stCondLst>
                                            <p:cond delay="0"/>
                                          </p:stCondLst>
                                        </p:cTn>
                                        <p:tgtEl>
                                          <p:spTgt spid="21001"/>
                                        </p:tgtEl>
                                        <p:attrNameLst>
                                          <p:attrName>style.visibility</p:attrName>
                                        </p:attrNameLst>
                                      </p:cBhvr>
                                      <p:to>
                                        <p:strVal val="visible"/>
                                      </p:to>
                                    </p:set>
                                    <p:anim calcmode="lin" valueType="num">
                                      <p:cBhvr>
                                        <p:cTn id="3533" dur="1000" fill="hold"/>
                                        <p:tgtEl>
                                          <p:spTgt spid="21001"/>
                                        </p:tgtEl>
                                        <p:attrNameLst>
                                          <p:attrName>ppt_w</p:attrName>
                                        </p:attrNameLst>
                                      </p:cBhvr>
                                      <p:tavLst>
                                        <p:tav tm="0">
                                          <p:val>
                                            <p:strVal val="#ppt_w*0.05"/>
                                          </p:val>
                                        </p:tav>
                                        <p:tav tm="100000">
                                          <p:val>
                                            <p:strVal val="#ppt_w"/>
                                          </p:val>
                                        </p:tav>
                                      </p:tavLst>
                                    </p:anim>
                                    <p:anim calcmode="lin" valueType="num">
                                      <p:cBhvr>
                                        <p:cTn id="3534" dur="1000" fill="hold"/>
                                        <p:tgtEl>
                                          <p:spTgt spid="21001"/>
                                        </p:tgtEl>
                                        <p:attrNameLst>
                                          <p:attrName>ppt_h</p:attrName>
                                        </p:attrNameLst>
                                      </p:cBhvr>
                                      <p:tavLst>
                                        <p:tav tm="0">
                                          <p:val>
                                            <p:strVal val="#ppt_h"/>
                                          </p:val>
                                        </p:tav>
                                        <p:tav tm="100000">
                                          <p:val>
                                            <p:strVal val="#ppt_h"/>
                                          </p:val>
                                        </p:tav>
                                      </p:tavLst>
                                    </p:anim>
                                    <p:anim calcmode="lin" valueType="num">
                                      <p:cBhvr>
                                        <p:cTn id="3535" dur="1000" fill="hold"/>
                                        <p:tgtEl>
                                          <p:spTgt spid="21001"/>
                                        </p:tgtEl>
                                        <p:attrNameLst>
                                          <p:attrName>ppt_x</p:attrName>
                                        </p:attrNameLst>
                                      </p:cBhvr>
                                      <p:tavLst>
                                        <p:tav tm="0">
                                          <p:val>
                                            <p:strVal val="#ppt_x-.2"/>
                                          </p:val>
                                        </p:tav>
                                        <p:tav tm="100000">
                                          <p:val>
                                            <p:strVal val="#ppt_x"/>
                                          </p:val>
                                        </p:tav>
                                      </p:tavLst>
                                    </p:anim>
                                    <p:anim calcmode="lin" valueType="num">
                                      <p:cBhvr>
                                        <p:cTn id="3536" dur="1000" fill="hold"/>
                                        <p:tgtEl>
                                          <p:spTgt spid="21001"/>
                                        </p:tgtEl>
                                        <p:attrNameLst>
                                          <p:attrName>ppt_y</p:attrName>
                                        </p:attrNameLst>
                                      </p:cBhvr>
                                      <p:tavLst>
                                        <p:tav tm="0">
                                          <p:val>
                                            <p:strVal val="#ppt_y"/>
                                          </p:val>
                                        </p:tav>
                                        <p:tav tm="100000">
                                          <p:val>
                                            <p:strVal val="#ppt_y"/>
                                          </p:val>
                                        </p:tav>
                                      </p:tavLst>
                                    </p:anim>
                                    <p:animEffect transition="in" filter="fade">
                                      <p:cBhvr>
                                        <p:cTn id="3537" dur="1000"/>
                                        <p:tgtEl>
                                          <p:spTgt spid="21001"/>
                                        </p:tgtEl>
                                      </p:cBhvr>
                                    </p:animEffect>
                                  </p:childTnLst>
                                </p:cTn>
                              </p:par>
                              <p:par>
                                <p:cTn id="3538" presetID="0" presetClass="path" presetSubtype="0" accel="50000" decel="50000" fill="hold" grpId="2" nodeType="withEffect">
                                  <p:stCondLst>
                                    <p:cond delay="0"/>
                                  </p:stCondLst>
                                  <p:childTnLst>
                                    <p:animMotion origin="layout" path="M 5.55556E-7 -4.07407E-6 L 0.17951 -0.9831 " pathEditMode="relative" rAng="0" ptsTypes="AA">
                                      <p:cBhvr>
                                        <p:cTn id="3539" dur="100" fill="hold"/>
                                        <p:tgtEl>
                                          <p:spTgt spid="21001"/>
                                        </p:tgtEl>
                                        <p:attrNameLst>
                                          <p:attrName>ppt_x</p:attrName>
                                          <p:attrName>ppt_y</p:attrName>
                                        </p:attrNameLst>
                                      </p:cBhvr>
                                      <p:rCtr x="90" y="-492"/>
                                    </p:animMotion>
                                  </p:childTnLst>
                                </p:cTn>
                              </p:par>
                            </p:childTnLst>
                          </p:cTn>
                        </p:par>
                        <p:par>
                          <p:cTn id="3540" fill="hold">
                            <p:stCondLst>
                              <p:cond delay="1000"/>
                            </p:stCondLst>
                            <p:childTnLst>
                              <p:par>
                                <p:cTn id="3541" presetID="54" presetClass="exit" presetSubtype="0" decel="100000" fill="hold" grpId="1" nodeType="afterEffect">
                                  <p:stCondLst>
                                    <p:cond delay="4000"/>
                                  </p:stCondLst>
                                  <p:childTnLst>
                                    <p:anim calcmode="lin" valueType="num">
                                      <p:cBhvr>
                                        <p:cTn id="3542" dur="1000"/>
                                        <p:tgtEl>
                                          <p:spTgt spid="21001"/>
                                        </p:tgtEl>
                                        <p:attrNameLst>
                                          <p:attrName>ppt_w</p:attrName>
                                        </p:attrNameLst>
                                      </p:cBhvr>
                                      <p:tavLst>
                                        <p:tav tm="0">
                                          <p:val>
                                            <p:strVal val="ppt_w"/>
                                          </p:val>
                                        </p:tav>
                                        <p:tav tm="100000">
                                          <p:val>
                                            <p:strVal val="ppt_w*0.05"/>
                                          </p:val>
                                        </p:tav>
                                      </p:tavLst>
                                    </p:anim>
                                    <p:anim calcmode="lin" valueType="num">
                                      <p:cBhvr>
                                        <p:cTn id="3543" dur="1000"/>
                                        <p:tgtEl>
                                          <p:spTgt spid="21001"/>
                                        </p:tgtEl>
                                        <p:attrNameLst>
                                          <p:attrName>ppt_h</p:attrName>
                                        </p:attrNameLst>
                                      </p:cBhvr>
                                      <p:tavLst>
                                        <p:tav tm="0">
                                          <p:val>
                                            <p:strVal val="ppt_h"/>
                                          </p:val>
                                        </p:tav>
                                        <p:tav tm="100000">
                                          <p:val>
                                            <p:strVal val="ppt_h"/>
                                          </p:val>
                                        </p:tav>
                                      </p:tavLst>
                                    </p:anim>
                                    <p:anim calcmode="lin" valueType="num">
                                      <p:cBhvr>
                                        <p:cTn id="3544" dur="1000"/>
                                        <p:tgtEl>
                                          <p:spTgt spid="21001"/>
                                        </p:tgtEl>
                                        <p:attrNameLst>
                                          <p:attrName>ppt_x</p:attrName>
                                        </p:attrNameLst>
                                      </p:cBhvr>
                                      <p:tavLst>
                                        <p:tav tm="0">
                                          <p:val>
                                            <p:strVal val="ppt_x"/>
                                          </p:val>
                                        </p:tav>
                                        <p:tav tm="100000">
                                          <p:val>
                                            <p:strVal val="ppt_x-.2"/>
                                          </p:val>
                                        </p:tav>
                                      </p:tavLst>
                                    </p:anim>
                                    <p:anim calcmode="lin" valueType="num">
                                      <p:cBhvr>
                                        <p:cTn id="3545" dur="1000"/>
                                        <p:tgtEl>
                                          <p:spTgt spid="21001"/>
                                        </p:tgtEl>
                                        <p:attrNameLst>
                                          <p:attrName>ppt_y</p:attrName>
                                        </p:attrNameLst>
                                      </p:cBhvr>
                                      <p:tavLst>
                                        <p:tav tm="0">
                                          <p:val>
                                            <p:strVal val="ppt_y"/>
                                          </p:val>
                                        </p:tav>
                                        <p:tav tm="100000">
                                          <p:val>
                                            <p:strVal val="ppt_y"/>
                                          </p:val>
                                        </p:tav>
                                      </p:tavLst>
                                    </p:anim>
                                    <p:animEffect transition="out" filter="fade">
                                      <p:cBhvr>
                                        <p:cTn id="3546" dur="1000"/>
                                        <p:tgtEl>
                                          <p:spTgt spid="21001"/>
                                        </p:tgtEl>
                                      </p:cBhvr>
                                    </p:animEffect>
                                    <p:set>
                                      <p:cBhvr>
                                        <p:cTn id="3547" dur="1" fill="hold">
                                          <p:stCondLst>
                                            <p:cond delay="999"/>
                                          </p:stCondLst>
                                        </p:cTn>
                                        <p:tgtEl>
                                          <p:spTgt spid="21001"/>
                                        </p:tgtEl>
                                        <p:attrNameLst>
                                          <p:attrName>style.visibility</p:attrName>
                                        </p:attrNameLst>
                                      </p:cBhvr>
                                      <p:to>
                                        <p:strVal val="hidden"/>
                                      </p:to>
                                    </p:set>
                                  </p:childTnLst>
                                </p:cTn>
                              </p:par>
                            </p:childTnLst>
                          </p:cTn>
                        </p:par>
                      </p:childTnLst>
                    </p:cTn>
                  </p:par>
                </p:childTnLst>
              </p:cTn>
              <p:nextCondLst>
                <p:cond evt="onClick" delay="0">
                  <p:tgtEl>
                    <p:spTgt spid="20637"/>
                  </p:tgtEl>
                </p:cond>
              </p:nextCondLst>
            </p:seq>
            <p:seq concurrent="1" nextAc="seek">
              <p:cTn id="3548" restart="whenNotActive" fill="hold" evtFilter="cancelBubble" nodeType="interactiveSeq">
                <p:stCondLst>
                  <p:cond evt="onClick" delay="0">
                    <p:tgtEl>
                      <p:spTgt spid="20582"/>
                    </p:tgtEl>
                  </p:cond>
                </p:stCondLst>
                <p:endSync evt="end" delay="0">
                  <p:rtn val="all"/>
                </p:endSync>
                <p:childTnLst>
                  <p:par>
                    <p:cTn id="3549" fill="hold">
                      <p:stCondLst>
                        <p:cond delay="0"/>
                      </p:stCondLst>
                      <p:childTnLst>
                        <p:par>
                          <p:cTn id="3550" fill="hold">
                            <p:stCondLst>
                              <p:cond delay="0"/>
                            </p:stCondLst>
                            <p:childTnLst>
                              <p:par>
                                <p:cTn id="3551" presetID="54" presetClass="entr" presetSubtype="0" accel="100000" fill="hold" grpId="0" nodeType="clickEffect">
                                  <p:stCondLst>
                                    <p:cond delay="0"/>
                                  </p:stCondLst>
                                  <p:childTnLst>
                                    <p:set>
                                      <p:cBhvr>
                                        <p:cTn id="3552" dur="1" fill="hold">
                                          <p:stCondLst>
                                            <p:cond delay="0"/>
                                          </p:stCondLst>
                                        </p:cTn>
                                        <p:tgtEl>
                                          <p:spTgt spid="20998"/>
                                        </p:tgtEl>
                                        <p:attrNameLst>
                                          <p:attrName>style.visibility</p:attrName>
                                        </p:attrNameLst>
                                      </p:cBhvr>
                                      <p:to>
                                        <p:strVal val="visible"/>
                                      </p:to>
                                    </p:set>
                                    <p:anim calcmode="lin" valueType="num">
                                      <p:cBhvr>
                                        <p:cTn id="3553" dur="1000" fill="hold"/>
                                        <p:tgtEl>
                                          <p:spTgt spid="20998"/>
                                        </p:tgtEl>
                                        <p:attrNameLst>
                                          <p:attrName>ppt_w</p:attrName>
                                        </p:attrNameLst>
                                      </p:cBhvr>
                                      <p:tavLst>
                                        <p:tav tm="0">
                                          <p:val>
                                            <p:strVal val="#ppt_w*0.05"/>
                                          </p:val>
                                        </p:tav>
                                        <p:tav tm="100000">
                                          <p:val>
                                            <p:strVal val="#ppt_w"/>
                                          </p:val>
                                        </p:tav>
                                      </p:tavLst>
                                    </p:anim>
                                    <p:anim calcmode="lin" valueType="num">
                                      <p:cBhvr>
                                        <p:cTn id="3554" dur="1000" fill="hold"/>
                                        <p:tgtEl>
                                          <p:spTgt spid="20998"/>
                                        </p:tgtEl>
                                        <p:attrNameLst>
                                          <p:attrName>ppt_h</p:attrName>
                                        </p:attrNameLst>
                                      </p:cBhvr>
                                      <p:tavLst>
                                        <p:tav tm="0">
                                          <p:val>
                                            <p:strVal val="#ppt_h"/>
                                          </p:val>
                                        </p:tav>
                                        <p:tav tm="100000">
                                          <p:val>
                                            <p:strVal val="#ppt_h"/>
                                          </p:val>
                                        </p:tav>
                                      </p:tavLst>
                                    </p:anim>
                                    <p:anim calcmode="lin" valueType="num">
                                      <p:cBhvr>
                                        <p:cTn id="3555" dur="1000" fill="hold"/>
                                        <p:tgtEl>
                                          <p:spTgt spid="20998"/>
                                        </p:tgtEl>
                                        <p:attrNameLst>
                                          <p:attrName>ppt_x</p:attrName>
                                        </p:attrNameLst>
                                      </p:cBhvr>
                                      <p:tavLst>
                                        <p:tav tm="0">
                                          <p:val>
                                            <p:strVal val="#ppt_x-.2"/>
                                          </p:val>
                                        </p:tav>
                                        <p:tav tm="100000">
                                          <p:val>
                                            <p:strVal val="#ppt_x"/>
                                          </p:val>
                                        </p:tav>
                                      </p:tavLst>
                                    </p:anim>
                                    <p:anim calcmode="lin" valueType="num">
                                      <p:cBhvr>
                                        <p:cTn id="3556" dur="1000" fill="hold"/>
                                        <p:tgtEl>
                                          <p:spTgt spid="20998"/>
                                        </p:tgtEl>
                                        <p:attrNameLst>
                                          <p:attrName>ppt_y</p:attrName>
                                        </p:attrNameLst>
                                      </p:cBhvr>
                                      <p:tavLst>
                                        <p:tav tm="0">
                                          <p:val>
                                            <p:strVal val="#ppt_y"/>
                                          </p:val>
                                        </p:tav>
                                        <p:tav tm="100000">
                                          <p:val>
                                            <p:strVal val="#ppt_y"/>
                                          </p:val>
                                        </p:tav>
                                      </p:tavLst>
                                    </p:anim>
                                    <p:animEffect transition="in" filter="fade">
                                      <p:cBhvr>
                                        <p:cTn id="3557" dur="1000"/>
                                        <p:tgtEl>
                                          <p:spTgt spid="20998"/>
                                        </p:tgtEl>
                                      </p:cBhvr>
                                    </p:animEffect>
                                  </p:childTnLst>
                                </p:cTn>
                              </p:par>
                              <p:par>
                                <p:cTn id="3558" presetID="0" presetClass="path" presetSubtype="0" accel="50000" decel="50000" fill="hold" grpId="2" nodeType="withEffect">
                                  <p:stCondLst>
                                    <p:cond delay="0"/>
                                  </p:stCondLst>
                                  <p:childTnLst>
                                    <p:animMotion origin="layout" path="M 2.22222E-6 -4.07407E-6 L -0.40486 -0.9831 " pathEditMode="relative" rAng="0" ptsTypes="AA">
                                      <p:cBhvr>
                                        <p:cTn id="3559" dur="100" fill="hold"/>
                                        <p:tgtEl>
                                          <p:spTgt spid="20998"/>
                                        </p:tgtEl>
                                        <p:attrNameLst>
                                          <p:attrName>ppt_x</p:attrName>
                                          <p:attrName>ppt_y</p:attrName>
                                        </p:attrNameLst>
                                      </p:cBhvr>
                                      <p:rCtr x="-202" y="-492"/>
                                    </p:animMotion>
                                  </p:childTnLst>
                                </p:cTn>
                              </p:par>
                            </p:childTnLst>
                          </p:cTn>
                        </p:par>
                        <p:par>
                          <p:cTn id="3560" fill="hold">
                            <p:stCondLst>
                              <p:cond delay="1000"/>
                            </p:stCondLst>
                            <p:childTnLst>
                              <p:par>
                                <p:cTn id="3561" presetID="54" presetClass="exit" presetSubtype="0" decel="100000" fill="hold" grpId="1" nodeType="afterEffect">
                                  <p:stCondLst>
                                    <p:cond delay="4000"/>
                                  </p:stCondLst>
                                  <p:childTnLst>
                                    <p:anim calcmode="lin" valueType="num">
                                      <p:cBhvr>
                                        <p:cTn id="3562" dur="1000"/>
                                        <p:tgtEl>
                                          <p:spTgt spid="20998"/>
                                        </p:tgtEl>
                                        <p:attrNameLst>
                                          <p:attrName>ppt_w</p:attrName>
                                        </p:attrNameLst>
                                      </p:cBhvr>
                                      <p:tavLst>
                                        <p:tav tm="0">
                                          <p:val>
                                            <p:strVal val="ppt_w"/>
                                          </p:val>
                                        </p:tav>
                                        <p:tav tm="100000">
                                          <p:val>
                                            <p:strVal val="ppt_w*0.05"/>
                                          </p:val>
                                        </p:tav>
                                      </p:tavLst>
                                    </p:anim>
                                    <p:anim calcmode="lin" valueType="num">
                                      <p:cBhvr>
                                        <p:cTn id="3563" dur="1000"/>
                                        <p:tgtEl>
                                          <p:spTgt spid="20998"/>
                                        </p:tgtEl>
                                        <p:attrNameLst>
                                          <p:attrName>ppt_h</p:attrName>
                                        </p:attrNameLst>
                                      </p:cBhvr>
                                      <p:tavLst>
                                        <p:tav tm="0">
                                          <p:val>
                                            <p:strVal val="ppt_h"/>
                                          </p:val>
                                        </p:tav>
                                        <p:tav tm="100000">
                                          <p:val>
                                            <p:strVal val="ppt_h"/>
                                          </p:val>
                                        </p:tav>
                                      </p:tavLst>
                                    </p:anim>
                                    <p:anim calcmode="lin" valueType="num">
                                      <p:cBhvr>
                                        <p:cTn id="3564" dur="1000"/>
                                        <p:tgtEl>
                                          <p:spTgt spid="20998"/>
                                        </p:tgtEl>
                                        <p:attrNameLst>
                                          <p:attrName>ppt_x</p:attrName>
                                        </p:attrNameLst>
                                      </p:cBhvr>
                                      <p:tavLst>
                                        <p:tav tm="0">
                                          <p:val>
                                            <p:strVal val="ppt_x"/>
                                          </p:val>
                                        </p:tav>
                                        <p:tav tm="100000">
                                          <p:val>
                                            <p:strVal val="ppt_x-.2"/>
                                          </p:val>
                                        </p:tav>
                                      </p:tavLst>
                                    </p:anim>
                                    <p:anim calcmode="lin" valueType="num">
                                      <p:cBhvr>
                                        <p:cTn id="3565" dur="1000"/>
                                        <p:tgtEl>
                                          <p:spTgt spid="20998"/>
                                        </p:tgtEl>
                                        <p:attrNameLst>
                                          <p:attrName>ppt_y</p:attrName>
                                        </p:attrNameLst>
                                      </p:cBhvr>
                                      <p:tavLst>
                                        <p:tav tm="0">
                                          <p:val>
                                            <p:strVal val="ppt_y"/>
                                          </p:val>
                                        </p:tav>
                                        <p:tav tm="100000">
                                          <p:val>
                                            <p:strVal val="ppt_y"/>
                                          </p:val>
                                        </p:tav>
                                      </p:tavLst>
                                    </p:anim>
                                    <p:animEffect transition="out" filter="fade">
                                      <p:cBhvr>
                                        <p:cTn id="3566" dur="1000"/>
                                        <p:tgtEl>
                                          <p:spTgt spid="20998"/>
                                        </p:tgtEl>
                                      </p:cBhvr>
                                    </p:animEffect>
                                    <p:set>
                                      <p:cBhvr>
                                        <p:cTn id="3567" dur="1" fill="hold">
                                          <p:stCondLst>
                                            <p:cond delay="999"/>
                                          </p:stCondLst>
                                        </p:cTn>
                                        <p:tgtEl>
                                          <p:spTgt spid="20998"/>
                                        </p:tgtEl>
                                        <p:attrNameLst>
                                          <p:attrName>style.visibility</p:attrName>
                                        </p:attrNameLst>
                                      </p:cBhvr>
                                      <p:to>
                                        <p:strVal val="hidden"/>
                                      </p:to>
                                    </p:set>
                                  </p:childTnLst>
                                </p:cTn>
                              </p:par>
                            </p:childTnLst>
                          </p:cTn>
                        </p:par>
                      </p:childTnLst>
                    </p:cTn>
                  </p:par>
                </p:childTnLst>
              </p:cTn>
              <p:nextCondLst>
                <p:cond evt="onClick" delay="0">
                  <p:tgtEl>
                    <p:spTgt spid="20582"/>
                  </p:tgtEl>
                </p:cond>
              </p:nextCondLst>
            </p:seq>
            <p:seq concurrent="1" nextAc="seek">
              <p:cTn id="3568" restart="whenNotActive" fill="hold" evtFilter="cancelBubble" nodeType="interactiveSeq">
                <p:stCondLst>
                  <p:cond evt="onClick" delay="0">
                    <p:tgtEl>
                      <p:spTgt spid="20556"/>
                    </p:tgtEl>
                  </p:cond>
                </p:stCondLst>
                <p:endSync evt="end" delay="0">
                  <p:rtn val="all"/>
                </p:endSync>
                <p:childTnLst>
                  <p:par>
                    <p:cTn id="3569" fill="hold">
                      <p:stCondLst>
                        <p:cond delay="0"/>
                      </p:stCondLst>
                      <p:childTnLst>
                        <p:par>
                          <p:cTn id="3570" fill="hold">
                            <p:stCondLst>
                              <p:cond delay="0"/>
                            </p:stCondLst>
                            <p:childTnLst>
                              <p:par>
                                <p:cTn id="3571" presetID="54" presetClass="entr" presetSubtype="0" accel="100000" fill="hold" grpId="0" nodeType="clickEffect">
                                  <p:stCondLst>
                                    <p:cond delay="0"/>
                                  </p:stCondLst>
                                  <p:childTnLst>
                                    <p:set>
                                      <p:cBhvr>
                                        <p:cTn id="3572" dur="1" fill="hold">
                                          <p:stCondLst>
                                            <p:cond delay="0"/>
                                          </p:stCondLst>
                                        </p:cTn>
                                        <p:tgtEl>
                                          <p:spTgt spid="21007"/>
                                        </p:tgtEl>
                                        <p:attrNameLst>
                                          <p:attrName>style.visibility</p:attrName>
                                        </p:attrNameLst>
                                      </p:cBhvr>
                                      <p:to>
                                        <p:strVal val="visible"/>
                                      </p:to>
                                    </p:set>
                                    <p:anim calcmode="lin" valueType="num">
                                      <p:cBhvr>
                                        <p:cTn id="3573" dur="1000" fill="hold"/>
                                        <p:tgtEl>
                                          <p:spTgt spid="21007"/>
                                        </p:tgtEl>
                                        <p:attrNameLst>
                                          <p:attrName>ppt_w</p:attrName>
                                        </p:attrNameLst>
                                      </p:cBhvr>
                                      <p:tavLst>
                                        <p:tav tm="0">
                                          <p:val>
                                            <p:strVal val="#ppt_w*0.05"/>
                                          </p:val>
                                        </p:tav>
                                        <p:tav tm="100000">
                                          <p:val>
                                            <p:strVal val="#ppt_w"/>
                                          </p:val>
                                        </p:tav>
                                      </p:tavLst>
                                    </p:anim>
                                    <p:anim calcmode="lin" valueType="num">
                                      <p:cBhvr>
                                        <p:cTn id="3574" dur="1000" fill="hold"/>
                                        <p:tgtEl>
                                          <p:spTgt spid="21007"/>
                                        </p:tgtEl>
                                        <p:attrNameLst>
                                          <p:attrName>ppt_h</p:attrName>
                                        </p:attrNameLst>
                                      </p:cBhvr>
                                      <p:tavLst>
                                        <p:tav tm="0">
                                          <p:val>
                                            <p:strVal val="#ppt_h"/>
                                          </p:val>
                                        </p:tav>
                                        <p:tav tm="100000">
                                          <p:val>
                                            <p:strVal val="#ppt_h"/>
                                          </p:val>
                                        </p:tav>
                                      </p:tavLst>
                                    </p:anim>
                                    <p:anim calcmode="lin" valueType="num">
                                      <p:cBhvr>
                                        <p:cTn id="3575" dur="1000" fill="hold"/>
                                        <p:tgtEl>
                                          <p:spTgt spid="21007"/>
                                        </p:tgtEl>
                                        <p:attrNameLst>
                                          <p:attrName>ppt_x</p:attrName>
                                        </p:attrNameLst>
                                      </p:cBhvr>
                                      <p:tavLst>
                                        <p:tav tm="0">
                                          <p:val>
                                            <p:strVal val="#ppt_x-.2"/>
                                          </p:val>
                                        </p:tav>
                                        <p:tav tm="100000">
                                          <p:val>
                                            <p:strVal val="#ppt_x"/>
                                          </p:val>
                                        </p:tav>
                                      </p:tavLst>
                                    </p:anim>
                                    <p:anim calcmode="lin" valueType="num">
                                      <p:cBhvr>
                                        <p:cTn id="3576" dur="1000" fill="hold"/>
                                        <p:tgtEl>
                                          <p:spTgt spid="21007"/>
                                        </p:tgtEl>
                                        <p:attrNameLst>
                                          <p:attrName>ppt_y</p:attrName>
                                        </p:attrNameLst>
                                      </p:cBhvr>
                                      <p:tavLst>
                                        <p:tav tm="0">
                                          <p:val>
                                            <p:strVal val="#ppt_y"/>
                                          </p:val>
                                        </p:tav>
                                        <p:tav tm="100000">
                                          <p:val>
                                            <p:strVal val="#ppt_y"/>
                                          </p:val>
                                        </p:tav>
                                      </p:tavLst>
                                    </p:anim>
                                    <p:animEffect transition="in" filter="fade">
                                      <p:cBhvr>
                                        <p:cTn id="3577" dur="1000"/>
                                        <p:tgtEl>
                                          <p:spTgt spid="21007"/>
                                        </p:tgtEl>
                                      </p:cBhvr>
                                    </p:animEffect>
                                  </p:childTnLst>
                                </p:cTn>
                              </p:par>
                              <p:par>
                                <p:cTn id="3578" presetID="0" presetClass="path" presetSubtype="0" accel="50000" decel="50000" fill="hold" grpId="2" nodeType="withEffect">
                                  <p:stCondLst>
                                    <p:cond delay="0"/>
                                  </p:stCondLst>
                                  <p:childTnLst>
                                    <p:animMotion origin="layout" path="M 8.33333E-7 -4.81481E-6 L 0.48594 -1.28356 " pathEditMode="relative" rAng="0" ptsTypes="AA">
                                      <p:cBhvr>
                                        <p:cTn id="3579" dur="100" fill="hold"/>
                                        <p:tgtEl>
                                          <p:spTgt spid="21007"/>
                                        </p:tgtEl>
                                        <p:attrNameLst>
                                          <p:attrName>ppt_x</p:attrName>
                                          <p:attrName>ppt_y</p:attrName>
                                        </p:attrNameLst>
                                      </p:cBhvr>
                                      <p:rCtr x="243" y="-642"/>
                                    </p:animMotion>
                                  </p:childTnLst>
                                </p:cTn>
                              </p:par>
                            </p:childTnLst>
                          </p:cTn>
                        </p:par>
                        <p:par>
                          <p:cTn id="3580" fill="hold">
                            <p:stCondLst>
                              <p:cond delay="1000"/>
                            </p:stCondLst>
                            <p:childTnLst>
                              <p:par>
                                <p:cTn id="3581" presetID="54" presetClass="exit" presetSubtype="0" decel="100000" fill="hold" grpId="1" nodeType="afterEffect">
                                  <p:stCondLst>
                                    <p:cond delay="4000"/>
                                  </p:stCondLst>
                                  <p:childTnLst>
                                    <p:anim calcmode="lin" valueType="num">
                                      <p:cBhvr>
                                        <p:cTn id="3582" dur="1000"/>
                                        <p:tgtEl>
                                          <p:spTgt spid="21007"/>
                                        </p:tgtEl>
                                        <p:attrNameLst>
                                          <p:attrName>ppt_w</p:attrName>
                                        </p:attrNameLst>
                                      </p:cBhvr>
                                      <p:tavLst>
                                        <p:tav tm="0">
                                          <p:val>
                                            <p:strVal val="ppt_w"/>
                                          </p:val>
                                        </p:tav>
                                        <p:tav tm="100000">
                                          <p:val>
                                            <p:strVal val="ppt_w*0.05"/>
                                          </p:val>
                                        </p:tav>
                                      </p:tavLst>
                                    </p:anim>
                                    <p:anim calcmode="lin" valueType="num">
                                      <p:cBhvr>
                                        <p:cTn id="3583" dur="1000"/>
                                        <p:tgtEl>
                                          <p:spTgt spid="21007"/>
                                        </p:tgtEl>
                                        <p:attrNameLst>
                                          <p:attrName>ppt_h</p:attrName>
                                        </p:attrNameLst>
                                      </p:cBhvr>
                                      <p:tavLst>
                                        <p:tav tm="0">
                                          <p:val>
                                            <p:strVal val="ppt_h"/>
                                          </p:val>
                                        </p:tav>
                                        <p:tav tm="100000">
                                          <p:val>
                                            <p:strVal val="ppt_h"/>
                                          </p:val>
                                        </p:tav>
                                      </p:tavLst>
                                    </p:anim>
                                    <p:anim calcmode="lin" valueType="num">
                                      <p:cBhvr>
                                        <p:cTn id="3584" dur="1000"/>
                                        <p:tgtEl>
                                          <p:spTgt spid="21007"/>
                                        </p:tgtEl>
                                        <p:attrNameLst>
                                          <p:attrName>ppt_x</p:attrName>
                                        </p:attrNameLst>
                                      </p:cBhvr>
                                      <p:tavLst>
                                        <p:tav tm="0">
                                          <p:val>
                                            <p:strVal val="ppt_x"/>
                                          </p:val>
                                        </p:tav>
                                        <p:tav tm="100000">
                                          <p:val>
                                            <p:strVal val="ppt_x-.2"/>
                                          </p:val>
                                        </p:tav>
                                      </p:tavLst>
                                    </p:anim>
                                    <p:anim calcmode="lin" valueType="num">
                                      <p:cBhvr>
                                        <p:cTn id="3585" dur="1000"/>
                                        <p:tgtEl>
                                          <p:spTgt spid="21007"/>
                                        </p:tgtEl>
                                        <p:attrNameLst>
                                          <p:attrName>ppt_y</p:attrName>
                                        </p:attrNameLst>
                                      </p:cBhvr>
                                      <p:tavLst>
                                        <p:tav tm="0">
                                          <p:val>
                                            <p:strVal val="ppt_y"/>
                                          </p:val>
                                        </p:tav>
                                        <p:tav tm="100000">
                                          <p:val>
                                            <p:strVal val="ppt_y"/>
                                          </p:val>
                                        </p:tav>
                                      </p:tavLst>
                                    </p:anim>
                                    <p:animEffect transition="out" filter="fade">
                                      <p:cBhvr>
                                        <p:cTn id="3586" dur="1000"/>
                                        <p:tgtEl>
                                          <p:spTgt spid="21007"/>
                                        </p:tgtEl>
                                      </p:cBhvr>
                                    </p:animEffect>
                                    <p:set>
                                      <p:cBhvr>
                                        <p:cTn id="3587" dur="1" fill="hold">
                                          <p:stCondLst>
                                            <p:cond delay="999"/>
                                          </p:stCondLst>
                                        </p:cTn>
                                        <p:tgtEl>
                                          <p:spTgt spid="21007"/>
                                        </p:tgtEl>
                                        <p:attrNameLst>
                                          <p:attrName>style.visibility</p:attrName>
                                        </p:attrNameLst>
                                      </p:cBhvr>
                                      <p:to>
                                        <p:strVal val="hidden"/>
                                      </p:to>
                                    </p:set>
                                  </p:childTnLst>
                                </p:cTn>
                              </p:par>
                            </p:childTnLst>
                          </p:cTn>
                        </p:par>
                      </p:childTnLst>
                    </p:cTn>
                  </p:par>
                </p:childTnLst>
              </p:cTn>
              <p:nextCondLst>
                <p:cond evt="onClick" delay="0">
                  <p:tgtEl>
                    <p:spTgt spid="20556"/>
                  </p:tgtEl>
                </p:cond>
              </p:nextCondLst>
            </p:seq>
            <p:seq concurrent="1" nextAc="seek">
              <p:cTn id="3588" restart="whenNotActive" fill="hold" evtFilter="cancelBubble" nodeType="interactiveSeq">
                <p:stCondLst>
                  <p:cond evt="onClick" delay="0">
                    <p:tgtEl>
                      <p:spTgt spid="20583"/>
                    </p:tgtEl>
                  </p:cond>
                </p:stCondLst>
                <p:endSync evt="end" delay="0">
                  <p:rtn val="all"/>
                </p:endSync>
                <p:childTnLst>
                  <p:par>
                    <p:cTn id="3589" fill="hold">
                      <p:stCondLst>
                        <p:cond delay="0"/>
                      </p:stCondLst>
                      <p:childTnLst>
                        <p:par>
                          <p:cTn id="3590" fill="hold">
                            <p:stCondLst>
                              <p:cond delay="0"/>
                            </p:stCondLst>
                            <p:childTnLst>
                              <p:par>
                                <p:cTn id="3591" presetID="54" presetClass="entr" presetSubtype="0" accel="100000" fill="hold" grpId="0" nodeType="clickEffect">
                                  <p:stCondLst>
                                    <p:cond delay="0"/>
                                  </p:stCondLst>
                                  <p:childTnLst>
                                    <p:set>
                                      <p:cBhvr>
                                        <p:cTn id="3592" dur="1" fill="hold">
                                          <p:stCondLst>
                                            <p:cond delay="0"/>
                                          </p:stCondLst>
                                        </p:cTn>
                                        <p:tgtEl>
                                          <p:spTgt spid="21006"/>
                                        </p:tgtEl>
                                        <p:attrNameLst>
                                          <p:attrName>style.visibility</p:attrName>
                                        </p:attrNameLst>
                                      </p:cBhvr>
                                      <p:to>
                                        <p:strVal val="visible"/>
                                      </p:to>
                                    </p:set>
                                    <p:anim calcmode="lin" valueType="num">
                                      <p:cBhvr>
                                        <p:cTn id="3593" dur="1000" fill="hold"/>
                                        <p:tgtEl>
                                          <p:spTgt spid="21006"/>
                                        </p:tgtEl>
                                        <p:attrNameLst>
                                          <p:attrName>ppt_w</p:attrName>
                                        </p:attrNameLst>
                                      </p:cBhvr>
                                      <p:tavLst>
                                        <p:tav tm="0">
                                          <p:val>
                                            <p:strVal val="#ppt_w*0.05"/>
                                          </p:val>
                                        </p:tav>
                                        <p:tav tm="100000">
                                          <p:val>
                                            <p:strVal val="#ppt_w"/>
                                          </p:val>
                                        </p:tav>
                                      </p:tavLst>
                                    </p:anim>
                                    <p:anim calcmode="lin" valueType="num">
                                      <p:cBhvr>
                                        <p:cTn id="3594" dur="1000" fill="hold"/>
                                        <p:tgtEl>
                                          <p:spTgt spid="21006"/>
                                        </p:tgtEl>
                                        <p:attrNameLst>
                                          <p:attrName>ppt_h</p:attrName>
                                        </p:attrNameLst>
                                      </p:cBhvr>
                                      <p:tavLst>
                                        <p:tav tm="0">
                                          <p:val>
                                            <p:strVal val="#ppt_h"/>
                                          </p:val>
                                        </p:tav>
                                        <p:tav tm="100000">
                                          <p:val>
                                            <p:strVal val="#ppt_h"/>
                                          </p:val>
                                        </p:tav>
                                      </p:tavLst>
                                    </p:anim>
                                    <p:anim calcmode="lin" valueType="num">
                                      <p:cBhvr>
                                        <p:cTn id="3595" dur="1000" fill="hold"/>
                                        <p:tgtEl>
                                          <p:spTgt spid="21006"/>
                                        </p:tgtEl>
                                        <p:attrNameLst>
                                          <p:attrName>ppt_x</p:attrName>
                                        </p:attrNameLst>
                                      </p:cBhvr>
                                      <p:tavLst>
                                        <p:tav tm="0">
                                          <p:val>
                                            <p:strVal val="#ppt_x-.2"/>
                                          </p:val>
                                        </p:tav>
                                        <p:tav tm="100000">
                                          <p:val>
                                            <p:strVal val="#ppt_x"/>
                                          </p:val>
                                        </p:tav>
                                      </p:tavLst>
                                    </p:anim>
                                    <p:anim calcmode="lin" valueType="num">
                                      <p:cBhvr>
                                        <p:cTn id="3596" dur="1000" fill="hold"/>
                                        <p:tgtEl>
                                          <p:spTgt spid="21006"/>
                                        </p:tgtEl>
                                        <p:attrNameLst>
                                          <p:attrName>ppt_y</p:attrName>
                                        </p:attrNameLst>
                                      </p:cBhvr>
                                      <p:tavLst>
                                        <p:tav tm="0">
                                          <p:val>
                                            <p:strVal val="#ppt_y"/>
                                          </p:val>
                                        </p:tav>
                                        <p:tav tm="100000">
                                          <p:val>
                                            <p:strVal val="#ppt_y"/>
                                          </p:val>
                                        </p:tav>
                                      </p:tavLst>
                                    </p:anim>
                                    <p:animEffect transition="in" filter="fade">
                                      <p:cBhvr>
                                        <p:cTn id="3597" dur="1000"/>
                                        <p:tgtEl>
                                          <p:spTgt spid="21006"/>
                                        </p:tgtEl>
                                      </p:cBhvr>
                                    </p:animEffect>
                                  </p:childTnLst>
                                </p:cTn>
                              </p:par>
                              <p:par>
                                <p:cTn id="3598" presetID="0" presetClass="path" presetSubtype="0" accel="50000" decel="50000" fill="hold" grpId="2" nodeType="withEffect">
                                  <p:stCondLst>
                                    <p:cond delay="0"/>
                                  </p:stCondLst>
                                  <p:childTnLst>
                                    <p:animMotion origin="layout" path="M 5.55556E-7 -4.81481E-6 L 0.18785 -1.27245 " pathEditMode="relative" rAng="0" ptsTypes="AA">
                                      <p:cBhvr>
                                        <p:cTn id="3599" dur="100" fill="hold"/>
                                        <p:tgtEl>
                                          <p:spTgt spid="21006"/>
                                        </p:tgtEl>
                                        <p:attrNameLst>
                                          <p:attrName>ppt_x</p:attrName>
                                          <p:attrName>ppt_y</p:attrName>
                                        </p:attrNameLst>
                                      </p:cBhvr>
                                      <p:rCtr x="94" y="-636"/>
                                    </p:animMotion>
                                  </p:childTnLst>
                                </p:cTn>
                              </p:par>
                            </p:childTnLst>
                          </p:cTn>
                        </p:par>
                        <p:par>
                          <p:cTn id="3600" fill="hold">
                            <p:stCondLst>
                              <p:cond delay="1000"/>
                            </p:stCondLst>
                            <p:childTnLst>
                              <p:par>
                                <p:cTn id="3601" presetID="54" presetClass="exit" presetSubtype="0" decel="100000" fill="hold" grpId="1" nodeType="afterEffect">
                                  <p:stCondLst>
                                    <p:cond delay="4000"/>
                                  </p:stCondLst>
                                  <p:childTnLst>
                                    <p:anim calcmode="lin" valueType="num">
                                      <p:cBhvr>
                                        <p:cTn id="3602" dur="1000"/>
                                        <p:tgtEl>
                                          <p:spTgt spid="21006"/>
                                        </p:tgtEl>
                                        <p:attrNameLst>
                                          <p:attrName>ppt_w</p:attrName>
                                        </p:attrNameLst>
                                      </p:cBhvr>
                                      <p:tavLst>
                                        <p:tav tm="0">
                                          <p:val>
                                            <p:strVal val="ppt_w"/>
                                          </p:val>
                                        </p:tav>
                                        <p:tav tm="100000">
                                          <p:val>
                                            <p:strVal val="ppt_w*0.05"/>
                                          </p:val>
                                        </p:tav>
                                      </p:tavLst>
                                    </p:anim>
                                    <p:anim calcmode="lin" valueType="num">
                                      <p:cBhvr>
                                        <p:cTn id="3603" dur="1000"/>
                                        <p:tgtEl>
                                          <p:spTgt spid="21006"/>
                                        </p:tgtEl>
                                        <p:attrNameLst>
                                          <p:attrName>ppt_h</p:attrName>
                                        </p:attrNameLst>
                                      </p:cBhvr>
                                      <p:tavLst>
                                        <p:tav tm="0">
                                          <p:val>
                                            <p:strVal val="ppt_h"/>
                                          </p:val>
                                        </p:tav>
                                        <p:tav tm="100000">
                                          <p:val>
                                            <p:strVal val="ppt_h"/>
                                          </p:val>
                                        </p:tav>
                                      </p:tavLst>
                                    </p:anim>
                                    <p:anim calcmode="lin" valueType="num">
                                      <p:cBhvr>
                                        <p:cTn id="3604" dur="1000"/>
                                        <p:tgtEl>
                                          <p:spTgt spid="21006"/>
                                        </p:tgtEl>
                                        <p:attrNameLst>
                                          <p:attrName>ppt_x</p:attrName>
                                        </p:attrNameLst>
                                      </p:cBhvr>
                                      <p:tavLst>
                                        <p:tav tm="0">
                                          <p:val>
                                            <p:strVal val="ppt_x"/>
                                          </p:val>
                                        </p:tav>
                                        <p:tav tm="100000">
                                          <p:val>
                                            <p:strVal val="ppt_x-.2"/>
                                          </p:val>
                                        </p:tav>
                                      </p:tavLst>
                                    </p:anim>
                                    <p:anim calcmode="lin" valueType="num">
                                      <p:cBhvr>
                                        <p:cTn id="3605" dur="1000"/>
                                        <p:tgtEl>
                                          <p:spTgt spid="21006"/>
                                        </p:tgtEl>
                                        <p:attrNameLst>
                                          <p:attrName>ppt_y</p:attrName>
                                        </p:attrNameLst>
                                      </p:cBhvr>
                                      <p:tavLst>
                                        <p:tav tm="0">
                                          <p:val>
                                            <p:strVal val="ppt_y"/>
                                          </p:val>
                                        </p:tav>
                                        <p:tav tm="100000">
                                          <p:val>
                                            <p:strVal val="ppt_y"/>
                                          </p:val>
                                        </p:tav>
                                      </p:tavLst>
                                    </p:anim>
                                    <p:animEffect transition="out" filter="fade">
                                      <p:cBhvr>
                                        <p:cTn id="3606" dur="1000"/>
                                        <p:tgtEl>
                                          <p:spTgt spid="21006"/>
                                        </p:tgtEl>
                                      </p:cBhvr>
                                    </p:animEffect>
                                    <p:set>
                                      <p:cBhvr>
                                        <p:cTn id="3607" dur="1" fill="hold">
                                          <p:stCondLst>
                                            <p:cond delay="999"/>
                                          </p:stCondLst>
                                        </p:cTn>
                                        <p:tgtEl>
                                          <p:spTgt spid="21006"/>
                                        </p:tgtEl>
                                        <p:attrNameLst>
                                          <p:attrName>style.visibility</p:attrName>
                                        </p:attrNameLst>
                                      </p:cBhvr>
                                      <p:to>
                                        <p:strVal val="hidden"/>
                                      </p:to>
                                    </p:set>
                                  </p:childTnLst>
                                </p:cTn>
                              </p:par>
                            </p:childTnLst>
                          </p:cTn>
                        </p:par>
                      </p:childTnLst>
                    </p:cTn>
                  </p:par>
                </p:childTnLst>
              </p:cTn>
              <p:nextCondLst>
                <p:cond evt="onClick" delay="0">
                  <p:tgtEl>
                    <p:spTgt spid="20583"/>
                  </p:tgtEl>
                </p:cond>
              </p:nextCondLst>
            </p:seq>
            <p:seq concurrent="1" nextAc="seek">
              <p:cTn id="3608" restart="whenNotActive" fill="hold" evtFilter="cancelBubble" nodeType="interactiveSeq">
                <p:stCondLst>
                  <p:cond evt="onClick" delay="0">
                    <p:tgtEl>
                      <p:spTgt spid="20614"/>
                    </p:tgtEl>
                  </p:cond>
                </p:stCondLst>
                <p:endSync evt="end" delay="0">
                  <p:rtn val="all"/>
                </p:endSync>
                <p:childTnLst>
                  <p:par>
                    <p:cTn id="3609" fill="hold">
                      <p:stCondLst>
                        <p:cond delay="0"/>
                      </p:stCondLst>
                      <p:childTnLst>
                        <p:par>
                          <p:cTn id="3610" fill="hold">
                            <p:stCondLst>
                              <p:cond delay="0"/>
                            </p:stCondLst>
                            <p:childTnLst>
                              <p:par>
                                <p:cTn id="3611" presetID="54" presetClass="entr" presetSubtype="0" accel="100000" fill="hold" grpId="0" nodeType="clickEffect">
                                  <p:stCondLst>
                                    <p:cond delay="0"/>
                                  </p:stCondLst>
                                  <p:childTnLst>
                                    <p:set>
                                      <p:cBhvr>
                                        <p:cTn id="3612" dur="1" fill="hold">
                                          <p:stCondLst>
                                            <p:cond delay="0"/>
                                          </p:stCondLst>
                                        </p:cTn>
                                        <p:tgtEl>
                                          <p:spTgt spid="21005"/>
                                        </p:tgtEl>
                                        <p:attrNameLst>
                                          <p:attrName>style.visibility</p:attrName>
                                        </p:attrNameLst>
                                      </p:cBhvr>
                                      <p:to>
                                        <p:strVal val="visible"/>
                                      </p:to>
                                    </p:set>
                                    <p:anim calcmode="lin" valueType="num">
                                      <p:cBhvr>
                                        <p:cTn id="3613" dur="1000" fill="hold"/>
                                        <p:tgtEl>
                                          <p:spTgt spid="21005"/>
                                        </p:tgtEl>
                                        <p:attrNameLst>
                                          <p:attrName>ppt_w</p:attrName>
                                        </p:attrNameLst>
                                      </p:cBhvr>
                                      <p:tavLst>
                                        <p:tav tm="0">
                                          <p:val>
                                            <p:strVal val="#ppt_w*0.05"/>
                                          </p:val>
                                        </p:tav>
                                        <p:tav tm="100000">
                                          <p:val>
                                            <p:strVal val="#ppt_w"/>
                                          </p:val>
                                        </p:tav>
                                      </p:tavLst>
                                    </p:anim>
                                    <p:anim calcmode="lin" valueType="num">
                                      <p:cBhvr>
                                        <p:cTn id="3614" dur="1000" fill="hold"/>
                                        <p:tgtEl>
                                          <p:spTgt spid="21005"/>
                                        </p:tgtEl>
                                        <p:attrNameLst>
                                          <p:attrName>ppt_h</p:attrName>
                                        </p:attrNameLst>
                                      </p:cBhvr>
                                      <p:tavLst>
                                        <p:tav tm="0">
                                          <p:val>
                                            <p:strVal val="#ppt_h"/>
                                          </p:val>
                                        </p:tav>
                                        <p:tav tm="100000">
                                          <p:val>
                                            <p:strVal val="#ppt_h"/>
                                          </p:val>
                                        </p:tav>
                                      </p:tavLst>
                                    </p:anim>
                                    <p:anim calcmode="lin" valueType="num">
                                      <p:cBhvr>
                                        <p:cTn id="3615" dur="1000" fill="hold"/>
                                        <p:tgtEl>
                                          <p:spTgt spid="21005"/>
                                        </p:tgtEl>
                                        <p:attrNameLst>
                                          <p:attrName>ppt_x</p:attrName>
                                        </p:attrNameLst>
                                      </p:cBhvr>
                                      <p:tavLst>
                                        <p:tav tm="0">
                                          <p:val>
                                            <p:strVal val="#ppt_x-.2"/>
                                          </p:val>
                                        </p:tav>
                                        <p:tav tm="100000">
                                          <p:val>
                                            <p:strVal val="#ppt_x"/>
                                          </p:val>
                                        </p:tav>
                                      </p:tavLst>
                                    </p:anim>
                                    <p:anim calcmode="lin" valueType="num">
                                      <p:cBhvr>
                                        <p:cTn id="3616" dur="1000" fill="hold"/>
                                        <p:tgtEl>
                                          <p:spTgt spid="21005"/>
                                        </p:tgtEl>
                                        <p:attrNameLst>
                                          <p:attrName>ppt_y</p:attrName>
                                        </p:attrNameLst>
                                      </p:cBhvr>
                                      <p:tavLst>
                                        <p:tav tm="0">
                                          <p:val>
                                            <p:strVal val="#ppt_y"/>
                                          </p:val>
                                        </p:tav>
                                        <p:tav tm="100000">
                                          <p:val>
                                            <p:strVal val="#ppt_y"/>
                                          </p:val>
                                        </p:tav>
                                      </p:tavLst>
                                    </p:anim>
                                    <p:animEffect transition="in" filter="fade">
                                      <p:cBhvr>
                                        <p:cTn id="3617" dur="1000"/>
                                        <p:tgtEl>
                                          <p:spTgt spid="21005"/>
                                        </p:tgtEl>
                                      </p:cBhvr>
                                    </p:animEffect>
                                  </p:childTnLst>
                                </p:cTn>
                              </p:par>
                              <p:par>
                                <p:cTn id="3618" presetID="0" presetClass="path" presetSubtype="0" accel="50000" decel="50000" fill="hold" grpId="2" nodeType="withEffect">
                                  <p:stCondLst>
                                    <p:cond delay="0"/>
                                  </p:stCondLst>
                                  <p:childTnLst>
                                    <p:animMotion origin="layout" path="M -3.61111E-6 -4.81481E-6 L -0.10434 -1.25023 " pathEditMode="relative" rAng="0" ptsTypes="AA">
                                      <p:cBhvr>
                                        <p:cTn id="3619" dur="100" fill="hold"/>
                                        <p:tgtEl>
                                          <p:spTgt spid="21005"/>
                                        </p:tgtEl>
                                        <p:attrNameLst>
                                          <p:attrName>ppt_x</p:attrName>
                                          <p:attrName>ppt_y</p:attrName>
                                        </p:attrNameLst>
                                      </p:cBhvr>
                                      <p:rCtr x="-52" y="-625"/>
                                    </p:animMotion>
                                  </p:childTnLst>
                                </p:cTn>
                              </p:par>
                            </p:childTnLst>
                          </p:cTn>
                        </p:par>
                        <p:par>
                          <p:cTn id="3620" fill="hold">
                            <p:stCondLst>
                              <p:cond delay="1000"/>
                            </p:stCondLst>
                            <p:childTnLst>
                              <p:par>
                                <p:cTn id="3621" presetID="54" presetClass="exit" presetSubtype="0" decel="100000" fill="hold" grpId="1" nodeType="afterEffect">
                                  <p:stCondLst>
                                    <p:cond delay="4000"/>
                                  </p:stCondLst>
                                  <p:childTnLst>
                                    <p:anim calcmode="lin" valueType="num">
                                      <p:cBhvr>
                                        <p:cTn id="3622" dur="1000"/>
                                        <p:tgtEl>
                                          <p:spTgt spid="21005"/>
                                        </p:tgtEl>
                                        <p:attrNameLst>
                                          <p:attrName>ppt_w</p:attrName>
                                        </p:attrNameLst>
                                      </p:cBhvr>
                                      <p:tavLst>
                                        <p:tav tm="0">
                                          <p:val>
                                            <p:strVal val="ppt_w"/>
                                          </p:val>
                                        </p:tav>
                                        <p:tav tm="100000">
                                          <p:val>
                                            <p:strVal val="ppt_w*0.05"/>
                                          </p:val>
                                        </p:tav>
                                      </p:tavLst>
                                    </p:anim>
                                    <p:anim calcmode="lin" valueType="num">
                                      <p:cBhvr>
                                        <p:cTn id="3623" dur="1000"/>
                                        <p:tgtEl>
                                          <p:spTgt spid="21005"/>
                                        </p:tgtEl>
                                        <p:attrNameLst>
                                          <p:attrName>ppt_h</p:attrName>
                                        </p:attrNameLst>
                                      </p:cBhvr>
                                      <p:tavLst>
                                        <p:tav tm="0">
                                          <p:val>
                                            <p:strVal val="ppt_h"/>
                                          </p:val>
                                        </p:tav>
                                        <p:tav tm="100000">
                                          <p:val>
                                            <p:strVal val="ppt_h"/>
                                          </p:val>
                                        </p:tav>
                                      </p:tavLst>
                                    </p:anim>
                                    <p:anim calcmode="lin" valueType="num">
                                      <p:cBhvr>
                                        <p:cTn id="3624" dur="1000"/>
                                        <p:tgtEl>
                                          <p:spTgt spid="21005"/>
                                        </p:tgtEl>
                                        <p:attrNameLst>
                                          <p:attrName>ppt_x</p:attrName>
                                        </p:attrNameLst>
                                      </p:cBhvr>
                                      <p:tavLst>
                                        <p:tav tm="0">
                                          <p:val>
                                            <p:strVal val="ppt_x"/>
                                          </p:val>
                                        </p:tav>
                                        <p:tav tm="100000">
                                          <p:val>
                                            <p:strVal val="ppt_x-.2"/>
                                          </p:val>
                                        </p:tav>
                                      </p:tavLst>
                                    </p:anim>
                                    <p:anim calcmode="lin" valueType="num">
                                      <p:cBhvr>
                                        <p:cTn id="3625" dur="1000"/>
                                        <p:tgtEl>
                                          <p:spTgt spid="21005"/>
                                        </p:tgtEl>
                                        <p:attrNameLst>
                                          <p:attrName>ppt_y</p:attrName>
                                        </p:attrNameLst>
                                      </p:cBhvr>
                                      <p:tavLst>
                                        <p:tav tm="0">
                                          <p:val>
                                            <p:strVal val="ppt_y"/>
                                          </p:val>
                                        </p:tav>
                                        <p:tav tm="100000">
                                          <p:val>
                                            <p:strVal val="ppt_y"/>
                                          </p:val>
                                        </p:tav>
                                      </p:tavLst>
                                    </p:anim>
                                    <p:animEffect transition="out" filter="fade">
                                      <p:cBhvr>
                                        <p:cTn id="3626" dur="1000"/>
                                        <p:tgtEl>
                                          <p:spTgt spid="21005"/>
                                        </p:tgtEl>
                                      </p:cBhvr>
                                    </p:animEffect>
                                    <p:set>
                                      <p:cBhvr>
                                        <p:cTn id="3627" dur="1" fill="hold">
                                          <p:stCondLst>
                                            <p:cond delay="999"/>
                                          </p:stCondLst>
                                        </p:cTn>
                                        <p:tgtEl>
                                          <p:spTgt spid="21005"/>
                                        </p:tgtEl>
                                        <p:attrNameLst>
                                          <p:attrName>style.visibility</p:attrName>
                                        </p:attrNameLst>
                                      </p:cBhvr>
                                      <p:to>
                                        <p:strVal val="hidden"/>
                                      </p:to>
                                    </p:set>
                                  </p:childTnLst>
                                </p:cTn>
                              </p:par>
                            </p:childTnLst>
                          </p:cTn>
                        </p:par>
                      </p:childTnLst>
                    </p:cTn>
                  </p:par>
                </p:childTnLst>
              </p:cTn>
              <p:nextCondLst>
                <p:cond evt="onClick" delay="0">
                  <p:tgtEl>
                    <p:spTgt spid="20614"/>
                  </p:tgtEl>
                </p:cond>
              </p:nextCondLst>
            </p:seq>
            <p:seq concurrent="1" nextAc="seek">
              <p:cTn id="3628" restart="whenNotActive" fill="hold" evtFilter="cancelBubble" nodeType="interactiveSeq">
                <p:stCondLst>
                  <p:cond evt="onClick" delay="0">
                    <p:tgtEl>
                      <p:spTgt spid="20557"/>
                    </p:tgtEl>
                  </p:cond>
                </p:stCondLst>
                <p:endSync evt="end" delay="0">
                  <p:rtn val="all"/>
                </p:endSync>
                <p:childTnLst>
                  <p:par>
                    <p:cTn id="3629" fill="hold">
                      <p:stCondLst>
                        <p:cond delay="0"/>
                      </p:stCondLst>
                      <p:childTnLst>
                        <p:par>
                          <p:cTn id="3630" fill="hold">
                            <p:stCondLst>
                              <p:cond delay="0"/>
                            </p:stCondLst>
                            <p:childTnLst>
                              <p:par>
                                <p:cTn id="3631" presetID="54" presetClass="entr" presetSubtype="0" accel="100000" fill="hold" grpId="0" nodeType="clickEffect">
                                  <p:stCondLst>
                                    <p:cond delay="0"/>
                                  </p:stCondLst>
                                  <p:childTnLst>
                                    <p:set>
                                      <p:cBhvr>
                                        <p:cTn id="3632" dur="1" fill="hold">
                                          <p:stCondLst>
                                            <p:cond delay="0"/>
                                          </p:stCondLst>
                                        </p:cTn>
                                        <p:tgtEl>
                                          <p:spTgt spid="21004"/>
                                        </p:tgtEl>
                                        <p:attrNameLst>
                                          <p:attrName>style.visibility</p:attrName>
                                        </p:attrNameLst>
                                      </p:cBhvr>
                                      <p:to>
                                        <p:strVal val="visible"/>
                                      </p:to>
                                    </p:set>
                                    <p:anim calcmode="lin" valueType="num">
                                      <p:cBhvr>
                                        <p:cTn id="3633" dur="1000" fill="hold"/>
                                        <p:tgtEl>
                                          <p:spTgt spid="21004"/>
                                        </p:tgtEl>
                                        <p:attrNameLst>
                                          <p:attrName>ppt_w</p:attrName>
                                        </p:attrNameLst>
                                      </p:cBhvr>
                                      <p:tavLst>
                                        <p:tav tm="0">
                                          <p:val>
                                            <p:strVal val="#ppt_w*0.05"/>
                                          </p:val>
                                        </p:tav>
                                        <p:tav tm="100000">
                                          <p:val>
                                            <p:strVal val="#ppt_w"/>
                                          </p:val>
                                        </p:tav>
                                      </p:tavLst>
                                    </p:anim>
                                    <p:anim calcmode="lin" valueType="num">
                                      <p:cBhvr>
                                        <p:cTn id="3634" dur="1000" fill="hold"/>
                                        <p:tgtEl>
                                          <p:spTgt spid="21004"/>
                                        </p:tgtEl>
                                        <p:attrNameLst>
                                          <p:attrName>ppt_h</p:attrName>
                                        </p:attrNameLst>
                                      </p:cBhvr>
                                      <p:tavLst>
                                        <p:tav tm="0">
                                          <p:val>
                                            <p:strVal val="#ppt_h"/>
                                          </p:val>
                                        </p:tav>
                                        <p:tav tm="100000">
                                          <p:val>
                                            <p:strVal val="#ppt_h"/>
                                          </p:val>
                                        </p:tav>
                                      </p:tavLst>
                                    </p:anim>
                                    <p:anim calcmode="lin" valueType="num">
                                      <p:cBhvr>
                                        <p:cTn id="3635" dur="1000" fill="hold"/>
                                        <p:tgtEl>
                                          <p:spTgt spid="21004"/>
                                        </p:tgtEl>
                                        <p:attrNameLst>
                                          <p:attrName>ppt_x</p:attrName>
                                        </p:attrNameLst>
                                      </p:cBhvr>
                                      <p:tavLst>
                                        <p:tav tm="0">
                                          <p:val>
                                            <p:strVal val="#ppt_x-.2"/>
                                          </p:val>
                                        </p:tav>
                                        <p:tav tm="100000">
                                          <p:val>
                                            <p:strVal val="#ppt_x"/>
                                          </p:val>
                                        </p:tav>
                                      </p:tavLst>
                                    </p:anim>
                                    <p:anim calcmode="lin" valueType="num">
                                      <p:cBhvr>
                                        <p:cTn id="3636" dur="1000" fill="hold"/>
                                        <p:tgtEl>
                                          <p:spTgt spid="21004"/>
                                        </p:tgtEl>
                                        <p:attrNameLst>
                                          <p:attrName>ppt_y</p:attrName>
                                        </p:attrNameLst>
                                      </p:cBhvr>
                                      <p:tavLst>
                                        <p:tav tm="0">
                                          <p:val>
                                            <p:strVal val="#ppt_y"/>
                                          </p:val>
                                        </p:tav>
                                        <p:tav tm="100000">
                                          <p:val>
                                            <p:strVal val="#ppt_y"/>
                                          </p:val>
                                        </p:tav>
                                      </p:tavLst>
                                    </p:anim>
                                    <p:animEffect transition="in" filter="fade">
                                      <p:cBhvr>
                                        <p:cTn id="3637" dur="1000"/>
                                        <p:tgtEl>
                                          <p:spTgt spid="21004"/>
                                        </p:tgtEl>
                                      </p:cBhvr>
                                    </p:animEffect>
                                  </p:childTnLst>
                                </p:cTn>
                              </p:par>
                              <p:par>
                                <p:cTn id="3638" presetID="0" presetClass="path" presetSubtype="0" accel="50000" decel="50000" fill="hold" grpId="2" nodeType="withEffect">
                                  <p:stCondLst>
                                    <p:cond delay="0"/>
                                  </p:stCondLst>
                                  <p:childTnLst>
                                    <p:animMotion origin="layout" path="M 2.22222E-6 -4.81481E-6 L -0.4382 -1.25023 " pathEditMode="relative" rAng="0" ptsTypes="AA">
                                      <p:cBhvr>
                                        <p:cTn id="3639" dur="100" fill="hold"/>
                                        <p:tgtEl>
                                          <p:spTgt spid="21004"/>
                                        </p:tgtEl>
                                        <p:attrNameLst>
                                          <p:attrName>ppt_x</p:attrName>
                                          <p:attrName>ppt_y</p:attrName>
                                        </p:attrNameLst>
                                      </p:cBhvr>
                                      <p:rCtr x="-219" y="-625"/>
                                    </p:animMotion>
                                  </p:childTnLst>
                                </p:cTn>
                              </p:par>
                            </p:childTnLst>
                          </p:cTn>
                        </p:par>
                        <p:par>
                          <p:cTn id="3640" fill="hold">
                            <p:stCondLst>
                              <p:cond delay="1000"/>
                            </p:stCondLst>
                            <p:childTnLst>
                              <p:par>
                                <p:cTn id="3641" presetID="54" presetClass="exit" presetSubtype="0" decel="100000" fill="hold" grpId="1" nodeType="afterEffect">
                                  <p:stCondLst>
                                    <p:cond delay="4000"/>
                                  </p:stCondLst>
                                  <p:childTnLst>
                                    <p:anim calcmode="lin" valueType="num">
                                      <p:cBhvr>
                                        <p:cTn id="3642" dur="1000"/>
                                        <p:tgtEl>
                                          <p:spTgt spid="21004"/>
                                        </p:tgtEl>
                                        <p:attrNameLst>
                                          <p:attrName>ppt_w</p:attrName>
                                        </p:attrNameLst>
                                      </p:cBhvr>
                                      <p:tavLst>
                                        <p:tav tm="0">
                                          <p:val>
                                            <p:strVal val="ppt_w"/>
                                          </p:val>
                                        </p:tav>
                                        <p:tav tm="100000">
                                          <p:val>
                                            <p:strVal val="ppt_w*0.05"/>
                                          </p:val>
                                        </p:tav>
                                      </p:tavLst>
                                    </p:anim>
                                    <p:anim calcmode="lin" valueType="num">
                                      <p:cBhvr>
                                        <p:cTn id="3643" dur="1000"/>
                                        <p:tgtEl>
                                          <p:spTgt spid="21004"/>
                                        </p:tgtEl>
                                        <p:attrNameLst>
                                          <p:attrName>ppt_h</p:attrName>
                                        </p:attrNameLst>
                                      </p:cBhvr>
                                      <p:tavLst>
                                        <p:tav tm="0">
                                          <p:val>
                                            <p:strVal val="ppt_h"/>
                                          </p:val>
                                        </p:tav>
                                        <p:tav tm="100000">
                                          <p:val>
                                            <p:strVal val="ppt_h"/>
                                          </p:val>
                                        </p:tav>
                                      </p:tavLst>
                                    </p:anim>
                                    <p:anim calcmode="lin" valueType="num">
                                      <p:cBhvr>
                                        <p:cTn id="3644" dur="1000"/>
                                        <p:tgtEl>
                                          <p:spTgt spid="21004"/>
                                        </p:tgtEl>
                                        <p:attrNameLst>
                                          <p:attrName>ppt_x</p:attrName>
                                        </p:attrNameLst>
                                      </p:cBhvr>
                                      <p:tavLst>
                                        <p:tav tm="0">
                                          <p:val>
                                            <p:strVal val="ppt_x"/>
                                          </p:val>
                                        </p:tav>
                                        <p:tav tm="100000">
                                          <p:val>
                                            <p:strVal val="ppt_x-.2"/>
                                          </p:val>
                                        </p:tav>
                                      </p:tavLst>
                                    </p:anim>
                                    <p:anim calcmode="lin" valueType="num">
                                      <p:cBhvr>
                                        <p:cTn id="3645" dur="1000"/>
                                        <p:tgtEl>
                                          <p:spTgt spid="21004"/>
                                        </p:tgtEl>
                                        <p:attrNameLst>
                                          <p:attrName>ppt_y</p:attrName>
                                        </p:attrNameLst>
                                      </p:cBhvr>
                                      <p:tavLst>
                                        <p:tav tm="0">
                                          <p:val>
                                            <p:strVal val="ppt_y"/>
                                          </p:val>
                                        </p:tav>
                                        <p:tav tm="100000">
                                          <p:val>
                                            <p:strVal val="ppt_y"/>
                                          </p:val>
                                        </p:tav>
                                      </p:tavLst>
                                    </p:anim>
                                    <p:animEffect transition="out" filter="fade">
                                      <p:cBhvr>
                                        <p:cTn id="3646" dur="1000"/>
                                        <p:tgtEl>
                                          <p:spTgt spid="21004"/>
                                        </p:tgtEl>
                                      </p:cBhvr>
                                    </p:animEffect>
                                    <p:set>
                                      <p:cBhvr>
                                        <p:cTn id="3647" dur="1" fill="hold">
                                          <p:stCondLst>
                                            <p:cond delay="999"/>
                                          </p:stCondLst>
                                        </p:cTn>
                                        <p:tgtEl>
                                          <p:spTgt spid="21004"/>
                                        </p:tgtEl>
                                        <p:attrNameLst>
                                          <p:attrName>style.visibility</p:attrName>
                                        </p:attrNameLst>
                                      </p:cBhvr>
                                      <p:to>
                                        <p:strVal val="hidden"/>
                                      </p:to>
                                    </p:set>
                                  </p:childTnLst>
                                </p:cTn>
                              </p:par>
                            </p:childTnLst>
                          </p:cTn>
                        </p:par>
                      </p:childTnLst>
                    </p:cTn>
                  </p:par>
                </p:childTnLst>
              </p:cTn>
              <p:nextCondLst>
                <p:cond evt="onClick" delay="0">
                  <p:tgtEl>
                    <p:spTgt spid="20557"/>
                  </p:tgtEl>
                </p:cond>
              </p:nextCondLst>
            </p:seq>
            <p:seq concurrent="1" nextAc="seek">
              <p:cTn id="3648" restart="whenNotActive" fill="hold" evtFilter="cancelBubble" nodeType="interactiveSeq">
                <p:stCondLst>
                  <p:cond evt="onClick" delay="0">
                    <p:tgtEl>
                      <p:spTgt spid="20592"/>
                    </p:tgtEl>
                  </p:cond>
                </p:stCondLst>
                <p:endSync evt="end" delay="0">
                  <p:rtn val="all"/>
                </p:endSync>
                <p:childTnLst>
                  <p:par>
                    <p:cTn id="3649" fill="hold">
                      <p:stCondLst>
                        <p:cond delay="0"/>
                      </p:stCondLst>
                      <p:childTnLst>
                        <p:par>
                          <p:cTn id="3650" fill="hold">
                            <p:stCondLst>
                              <p:cond delay="0"/>
                            </p:stCondLst>
                            <p:childTnLst>
                              <p:par>
                                <p:cTn id="3651" presetID="54" presetClass="entr" presetSubtype="0" accel="100000" fill="hold" grpId="0" nodeType="clickEffect">
                                  <p:stCondLst>
                                    <p:cond delay="0"/>
                                  </p:stCondLst>
                                  <p:childTnLst>
                                    <p:set>
                                      <p:cBhvr>
                                        <p:cTn id="3652" dur="1" fill="hold">
                                          <p:stCondLst>
                                            <p:cond delay="0"/>
                                          </p:stCondLst>
                                        </p:cTn>
                                        <p:tgtEl>
                                          <p:spTgt spid="21009"/>
                                        </p:tgtEl>
                                        <p:attrNameLst>
                                          <p:attrName>style.visibility</p:attrName>
                                        </p:attrNameLst>
                                      </p:cBhvr>
                                      <p:to>
                                        <p:strVal val="visible"/>
                                      </p:to>
                                    </p:set>
                                    <p:anim calcmode="lin" valueType="num">
                                      <p:cBhvr>
                                        <p:cTn id="3653" dur="1000" fill="hold"/>
                                        <p:tgtEl>
                                          <p:spTgt spid="21009"/>
                                        </p:tgtEl>
                                        <p:attrNameLst>
                                          <p:attrName>ppt_w</p:attrName>
                                        </p:attrNameLst>
                                      </p:cBhvr>
                                      <p:tavLst>
                                        <p:tav tm="0">
                                          <p:val>
                                            <p:strVal val="#ppt_w*0.05"/>
                                          </p:val>
                                        </p:tav>
                                        <p:tav tm="100000">
                                          <p:val>
                                            <p:strVal val="#ppt_w"/>
                                          </p:val>
                                        </p:tav>
                                      </p:tavLst>
                                    </p:anim>
                                    <p:anim calcmode="lin" valueType="num">
                                      <p:cBhvr>
                                        <p:cTn id="3654" dur="1000" fill="hold"/>
                                        <p:tgtEl>
                                          <p:spTgt spid="21009"/>
                                        </p:tgtEl>
                                        <p:attrNameLst>
                                          <p:attrName>ppt_h</p:attrName>
                                        </p:attrNameLst>
                                      </p:cBhvr>
                                      <p:tavLst>
                                        <p:tav tm="0">
                                          <p:val>
                                            <p:strVal val="#ppt_h"/>
                                          </p:val>
                                        </p:tav>
                                        <p:tav tm="100000">
                                          <p:val>
                                            <p:strVal val="#ppt_h"/>
                                          </p:val>
                                        </p:tav>
                                      </p:tavLst>
                                    </p:anim>
                                    <p:anim calcmode="lin" valueType="num">
                                      <p:cBhvr>
                                        <p:cTn id="3655" dur="1000" fill="hold"/>
                                        <p:tgtEl>
                                          <p:spTgt spid="21009"/>
                                        </p:tgtEl>
                                        <p:attrNameLst>
                                          <p:attrName>ppt_x</p:attrName>
                                        </p:attrNameLst>
                                      </p:cBhvr>
                                      <p:tavLst>
                                        <p:tav tm="0">
                                          <p:val>
                                            <p:strVal val="#ppt_x-.2"/>
                                          </p:val>
                                        </p:tav>
                                        <p:tav tm="100000">
                                          <p:val>
                                            <p:strVal val="#ppt_x"/>
                                          </p:val>
                                        </p:tav>
                                      </p:tavLst>
                                    </p:anim>
                                    <p:anim calcmode="lin" valueType="num">
                                      <p:cBhvr>
                                        <p:cTn id="3656" dur="1000" fill="hold"/>
                                        <p:tgtEl>
                                          <p:spTgt spid="21009"/>
                                        </p:tgtEl>
                                        <p:attrNameLst>
                                          <p:attrName>ppt_y</p:attrName>
                                        </p:attrNameLst>
                                      </p:cBhvr>
                                      <p:tavLst>
                                        <p:tav tm="0">
                                          <p:val>
                                            <p:strVal val="#ppt_y"/>
                                          </p:val>
                                        </p:tav>
                                        <p:tav tm="100000">
                                          <p:val>
                                            <p:strVal val="#ppt_y"/>
                                          </p:val>
                                        </p:tav>
                                      </p:tavLst>
                                    </p:anim>
                                    <p:animEffect transition="in" filter="fade">
                                      <p:cBhvr>
                                        <p:cTn id="3657" dur="1000"/>
                                        <p:tgtEl>
                                          <p:spTgt spid="21009"/>
                                        </p:tgtEl>
                                      </p:cBhvr>
                                    </p:animEffect>
                                  </p:childTnLst>
                                </p:cTn>
                              </p:par>
                              <p:par>
                                <p:cTn id="3658" presetID="0" presetClass="path" presetSubtype="0" accel="50000" decel="50000" fill="hold" grpId="2" nodeType="withEffect">
                                  <p:stCondLst>
                                    <p:cond delay="0"/>
                                  </p:stCondLst>
                                  <p:childTnLst>
                                    <p:animMotion origin="layout" path="M -3.05556E-6 -4.44444E-6 L -0.09774 -1.52847 " pathEditMode="relative" rAng="0" ptsTypes="AA">
                                      <p:cBhvr>
                                        <p:cTn id="3659" dur="100" fill="hold"/>
                                        <p:tgtEl>
                                          <p:spTgt spid="21009"/>
                                        </p:tgtEl>
                                        <p:attrNameLst>
                                          <p:attrName>ppt_x</p:attrName>
                                          <p:attrName>ppt_y</p:attrName>
                                        </p:attrNameLst>
                                      </p:cBhvr>
                                      <p:rCtr x="-49" y="-764"/>
                                    </p:animMotion>
                                  </p:childTnLst>
                                </p:cTn>
                              </p:par>
                            </p:childTnLst>
                          </p:cTn>
                        </p:par>
                        <p:par>
                          <p:cTn id="3660" fill="hold">
                            <p:stCondLst>
                              <p:cond delay="1000"/>
                            </p:stCondLst>
                            <p:childTnLst>
                              <p:par>
                                <p:cTn id="3661" presetID="54" presetClass="exit" presetSubtype="0" decel="100000" fill="hold" grpId="1" nodeType="afterEffect">
                                  <p:stCondLst>
                                    <p:cond delay="4000"/>
                                  </p:stCondLst>
                                  <p:childTnLst>
                                    <p:anim calcmode="lin" valueType="num">
                                      <p:cBhvr>
                                        <p:cTn id="3662" dur="1000"/>
                                        <p:tgtEl>
                                          <p:spTgt spid="21009"/>
                                        </p:tgtEl>
                                        <p:attrNameLst>
                                          <p:attrName>ppt_w</p:attrName>
                                        </p:attrNameLst>
                                      </p:cBhvr>
                                      <p:tavLst>
                                        <p:tav tm="0">
                                          <p:val>
                                            <p:strVal val="ppt_w"/>
                                          </p:val>
                                        </p:tav>
                                        <p:tav tm="100000">
                                          <p:val>
                                            <p:strVal val="ppt_w*0.05"/>
                                          </p:val>
                                        </p:tav>
                                      </p:tavLst>
                                    </p:anim>
                                    <p:anim calcmode="lin" valueType="num">
                                      <p:cBhvr>
                                        <p:cTn id="3663" dur="1000"/>
                                        <p:tgtEl>
                                          <p:spTgt spid="21009"/>
                                        </p:tgtEl>
                                        <p:attrNameLst>
                                          <p:attrName>ppt_h</p:attrName>
                                        </p:attrNameLst>
                                      </p:cBhvr>
                                      <p:tavLst>
                                        <p:tav tm="0">
                                          <p:val>
                                            <p:strVal val="ppt_h"/>
                                          </p:val>
                                        </p:tav>
                                        <p:tav tm="100000">
                                          <p:val>
                                            <p:strVal val="ppt_h"/>
                                          </p:val>
                                        </p:tav>
                                      </p:tavLst>
                                    </p:anim>
                                    <p:anim calcmode="lin" valueType="num">
                                      <p:cBhvr>
                                        <p:cTn id="3664" dur="1000"/>
                                        <p:tgtEl>
                                          <p:spTgt spid="21009"/>
                                        </p:tgtEl>
                                        <p:attrNameLst>
                                          <p:attrName>ppt_x</p:attrName>
                                        </p:attrNameLst>
                                      </p:cBhvr>
                                      <p:tavLst>
                                        <p:tav tm="0">
                                          <p:val>
                                            <p:strVal val="ppt_x"/>
                                          </p:val>
                                        </p:tav>
                                        <p:tav tm="100000">
                                          <p:val>
                                            <p:strVal val="ppt_x-.2"/>
                                          </p:val>
                                        </p:tav>
                                      </p:tavLst>
                                    </p:anim>
                                    <p:anim calcmode="lin" valueType="num">
                                      <p:cBhvr>
                                        <p:cTn id="3665" dur="1000"/>
                                        <p:tgtEl>
                                          <p:spTgt spid="21009"/>
                                        </p:tgtEl>
                                        <p:attrNameLst>
                                          <p:attrName>ppt_y</p:attrName>
                                        </p:attrNameLst>
                                      </p:cBhvr>
                                      <p:tavLst>
                                        <p:tav tm="0">
                                          <p:val>
                                            <p:strVal val="ppt_y"/>
                                          </p:val>
                                        </p:tav>
                                        <p:tav tm="100000">
                                          <p:val>
                                            <p:strVal val="ppt_y"/>
                                          </p:val>
                                        </p:tav>
                                      </p:tavLst>
                                    </p:anim>
                                    <p:animEffect transition="out" filter="fade">
                                      <p:cBhvr>
                                        <p:cTn id="3666" dur="1000"/>
                                        <p:tgtEl>
                                          <p:spTgt spid="21009"/>
                                        </p:tgtEl>
                                      </p:cBhvr>
                                    </p:animEffect>
                                    <p:set>
                                      <p:cBhvr>
                                        <p:cTn id="3667" dur="1" fill="hold">
                                          <p:stCondLst>
                                            <p:cond delay="999"/>
                                          </p:stCondLst>
                                        </p:cTn>
                                        <p:tgtEl>
                                          <p:spTgt spid="21009"/>
                                        </p:tgtEl>
                                        <p:attrNameLst>
                                          <p:attrName>style.visibility</p:attrName>
                                        </p:attrNameLst>
                                      </p:cBhvr>
                                      <p:to>
                                        <p:strVal val="hidden"/>
                                      </p:to>
                                    </p:set>
                                  </p:childTnLst>
                                </p:cTn>
                              </p:par>
                            </p:childTnLst>
                          </p:cTn>
                        </p:par>
                      </p:childTnLst>
                    </p:cTn>
                  </p:par>
                </p:childTnLst>
              </p:cTn>
              <p:nextCondLst>
                <p:cond evt="onClick" delay="0">
                  <p:tgtEl>
                    <p:spTgt spid="20592"/>
                  </p:tgtEl>
                </p:cond>
              </p:nextCondLst>
            </p:seq>
            <p:seq concurrent="1" nextAc="seek">
              <p:cTn id="3668" restart="whenNotActive" fill="hold" evtFilter="cancelBubble" nodeType="interactiveSeq">
                <p:stCondLst>
                  <p:cond evt="onClick" delay="0">
                    <p:tgtEl>
                      <p:spTgt spid="20609"/>
                    </p:tgtEl>
                  </p:cond>
                </p:stCondLst>
                <p:endSync evt="end" delay="0">
                  <p:rtn val="all"/>
                </p:endSync>
                <p:childTnLst>
                  <p:par>
                    <p:cTn id="3669" fill="hold">
                      <p:stCondLst>
                        <p:cond delay="0"/>
                      </p:stCondLst>
                      <p:childTnLst>
                        <p:par>
                          <p:cTn id="3670" fill="hold">
                            <p:stCondLst>
                              <p:cond delay="0"/>
                            </p:stCondLst>
                            <p:childTnLst>
                              <p:par>
                                <p:cTn id="3671" presetID="54" presetClass="entr" presetSubtype="0" accel="100000" fill="hold" grpId="0" nodeType="clickEffect">
                                  <p:stCondLst>
                                    <p:cond delay="0"/>
                                  </p:stCondLst>
                                  <p:childTnLst>
                                    <p:set>
                                      <p:cBhvr>
                                        <p:cTn id="3672" dur="1" fill="hold">
                                          <p:stCondLst>
                                            <p:cond delay="0"/>
                                          </p:stCondLst>
                                        </p:cTn>
                                        <p:tgtEl>
                                          <p:spTgt spid="21008"/>
                                        </p:tgtEl>
                                        <p:attrNameLst>
                                          <p:attrName>style.visibility</p:attrName>
                                        </p:attrNameLst>
                                      </p:cBhvr>
                                      <p:to>
                                        <p:strVal val="visible"/>
                                      </p:to>
                                    </p:set>
                                    <p:anim calcmode="lin" valueType="num">
                                      <p:cBhvr>
                                        <p:cTn id="3673" dur="1000" fill="hold"/>
                                        <p:tgtEl>
                                          <p:spTgt spid="21008"/>
                                        </p:tgtEl>
                                        <p:attrNameLst>
                                          <p:attrName>ppt_w</p:attrName>
                                        </p:attrNameLst>
                                      </p:cBhvr>
                                      <p:tavLst>
                                        <p:tav tm="0">
                                          <p:val>
                                            <p:strVal val="#ppt_w*0.05"/>
                                          </p:val>
                                        </p:tav>
                                        <p:tav tm="100000">
                                          <p:val>
                                            <p:strVal val="#ppt_w"/>
                                          </p:val>
                                        </p:tav>
                                      </p:tavLst>
                                    </p:anim>
                                    <p:anim calcmode="lin" valueType="num">
                                      <p:cBhvr>
                                        <p:cTn id="3674" dur="1000" fill="hold"/>
                                        <p:tgtEl>
                                          <p:spTgt spid="21008"/>
                                        </p:tgtEl>
                                        <p:attrNameLst>
                                          <p:attrName>ppt_h</p:attrName>
                                        </p:attrNameLst>
                                      </p:cBhvr>
                                      <p:tavLst>
                                        <p:tav tm="0">
                                          <p:val>
                                            <p:strVal val="#ppt_h"/>
                                          </p:val>
                                        </p:tav>
                                        <p:tav tm="100000">
                                          <p:val>
                                            <p:strVal val="#ppt_h"/>
                                          </p:val>
                                        </p:tav>
                                      </p:tavLst>
                                    </p:anim>
                                    <p:anim calcmode="lin" valueType="num">
                                      <p:cBhvr>
                                        <p:cTn id="3675" dur="1000" fill="hold"/>
                                        <p:tgtEl>
                                          <p:spTgt spid="21008"/>
                                        </p:tgtEl>
                                        <p:attrNameLst>
                                          <p:attrName>ppt_x</p:attrName>
                                        </p:attrNameLst>
                                      </p:cBhvr>
                                      <p:tavLst>
                                        <p:tav tm="0">
                                          <p:val>
                                            <p:strVal val="#ppt_x-.2"/>
                                          </p:val>
                                        </p:tav>
                                        <p:tav tm="100000">
                                          <p:val>
                                            <p:strVal val="#ppt_x"/>
                                          </p:val>
                                        </p:tav>
                                      </p:tavLst>
                                    </p:anim>
                                    <p:anim calcmode="lin" valueType="num">
                                      <p:cBhvr>
                                        <p:cTn id="3676" dur="1000" fill="hold"/>
                                        <p:tgtEl>
                                          <p:spTgt spid="21008"/>
                                        </p:tgtEl>
                                        <p:attrNameLst>
                                          <p:attrName>ppt_y</p:attrName>
                                        </p:attrNameLst>
                                      </p:cBhvr>
                                      <p:tavLst>
                                        <p:tav tm="0">
                                          <p:val>
                                            <p:strVal val="#ppt_y"/>
                                          </p:val>
                                        </p:tav>
                                        <p:tav tm="100000">
                                          <p:val>
                                            <p:strVal val="#ppt_y"/>
                                          </p:val>
                                        </p:tav>
                                      </p:tavLst>
                                    </p:anim>
                                    <p:animEffect transition="in" filter="fade">
                                      <p:cBhvr>
                                        <p:cTn id="3677" dur="1000"/>
                                        <p:tgtEl>
                                          <p:spTgt spid="21008"/>
                                        </p:tgtEl>
                                      </p:cBhvr>
                                    </p:animEffect>
                                  </p:childTnLst>
                                </p:cTn>
                              </p:par>
                              <p:par>
                                <p:cTn id="3678" presetID="0" presetClass="path" presetSubtype="0" accel="50000" decel="50000" fill="hold" grpId="2" nodeType="withEffect">
                                  <p:stCondLst>
                                    <p:cond delay="0"/>
                                  </p:stCondLst>
                                  <p:childTnLst>
                                    <p:animMotion origin="layout" path="M -5.55556E-7 -4.44444E-6 L -0.4316 -1.50625 " pathEditMode="relative" rAng="0" ptsTypes="AA">
                                      <p:cBhvr>
                                        <p:cTn id="3679" dur="100" fill="hold"/>
                                        <p:tgtEl>
                                          <p:spTgt spid="21008"/>
                                        </p:tgtEl>
                                        <p:attrNameLst>
                                          <p:attrName>ppt_x</p:attrName>
                                          <p:attrName>ppt_y</p:attrName>
                                        </p:attrNameLst>
                                      </p:cBhvr>
                                      <p:rCtr x="-216" y="-753"/>
                                    </p:animMotion>
                                  </p:childTnLst>
                                </p:cTn>
                              </p:par>
                            </p:childTnLst>
                          </p:cTn>
                        </p:par>
                        <p:par>
                          <p:cTn id="3680" fill="hold">
                            <p:stCondLst>
                              <p:cond delay="1000"/>
                            </p:stCondLst>
                            <p:childTnLst>
                              <p:par>
                                <p:cTn id="3681" presetID="54" presetClass="exit" presetSubtype="0" decel="100000" fill="hold" grpId="1" nodeType="afterEffect">
                                  <p:stCondLst>
                                    <p:cond delay="4000"/>
                                  </p:stCondLst>
                                  <p:childTnLst>
                                    <p:anim calcmode="lin" valueType="num">
                                      <p:cBhvr>
                                        <p:cTn id="3682" dur="1000"/>
                                        <p:tgtEl>
                                          <p:spTgt spid="21008"/>
                                        </p:tgtEl>
                                        <p:attrNameLst>
                                          <p:attrName>ppt_w</p:attrName>
                                        </p:attrNameLst>
                                      </p:cBhvr>
                                      <p:tavLst>
                                        <p:tav tm="0">
                                          <p:val>
                                            <p:strVal val="ppt_w"/>
                                          </p:val>
                                        </p:tav>
                                        <p:tav tm="100000">
                                          <p:val>
                                            <p:strVal val="ppt_w*0.05"/>
                                          </p:val>
                                        </p:tav>
                                      </p:tavLst>
                                    </p:anim>
                                    <p:anim calcmode="lin" valueType="num">
                                      <p:cBhvr>
                                        <p:cTn id="3683" dur="1000"/>
                                        <p:tgtEl>
                                          <p:spTgt spid="21008"/>
                                        </p:tgtEl>
                                        <p:attrNameLst>
                                          <p:attrName>ppt_h</p:attrName>
                                        </p:attrNameLst>
                                      </p:cBhvr>
                                      <p:tavLst>
                                        <p:tav tm="0">
                                          <p:val>
                                            <p:strVal val="ppt_h"/>
                                          </p:val>
                                        </p:tav>
                                        <p:tav tm="100000">
                                          <p:val>
                                            <p:strVal val="ppt_h"/>
                                          </p:val>
                                        </p:tav>
                                      </p:tavLst>
                                    </p:anim>
                                    <p:anim calcmode="lin" valueType="num">
                                      <p:cBhvr>
                                        <p:cTn id="3684" dur="1000"/>
                                        <p:tgtEl>
                                          <p:spTgt spid="21008"/>
                                        </p:tgtEl>
                                        <p:attrNameLst>
                                          <p:attrName>ppt_x</p:attrName>
                                        </p:attrNameLst>
                                      </p:cBhvr>
                                      <p:tavLst>
                                        <p:tav tm="0">
                                          <p:val>
                                            <p:strVal val="ppt_x"/>
                                          </p:val>
                                        </p:tav>
                                        <p:tav tm="100000">
                                          <p:val>
                                            <p:strVal val="ppt_x-.2"/>
                                          </p:val>
                                        </p:tav>
                                      </p:tavLst>
                                    </p:anim>
                                    <p:anim calcmode="lin" valueType="num">
                                      <p:cBhvr>
                                        <p:cTn id="3685" dur="1000"/>
                                        <p:tgtEl>
                                          <p:spTgt spid="21008"/>
                                        </p:tgtEl>
                                        <p:attrNameLst>
                                          <p:attrName>ppt_y</p:attrName>
                                        </p:attrNameLst>
                                      </p:cBhvr>
                                      <p:tavLst>
                                        <p:tav tm="0">
                                          <p:val>
                                            <p:strVal val="ppt_y"/>
                                          </p:val>
                                        </p:tav>
                                        <p:tav tm="100000">
                                          <p:val>
                                            <p:strVal val="ppt_y"/>
                                          </p:val>
                                        </p:tav>
                                      </p:tavLst>
                                    </p:anim>
                                    <p:animEffect transition="out" filter="fade">
                                      <p:cBhvr>
                                        <p:cTn id="3686" dur="1000"/>
                                        <p:tgtEl>
                                          <p:spTgt spid="21008"/>
                                        </p:tgtEl>
                                      </p:cBhvr>
                                    </p:animEffect>
                                    <p:set>
                                      <p:cBhvr>
                                        <p:cTn id="3687" dur="1" fill="hold">
                                          <p:stCondLst>
                                            <p:cond delay="999"/>
                                          </p:stCondLst>
                                        </p:cTn>
                                        <p:tgtEl>
                                          <p:spTgt spid="21008"/>
                                        </p:tgtEl>
                                        <p:attrNameLst>
                                          <p:attrName>style.visibility</p:attrName>
                                        </p:attrNameLst>
                                      </p:cBhvr>
                                      <p:to>
                                        <p:strVal val="hidden"/>
                                      </p:to>
                                    </p:set>
                                  </p:childTnLst>
                                </p:cTn>
                              </p:par>
                            </p:childTnLst>
                          </p:cTn>
                        </p:par>
                      </p:childTnLst>
                    </p:cTn>
                  </p:par>
                </p:childTnLst>
              </p:cTn>
              <p:nextCondLst>
                <p:cond evt="onClick" delay="0">
                  <p:tgtEl>
                    <p:spTgt spid="20609"/>
                  </p:tgtEl>
                </p:cond>
              </p:nextCondLst>
            </p:seq>
            <p:seq concurrent="1" nextAc="seek">
              <p:cTn id="3688" restart="whenNotActive" fill="hold" evtFilter="cancelBubble" nodeType="interactiveSeq">
                <p:stCondLst>
                  <p:cond evt="onClick" delay="0">
                    <p:tgtEl>
                      <p:spTgt spid="21028"/>
                    </p:tgtEl>
                  </p:cond>
                </p:stCondLst>
                <p:endSync evt="end" delay="0">
                  <p:rtn val="all"/>
                </p:endSync>
                <p:childTnLst>
                  <p:par>
                    <p:cTn id="3689" fill="hold">
                      <p:stCondLst>
                        <p:cond delay="0"/>
                      </p:stCondLst>
                      <p:childTnLst>
                        <p:par>
                          <p:cTn id="3690" fill="hold">
                            <p:stCondLst>
                              <p:cond delay="0"/>
                            </p:stCondLst>
                            <p:childTnLst>
                              <p:par>
                                <p:cTn id="3691" presetID="0" presetClass="path" presetSubtype="0" accel="50000" decel="50000" fill="hold" nodeType="clickEffect">
                                  <p:stCondLst>
                                    <p:cond delay="0"/>
                                  </p:stCondLst>
                                  <p:childTnLst>
                                    <p:animMotion origin="layout" path="M 0.00156 0.04166 L 0.02569 -1.13727 " pathEditMode="relative" rAng="0" ptsTypes="AA">
                                      <p:cBhvr>
                                        <p:cTn id="3692" dur="100" fill="hold"/>
                                        <p:tgtEl>
                                          <p:spTgt spid="21029"/>
                                        </p:tgtEl>
                                        <p:attrNameLst>
                                          <p:attrName>ppt_x</p:attrName>
                                          <p:attrName>ppt_y</p:attrName>
                                        </p:attrNameLst>
                                      </p:cBhvr>
                                      <p:rCtr x="12" y="-590"/>
                                    </p:animMotion>
                                  </p:childTnLst>
                                </p:cTn>
                              </p:par>
                              <p:par>
                                <p:cTn id="3693" presetID="10" presetClass="entr" presetSubtype="0" fill="hold" nodeType="withEffect">
                                  <p:stCondLst>
                                    <p:cond delay="0"/>
                                  </p:stCondLst>
                                  <p:childTnLst>
                                    <p:set>
                                      <p:cBhvr>
                                        <p:cTn id="3694" dur="1" fill="hold">
                                          <p:stCondLst>
                                            <p:cond delay="0"/>
                                          </p:stCondLst>
                                        </p:cTn>
                                        <p:tgtEl>
                                          <p:spTgt spid="21029"/>
                                        </p:tgtEl>
                                        <p:attrNameLst>
                                          <p:attrName>style.visibility</p:attrName>
                                        </p:attrNameLst>
                                      </p:cBhvr>
                                      <p:to>
                                        <p:strVal val="visible"/>
                                      </p:to>
                                    </p:set>
                                    <p:animEffect transition="in" filter="fade">
                                      <p:cBhvr>
                                        <p:cTn id="3695" dur="1000"/>
                                        <p:tgtEl>
                                          <p:spTgt spid="21029"/>
                                        </p:tgtEl>
                                      </p:cBhvr>
                                    </p:animEffect>
                                  </p:childTnLst>
                                </p:cTn>
                              </p:par>
                            </p:childTnLst>
                          </p:cTn>
                        </p:par>
                        <p:par>
                          <p:cTn id="3696" fill="hold">
                            <p:stCondLst>
                              <p:cond delay="1000"/>
                            </p:stCondLst>
                            <p:childTnLst>
                              <p:par>
                                <p:cTn id="3697" presetID="10" presetClass="exit" presetSubtype="0" fill="hold" nodeType="afterEffect">
                                  <p:stCondLst>
                                    <p:cond delay="7000"/>
                                  </p:stCondLst>
                                  <p:childTnLst>
                                    <p:animEffect transition="out" filter="fade">
                                      <p:cBhvr>
                                        <p:cTn id="3698" dur="1000"/>
                                        <p:tgtEl>
                                          <p:spTgt spid="21029"/>
                                        </p:tgtEl>
                                      </p:cBhvr>
                                    </p:animEffect>
                                    <p:set>
                                      <p:cBhvr>
                                        <p:cTn id="3699" dur="1" fill="hold">
                                          <p:stCondLst>
                                            <p:cond delay="999"/>
                                          </p:stCondLst>
                                        </p:cTn>
                                        <p:tgtEl>
                                          <p:spTgt spid="21029"/>
                                        </p:tgtEl>
                                        <p:attrNameLst>
                                          <p:attrName>style.visibility</p:attrName>
                                        </p:attrNameLst>
                                      </p:cBhvr>
                                      <p:to>
                                        <p:strVal val="hidden"/>
                                      </p:to>
                                    </p:set>
                                  </p:childTnLst>
                                </p:cTn>
                              </p:par>
                            </p:childTnLst>
                          </p:cTn>
                        </p:par>
                      </p:childTnLst>
                    </p:cTn>
                  </p:par>
                </p:childTnLst>
              </p:cTn>
              <p:nextCondLst>
                <p:cond evt="onClick" delay="0">
                  <p:tgtEl>
                    <p:spTgt spid="21028"/>
                  </p:tgtEl>
                </p:cond>
              </p:nextCondLst>
            </p:seq>
          </p:childTnLst>
        </p:cTn>
      </p:par>
    </p:tnLst>
    <p:bldLst>
      <p:bldP spid="20647" grpId="0" animBg="1"/>
      <p:bldP spid="20648" grpId="0" animBg="1"/>
      <p:bldP spid="20671" grpId="0" animBg="1"/>
      <p:bldP spid="20696" grpId="0" animBg="1"/>
      <p:bldP spid="20696" grpId="1" animBg="1"/>
      <p:bldP spid="20697" grpId="0" animBg="1"/>
      <p:bldP spid="20697" grpId="1" animBg="1"/>
      <p:bldP spid="20699" grpId="0" animBg="1"/>
      <p:bldP spid="20699" grpId="1" animBg="1"/>
      <p:bldP spid="20700" grpId="0" animBg="1"/>
      <p:bldP spid="20700" grpId="1" animBg="1"/>
      <p:bldP spid="20704" grpId="0" animBg="1"/>
      <p:bldP spid="20704" grpId="1" animBg="1"/>
      <p:bldP spid="20705" grpId="0" animBg="1"/>
      <p:bldP spid="20705" grpId="1" animBg="1"/>
      <p:bldP spid="20709" grpId="0" animBg="1"/>
      <p:bldP spid="20709" grpId="1" animBg="1"/>
      <p:bldP spid="20714" grpId="0" animBg="1"/>
      <p:bldP spid="20714" grpId="1" animBg="1"/>
      <p:bldP spid="20711" grpId="0" animBg="1"/>
      <p:bldP spid="20711" grpId="1" animBg="1"/>
      <p:bldP spid="20726" grpId="0" animBg="1"/>
      <p:bldP spid="20726" grpId="1" animBg="1"/>
      <p:bldP spid="20727" grpId="0" animBg="1"/>
      <p:bldP spid="20727" grpId="1" animBg="1"/>
      <p:bldP spid="20729" grpId="0" animBg="1"/>
      <p:bldP spid="20729" grpId="1" animBg="1"/>
      <p:bldP spid="20730" grpId="0" animBg="1"/>
      <p:bldP spid="20730" grpId="1" animBg="1"/>
      <p:bldP spid="20731" grpId="0" animBg="1"/>
      <p:bldP spid="20731" grpId="1" animBg="1"/>
      <p:bldP spid="20732" grpId="0" animBg="1"/>
      <p:bldP spid="20732" grpId="1" animBg="1"/>
      <p:bldP spid="20733" grpId="0" animBg="1"/>
      <p:bldP spid="20733" grpId="1" animBg="1"/>
      <p:bldP spid="20734" grpId="0" animBg="1"/>
      <p:bldP spid="20734" grpId="1" animBg="1"/>
      <p:bldP spid="20735" grpId="0" animBg="1"/>
      <p:bldP spid="20735" grpId="1" animBg="1"/>
      <p:bldP spid="20736" grpId="0" animBg="1"/>
      <p:bldP spid="20736" grpId="1" animBg="1"/>
      <p:bldP spid="20741" grpId="0" animBg="1"/>
      <p:bldP spid="20741" grpId="1" animBg="1"/>
      <p:bldP spid="20744" grpId="0" animBg="1"/>
      <p:bldP spid="20744" grpId="1" animBg="1"/>
      <p:bldP spid="20745" grpId="0" animBg="1"/>
      <p:bldP spid="20745" grpId="1" animBg="1"/>
      <p:bldP spid="20747" grpId="0" animBg="1"/>
      <p:bldP spid="20747" grpId="1" animBg="1"/>
      <p:bldP spid="20632" grpId="0" animBg="1"/>
      <p:bldP spid="20632" grpId="1" animBg="1"/>
      <p:bldP spid="20748" grpId="0" animBg="1"/>
      <p:bldP spid="20748" grpId="1" animBg="1"/>
      <p:bldP spid="20749" grpId="0" animBg="1"/>
      <p:bldP spid="20749" grpId="1" animBg="1"/>
      <p:bldP spid="20756" grpId="0" animBg="1"/>
      <p:bldP spid="20756" grpId="1" animBg="1"/>
      <p:bldP spid="20757" grpId="0" animBg="1"/>
      <p:bldP spid="20757" grpId="1" animBg="1"/>
      <p:bldP spid="20758" grpId="0" animBg="1"/>
      <p:bldP spid="20758" grpId="1" animBg="1"/>
      <p:bldP spid="20759" grpId="0" animBg="1"/>
      <p:bldP spid="20759" grpId="1" animBg="1"/>
      <p:bldP spid="20762" grpId="0" animBg="1"/>
      <p:bldP spid="20762" grpId="1" animBg="1"/>
      <p:bldP spid="20767" grpId="0" animBg="1"/>
      <p:bldP spid="20768" grpId="0" animBg="1"/>
      <p:bldP spid="20770" grpId="0" animBg="1"/>
      <p:bldP spid="20772" grpId="0" animBg="1"/>
      <p:bldP spid="20773" grpId="0" animBg="1"/>
      <p:bldP spid="20774" grpId="0" animBg="1"/>
      <p:bldP spid="20777" grpId="0" animBg="1"/>
      <p:bldP spid="20778" grpId="0" animBg="1"/>
      <p:bldP spid="20779" grpId="0" animBg="1"/>
      <p:bldP spid="20780" grpId="0" animBg="1"/>
      <p:bldP spid="20780" grpId="1" animBg="1"/>
      <p:bldP spid="20781" grpId="0" animBg="1"/>
      <p:bldP spid="20781" grpId="1" animBg="1"/>
      <p:bldP spid="20782" grpId="0" animBg="1"/>
      <p:bldP spid="20782" grpId="1" animBg="1"/>
      <p:bldP spid="20783" grpId="0" animBg="1"/>
      <p:bldP spid="20783" grpId="1" animBg="1"/>
      <p:bldP spid="20784" grpId="0" animBg="1"/>
      <p:bldP spid="20784" grpId="1" animBg="1"/>
      <p:bldP spid="20785" grpId="0" animBg="1"/>
      <p:bldP spid="20785" grpId="1" animBg="1"/>
      <p:bldP spid="20786" grpId="0" animBg="1"/>
      <p:bldP spid="20786" grpId="1" animBg="1"/>
      <p:bldP spid="20787" grpId="0" animBg="1"/>
      <p:bldP spid="20787" grpId="1" animBg="1"/>
      <p:bldP spid="20788" grpId="0" animBg="1"/>
      <p:bldP spid="20788" grpId="1" animBg="1"/>
      <p:bldP spid="20789" grpId="0" animBg="1"/>
      <p:bldP spid="20789" grpId="1" animBg="1"/>
      <p:bldP spid="20790" grpId="0" animBg="1"/>
      <p:bldP spid="20790" grpId="1" animBg="1"/>
      <p:bldP spid="20791" grpId="0" animBg="1"/>
      <p:bldP spid="20791" grpId="1" animBg="1"/>
      <p:bldP spid="20906" grpId="0" animBg="1"/>
      <p:bldP spid="20906" grpId="1" animBg="1"/>
      <p:bldP spid="20906" grpId="2" animBg="1"/>
      <p:bldP spid="20908" grpId="0" animBg="1"/>
      <p:bldP spid="20908" grpId="1" animBg="1"/>
      <p:bldP spid="20908" grpId="2" animBg="1"/>
      <p:bldP spid="20908" grpId="3" animBg="1"/>
      <p:bldP spid="20908" grpId="4" animBg="1"/>
      <p:bldP spid="20908" grpId="5" animBg="1"/>
      <p:bldP spid="20950" grpId="0" animBg="1"/>
      <p:bldP spid="20950" grpId="1" animBg="1"/>
      <p:bldP spid="20950" grpId="2" animBg="1"/>
      <p:bldP spid="20951" grpId="0" animBg="1"/>
      <p:bldP spid="20951" grpId="1" animBg="1"/>
      <p:bldP spid="20951" grpId="2" animBg="1"/>
      <p:bldP spid="20952" grpId="0" animBg="1"/>
      <p:bldP spid="20952" grpId="1" animBg="1"/>
      <p:bldP spid="20952" grpId="2" animBg="1"/>
      <p:bldP spid="20953" grpId="0" animBg="1"/>
      <p:bldP spid="20953" grpId="1" animBg="1"/>
      <p:bldP spid="20953" grpId="2" animBg="1"/>
      <p:bldP spid="20954" grpId="0" animBg="1"/>
      <p:bldP spid="20954" grpId="1" animBg="1"/>
      <p:bldP spid="20954" grpId="2" animBg="1"/>
      <p:bldP spid="20955" grpId="0" animBg="1"/>
      <p:bldP spid="20955" grpId="1" animBg="1"/>
      <p:bldP spid="20955" grpId="2" animBg="1"/>
      <p:bldP spid="20956" grpId="0" animBg="1"/>
      <p:bldP spid="20956" grpId="1" animBg="1"/>
      <p:bldP spid="20956" grpId="2" animBg="1"/>
      <p:bldP spid="20957" grpId="0" animBg="1"/>
      <p:bldP spid="20957" grpId="1" animBg="1"/>
      <p:bldP spid="20957" grpId="2" animBg="1"/>
      <p:bldP spid="20958" grpId="0" animBg="1"/>
      <p:bldP spid="20958" grpId="1" animBg="1"/>
      <p:bldP spid="20958" grpId="2" animBg="1"/>
      <p:bldP spid="20959" grpId="0" animBg="1"/>
      <p:bldP spid="20959" grpId="1" animBg="1"/>
      <p:bldP spid="20959" grpId="2" animBg="1"/>
      <p:bldP spid="20960" grpId="0" animBg="1"/>
      <p:bldP spid="20960" grpId="1" animBg="1"/>
      <p:bldP spid="20960" grpId="2" animBg="1"/>
      <p:bldP spid="20961" grpId="0" animBg="1"/>
      <p:bldP spid="20961" grpId="1" animBg="1"/>
      <p:bldP spid="20961" grpId="2" animBg="1"/>
      <p:bldP spid="20962" grpId="0" animBg="1"/>
      <p:bldP spid="20962" grpId="1" animBg="1"/>
      <p:bldP spid="20962" grpId="2" animBg="1"/>
      <p:bldP spid="20963" grpId="0" animBg="1"/>
      <p:bldP spid="20963" grpId="1" animBg="1"/>
      <p:bldP spid="20963" grpId="2" animBg="1"/>
      <p:bldP spid="20964" grpId="0" animBg="1"/>
      <p:bldP spid="20964" grpId="1" animBg="1"/>
      <p:bldP spid="20964" grpId="2" animBg="1"/>
      <p:bldP spid="20965" grpId="0" animBg="1"/>
      <p:bldP spid="20965" grpId="1" animBg="1"/>
      <p:bldP spid="20965" grpId="2" animBg="1"/>
      <p:bldP spid="20966" grpId="0" animBg="1"/>
      <p:bldP spid="20966" grpId="1" animBg="1"/>
      <p:bldP spid="20966" grpId="2" animBg="1"/>
      <p:bldP spid="20967" grpId="0" animBg="1"/>
      <p:bldP spid="20967" grpId="1" animBg="1"/>
      <p:bldP spid="20967" grpId="2" animBg="1"/>
      <p:bldP spid="20968" grpId="0" animBg="1"/>
      <p:bldP spid="20968" grpId="1" animBg="1"/>
      <p:bldP spid="20968" grpId="2" animBg="1"/>
      <p:bldP spid="20969" grpId="0" animBg="1"/>
      <p:bldP spid="20969" grpId="1" animBg="1"/>
      <p:bldP spid="20969" grpId="2" animBg="1"/>
      <p:bldP spid="20971" grpId="0" animBg="1"/>
      <p:bldP spid="20971" grpId="1" animBg="1"/>
      <p:bldP spid="20971" grpId="2" animBg="1"/>
      <p:bldP spid="20972" grpId="0" animBg="1"/>
      <p:bldP spid="20972" grpId="1" animBg="1"/>
      <p:bldP spid="20972" grpId="2" animBg="1"/>
      <p:bldP spid="20973" grpId="0" animBg="1"/>
      <p:bldP spid="20973" grpId="1" animBg="1"/>
      <p:bldP spid="20973" grpId="2" animBg="1"/>
      <p:bldP spid="20974" grpId="0" animBg="1"/>
      <p:bldP spid="20974" grpId="1" animBg="1"/>
      <p:bldP spid="20974" grpId="2" animBg="1"/>
      <p:bldP spid="20975" grpId="0" animBg="1"/>
      <p:bldP spid="20975" grpId="1" animBg="1"/>
      <p:bldP spid="20975" grpId="2" animBg="1"/>
      <p:bldP spid="20976" grpId="0" animBg="1"/>
      <p:bldP spid="20976" grpId="1" animBg="1"/>
      <p:bldP spid="20976" grpId="2" animBg="1"/>
      <p:bldP spid="20977" grpId="0" animBg="1"/>
      <p:bldP spid="20977" grpId="1" animBg="1"/>
      <p:bldP spid="20977" grpId="2" animBg="1"/>
      <p:bldP spid="20978" grpId="0" animBg="1"/>
      <p:bldP spid="20978" grpId="1" animBg="1"/>
      <p:bldP spid="20978" grpId="2" animBg="1"/>
      <p:bldP spid="20979" grpId="0" animBg="1"/>
      <p:bldP spid="20979" grpId="1" animBg="1"/>
      <p:bldP spid="20979" grpId="2" animBg="1"/>
      <p:bldP spid="20980" grpId="0" animBg="1"/>
      <p:bldP spid="20980" grpId="1" animBg="1"/>
      <p:bldP spid="20980" grpId="2" animBg="1"/>
      <p:bldP spid="20981" grpId="0" animBg="1"/>
      <p:bldP spid="20981" grpId="1" animBg="1"/>
      <p:bldP spid="20981" grpId="2" animBg="1"/>
      <p:bldP spid="20982" grpId="0" animBg="1"/>
      <p:bldP spid="20982" grpId="1" animBg="1"/>
      <p:bldP spid="20982" grpId="2" animBg="1"/>
      <p:bldP spid="20983" grpId="0" animBg="1"/>
      <p:bldP spid="20983" grpId="1" animBg="1"/>
      <p:bldP spid="20983" grpId="2" animBg="1"/>
      <p:bldP spid="20984" grpId="0" animBg="1"/>
      <p:bldP spid="20984" grpId="1" animBg="1"/>
      <p:bldP spid="20984" grpId="2" animBg="1"/>
      <p:bldP spid="20985" grpId="0" animBg="1"/>
      <p:bldP spid="20985" grpId="1" animBg="1"/>
      <p:bldP spid="20985" grpId="2" animBg="1"/>
      <p:bldP spid="20986" grpId="0" animBg="1"/>
      <p:bldP spid="20986" grpId="1" animBg="1"/>
      <p:bldP spid="20986" grpId="2" animBg="1"/>
      <p:bldP spid="20987" grpId="0" animBg="1"/>
      <p:bldP spid="20987" grpId="1" animBg="1"/>
      <p:bldP spid="20987" grpId="2" animBg="1"/>
      <p:bldP spid="20988" grpId="0" animBg="1"/>
      <p:bldP spid="20988" grpId="1" animBg="1"/>
      <p:bldP spid="20988" grpId="2" animBg="1"/>
      <p:bldP spid="20989" grpId="0" animBg="1"/>
      <p:bldP spid="20989" grpId="1" animBg="1"/>
      <p:bldP spid="20989" grpId="2" animBg="1"/>
      <p:bldP spid="20990" grpId="0" animBg="1"/>
      <p:bldP spid="20990" grpId="1" animBg="1"/>
      <p:bldP spid="20990" grpId="2" animBg="1"/>
      <p:bldP spid="20991" grpId="0" animBg="1"/>
      <p:bldP spid="20991" grpId="1" animBg="1"/>
      <p:bldP spid="20991" grpId="2" animBg="1"/>
      <p:bldP spid="20992" grpId="0" animBg="1"/>
      <p:bldP spid="20992" grpId="1" animBg="1"/>
      <p:bldP spid="20992" grpId="2" animBg="1"/>
      <p:bldP spid="20993" grpId="0" animBg="1"/>
      <p:bldP spid="20993" grpId="1" animBg="1"/>
      <p:bldP spid="20993" grpId="2" animBg="1"/>
      <p:bldP spid="20994" grpId="0" animBg="1"/>
      <p:bldP spid="20994" grpId="1" animBg="1"/>
      <p:bldP spid="20994" grpId="2" animBg="1"/>
      <p:bldP spid="20995" grpId="0" animBg="1"/>
      <p:bldP spid="20995" grpId="1" animBg="1"/>
      <p:bldP spid="20995" grpId="2" animBg="1"/>
      <p:bldP spid="20996" grpId="0" animBg="1"/>
      <p:bldP spid="20996" grpId="1" animBg="1"/>
      <p:bldP spid="20996" grpId="2" animBg="1"/>
      <p:bldP spid="20997" grpId="0" animBg="1"/>
      <p:bldP spid="20997" grpId="1" animBg="1"/>
      <p:bldP spid="20997" grpId="2" animBg="1"/>
      <p:bldP spid="20998" grpId="0" animBg="1"/>
      <p:bldP spid="20998" grpId="1" animBg="1"/>
      <p:bldP spid="20998" grpId="2" animBg="1"/>
      <p:bldP spid="21000" grpId="0" animBg="1"/>
      <p:bldP spid="21000" grpId="1" animBg="1"/>
      <p:bldP spid="21000" grpId="2" animBg="1"/>
      <p:bldP spid="21001" grpId="0" animBg="1"/>
      <p:bldP spid="21001" grpId="1" animBg="1"/>
      <p:bldP spid="21001" grpId="2" animBg="1"/>
      <p:bldP spid="21002" grpId="0" animBg="1"/>
      <p:bldP spid="21002" grpId="1" animBg="1"/>
      <p:bldP spid="21002" grpId="2" animBg="1"/>
      <p:bldP spid="21003" grpId="0" animBg="1"/>
      <p:bldP spid="21003" grpId="1" animBg="1"/>
      <p:bldP spid="21003" grpId="2" animBg="1"/>
      <p:bldP spid="21004" grpId="0" animBg="1"/>
      <p:bldP spid="21004" grpId="1" animBg="1"/>
      <p:bldP spid="21004" grpId="2" animBg="1"/>
      <p:bldP spid="21005" grpId="0" animBg="1"/>
      <p:bldP spid="21005" grpId="1" animBg="1"/>
      <p:bldP spid="21005" grpId="2" animBg="1"/>
      <p:bldP spid="21006" grpId="0" animBg="1"/>
      <p:bldP spid="21006" grpId="1" animBg="1"/>
      <p:bldP spid="21006" grpId="2" animBg="1"/>
      <p:bldP spid="21007" grpId="0" animBg="1"/>
      <p:bldP spid="21007" grpId="1" animBg="1"/>
      <p:bldP spid="21007" grpId="2" animBg="1"/>
      <p:bldP spid="21008" grpId="0" animBg="1"/>
      <p:bldP spid="21008" grpId="1" animBg="1"/>
      <p:bldP spid="21008" grpId="2" animBg="1"/>
      <p:bldP spid="21009" grpId="0" animBg="1"/>
      <p:bldP spid="21009" grpId="1" animBg="1"/>
      <p:bldP spid="21009" grpId="2" animBg="1"/>
      <p:bldP spid="21010" grpId="0" animBg="1"/>
      <p:bldP spid="21010" grpId="1" animBg="1"/>
      <p:bldP spid="21010" grpId="2" animBg="1"/>
      <p:bldP spid="21011" grpId="0" animBg="1"/>
      <p:bldP spid="21011" grpId="1" animBg="1"/>
      <p:bldP spid="21011" grpId="2" animBg="1"/>
      <p:bldP spid="21012" grpId="0" animBg="1"/>
      <p:bldP spid="21012" grpId="1" animBg="1"/>
      <p:bldP spid="21012" grpId="2" animBg="1"/>
      <p:bldP spid="21013" grpId="0" animBg="1"/>
      <p:bldP spid="21013" grpId="1" animBg="1"/>
      <p:bldP spid="21013" grpId="2" animBg="1"/>
      <p:bldP spid="21014" grpId="0" animBg="1"/>
      <p:bldP spid="21014" grpId="1" animBg="1"/>
      <p:bldP spid="21014" grpId="2" animBg="1"/>
      <p:bldP spid="21015" grpId="0" animBg="1"/>
      <p:bldP spid="21015" grpId="1" animBg="1"/>
      <p:bldP spid="21015" grpId="2" animBg="1"/>
      <p:bldP spid="21016" grpId="0" animBg="1"/>
      <p:bldP spid="21016" grpId="1" animBg="1"/>
      <p:bldP spid="21016" grpId="2" animBg="1"/>
      <p:bldP spid="21017" grpId="0" animBg="1"/>
      <p:bldP spid="21017" grpId="1" animBg="1"/>
      <p:bldP spid="21017" grpId="2" animBg="1"/>
      <p:bldP spid="21018" grpId="0" animBg="1"/>
      <p:bldP spid="21018" grpId="1" animBg="1"/>
      <p:bldP spid="21018" grpId="2" animBg="1"/>
      <p:bldP spid="21019" grpId="0" animBg="1"/>
      <p:bldP spid="21019" grpId="1" animBg="1"/>
      <p:bldP spid="21019" grpId="2" animBg="1"/>
      <p:bldP spid="21021" grpId="0" animBg="1"/>
      <p:bldP spid="21021" grpId="1" animBg="1"/>
      <p:bldP spid="21021" grpId="2" animBg="1"/>
      <p:bldP spid="21022" grpId="0" animBg="1"/>
      <p:bldP spid="21022" grpId="1" animBg="1"/>
      <p:bldP spid="21022" grpId="2" animBg="1"/>
      <p:bldP spid="21023" grpId="0" animBg="1"/>
      <p:bldP spid="21023" grpId="1" animBg="1"/>
      <p:bldP spid="21023" grpId="2" animBg="1"/>
      <p:bldP spid="21025" grpId="0" animBg="1"/>
      <p:bldP spid="21025" grpId="1" animBg="1"/>
      <p:bldP spid="21025" grpId="2" animBg="1"/>
      <p:bldP spid="21027" grpId="0" animBg="1"/>
      <p:bldP spid="21027" grpId="1" animBg="1"/>
      <p:bldP spid="21027" grpId="2" animBg="1"/>
      <p:bldP spid="20559" grpId="0"/>
      <p:bldP spid="20560" grpId="0"/>
      <p:bldP spid="20712" grpId="0"/>
      <p:bldP spid="20712" grpId="1"/>
      <p:bldP spid="20713" grpId="0"/>
      <p:bldP spid="20713" grpId="1"/>
      <p:bldP spid="20750" grpId="0"/>
      <p:bldP spid="20750" grpId="1"/>
      <p:bldP spid="20751" grpId="0"/>
      <p:bldP spid="20751" grpId="1"/>
      <p:bldP spid="20752" grpId="0"/>
      <p:bldP spid="20752" grpId="1"/>
      <p:bldP spid="20753" grpId="0"/>
      <p:bldP spid="20753" grpId="1"/>
      <p:bldP spid="20763" grpId="0"/>
      <p:bldP spid="20764" grpId="0"/>
      <p:bldP spid="20910" grpId="0" animBg="1"/>
      <p:bldP spid="205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819" name="Rectangle 291"/>
          <p:cNvSpPr>
            <a:spLocks noChangeArrowheads="1"/>
          </p:cNvSpPr>
          <p:nvPr/>
        </p:nvSpPr>
        <p:spPr bwMode="auto">
          <a:xfrm>
            <a:off x="-465138" y="0"/>
            <a:ext cx="9609138" cy="6858000"/>
          </a:xfrm>
          <a:prstGeom prst="rect">
            <a:avLst/>
          </a:prstGeom>
          <a:solidFill>
            <a:srgbClr val="97DD97">
              <a:alpha val="50000"/>
            </a:srgbClr>
          </a:solidFill>
          <a:ln w="9525">
            <a:noFill/>
            <a:miter lim="800000"/>
            <a:headEnd/>
            <a:tailEnd/>
          </a:ln>
          <a:effectLst/>
        </p:spPr>
        <p:txBody>
          <a:bodyPr wrap="none" anchor="ctr"/>
          <a:lstStyle/>
          <a:p>
            <a:endParaRPr lang="en-US"/>
          </a:p>
        </p:txBody>
      </p:sp>
      <p:sp>
        <p:nvSpPr>
          <p:cNvPr id="22856" name="Freeform 328" descr="23287213"/>
          <p:cNvSpPr>
            <a:spLocks/>
          </p:cNvSpPr>
          <p:nvPr/>
        </p:nvSpPr>
        <p:spPr bwMode="auto">
          <a:xfrm>
            <a:off x="2625725" y="3290888"/>
            <a:ext cx="1501775" cy="2260600"/>
          </a:xfrm>
          <a:custGeom>
            <a:avLst/>
            <a:gdLst/>
            <a:ahLst/>
            <a:cxnLst>
              <a:cxn ang="0">
                <a:pos x="72" y="183"/>
              </a:cxn>
              <a:cxn ang="0">
                <a:pos x="22" y="95"/>
              </a:cxn>
              <a:cxn ang="0">
                <a:pos x="110" y="3"/>
              </a:cxn>
              <a:cxn ang="0">
                <a:pos x="248" y="111"/>
              </a:cxn>
              <a:cxn ang="0">
                <a:pos x="409" y="135"/>
              </a:cxn>
              <a:cxn ang="0">
                <a:pos x="506" y="271"/>
              </a:cxn>
              <a:cxn ang="0">
                <a:pos x="590" y="411"/>
              </a:cxn>
              <a:cxn ang="0">
                <a:pos x="793" y="520"/>
              </a:cxn>
              <a:cxn ang="0">
                <a:pos x="938" y="616"/>
              </a:cxn>
              <a:cxn ang="0">
                <a:pos x="841" y="808"/>
              </a:cxn>
              <a:cxn ang="0">
                <a:pos x="649" y="904"/>
              </a:cxn>
              <a:cxn ang="0">
                <a:pos x="601" y="1049"/>
              </a:cxn>
              <a:cxn ang="0">
                <a:pos x="562" y="1187"/>
              </a:cxn>
              <a:cxn ang="0">
                <a:pos x="438" y="1403"/>
              </a:cxn>
              <a:cxn ang="0">
                <a:pos x="330" y="1315"/>
              </a:cxn>
              <a:cxn ang="0">
                <a:pos x="168" y="1193"/>
              </a:cxn>
              <a:cxn ang="0">
                <a:pos x="24" y="1001"/>
              </a:cxn>
              <a:cxn ang="0">
                <a:pos x="24" y="760"/>
              </a:cxn>
              <a:cxn ang="0">
                <a:pos x="168" y="664"/>
              </a:cxn>
              <a:cxn ang="0">
                <a:pos x="168" y="472"/>
              </a:cxn>
              <a:cxn ang="0">
                <a:pos x="72" y="327"/>
              </a:cxn>
              <a:cxn ang="0">
                <a:pos x="72" y="183"/>
              </a:cxn>
            </a:cxnLst>
            <a:rect l="0" t="0" r="r" b="b"/>
            <a:pathLst>
              <a:path w="946" h="1424">
                <a:moveTo>
                  <a:pt x="72" y="183"/>
                </a:moveTo>
                <a:cubicBezTo>
                  <a:pt x="64" y="144"/>
                  <a:pt x="16" y="125"/>
                  <a:pt x="22" y="95"/>
                </a:cubicBezTo>
                <a:cubicBezTo>
                  <a:pt x="28" y="65"/>
                  <a:pt x="72" y="0"/>
                  <a:pt x="110" y="3"/>
                </a:cubicBezTo>
                <a:cubicBezTo>
                  <a:pt x="148" y="6"/>
                  <a:pt x="198" y="89"/>
                  <a:pt x="248" y="111"/>
                </a:cubicBezTo>
                <a:cubicBezTo>
                  <a:pt x="298" y="133"/>
                  <a:pt x="366" y="108"/>
                  <a:pt x="409" y="135"/>
                </a:cubicBezTo>
                <a:cubicBezTo>
                  <a:pt x="452" y="162"/>
                  <a:pt x="476" y="225"/>
                  <a:pt x="506" y="271"/>
                </a:cubicBezTo>
                <a:cubicBezTo>
                  <a:pt x="536" y="317"/>
                  <a:pt x="542" y="370"/>
                  <a:pt x="590" y="411"/>
                </a:cubicBezTo>
                <a:cubicBezTo>
                  <a:pt x="638" y="452"/>
                  <a:pt x="735" y="486"/>
                  <a:pt x="793" y="520"/>
                </a:cubicBezTo>
                <a:cubicBezTo>
                  <a:pt x="851" y="554"/>
                  <a:pt x="930" y="568"/>
                  <a:pt x="938" y="616"/>
                </a:cubicBezTo>
                <a:cubicBezTo>
                  <a:pt x="946" y="664"/>
                  <a:pt x="889" y="760"/>
                  <a:pt x="841" y="808"/>
                </a:cubicBezTo>
                <a:cubicBezTo>
                  <a:pt x="793" y="856"/>
                  <a:pt x="689" y="864"/>
                  <a:pt x="649" y="904"/>
                </a:cubicBezTo>
                <a:cubicBezTo>
                  <a:pt x="609" y="944"/>
                  <a:pt x="615" y="1002"/>
                  <a:pt x="601" y="1049"/>
                </a:cubicBezTo>
                <a:cubicBezTo>
                  <a:pt x="587" y="1096"/>
                  <a:pt x="589" y="1128"/>
                  <a:pt x="562" y="1187"/>
                </a:cubicBezTo>
                <a:cubicBezTo>
                  <a:pt x="535" y="1246"/>
                  <a:pt x="477" y="1382"/>
                  <a:pt x="438" y="1403"/>
                </a:cubicBezTo>
                <a:cubicBezTo>
                  <a:pt x="399" y="1424"/>
                  <a:pt x="375" y="1350"/>
                  <a:pt x="330" y="1315"/>
                </a:cubicBezTo>
                <a:cubicBezTo>
                  <a:pt x="285" y="1280"/>
                  <a:pt x="219" y="1245"/>
                  <a:pt x="168" y="1193"/>
                </a:cubicBezTo>
                <a:cubicBezTo>
                  <a:pt x="117" y="1141"/>
                  <a:pt x="48" y="1073"/>
                  <a:pt x="24" y="1001"/>
                </a:cubicBezTo>
                <a:cubicBezTo>
                  <a:pt x="0" y="929"/>
                  <a:pt x="0" y="816"/>
                  <a:pt x="24" y="760"/>
                </a:cubicBezTo>
                <a:cubicBezTo>
                  <a:pt x="48" y="704"/>
                  <a:pt x="144" y="712"/>
                  <a:pt x="168" y="664"/>
                </a:cubicBezTo>
                <a:cubicBezTo>
                  <a:pt x="192" y="616"/>
                  <a:pt x="184" y="528"/>
                  <a:pt x="168" y="472"/>
                </a:cubicBezTo>
                <a:cubicBezTo>
                  <a:pt x="152" y="416"/>
                  <a:pt x="88" y="375"/>
                  <a:pt x="72" y="327"/>
                </a:cubicBezTo>
                <a:cubicBezTo>
                  <a:pt x="56" y="279"/>
                  <a:pt x="72" y="223"/>
                  <a:pt x="72" y="183"/>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2820" name="Freeform 292" descr="23287213"/>
          <p:cNvSpPr>
            <a:spLocks/>
          </p:cNvSpPr>
          <p:nvPr/>
        </p:nvSpPr>
        <p:spPr bwMode="auto">
          <a:xfrm>
            <a:off x="5397500" y="4624388"/>
            <a:ext cx="665163" cy="833437"/>
          </a:xfrm>
          <a:custGeom>
            <a:avLst/>
            <a:gdLst/>
            <a:ahLst/>
            <a:cxnLst>
              <a:cxn ang="0">
                <a:pos x="9" y="387"/>
              </a:cxn>
              <a:cxn ang="0">
                <a:pos x="69" y="343"/>
              </a:cxn>
              <a:cxn ang="0">
                <a:pos x="165" y="279"/>
              </a:cxn>
              <a:cxn ang="0">
                <a:pos x="266" y="64"/>
              </a:cxn>
              <a:cxn ang="0">
                <a:pos x="363" y="16"/>
              </a:cxn>
              <a:cxn ang="0">
                <a:pos x="411" y="161"/>
              </a:cxn>
              <a:cxn ang="0">
                <a:pos x="411" y="449"/>
              </a:cxn>
              <a:cxn ang="0">
                <a:pos x="363" y="497"/>
              </a:cxn>
              <a:cxn ang="0">
                <a:pos x="125" y="507"/>
              </a:cxn>
              <a:cxn ang="0">
                <a:pos x="9" y="387"/>
              </a:cxn>
            </a:cxnLst>
            <a:rect l="0" t="0" r="r" b="b"/>
            <a:pathLst>
              <a:path w="419" h="525">
                <a:moveTo>
                  <a:pt x="9" y="387"/>
                </a:moveTo>
                <a:cubicBezTo>
                  <a:pt x="0" y="362"/>
                  <a:pt x="43" y="361"/>
                  <a:pt x="69" y="343"/>
                </a:cubicBezTo>
                <a:cubicBezTo>
                  <a:pt x="95" y="325"/>
                  <a:pt x="132" y="325"/>
                  <a:pt x="165" y="279"/>
                </a:cubicBezTo>
                <a:cubicBezTo>
                  <a:pt x="198" y="233"/>
                  <a:pt x="233" y="108"/>
                  <a:pt x="266" y="64"/>
                </a:cubicBezTo>
                <a:cubicBezTo>
                  <a:pt x="299" y="20"/>
                  <a:pt x="339" y="0"/>
                  <a:pt x="363" y="16"/>
                </a:cubicBezTo>
                <a:cubicBezTo>
                  <a:pt x="387" y="32"/>
                  <a:pt x="403" y="89"/>
                  <a:pt x="411" y="161"/>
                </a:cubicBezTo>
                <a:cubicBezTo>
                  <a:pt x="419" y="233"/>
                  <a:pt x="419" y="393"/>
                  <a:pt x="411" y="449"/>
                </a:cubicBezTo>
                <a:cubicBezTo>
                  <a:pt x="403" y="505"/>
                  <a:pt x="411" y="487"/>
                  <a:pt x="363" y="497"/>
                </a:cubicBezTo>
                <a:cubicBezTo>
                  <a:pt x="315" y="507"/>
                  <a:pt x="184" y="525"/>
                  <a:pt x="125" y="507"/>
                </a:cubicBezTo>
                <a:cubicBezTo>
                  <a:pt x="66" y="489"/>
                  <a:pt x="33" y="412"/>
                  <a:pt x="9" y="387"/>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2821" name="Freeform 293" descr="23287213"/>
          <p:cNvSpPr>
            <a:spLocks/>
          </p:cNvSpPr>
          <p:nvPr/>
        </p:nvSpPr>
        <p:spPr bwMode="auto">
          <a:xfrm>
            <a:off x="4343400" y="-438150"/>
            <a:ext cx="3052763" cy="2532063"/>
          </a:xfrm>
          <a:custGeom>
            <a:avLst/>
            <a:gdLst/>
            <a:ahLst/>
            <a:cxnLst>
              <a:cxn ang="0">
                <a:pos x="144" y="945"/>
              </a:cxn>
              <a:cxn ang="0">
                <a:pos x="192" y="1282"/>
              </a:cxn>
              <a:cxn ang="0">
                <a:pos x="336" y="1234"/>
              </a:cxn>
              <a:cxn ang="0">
                <a:pos x="384" y="1042"/>
              </a:cxn>
              <a:cxn ang="0">
                <a:pos x="336" y="945"/>
              </a:cxn>
              <a:cxn ang="0">
                <a:pos x="481" y="801"/>
              </a:cxn>
              <a:cxn ang="0">
                <a:pos x="529" y="705"/>
              </a:cxn>
              <a:cxn ang="0">
                <a:pos x="481" y="561"/>
              </a:cxn>
              <a:cxn ang="0">
                <a:pos x="625" y="561"/>
              </a:cxn>
              <a:cxn ang="0">
                <a:pos x="721" y="465"/>
              </a:cxn>
              <a:cxn ang="0">
                <a:pos x="769" y="320"/>
              </a:cxn>
              <a:cxn ang="0">
                <a:pos x="721" y="128"/>
              </a:cxn>
              <a:cxn ang="0">
                <a:pos x="673" y="32"/>
              </a:cxn>
              <a:cxn ang="0">
                <a:pos x="1779" y="32"/>
              </a:cxn>
              <a:cxn ang="0">
                <a:pos x="1538" y="224"/>
              </a:cxn>
              <a:cxn ang="0">
                <a:pos x="1538" y="368"/>
              </a:cxn>
              <a:cxn ang="0">
                <a:pos x="1346" y="561"/>
              </a:cxn>
              <a:cxn ang="0">
                <a:pos x="1394" y="561"/>
              </a:cxn>
              <a:cxn ang="0">
                <a:pos x="1394" y="657"/>
              </a:cxn>
              <a:cxn ang="0">
                <a:pos x="1490" y="849"/>
              </a:cxn>
              <a:cxn ang="0">
                <a:pos x="1620" y="984"/>
              </a:cxn>
              <a:cxn ang="0">
                <a:pos x="1250" y="897"/>
              </a:cxn>
              <a:cxn ang="0">
                <a:pos x="1154" y="849"/>
              </a:cxn>
              <a:cxn ang="0">
                <a:pos x="1009" y="849"/>
              </a:cxn>
              <a:cxn ang="0">
                <a:pos x="1009" y="1090"/>
              </a:cxn>
              <a:cxn ang="0">
                <a:pos x="865" y="1234"/>
              </a:cxn>
              <a:cxn ang="0">
                <a:pos x="817" y="1378"/>
              </a:cxn>
              <a:cxn ang="0">
                <a:pos x="577" y="1571"/>
              </a:cxn>
              <a:cxn ang="0">
                <a:pos x="384" y="1522"/>
              </a:cxn>
              <a:cxn ang="0">
                <a:pos x="288" y="1571"/>
              </a:cxn>
              <a:cxn ang="0">
                <a:pos x="144" y="1474"/>
              </a:cxn>
              <a:cxn ang="0">
                <a:pos x="96" y="1426"/>
              </a:cxn>
              <a:cxn ang="0">
                <a:pos x="48" y="1282"/>
              </a:cxn>
              <a:cxn ang="0">
                <a:pos x="0" y="1138"/>
              </a:cxn>
              <a:cxn ang="0">
                <a:pos x="48" y="945"/>
              </a:cxn>
              <a:cxn ang="0">
                <a:pos x="144" y="945"/>
              </a:cxn>
            </a:cxnLst>
            <a:rect l="0" t="0" r="r" b="b"/>
            <a:pathLst>
              <a:path w="1923" h="1595">
                <a:moveTo>
                  <a:pt x="144" y="945"/>
                </a:moveTo>
                <a:cubicBezTo>
                  <a:pt x="168" y="1001"/>
                  <a:pt x="160" y="1234"/>
                  <a:pt x="192" y="1282"/>
                </a:cubicBezTo>
                <a:cubicBezTo>
                  <a:pt x="224" y="1330"/>
                  <a:pt x="304" y="1274"/>
                  <a:pt x="336" y="1234"/>
                </a:cubicBezTo>
                <a:cubicBezTo>
                  <a:pt x="368" y="1194"/>
                  <a:pt x="384" y="1090"/>
                  <a:pt x="384" y="1042"/>
                </a:cubicBezTo>
                <a:cubicBezTo>
                  <a:pt x="384" y="994"/>
                  <a:pt x="320" y="985"/>
                  <a:pt x="336" y="945"/>
                </a:cubicBezTo>
                <a:cubicBezTo>
                  <a:pt x="352" y="905"/>
                  <a:pt x="449" y="841"/>
                  <a:pt x="481" y="801"/>
                </a:cubicBezTo>
                <a:cubicBezTo>
                  <a:pt x="513" y="761"/>
                  <a:pt x="529" y="745"/>
                  <a:pt x="529" y="705"/>
                </a:cubicBezTo>
                <a:cubicBezTo>
                  <a:pt x="529" y="665"/>
                  <a:pt x="465" y="585"/>
                  <a:pt x="481" y="561"/>
                </a:cubicBezTo>
                <a:cubicBezTo>
                  <a:pt x="497" y="537"/>
                  <a:pt x="585" y="577"/>
                  <a:pt x="625" y="561"/>
                </a:cubicBezTo>
                <a:cubicBezTo>
                  <a:pt x="665" y="545"/>
                  <a:pt x="697" y="505"/>
                  <a:pt x="721" y="465"/>
                </a:cubicBezTo>
                <a:cubicBezTo>
                  <a:pt x="745" y="425"/>
                  <a:pt x="769" y="376"/>
                  <a:pt x="769" y="320"/>
                </a:cubicBezTo>
                <a:cubicBezTo>
                  <a:pt x="769" y="264"/>
                  <a:pt x="737" y="176"/>
                  <a:pt x="721" y="128"/>
                </a:cubicBezTo>
                <a:cubicBezTo>
                  <a:pt x="705" y="80"/>
                  <a:pt x="497" y="48"/>
                  <a:pt x="673" y="32"/>
                </a:cubicBezTo>
                <a:cubicBezTo>
                  <a:pt x="849" y="16"/>
                  <a:pt x="1635" y="0"/>
                  <a:pt x="1779" y="32"/>
                </a:cubicBezTo>
                <a:cubicBezTo>
                  <a:pt x="1923" y="64"/>
                  <a:pt x="1578" y="168"/>
                  <a:pt x="1538" y="224"/>
                </a:cubicBezTo>
                <a:cubicBezTo>
                  <a:pt x="1498" y="280"/>
                  <a:pt x="1570" y="312"/>
                  <a:pt x="1538" y="368"/>
                </a:cubicBezTo>
                <a:cubicBezTo>
                  <a:pt x="1506" y="424"/>
                  <a:pt x="1370" y="529"/>
                  <a:pt x="1346" y="561"/>
                </a:cubicBezTo>
                <a:cubicBezTo>
                  <a:pt x="1322" y="593"/>
                  <a:pt x="1386" y="545"/>
                  <a:pt x="1394" y="561"/>
                </a:cubicBezTo>
                <a:cubicBezTo>
                  <a:pt x="1402" y="577"/>
                  <a:pt x="1378" y="609"/>
                  <a:pt x="1394" y="657"/>
                </a:cubicBezTo>
                <a:cubicBezTo>
                  <a:pt x="1410" y="705"/>
                  <a:pt x="1452" y="795"/>
                  <a:pt x="1490" y="849"/>
                </a:cubicBezTo>
                <a:cubicBezTo>
                  <a:pt x="1528" y="903"/>
                  <a:pt x="1660" y="976"/>
                  <a:pt x="1620" y="984"/>
                </a:cubicBezTo>
                <a:cubicBezTo>
                  <a:pt x="1580" y="992"/>
                  <a:pt x="1328" y="920"/>
                  <a:pt x="1250" y="897"/>
                </a:cubicBezTo>
                <a:cubicBezTo>
                  <a:pt x="1172" y="874"/>
                  <a:pt x="1194" y="857"/>
                  <a:pt x="1154" y="849"/>
                </a:cubicBezTo>
                <a:cubicBezTo>
                  <a:pt x="1114" y="841"/>
                  <a:pt x="1033" y="809"/>
                  <a:pt x="1009" y="849"/>
                </a:cubicBezTo>
                <a:cubicBezTo>
                  <a:pt x="985" y="889"/>
                  <a:pt x="1033" y="1026"/>
                  <a:pt x="1009" y="1090"/>
                </a:cubicBezTo>
                <a:cubicBezTo>
                  <a:pt x="985" y="1154"/>
                  <a:pt x="897" y="1186"/>
                  <a:pt x="865" y="1234"/>
                </a:cubicBezTo>
                <a:cubicBezTo>
                  <a:pt x="833" y="1282"/>
                  <a:pt x="865" y="1322"/>
                  <a:pt x="817" y="1378"/>
                </a:cubicBezTo>
                <a:cubicBezTo>
                  <a:pt x="769" y="1434"/>
                  <a:pt x="649" y="1547"/>
                  <a:pt x="577" y="1571"/>
                </a:cubicBezTo>
                <a:cubicBezTo>
                  <a:pt x="505" y="1595"/>
                  <a:pt x="432" y="1522"/>
                  <a:pt x="384" y="1522"/>
                </a:cubicBezTo>
                <a:cubicBezTo>
                  <a:pt x="336" y="1522"/>
                  <a:pt x="328" y="1579"/>
                  <a:pt x="288" y="1571"/>
                </a:cubicBezTo>
                <a:cubicBezTo>
                  <a:pt x="248" y="1563"/>
                  <a:pt x="176" y="1498"/>
                  <a:pt x="144" y="1474"/>
                </a:cubicBezTo>
                <a:cubicBezTo>
                  <a:pt x="112" y="1450"/>
                  <a:pt x="112" y="1458"/>
                  <a:pt x="96" y="1426"/>
                </a:cubicBezTo>
                <a:cubicBezTo>
                  <a:pt x="80" y="1394"/>
                  <a:pt x="64" y="1330"/>
                  <a:pt x="48" y="1282"/>
                </a:cubicBezTo>
                <a:cubicBezTo>
                  <a:pt x="32" y="1234"/>
                  <a:pt x="0" y="1194"/>
                  <a:pt x="0" y="1138"/>
                </a:cubicBezTo>
                <a:cubicBezTo>
                  <a:pt x="0" y="1082"/>
                  <a:pt x="24" y="977"/>
                  <a:pt x="48" y="945"/>
                </a:cubicBezTo>
                <a:cubicBezTo>
                  <a:pt x="72" y="913"/>
                  <a:pt x="120" y="889"/>
                  <a:pt x="144" y="945"/>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2822" name="Freeform 294" descr="23287213"/>
          <p:cNvSpPr>
            <a:spLocks/>
          </p:cNvSpPr>
          <p:nvPr/>
        </p:nvSpPr>
        <p:spPr bwMode="auto">
          <a:xfrm>
            <a:off x="7167563" y="363538"/>
            <a:ext cx="482600" cy="571500"/>
          </a:xfrm>
          <a:custGeom>
            <a:avLst/>
            <a:gdLst/>
            <a:ahLst/>
            <a:cxnLst>
              <a:cxn ang="0">
                <a:pos x="96" y="104"/>
              </a:cxn>
              <a:cxn ang="0">
                <a:pos x="0" y="200"/>
              </a:cxn>
              <a:cxn ang="0">
                <a:pos x="96" y="344"/>
              </a:cxn>
              <a:cxn ang="0">
                <a:pos x="240" y="296"/>
              </a:cxn>
              <a:cxn ang="0">
                <a:pos x="288" y="104"/>
              </a:cxn>
              <a:cxn ang="0">
                <a:pos x="144" y="8"/>
              </a:cxn>
              <a:cxn ang="0">
                <a:pos x="96" y="56"/>
              </a:cxn>
              <a:cxn ang="0">
                <a:pos x="96" y="104"/>
              </a:cxn>
            </a:cxnLst>
            <a:rect l="0" t="0" r="r" b="b"/>
            <a:pathLst>
              <a:path w="304" h="360">
                <a:moveTo>
                  <a:pt x="96" y="104"/>
                </a:moveTo>
                <a:cubicBezTo>
                  <a:pt x="80" y="128"/>
                  <a:pt x="0" y="160"/>
                  <a:pt x="0" y="200"/>
                </a:cubicBezTo>
                <a:cubicBezTo>
                  <a:pt x="0" y="240"/>
                  <a:pt x="56" y="328"/>
                  <a:pt x="96" y="344"/>
                </a:cubicBezTo>
                <a:cubicBezTo>
                  <a:pt x="136" y="360"/>
                  <a:pt x="208" y="336"/>
                  <a:pt x="240" y="296"/>
                </a:cubicBezTo>
                <a:cubicBezTo>
                  <a:pt x="272" y="256"/>
                  <a:pt x="304" y="152"/>
                  <a:pt x="288" y="104"/>
                </a:cubicBezTo>
                <a:cubicBezTo>
                  <a:pt x="272" y="56"/>
                  <a:pt x="176" y="16"/>
                  <a:pt x="144" y="8"/>
                </a:cubicBezTo>
                <a:cubicBezTo>
                  <a:pt x="112" y="0"/>
                  <a:pt x="104" y="40"/>
                  <a:pt x="96" y="56"/>
                </a:cubicBezTo>
                <a:cubicBezTo>
                  <a:pt x="88" y="72"/>
                  <a:pt x="112" y="80"/>
                  <a:pt x="96" y="104"/>
                </a:cubicBezTo>
                <a:close/>
              </a:path>
            </a:pathLst>
          </a:custGeom>
          <a:blipFill dpi="0" rotWithShape="1">
            <a:blip r:embed="rId3" cstate="print"/>
            <a:srcRect/>
            <a:stretch>
              <a:fillRect/>
            </a:stretch>
          </a:blipFill>
          <a:ln w="6350">
            <a:solidFill>
              <a:srgbClr val="97DD97"/>
            </a:solidFill>
            <a:round/>
            <a:headEnd/>
            <a:tailEnd/>
          </a:ln>
          <a:effectLst/>
        </p:spPr>
        <p:txBody>
          <a:bodyPr/>
          <a:lstStyle/>
          <a:p>
            <a:endParaRPr lang="en-US"/>
          </a:p>
        </p:txBody>
      </p:sp>
      <p:sp>
        <p:nvSpPr>
          <p:cNvPr id="22823" name="Freeform 295" descr="23287213"/>
          <p:cNvSpPr>
            <a:spLocks/>
          </p:cNvSpPr>
          <p:nvPr/>
        </p:nvSpPr>
        <p:spPr bwMode="auto">
          <a:xfrm>
            <a:off x="7854950" y="-95250"/>
            <a:ext cx="469900" cy="903288"/>
          </a:xfrm>
          <a:custGeom>
            <a:avLst/>
            <a:gdLst/>
            <a:ahLst/>
            <a:cxnLst>
              <a:cxn ang="0">
                <a:pos x="0" y="152"/>
              </a:cxn>
              <a:cxn ang="0">
                <a:pos x="96" y="8"/>
              </a:cxn>
              <a:cxn ang="0">
                <a:pos x="192" y="104"/>
              </a:cxn>
              <a:cxn ang="0">
                <a:pos x="240" y="152"/>
              </a:cxn>
              <a:cxn ang="0">
                <a:pos x="192" y="297"/>
              </a:cxn>
              <a:cxn ang="0">
                <a:pos x="288" y="345"/>
              </a:cxn>
              <a:cxn ang="0">
                <a:pos x="240" y="537"/>
              </a:cxn>
              <a:cxn ang="0">
                <a:pos x="144" y="537"/>
              </a:cxn>
              <a:cxn ang="0">
                <a:pos x="144" y="345"/>
              </a:cxn>
              <a:cxn ang="0">
                <a:pos x="96" y="297"/>
              </a:cxn>
              <a:cxn ang="0">
                <a:pos x="96" y="249"/>
              </a:cxn>
              <a:cxn ang="0">
                <a:pos x="0" y="152"/>
              </a:cxn>
            </a:cxnLst>
            <a:rect l="0" t="0" r="r" b="b"/>
            <a:pathLst>
              <a:path w="296" h="569">
                <a:moveTo>
                  <a:pt x="0" y="152"/>
                </a:moveTo>
                <a:cubicBezTo>
                  <a:pt x="0" y="112"/>
                  <a:pt x="64" y="16"/>
                  <a:pt x="96" y="8"/>
                </a:cubicBezTo>
                <a:cubicBezTo>
                  <a:pt x="128" y="0"/>
                  <a:pt x="168" y="80"/>
                  <a:pt x="192" y="104"/>
                </a:cubicBezTo>
                <a:cubicBezTo>
                  <a:pt x="216" y="128"/>
                  <a:pt x="240" y="120"/>
                  <a:pt x="240" y="152"/>
                </a:cubicBezTo>
                <a:cubicBezTo>
                  <a:pt x="240" y="184"/>
                  <a:pt x="184" y="265"/>
                  <a:pt x="192" y="297"/>
                </a:cubicBezTo>
                <a:cubicBezTo>
                  <a:pt x="200" y="329"/>
                  <a:pt x="280" y="305"/>
                  <a:pt x="288" y="345"/>
                </a:cubicBezTo>
                <a:cubicBezTo>
                  <a:pt x="296" y="385"/>
                  <a:pt x="264" y="505"/>
                  <a:pt x="240" y="537"/>
                </a:cubicBezTo>
                <a:cubicBezTo>
                  <a:pt x="216" y="569"/>
                  <a:pt x="160" y="569"/>
                  <a:pt x="144" y="537"/>
                </a:cubicBezTo>
                <a:cubicBezTo>
                  <a:pt x="128" y="505"/>
                  <a:pt x="152" y="385"/>
                  <a:pt x="144" y="345"/>
                </a:cubicBezTo>
                <a:cubicBezTo>
                  <a:pt x="136" y="305"/>
                  <a:pt x="104" y="313"/>
                  <a:pt x="96" y="297"/>
                </a:cubicBezTo>
                <a:cubicBezTo>
                  <a:pt x="88" y="281"/>
                  <a:pt x="112" y="273"/>
                  <a:pt x="96" y="249"/>
                </a:cubicBezTo>
                <a:cubicBezTo>
                  <a:pt x="80" y="225"/>
                  <a:pt x="0" y="192"/>
                  <a:pt x="0" y="152"/>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2824" name="Freeform 296" descr="23287213"/>
          <p:cNvSpPr>
            <a:spLocks/>
          </p:cNvSpPr>
          <p:nvPr/>
        </p:nvSpPr>
        <p:spPr bwMode="auto">
          <a:xfrm>
            <a:off x="8299450" y="-412750"/>
            <a:ext cx="966788" cy="1122363"/>
          </a:xfrm>
          <a:custGeom>
            <a:avLst/>
            <a:gdLst/>
            <a:ahLst/>
            <a:cxnLst>
              <a:cxn ang="0">
                <a:pos x="441" y="64"/>
              </a:cxn>
              <a:cxn ang="0">
                <a:pos x="56" y="449"/>
              </a:cxn>
              <a:cxn ang="0">
                <a:pos x="104" y="545"/>
              </a:cxn>
              <a:cxn ang="0">
                <a:pos x="184" y="684"/>
              </a:cxn>
              <a:cxn ang="0">
                <a:pos x="424" y="684"/>
              </a:cxn>
              <a:cxn ang="0">
                <a:pos x="489" y="593"/>
              </a:cxn>
              <a:cxn ang="0">
                <a:pos x="585" y="401"/>
              </a:cxn>
              <a:cxn ang="0">
                <a:pos x="585" y="64"/>
              </a:cxn>
              <a:cxn ang="0">
                <a:pos x="441" y="64"/>
              </a:cxn>
            </a:cxnLst>
            <a:rect l="0" t="0" r="r" b="b"/>
            <a:pathLst>
              <a:path w="609" h="707">
                <a:moveTo>
                  <a:pt x="441" y="64"/>
                </a:moveTo>
                <a:cubicBezTo>
                  <a:pt x="353" y="128"/>
                  <a:pt x="112" y="369"/>
                  <a:pt x="56" y="449"/>
                </a:cubicBezTo>
                <a:cubicBezTo>
                  <a:pt x="0" y="529"/>
                  <a:pt x="83" y="506"/>
                  <a:pt x="104" y="545"/>
                </a:cubicBezTo>
                <a:cubicBezTo>
                  <a:pt x="125" y="584"/>
                  <a:pt x="131" y="661"/>
                  <a:pt x="184" y="684"/>
                </a:cubicBezTo>
                <a:cubicBezTo>
                  <a:pt x="237" y="707"/>
                  <a:pt x="373" y="699"/>
                  <a:pt x="424" y="684"/>
                </a:cubicBezTo>
                <a:cubicBezTo>
                  <a:pt x="475" y="669"/>
                  <a:pt x="462" y="640"/>
                  <a:pt x="489" y="593"/>
                </a:cubicBezTo>
                <a:cubicBezTo>
                  <a:pt x="516" y="546"/>
                  <a:pt x="569" y="489"/>
                  <a:pt x="585" y="401"/>
                </a:cubicBezTo>
                <a:cubicBezTo>
                  <a:pt x="601" y="313"/>
                  <a:pt x="609" y="120"/>
                  <a:pt x="585" y="64"/>
                </a:cubicBezTo>
                <a:cubicBezTo>
                  <a:pt x="561" y="8"/>
                  <a:pt x="529" y="0"/>
                  <a:pt x="441" y="64"/>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2825" name="Freeform 297" descr="23287213"/>
          <p:cNvSpPr>
            <a:spLocks/>
          </p:cNvSpPr>
          <p:nvPr/>
        </p:nvSpPr>
        <p:spPr bwMode="auto">
          <a:xfrm>
            <a:off x="6651625" y="858838"/>
            <a:ext cx="1914525" cy="2124075"/>
          </a:xfrm>
          <a:custGeom>
            <a:avLst/>
            <a:gdLst/>
            <a:ahLst/>
            <a:cxnLst>
              <a:cxn ang="0">
                <a:pos x="277" y="32"/>
              </a:cxn>
              <a:cxn ang="0">
                <a:pos x="373" y="128"/>
              </a:cxn>
              <a:cxn ang="0">
                <a:pos x="661" y="32"/>
              </a:cxn>
              <a:cxn ang="0">
                <a:pos x="758" y="321"/>
              </a:cxn>
              <a:cxn ang="0">
                <a:pos x="758" y="465"/>
              </a:cxn>
              <a:cxn ang="0">
                <a:pos x="902" y="273"/>
              </a:cxn>
              <a:cxn ang="0">
                <a:pos x="1046" y="177"/>
              </a:cxn>
              <a:cxn ang="0">
                <a:pos x="1190" y="273"/>
              </a:cxn>
              <a:cxn ang="0">
                <a:pos x="1142" y="465"/>
              </a:cxn>
              <a:cxn ang="0">
                <a:pos x="950" y="513"/>
              </a:cxn>
              <a:cxn ang="0">
                <a:pos x="902" y="705"/>
              </a:cxn>
              <a:cxn ang="0">
                <a:pos x="565" y="754"/>
              </a:cxn>
              <a:cxn ang="0">
                <a:pos x="517" y="802"/>
              </a:cxn>
              <a:cxn ang="0">
                <a:pos x="565" y="850"/>
              </a:cxn>
              <a:cxn ang="0">
                <a:pos x="421" y="994"/>
              </a:cxn>
              <a:cxn ang="0">
                <a:pos x="352" y="1091"/>
              </a:cxn>
              <a:cxn ang="0">
                <a:pos x="229" y="1186"/>
              </a:cxn>
              <a:cxn ang="0">
                <a:pos x="166" y="1313"/>
              </a:cxn>
              <a:cxn ang="0">
                <a:pos x="22" y="1301"/>
              </a:cxn>
              <a:cxn ang="0">
                <a:pos x="36" y="1090"/>
              </a:cxn>
              <a:cxn ang="0">
                <a:pos x="132" y="946"/>
              </a:cxn>
              <a:cxn ang="0">
                <a:pos x="325" y="802"/>
              </a:cxn>
              <a:cxn ang="0">
                <a:pos x="421" y="609"/>
              </a:cxn>
              <a:cxn ang="0">
                <a:pos x="469" y="561"/>
              </a:cxn>
              <a:cxn ang="0">
                <a:pos x="421" y="417"/>
              </a:cxn>
              <a:cxn ang="0">
                <a:pos x="325" y="321"/>
              </a:cxn>
              <a:cxn ang="0">
                <a:pos x="229" y="225"/>
              </a:cxn>
              <a:cxn ang="0">
                <a:pos x="229" y="128"/>
              </a:cxn>
              <a:cxn ang="0">
                <a:pos x="181" y="80"/>
              </a:cxn>
              <a:cxn ang="0">
                <a:pos x="277" y="32"/>
              </a:cxn>
            </a:cxnLst>
            <a:rect l="0" t="0" r="r" b="b"/>
            <a:pathLst>
              <a:path w="1206" h="1338">
                <a:moveTo>
                  <a:pt x="277" y="32"/>
                </a:moveTo>
                <a:cubicBezTo>
                  <a:pt x="309" y="40"/>
                  <a:pt x="309" y="128"/>
                  <a:pt x="373" y="128"/>
                </a:cubicBezTo>
                <a:cubicBezTo>
                  <a:pt x="437" y="128"/>
                  <a:pt x="597" y="0"/>
                  <a:pt x="661" y="32"/>
                </a:cubicBezTo>
                <a:cubicBezTo>
                  <a:pt x="725" y="64"/>
                  <a:pt x="742" y="249"/>
                  <a:pt x="758" y="321"/>
                </a:cubicBezTo>
                <a:cubicBezTo>
                  <a:pt x="774" y="393"/>
                  <a:pt x="734" y="473"/>
                  <a:pt x="758" y="465"/>
                </a:cubicBezTo>
                <a:cubicBezTo>
                  <a:pt x="782" y="457"/>
                  <a:pt x="854" y="321"/>
                  <a:pt x="902" y="273"/>
                </a:cubicBezTo>
                <a:cubicBezTo>
                  <a:pt x="950" y="225"/>
                  <a:pt x="998" y="177"/>
                  <a:pt x="1046" y="177"/>
                </a:cubicBezTo>
                <a:cubicBezTo>
                  <a:pt x="1094" y="177"/>
                  <a:pt x="1174" y="225"/>
                  <a:pt x="1190" y="273"/>
                </a:cubicBezTo>
                <a:cubicBezTo>
                  <a:pt x="1206" y="321"/>
                  <a:pt x="1182" y="425"/>
                  <a:pt x="1142" y="465"/>
                </a:cubicBezTo>
                <a:cubicBezTo>
                  <a:pt x="1102" y="505"/>
                  <a:pt x="990" y="473"/>
                  <a:pt x="950" y="513"/>
                </a:cubicBezTo>
                <a:cubicBezTo>
                  <a:pt x="910" y="553"/>
                  <a:pt x="966" y="665"/>
                  <a:pt x="902" y="705"/>
                </a:cubicBezTo>
                <a:cubicBezTo>
                  <a:pt x="838" y="745"/>
                  <a:pt x="629" y="738"/>
                  <a:pt x="565" y="754"/>
                </a:cubicBezTo>
                <a:cubicBezTo>
                  <a:pt x="501" y="770"/>
                  <a:pt x="517" y="786"/>
                  <a:pt x="517" y="802"/>
                </a:cubicBezTo>
                <a:cubicBezTo>
                  <a:pt x="517" y="818"/>
                  <a:pt x="581" y="818"/>
                  <a:pt x="565" y="850"/>
                </a:cubicBezTo>
                <a:cubicBezTo>
                  <a:pt x="549" y="882"/>
                  <a:pt x="457" y="954"/>
                  <a:pt x="421" y="994"/>
                </a:cubicBezTo>
                <a:cubicBezTo>
                  <a:pt x="385" y="1034"/>
                  <a:pt x="384" y="1059"/>
                  <a:pt x="352" y="1091"/>
                </a:cubicBezTo>
                <a:cubicBezTo>
                  <a:pt x="320" y="1123"/>
                  <a:pt x="260" y="1149"/>
                  <a:pt x="229" y="1186"/>
                </a:cubicBezTo>
                <a:cubicBezTo>
                  <a:pt x="198" y="1223"/>
                  <a:pt x="201" y="1294"/>
                  <a:pt x="166" y="1313"/>
                </a:cubicBezTo>
                <a:cubicBezTo>
                  <a:pt x="131" y="1332"/>
                  <a:pt x="44" y="1338"/>
                  <a:pt x="22" y="1301"/>
                </a:cubicBezTo>
                <a:cubicBezTo>
                  <a:pt x="0" y="1264"/>
                  <a:pt x="18" y="1149"/>
                  <a:pt x="36" y="1090"/>
                </a:cubicBezTo>
                <a:cubicBezTo>
                  <a:pt x="54" y="1031"/>
                  <a:pt x="84" y="994"/>
                  <a:pt x="132" y="946"/>
                </a:cubicBezTo>
                <a:cubicBezTo>
                  <a:pt x="180" y="898"/>
                  <a:pt x="277" y="858"/>
                  <a:pt x="325" y="802"/>
                </a:cubicBezTo>
                <a:cubicBezTo>
                  <a:pt x="373" y="746"/>
                  <a:pt x="397" y="649"/>
                  <a:pt x="421" y="609"/>
                </a:cubicBezTo>
                <a:cubicBezTo>
                  <a:pt x="445" y="569"/>
                  <a:pt x="469" y="593"/>
                  <a:pt x="469" y="561"/>
                </a:cubicBezTo>
                <a:cubicBezTo>
                  <a:pt x="469" y="529"/>
                  <a:pt x="445" y="457"/>
                  <a:pt x="421" y="417"/>
                </a:cubicBezTo>
                <a:cubicBezTo>
                  <a:pt x="397" y="377"/>
                  <a:pt x="357" y="353"/>
                  <a:pt x="325" y="321"/>
                </a:cubicBezTo>
                <a:cubicBezTo>
                  <a:pt x="293" y="289"/>
                  <a:pt x="245" y="257"/>
                  <a:pt x="229" y="225"/>
                </a:cubicBezTo>
                <a:cubicBezTo>
                  <a:pt x="213" y="193"/>
                  <a:pt x="237" y="152"/>
                  <a:pt x="229" y="128"/>
                </a:cubicBezTo>
                <a:cubicBezTo>
                  <a:pt x="221" y="104"/>
                  <a:pt x="173" y="96"/>
                  <a:pt x="181" y="80"/>
                </a:cubicBezTo>
                <a:cubicBezTo>
                  <a:pt x="189" y="64"/>
                  <a:pt x="245" y="24"/>
                  <a:pt x="277" y="32"/>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2826" name="Freeform 298" descr="23287213"/>
          <p:cNvSpPr>
            <a:spLocks/>
          </p:cNvSpPr>
          <p:nvPr/>
        </p:nvSpPr>
        <p:spPr bwMode="auto">
          <a:xfrm>
            <a:off x="8515350" y="1495425"/>
            <a:ext cx="484188" cy="636588"/>
          </a:xfrm>
          <a:custGeom>
            <a:avLst/>
            <a:gdLst/>
            <a:ahLst/>
            <a:cxnLst>
              <a:cxn ang="0">
                <a:pos x="112" y="64"/>
              </a:cxn>
              <a:cxn ang="0">
                <a:pos x="209" y="16"/>
              </a:cxn>
              <a:cxn ang="0">
                <a:pos x="305" y="160"/>
              </a:cxn>
              <a:cxn ang="0">
                <a:pos x="209" y="304"/>
              </a:cxn>
              <a:cxn ang="0">
                <a:pos x="257" y="401"/>
              </a:cxn>
              <a:cxn ang="0">
                <a:pos x="64" y="304"/>
              </a:cxn>
              <a:cxn ang="0">
                <a:pos x="16" y="256"/>
              </a:cxn>
              <a:cxn ang="0">
                <a:pos x="16" y="112"/>
              </a:cxn>
              <a:cxn ang="0">
                <a:pos x="112" y="64"/>
              </a:cxn>
            </a:cxnLst>
            <a:rect l="0" t="0" r="r" b="b"/>
            <a:pathLst>
              <a:path w="305" h="401">
                <a:moveTo>
                  <a:pt x="112" y="64"/>
                </a:moveTo>
                <a:cubicBezTo>
                  <a:pt x="144" y="48"/>
                  <a:pt x="177" y="0"/>
                  <a:pt x="209" y="16"/>
                </a:cubicBezTo>
                <a:cubicBezTo>
                  <a:pt x="241" y="32"/>
                  <a:pt x="305" y="112"/>
                  <a:pt x="305" y="160"/>
                </a:cubicBezTo>
                <a:cubicBezTo>
                  <a:pt x="305" y="208"/>
                  <a:pt x="217" y="264"/>
                  <a:pt x="209" y="304"/>
                </a:cubicBezTo>
                <a:cubicBezTo>
                  <a:pt x="201" y="344"/>
                  <a:pt x="281" y="401"/>
                  <a:pt x="257" y="401"/>
                </a:cubicBezTo>
                <a:cubicBezTo>
                  <a:pt x="233" y="401"/>
                  <a:pt x="104" y="328"/>
                  <a:pt x="64" y="304"/>
                </a:cubicBezTo>
                <a:cubicBezTo>
                  <a:pt x="24" y="280"/>
                  <a:pt x="24" y="288"/>
                  <a:pt x="16" y="256"/>
                </a:cubicBezTo>
                <a:cubicBezTo>
                  <a:pt x="8" y="224"/>
                  <a:pt x="0" y="144"/>
                  <a:pt x="16" y="112"/>
                </a:cubicBezTo>
                <a:cubicBezTo>
                  <a:pt x="32" y="80"/>
                  <a:pt x="80" y="80"/>
                  <a:pt x="112" y="64"/>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2827" name="Freeform 299" descr="23287213"/>
          <p:cNvSpPr>
            <a:spLocks/>
          </p:cNvSpPr>
          <p:nvPr/>
        </p:nvSpPr>
        <p:spPr bwMode="auto">
          <a:xfrm>
            <a:off x="7880350" y="2122488"/>
            <a:ext cx="444500" cy="381000"/>
          </a:xfrm>
          <a:custGeom>
            <a:avLst/>
            <a:gdLst/>
            <a:ahLst/>
            <a:cxnLst>
              <a:cxn ang="0">
                <a:pos x="32" y="24"/>
              </a:cxn>
              <a:cxn ang="0">
                <a:pos x="32" y="193"/>
              </a:cxn>
              <a:cxn ang="0">
                <a:pos x="148" y="233"/>
              </a:cxn>
              <a:cxn ang="0">
                <a:pos x="184" y="229"/>
              </a:cxn>
              <a:cxn ang="0">
                <a:pos x="176" y="168"/>
              </a:cxn>
              <a:cxn ang="0">
                <a:pos x="272" y="72"/>
              </a:cxn>
              <a:cxn ang="0">
                <a:pos x="224" y="24"/>
              </a:cxn>
              <a:cxn ang="0">
                <a:pos x="32" y="24"/>
              </a:cxn>
            </a:cxnLst>
            <a:rect l="0" t="0" r="r" b="b"/>
            <a:pathLst>
              <a:path w="280" h="240">
                <a:moveTo>
                  <a:pt x="32" y="24"/>
                </a:moveTo>
                <a:cubicBezTo>
                  <a:pt x="0" y="52"/>
                  <a:pt x="13" y="158"/>
                  <a:pt x="32" y="193"/>
                </a:cubicBezTo>
                <a:cubicBezTo>
                  <a:pt x="51" y="228"/>
                  <a:pt x="123" y="227"/>
                  <a:pt x="148" y="233"/>
                </a:cubicBezTo>
                <a:cubicBezTo>
                  <a:pt x="173" y="239"/>
                  <a:pt x="179" y="240"/>
                  <a:pt x="184" y="229"/>
                </a:cubicBezTo>
                <a:cubicBezTo>
                  <a:pt x="189" y="218"/>
                  <a:pt x="161" y="194"/>
                  <a:pt x="176" y="168"/>
                </a:cubicBezTo>
                <a:cubicBezTo>
                  <a:pt x="191" y="142"/>
                  <a:pt x="264" y="96"/>
                  <a:pt x="272" y="72"/>
                </a:cubicBezTo>
                <a:cubicBezTo>
                  <a:pt x="280" y="48"/>
                  <a:pt x="264" y="32"/>
                  <a:pt x="224" y="24"/>
                </a:cubicBezTo>
                <a:cubicBezTo>
                  <a:pt x="184" y="16"/>
                  <a:pt x="64" y="0"/>
                  <a:pt x="32" y="24"/>
                </a:cubicBezTo>
                <a:close/>
              </a:path>
            </a:pathLst>
          </a:custGeom>
          <a:blipFill dpi="0" rotWithShape="1">
            <a:blip r:embed="rId4" cstate="print"/>
            <a:srcRect/>
            <a:stretch>
              <a:fillRect/>
            </a:stretch>
          </a:blipFill>
          <a:ln w="6350">
            <a:solidFill>
              <a:srgbClr val="97DD97"/>
            </a:solidFill>
            <a:round/>
            <a:headEnd/>
            <a:tailEnd/>
          </a:ln>
          <a:effectLst/>
        </p:spPr>
        <p:txBody>
          <a:bodyPr/>
          <a:lstStyle/>
          <a:p>
            <a:endParaRPr lang="en-US"/>
          </a:p>
        </p:txBody>
      </p:sp>
      <p:sp>
        <p:nvSpPr>
          <p:cNvPr id="22828" name="Freeform 300" descr="23287213"/>
          <p:cNvSpPr>
            <a:spLocks/>
          </p:cNvSpPr>
          <p:nvPr/>
        </p:nvSpPr>
        <p:spPr bwMode="auto">
          <a:xfrm>
            <a:off x="8235950" y="2220913"/>
            <a:ext cx="622300" cy="812800"/>
          </a:xfrm>
          <a:custGeom>
            <a:avLst/>
            <a:gdLst/>
            <a:ahLst/>
            <a:cxnLst>
              <a:cxn ang="0">
                <a:pos x="148" y="9"/>
              </a:cxn>
              <a:cxn ang="0">
                <a:pos x="364" y="129"/>
              </a:cxn>
              <a:cxn ang="0">
                <a:pos x="316" y="241"/>
              </a:cxn>
              <a:cxn ang="0">
                <a:pos x="260" y="337"/>
              </a:cxn>
              <a:cxn ang="0">
                <a:pos x="268" y="489"/>
              </a:cxn>
              <a:cxn ang="0">
                <a:pos x="48" y="473"/>
              </a:cxn>
              <a:cxn ang="0">
                <a:pos x="0" y="328"/>
              </a:cxn>
              <a:cxn ang="0">
                <a:pos x="48" y="184"/>
              </a:cxn>
              <a:cxn ang="0">
                <a:pos x="148" y="9"/>
              </a:cxn>
            </a:cxnLst>
            <a:rect l="0" t="0" r="r" b="b"/>
            <a:pathLst>
              <a:path w="392" h="512">
                <a:moveTo>
                  <a:pt x="148" y="9"/>
                </a:moveTo>
                <a:cubicBezTo>
                  <a:pt x="201" y="0"/>
                  <a:pt x="336" y="90"/>
                  <a:pt x="364" y="129"/>
                </a:cubicBezTo>
                <a:cubicBezTo>
                  <a:pt x="392" y="168"/>
                  <a:pt x="333" y="206"/>
                  <a:pt x="316" y="241"/>
                </a:cubicBezTo>
                <a:cubicBezTo>
                  <a:pt x="299" y="276"/>
                  <a:pt x="268" y="296"/>
                  <a:pt x="260" y="337"/>
                </a:cubicBezTo>
                <a:cubicBezTo>
                  <a:pt x="252" y="378"/>
                  <a:pt x="303" y="466"/>
                  <a:pt x="268" y="489"/>
                </a:cubicBezTo>
                <a:cubicBezTo>
                  <a:pt x="233" y="512"/>
                  <a:pt x="93" y="500"/>
                  <a:pt x="48" y="473"/>
                </a:cubicBezTo>
                <a:cubicBezTo>
                  <a:pt x="3" y="446"/>
                  <a:pt x="0" y="376"/>
                  <a:pt x="0" y="328"/>
                </a:cubicBezTo>
                <a:cubicBezTo>
                  <a:pt x="0" y="280"/>
                  <a:pt x="23" y="237"/>
                  <a:pt x="48" y="184"/>
                </a:cubicBezTo>
                <a:cubicBezTo>
                  <a:pt x="73" y="131"/>
                  <a:pt x="84" y="25"/>
                  <a:pt x="148" y="9"/>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2829" name="Freeform 301" descr="23287213"/>
          <p:cNvSpPr>
            <a:spLocks/>
          </p:cNvSpPr>
          <p:nvPr/>
        </p:nvSpPr>
        <p:spPr bwMode="auto">
          <a:xfrm>
            <a:off x="8426450" y="3022600"/>
            <a:ext cx="852488" cy="1373188"/>
          </a:xfrm>
          <a:custGeom>
            <a:avLst/>
            <a:gdLst/>
            <a:ahLst/>
            <a:cxnLst>
              <a:cxn ang="0">
                <a:pos x="505" y="256"/>
              </a:cxn>
              <a:cxn ang="0">
                <a:pos x="457" y="208"/>
              </a:cxn>
              <a:cxn ang="0">
                <a:pos x="313" y="16"/>
              </a:cxn>
              <a:cxn ang="0">
                <a:pos x="72" y="112"/>
              </a:cxn>
              <a:cxn ang="0">
                <a:pos x="24" y="256"/>
              </a:cxn>
              <a:cxn ang="0">
                <a:pos x="24" y="593"/>
              </a:cxn>
              <a:cxn ang="0">
                <a:pos x="168" y="833"/>
              </a:cxn>
              <a:cxn ang="0">
                <a:pos x="313" y="785"/>
              </a:cxn>
              <a:cxn ang="0">
                <a:pos x="505" y="448"/>
              </a:cxn>
              <a:cxn ang="0">
                <a:pos x="505" y="256"/>
              </a:cxn>
            </a:cxnLst>
            <a:rect l="0" t="0" r="r" b="b"/>
            <a:pathLst>
              <a:path w="537" h="865">
                <a:moveTo>
                  <a:pt x="505" y="256"/>
                </a:moveTo>
                <a:cubicBezTo>
                  <a:pt x="497" y="216"/>
                  <a:pt x="489" y="248"/>
                  <a:pt x="457" y="208"/>
                </a:cubicBezTo>
                <a:cubicBezTo>
                  <a:pt x="425" y="168"/>
                  <a:pt x="377" y="32"/>
                  <a:pt x="313" y="16"/>
                </a:cubicBezTo>
                <a:cubicBezTo>
                  <a:pt x="249" y="0"/>
                  <a:pt x="120" y="72"/>
                  <a:pt x="72" y="112"/>
                </a:cubicBezTo>
                <a:cubicBezTo>
                  <a:pt x="24" y="152"/>
                  <a:pt x="32" y="176"/>
                  <a:pt x="24" y="256"/>
                </a:cubicBezTo>
                <a:cubicBezTo>
                  <a:pt x="16" y="336"/>
                  <a:pt x="0" y="497"/>
                  <a:pt x="24" y="593"/>
                </a:cubicBezTo>
                <a:cubicBezTo>
                  <a:pt x="48" y="689"/>
                  <a:pt x="120" y="801"/>
                  <a:pt x="168" y="833"/>
                </a:cubicBezTo>
                <a:cubicBezTo>
                  <a:pt x="216" y="865"/>
                  <a:pt x="257" y="849"/>
                  <a:pt x="313" y="785"/>
                </a:cubicBezTo>
                <a:cubicBezTo>
                  <a:pt x="369" y="721"/>
                  <a:pt x="473" y="536"/>
                  <a:pt x="505" y="448"/>
                </a:cubicBezTo>
                <a:cubicBezTo>
                  <a:pt x="537" y="360"/>
                  <a:pt x="513" y="296"/>
                  <a:pt x="505" y="256"/>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2830" name="Freeform 302" descr="23287213"/>
          <p:cNvSpPr>
            <a:spLocks/>
          </p:cNvSpPr>
          <p:nvPr/>
        </p:nvSpPr>
        <p:spPr bwMode="auto">
          <a:xfrm>
            <a:off x="7116763" y="2520950"/>
            <a:ext cx="992187" cy="996950"/>
          </a:xfrm>
          <a:custGeom>
            <a:avLst/>
            <a:gdLst/>
            <a:ahLst/>
            <a:cxnLst>
              <a:cxn ang="0">
                <a:pos x="409" y="28"/>
              </a:cxn>
              <a:cxn ang="0">
                <a:pos x="320" y="43"/>
              </a:cxn>
              <a:cxn ang="0">
                <a:pos x="32" y="284"/>
              </a:cxn>
              <a:cxn ang="0">
                <a:pos x="128" y="524"/>
              </a:cxn>
              <a:cxn ang="0">
                <a:pos x="320" y="620"/>
              </a:cxn>
              <a:cxn ang="0">
                <a:pos x="465" y="476"/>
              </a:cxn>
              <a:cxn ang="0">
                <a:pos x="609" y="284"/>
              </a:cxn>
              <a:cxn ang="0">
                <a:pos x="561" y="91"/>
              </a:cxn>
              <a:cxn ang="0">
                <a:pos x="409" y="28"/>
              </a:cxn>
            </a:cxnLst>
            <a:rect l="0" t="0" r="r" b="b"/>
            <a:pathLst>
              <a:path w="625" h="628">
                <a:moveTo>
                  <a:pt x="409" y="28"/>
                </a:moveTo>
                <a:cubicBezTo>
                  <a:pt x="369" y="20"/>
                  <a:pt x="383" y="0"/>
                  <a:pt x="320" y="43"/>
                </a:cubicBezTo>
                <a:cubicBezTo>
                  <a:pt x="257" y="86"/>
                  <a:pt x="64" y="204"/>
                  <a:pt x="32" y="284"/>
                </a:cubicBezTo>
                <a:cubicBezTo>
                  <a:pt x="0" y="364"/>
                  <a:pt x="80" y="468"/>
                  <a:pt x="128" y="524"/>
                </a:cubicBezTo>
                <a:cubicBezTo>
                  <a:pt x="176" y="580"/>
                  <a:pt x="264" y="628"/>
                  <a:pt x="320" y="620"/>
                </a:cubicBezTo>
                <a:cubicBezTo>
                  <a:pt x="376" y="612"/>
                  <a:pt x="417" y="532"/>
                  <a:pt x="465" y="476"/>
                </a:cubicBezTo>
                <a:cubicBezTo>
                  <a:pt x="513" y="420"/>
                  <a:pt x="593" y="348"/>
                  <a:pt x="609" y="284"/>
                </a:cubicBezTo>
                <a:cubicBezTo>
                  <a:pt x="625" y="220"/>
                  <a:pt x="594" y="134"/>
                  <a:pt x="561" y="91"/>
                </a:cubicBezTo>
                <a:cubicBezTo>
                  <a:pt x="528" y="48"/>
                  <a:pt x="449" y="36"/>
                  <a:pt x="409" y="28"/>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2831" name="Freeform 303" descr="23287213"/>
          <p:cNvSpPr>
            <a:spLocks/>
          </p:cNvSpPr>
          <p:nvPr/>
        </p:nvSpPr>
        <p:spPr bwMode="auto">
          <a:xfrm>
            <a:off x="8299450" y="4829175"/>
            <a:ext cx="431800" cy="850900"/>
          </a:xfrm>
          <a:custGeom>
            <a:avLst/>
            <a:gdLst/>
            <a:ahLst/>
            <a:cxnLst>
              <a:cxn ang="0">
                <a:pos x="104" y="32"/>
              </a:cxn>
              <a:cxn ang="0">
                <a:pos x="56" y="224"/>
              </a:cxn>
              <a:cxn ang="0">
                <a:pos x="8" y="368"/>
              </a:cxn>
              <a:cxn ang="0">
                <a:pos x="104" y="512"/>
              </a:cxn>
              <a:cxn ang="0">
                <a:pos x="152" y="512"/>
              </a:cxn>
              <a:cxn ang="0">
                <a:pos x="152" y="368"/>
              </a:cxn>
              <a:cxn ang="0">
                <a:pos x="248" y="128"/>
              </a:cxn>
              <a:cxn ang="0">
                <a:pos x="248" y="32"/>
              </a:cxn>
              <a:cxn ang="0">
                <a:pos x="104" y="32"/>
              </a:cxn>
            </a:cxnLst>
            <a:rect l="0" t="0" r="r" b="b"/>
            <a:pathLst>
              <a:path w="272" h="536">
                <a:moveTo>
                  <a:pt x="104" y="32"/>
                </a:moveTo>
                <a:cubicBezTo>
                  <a:pt x="72" y="64"/>
                  <a:pt x="72" y="168"/>
                  <a:pt x="56" y="224"/>
                </a:cubicBezTo>
                <a:cubicBezTo>
                  <a:pt x="40" y="280"/>
                  <a:pt x="0" y="320"/>
                  <a:pt x="8" y="368"/>
                </a:cubicBezTo>
                <a:cubicBezTo>
                  <a:pt x="16" y="416"/>
                  <a:pt x="80" y="488"/>
                  <a:pt x="104" y="512"/>
                </a:cubicBezTo>
                <a:cubicBezTo>
                  <a:pt x="128" y="536"/>
                  <a:pt x="144" y="536"/>
                  <a:pt x="152" y="512"/>
                </a:cubicBezTo>
                <a:cubicBezTo>
                  <a:pt x="160" y="488"/>
                  <a:pt x="136" y="432"/>
                  <a:pt x="152" y="368"/>
                </a:cubicBezTo>
                <a:cubicBezTo>
                  <a:pt x="168" y="304"/>
                  <a:pt x="232" y="184"/>
                  <a:pt x="248" y="128"/>
                </a:cubicBezTo>
                <a:cubicBezTo>
                  <a:pt x="264" y="72"/>
                  <a:pt x="272" y="48"/>
                  <a:pt x="248" y="32"/>
                </a:cubicBezTo>
                <a:cubicBezTo>
                  <a:pt x="224" y="16"/>
                  <a:pt x="136" y="0"/>
                  <a:pt x="104" y="32"/>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2832" name="Freeform 304" descr="23287213"/>
          <p:cNvSpPr>
            <a:spLocks/>
          </p:cNvSpPr>
          <p:nvPr/>
        </p:nvSpPr>
        <p:spPr bwMode="auto">
          <a:xfrm>
            <a:off x="8777288" y="5221288"/>
            <a:ext cx="463550" cy="1171575"/>
          </a:xfrm>
          <a:custGeom>
            <a:avLst/>
            <a:gdLst/>
            <a:ahLst/>
            <a:cxnLst>
              <a:cxn ang="0">
                <a:pos x="236" y="73"/>
              </a:cxn>
              <a:cxn ang="0">
                <a:pos x="23" y="211"/>
              </a:cxn>
              <a:cxn ang="0">
                <a:pos x="99" y="315"/>
              </a:cxn>
              <a:cxn ang="0">
                <a:pos x="92" y="506"/>
              </a:cxn>
              <a:cxn ang="0">
                <a:pos x="188" y="602"/>
              </a:cxn>
              <a:cxn ang="0">
                <a:pos x="284" y="650"/>
              </a:cxn>
              <a:cxn ang="0">
                <a:pos x="236" y="73"/>
              </a:cxn>
            </a:cxnLst>
            <a:rect l="0" t="0" r="r" b="b"/>
            <a:pathLst>
              <a:path w="292" h="738">
                <a:moveTo>
                  <a:pt x="236" y="73"/>
                </a:moveTo>
                <a:cubicBezTo>
                  <a:pt x="193" y="0"/>
                  <a:pt x="46" y="171"/>
                  <a:pt x="23" y="211"/>
                </a:cubicBezTo>
                <a:cubicBezTo>
                  <a:pt x="0" y="251"/>
                  <a:pt x="88" y="266"/>
                  <a:pt x="99" y="315"/>
                </a:cubicBezTo>
                <a:cubicBezTo>
                  <a:pt x="110" y="364"/>
                  <a:pt x="77" y="458"/>
                  <a:pt x="92" y="506"/>
                </a:cubicBezTo>
                <a:cubicBezTo>
                  <a:pt x="107" y="554"/>
                  <a:pt x="156" y="578"/>
                  <a:pt x="188" y="602"/>
                </a:cubicBezTo>
                <a:cubicBezTo>
                  <a:pt x="220" y="626"/>
                  <a:pt x="276" y="738"/>
                  <a:pt x="284" y="650"/>
                </a:cubicBezTo>
                <a:cubicBezTo>
                  <a:pt x="292" y="562"/>
                  <a:pt x="276" y="153"/>
                  <a:pt x="236" y="73"/>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2833" name="Freeform 305" descr="23287213"/>
          <p:cNvSpPr>
            <a:spLocks/>
          </p:cNvSpPr>
          <p:nvPr/>
        </p:nvSpPr>
        <p:spPr bwMode="auto">
          <a:xfrm>
            <a:off x="7764463" y="4497388"/>
            <a:ext cx="484187" cy="903287"/>
          </a:xfrm>
          <a:custGeom>
            <a:avLst/>
            <a:gdLst/>
            <a:ahLst/>
            <a:cxnLst>
              <a:cxn ang="0">
                <a:pos x="105" y="529"/>
              </a:cxn>
              <a:cxn ang="0">
                <a:pos x="8" y="289"/>
              </a:cxn>
              <a:cxn ang="0">
                <a:pos x="57" y="144"/>
              </a:cxn>
              <a:cxn ang="0">
                <a:pos x="201" y="0"/>
              </a:cxn>
              <a:cxn ang="0">
                <a:pos x="297" y="144"/>
              </a:cxn>
              <a:cxn ang="0">
                <a:pos x="249" y="385"/>
              </a:cxn>
              <a:cxn ang="0">
                <a:pos x="201" y="481"/>
              </a:cxn>
              <a:cxn ang="0">
                <a:pos x="153" y="529"/>
              </a:cxn>
              <a:cxn ang="0">
                <a:pos x="105" y="529"/>
              </a:cxn>
            </a:cxnLst>
            <a:rect l="0" t="0" r="r" b="b"/>
            <a:pathLst>
              <a:path w="305" h="569">
                <a:moveTo>
                  <a:pt x="105" y="529"/>
                </a:moveTo>
                <a:cubicBezTo>
                  <a:pt x="81" y="489"/>
                  <a:pt x="16" y="353"/>
                  <a:pt x="8" y="289"/>
                </a:cubicBezTo>
                <a:cubicBezTo>
                  <a:pt x="0" y="225"/>
                  <a:pt x="25" y="192"/>
                  <a:pt x="57" y="144"/>
                </a:cubicBezTo>
                <a:cubicBezTo>
                  <a:pt x="89" y="96"/>
                  <a:pt x="161" y="0"/>
                  <a:pt x="201" y="0"/>
                </a:cubicBezTo>
                <a:cubicBezTo>
                  <a:pt x="241" y="0"/>
                  <a:pt x="289" y="80"/>
                  <a:pt x="297" y="144"/>
                </a:cubicBezTo>
                <a:cubicBezTo>
                  <a:pt x="305" y="208"/>
                  <a:pt x="265" y="329"/>
                  <a:pt x="249" y="385"/>
                </a:cubicBezTo>
                <a:cubicBezTo>
                  <a:pt x="233" y="441"/>
                  <a:pt x="217" y="457"/>
                  <a:pt x="201" y="481"/>
                </a:cubicBezTo>
                <a:cubicBezTo>
                  <a:pt x="185" y="505"/>
                  <a:pt x="169" y="521"/>
                  <a:pt x="153" y="529"/>
                </a:cubicBezTo>
                <a:cubicBezTo>
                  <a:pt x="137" y="537"/>
                  <a:pt x="129" y="569"/>
                  <a:pt x="105" y="529"/>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2834" name="Freeform 306" descr="23287213"/>
          <p:cNvSpPr>
            <a:spLocks/>
          </p:cNvSpPr>
          <p:nvPr/>
        </p:nvSpPr>
        <p:spPr bwMode="auto">
          <a:xfrm>
            <a:off x="6746875" y="3556000"/>
            <a:ext cx="971550" cy="1873250"/>
          </a:xfrm>
          <a:custGeom>
            <a:avLst/>
            <a:gdLst/>
            <a:ahLst/>
            <a:cxnLst>
              <a:cxn ang="0">
                <a:pos x="361" y="64"/>
              </a:cxn>
              <a:cxn ang="0">
                <a:pos x="313" y="160"/>
              </a:cxn>
              <a:cxn ang="0">
                <a:pos x="169" y="257"/>
              </a:cxn>
              <a:cxn ang="0">
                <a:pos x="24" y="449"/>
              </a:cxn>
              <a:cxn ang="0">
                <a:pos x="24" y="641"/>
              </a:cxn>
              <a:cxn ang="0">
                <a:pos x="72" y="834"/>
              </a:cxn>
              <a:cxn ang="0">
                <a:pos x="265" y="1074"/>
              </a:cxn>
              <a:cxn ang="0">
                <a:pos x="409" y="1170"/>
              </a:cxn>
              <a:cxn ang="0">
                <a:pos x="526" y="1136"/>
              </a:cxn>
              <a:cxn ang="0">
                <a:pos x="601" y="978"/>
              </a:cxn>
              <a:cxn ang="0">
                <a:pos x="457" y="785"/>
              </a:cxn>
              <a:cxn ang="0">
                <a:pos x="394" y="644"/>
              </a:cxn>
              <a:cxn ang="0">
                <a:pos x="457" y="449"/>
              </a:cxn>
              <a:cxn ang="0">
                <a:pos x="553" y="160"/>
              </a:cxn>
              <a:cxn ang="0">
                <a:pos x="457" y="16"/>
              </a:cxn>
              <a:cxn ang="0">
                <a:pos x="361" y="64"/>
              </a:cxn>
            </a:cxnLst>
            <a:rect l="0" t="0" r="r" b="b"/>
            <a:pathLst>
              <a:path w="612" h="1180">
                <a:moveTo>
                  <a:pt x="361" y="64"/>
                </a:moveTo>
                <a:cubicBezTo>
                  <a:pt x="337" y="88"/>
                  <a:pt x="345" y="128"/>
                  <a:pt x="313" y="160"/>
                </a:cubicBezTo>
                <a:cubicBezTo>
                  <a:pt x="281" y="192"/>
                  <a:pt x="217" y="209"/>
                  <a:pt x="169" y="257"/>
                </a:cubicBezTo>
                <a:cubicBezTo>
                  <a:pt x="121" y="305"/>
                  <a:pt x="48" y="385"/>
                  <a:pt x="24" y="449"/>
                </a:cubicBezTo>
                <a:cubicBezTo>
                  <a:pt x="0" y="513"/>
                  <a:pt x="16" y="577"/>
                  <a:pt x="24" y="641"/>
                </a:cubicBezTo>
                <a:cubicBezTo>
                  <a:pt x="32" y="705"/>
                  <a:pt x="32" y="762"/>
                  <a:pt x="72" y="834"/>
                </a:cubicBezTo>
                <a:cubicBezTo>
                  <a:pt x="112" y="906"/>
                  <a:pt x="209" y="1018"/>
                  <a:pt x="265" y="1074"/>
                </a:cubicBezTo>
                <a:cubicBezTo>
                  <a:pt x="321" y="1130"/>
                  <a:pt x="366" y="1160"/>
                  <a:pt x="409" y="1170"/>
                </a:cubicBezTo>
                <a:cubicBezTo>
                  <a:pt x="452" y="1180"/>
                  <a:pt x="494" y="1168"/>
                  <a:pt x="526" y="1136"/>
                </a:cubicBezTo>
                <a:cubicBezTo>
                  <a:pt x="558" y="1104"/>
                  <a:pt x="612" y="1036"/>
                  <a:pt x="601" y="978"/>
                </a:cubicBezTo>
                <a:cubicBezTo>
                  <a:pt x="590" y="920"/>
                  <a:pt x="492" y="841"/>
                  <a:pt x="457" y="785"/>
                </a:cubicBezTo>
                <a:cubicBezTo>
                  <a:pt x="422" y="729"/>
                  <a:pt x="394" y="700"/>
                  <a:pt x="394" y="644"/>
                </a:cubicBezTo>
                <a:cubicBezTo>
                  <a:pt x="394" y="588"/>
                  <a:pt x="430" y="530"/>
                  <a:pt x="457" y="449"/>
                </a:cubicBezTo>
                <a:cubicBezTo>
                  <a:pt x="484" y="368"/>
                  <a:pt x="553" y="232"/>
                  <a:pt x="553" y="160"/>
                </a:cubicBezTo>
                <a:cubicBezTo>
                  <a:pt x="553" y="88"/>
                  <a:pt x="489" y="32"/>
                  <a:pt x="457" y="16"/>
                </a:cubicBezTo>
                <a:cubicBezTo>
                  <a:pt x="425" y="0"/>
                  <a:pt x="385" y="40"/>
                  <a:pt x="361" y="64"/>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2835" name="Freeform 307" descr="23287213"/>
          <p:cNvSpPr>
            <a:spLocks/>
          </p:cNvSpPr>
          <p:nvPr/>
        </p:nvSpPr>
        <p:spPr bwMode="auto">
          <a:xfrm>
            <a:off x="6365875" y="3087688"/>
            <a:ext cx="301625" cy="885825"/>
          </a:xfrm>
          <a:custGeom>
            <a:avLst/>
            <a:gdLst/>
            <a:ahLst/>
            <a:cxnLst>
              <a:cxn ang="0">
                <a:pos x="24" y="119"/>
              </a:cxn>
              <a:cxn ang="0">
                <a:pos x="24" y="359"/>
              </a:cxn>
              <a:cxn ang="0">
                <a:pos x="58" y="543"/>
              </a:cxn>
              <a:cxn ang="0">
                <a:pos x="148" y="449"/>
              </a:cxn>
              <a:cxn ang="0">
                <a:pos x="168" y="263"/>
              </a:cxn>
              <a:cxn ang="0">
                <a:pos x="190" y="131"/>
              </a:cxn>
              <a:cxn ang="0">
                <a:pos x="166" y="31"/>
              </a:cxn>
              <a:cxn ang="0">
                <a:pos x="122" y="15"/>
              </a:cxn>
              <a:cxn ang="0">
                <a:pos x="24" y="119"/>
              </a:cxn>
            </a:cxnLst>
            <a:rect l="0" t="0" r="r" b="b"/>
            <a:pathLst>
              <a:path w="190" h="558">
                <a:moveTo>
                  <a:pt x="24" y="119"/>
                </a:moveTo>
                <a:cubicBezTo>
                  <a:pt x="0" y="175"/>
                  <a:pt x="18" y="288"/>
                  <a:pt x="24" y="359"/>
                </a:cubicBezTo>
                <a:cubicBezTo>
                  <a:pt x="30" y="430"/>
                  <a:pt x="37" y="528"/>
                  <a:pt x="58" y="543"/>
                </a:cubicBezTo>
                <a:cubicBezTo>
                  <a:pt x="79" y="558"/>
                  <a:pt x="130" y="496"/>
                  <a:pt x="148" y="449"/>
                </a:cubicBezTo>
                <a:cubicBezTo>
                  <a:pt x="166" y="402"/>
                  <a:pt x="161" y="316"/>
                  <a:pt x="168" y="263"/>
                </a:cubicBezTo>
                <a:cubicBezTo>
                  <a:pt x="175" y="210"/>
                  <a:pt x="190" y="170"/>
                  <a:pt x="190" y="131"/>
                </a:cubicBezTo>
                <a:cubicBezTo>
                  <a:pt x="190" y="92"/>
                  <a:pt x="177" y="50"/>
                  <a:pt x="166" y="31"/>
                </a:cubicBezTo>
                <a:cubicBezTo>
                  <a:pt x="155" y="12"/>
                  <a:pt x="146" y="0"/>
                  <a:pt x="122" y="15"/>
                </a:cubicBezTo>
                <a:cubicBezTo>
                  <a:pt x="98" y="30"/>
                  <a:pt x="44" y="97"/>
                  <a:pt x="24" y="119"/>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2836" name="Freeform 308" descr="23287213"/>
          <p:cNvSpPr>
            <a:spLocks/>
          </p:cNvSpPr>
          <p:nvPr/>
        </p:nvSpPr>
        <p:spPr bwMode="auto">
          <a:xfrm>
            <a:off x="8267700" y="6481763"/>
            <a:ext cx="606425" cy="649287"/>
          </a:xfrm>
          <a:custGeom>
            <a:avLst/>
            <a:gdLst/>
            <a:ahLst/>
            <a:cxnLst>
              <a:cxn ang="0">
                <a:pos x="124" y="385"/>
              </a:cxn>
              <a:cxn ang="0">
                <a:pos x="8" y="201"/>
              </a:cxn>
              <a:cxn ang="0">
                <a:pos x="76" y="48"/>
              </a:cxn>
              <a:cxn ang="0">
                <a:pos x="172" y="0"/>
              </a:cxn>
              <a:cxn ang="0">
                <a:pos x="317" y="48"/>
              </a:cxn>
              <a:cxn ang="0">
                <a:pos x="324" y="173"/>
              </a:cxn>
              <a:cxn ang="0">
                <a:pos x="365" y="289"/>
              </a:cxn>
              <a:cxn ang="0">
                <a:pos x="220" y="385"/>
              </a:cxn>
              <a:cxn ang="0">
                <a:pos x="124" y="385"/>
              </a:cxn>
            </a:cxnLst>
            <a:rect l="0" t="0" r="r" b="b"/>
            <a:pathLst>
              <a:path w="382" h="409">
                <a:moveTo>
                  <a:pt x="124" y="385"/>
                </a:moveTo>
                <a:cubicBezTo>
                  <a:pt x="89" y="354"/>
                  <a:pt x="16" y="257"/>
                  <a:pt x="8" y="201"/>
                </a:cubicBezTo>
                <a:cubicBezTo>
                  <a:pt x="0" y="145"/>
                  <a:pt x="49" y="81"/>
                  <a:pt x="76" y="48"/>
                </a:cubicBezTo>
                <a:cubicBezTo>
                  <a:pt x="103" y="15"/>
                  <a:pt x="132" y="0"/>
                  <a:pt x="172" y="0"/>
                </a:cubicBezTo>
                <a:cubicBezTo>
                  <a:pt x="212" y="0"/>
                  <a:pt x="292" y="19"/>
                  <a:pt x="317" y="48"/>
                </a:cubicBezTo>
                <a:cubicBezTo>
                  <a:pt x="342" y="77"/>
                  <a:pt x="316" y="133"/>
                  <a:pt x="324" y="173"/>
                </a:cubicBezTo>
                <a:cubicBezTo>
                  <a:pt x="332" y="213"/>
                  <a:pt x="382" y="254"/>
                  <a:pt x="365" y="289"/>
                </a:cubicBezTo>
                <a:cubicBezTo>
                  <a:pt x="348" y="324"/>
                  <a:pt x="260" y="369"/>
                  <a:pt x="220" y="385"/>
                </a:cubicBezTo>
                <a:cubicBezTo>
                  <a:pt x="180" y="401"/>
                  <a:pt x="156" y="409"/>
                  <a:pt x="124" y="385"/>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2837" name="Freeform 309" descr="23287213"/>
          <p:cNvSpPr>
            <a:spLocks/>
          </p:cNvSpPr>
          <p:nvPr/>
        </p:nvSpPr>
        <p:spPr bwMode="auto">
          <a:xfrm>
            <a:off x="6915150" y="6100763"/>
            <a:ext cx="1027113" cy="1157287"/>
          </a:xfrm>
          <a:custGeom>
            <a:avLst/>
            <a:gdLst/>
            <a:ahLst/>
            <a:cxnLst>
              <a:cxn ang="0">
                <a:pos x="63" y="96"/>
              </a:cxn>
              <a:cxn ang="0">
                <a:pos x="207" y="48"/>
              </a:cxn>
              <a:cxn ang="0">
                <a:pos x="351" y="48"/>
              </a:cxn>
              <a:cxn ang="0">
                <a:pos x="447" y="0"/>
              </a:cxn>
              <a:cxn ang="0">
                <a:pos x="576" y="51"/>
              </a:cxn>
              <a:cxn ang="0">
                <a:pos x="588" y="195"/>
              </a:cxn>
              <a:cxn ang="0">
                <a:pos x="447" y="288"/>
              </a:cxn>
              <a:cxn ang="0">
                <a:pos x="351" y="336"/>
              </a:cxn>
              <a:cxn ang="0">
                <a:pos x="447" y="481"/>
              </a:cxn>
              <a:cxn ang="0">
                <a:pos x="584" y="509"/>
              </a:cxn>
              <a:cxn ang="0">
                <a:pos x="640" y="577"/>
              </a:cxn>
              <a:cxn ang="0">
                <a:pos x="543" y="673"/>
              </a:cxn>
              <a:cxn ang="0">
                <a:pos x="111" y="721"/>
              </a:cxn>
              <a:cxn ang="0">
                <a:pos x="111" y="625"/>
              </a:cxn>
              <a:cxn ang="0">
                <a:pos x="88" y="581"/>
              </a:cxn>
              <a:cxn ang="0">
                <a:pos x="63" y="433"/>
              </a:cxn>
              <a:cxn ang="0">
                <a:pos x="63" y="385"/>
              </a:cxn>
              <a:cxn ang="0">
                <a:pos x="0" y="233"/>
              </a:cxn>
              <a:cxn ang="0">
                <a:pos x="63" y="96"/>
              </a:cxn>
            </a:cxnLst>
            <a:rect l="0" t="0" r="r" b="b"/>
            <a:pathLst>
              <a:path w="647" h="729">
                <a:moveTo>
                  <a:pt x="63" y="96"/>
                </a:moveTo>
                <a:cubicBezTo>
                  <a:pt x="95" y="64"/>
                  <a:pt x="159" y="56"/>
                  <a:pt x="207" y="48"/>
                </a:cubicBezTo>
                <a:cubicBezTo>
                  <a:pt x="255" y="40"/>
                  <a:pt x="311" y="56"/>
                  <a:pt x="351" y="48"/>
                </a:cubicBezTo>
                <a:cubicBezTo>
                  <a:pt x="391" y="40"/>
                  <a:pt x="410" y="0"/>
                  <a:pt x="447" y="0"/>
                </a:cubicBezTo>
                <a:cubicBezTo>
                  <a:pt x="484" y="0"/>
                  <a:pt x="553" y="19"/>
                  <a:pt x="576" y="51"/>
                </a:cubicBezTo>
                <a:cubicBezTo>
                  <a:pt x="599" y="83"/>
                  <a:pt x="609" y="156"/>
                  <a:pt x="588" y="195"/>
                </a:cubicBezTo>
                <a:cubicBezTo>
                  <a:pt x="567" y="234"/>
                  <a:pt x="487" y="264"/>
                  <a:pt x="447" y="288"/>
                </a:cubicBezTo>
                <a:cubicBezTo>
                  <a:pt x="407" y="312"/>
                  <a:pt x="351" y="304"/>
                  <a:pt x="351" y="336"/>
                </a:cubicBezTo>
                <a:cubicBezTo>
                  <a:pt x="351" y="368"/>
                  <a:pt x="408" y="452"/>
                  <a:pt x="447" y="481"/>
                </a:cubicBezTo>
                <a:cubicBezTo>
                  <a:pt x="486" y="510"/>
                  <a:pt x="552" y="493"/>
                  <a:pt x="584" y="509"/>
                </a:cubicBezTo>
                <a:cubicBezTo>
                  <a:pt x="616" y="525"/>
                  <a:pt x="647" y="550"/>
                  <a:pt x="640" y="577"/>
                </a:cubicBezTo>
                <a:cubicBezTo>
                  <a:pt x="633" y="604"/>
                  <a:pt x="631" y="649"/>
                  <a:pt x="543" y="673"/>
                </a:cubicBezTo>
                <a:cubicBezTo>
                  <a:pt x="455" y="697"/>
                  <a:pt x="183" y="729"/>
                  <a:pt x="111" y="721"/>
                </a:cubicBezTo>
                <a:cubicBezTo>
                  <a:pt x="39" y="713"/>
                  <a:pt x="115" y="648"/>
                  <a:pt x="111" y="625"/>
                </a:cubicBezTo>
                <a:cubicBezTo>
                  <a:pt x="107" y="602"/>
                  <a:pt x="96" y="613"/>
                  <a:pt x="88" y="581"/>
                </a:cubicBezTo>
                <a:cubicBezTo>
                  <a:pt x="80" y="549"/>
                  <a:pt x="67" y="466"/>
                  <a:pt x="63" y="433"/>
                </a:cubicBezTo>
                <a:cubicBezTo>
                  <a:pt x="59" y="400"/>
                  <a:pt x="73" y="418"/>
                  <a:pt x="63" y="385"/>
                </a:cubicBezTo>
                <a:cubicBezTo>
                  <a:pt x="53" y="352"/>
                  <a:pt x="0" y="281"/>
                  <a:pt x="0" y="233"/>
                </a:cubicBezTo>
                <a:cubicBezTo>
                  <a:pt x="0" y="185"/>
                  <a:pt x="50" y="125"/>
                  <a:pt x="63" y="96"/>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2838" name="Freeform 310" descr="23287213"/>
          <p:cNvSpPr>
            <a:spLocks/>
          </p:cNvSpPr>
          <p:nvPr/>
        </p:nvSpPr>
        <p:spPr bwMode="auto">
          <a:xfrm>
            <a:off x="5368925" y="5897563"/>
            <a:ext cx="1390650" cy="1004887"/>
          </a:xfrm>
          <a:custGeom>
            <a:avLst/>
            <a:gdLst/>
            <a:ahLst/>
            <a:cxnLst>
              <a:cxn ang="0">
                <a:pos x="102" y="565"/>
              </a:cxn>
              <a:cxn ang="0">
                <a:pos x="3" y="416"/>
              </a:cxn>
              <a:cxn ang="0">
                <a:pos x="118" y="149"/>
              </a:cxn>
              <a:cxn ang="0">
                <a:pos x="291" y="128"/>
              </a:cxn>
              <a:cxn ang="0">
                <a:pos x="436" y="80"/>
              </a:cxn>
              <a:cxn ang="0">
                <a:pos x="580" y="32"/>
              </a:cxn>
              <a:cxn ang="0">
                <a:pos x="724" y="32"/>
              </a:cxn>
              <a:cxn ang="0">
                <a:pos x="820" y="224"/>
              </a:cxn>
              <a:cxn ang="0">
                <a:pos x="772" y="320"/>
              </a:cxn>
              <a:cxn ang="0">
                <a:pos x="868" y="464"/>
              </a:cxn>
              <a:cxn ang="0">
                <a:pos x="724" y="609"/>
              </a:cxn>
              <a:cxn ang="0">
                <a:pos x="388" y="609"/>
              </a:cxn>
              <a:cxn ang="0">
                <a:pos x="102" y="565"/>
              </a:cxn>
            </a:cxnLst>
            <a:rect l="0" t="0" r="r" b="b"/>
            <a:pathLst>
              <a:path w="876" h="633">
                <a:moveTo>
                  <a:pt x="102" y="565"/>
                </a:moveTo>
                <a:cubicBezTo>
                  <a:pt x="38" y="533"/>
                  <a:pt x="0" y="485"/>
                  <a:pt x="3" y="416"/>
                </a:cubicBezTo>
                <a:cubicBezTo>
                  <a:pt x="6" y="347"/>
                  <a:pt x="70" y="197"/>
                  <a:pt x="118" y="149"/>
                </a:cubicBezTo>
                <a:cubicBezTo>
                  <a:pt x="166" y="101"/>
                  <a:pt x="238" y="139"/>
                  <a:pt x="291" y="128"/>
                </a:cubicBezTo>
                <a:cubicBezTo>
                  <a:pt x="344" y="117"/>
                  <a:pt x="388" y="96"/>
                  <a:pt x="436" y="80"/>
                </a:cubicBezTo>
                <a:cubicBezTo>
                  <a:pt x="484" y="64"/>
                  <a:pt x="532" y="40"/>
                  <a:pt x="580" y="32"/>
                </a:cubicBezTo>
                <a:cubicBezTo>
                  <a:pt x="628" y="24"/>
                  <a:pt x="684" y="0"/>
                  <a:pt x="724" y="32"/>
                </a:cubicBezTo>
                <a:cubicBezTo>
                  <a:pt x="764" y="64"/>
                  <a:pt x="812" y="176"/>
                  <a:pt x="820" y="224"/>
                </a:cubicBezTo>
                <a:cubicBezTo>
                  <a:pt x="828" y="272"/>
                  <a:pt x="764" y="280"/>
                  <a:pt x="772" y="320"/>
                </a:cubicBezTo>
                <a:cubicBezTo>
                  <a:pt x="780" y="360"/>
                  <a:pt x="876" y="416"/>
                  <a:pt x="868" y="464"/>
                </a:cubicBezTo>
                <a:cubicBezTo>
                  <a:pt x="860" y="512"/>
                  <a:pt x="804" y="585"/>
                  <a:pt x="724" y="609"/>
                </a:cubicBezTo>
                <a:cubicBezTo>
                  <a:pt x="644" y="633"/>
                  <a:pt x="492" y="616"/>
                  <a:pt x="388" y="609"/>
                </a:cubicBezTo>
                <a:cubicBezTo>
                  <a:pt x="284" y="602"/>
                  <a:pt x="166" y="597"/>
                  <a:pt x="102" y="565"/>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2839" name="Freeform 311" descr="23287213"/>
          <p:cNvSpPr>
            <a:spLocks/>
          </p:cNvSpPr>
          <p:nvPr/>
        </p:nvSpPr>
        <p:spPr bwMode="auto">
          <a:xfrm>
            <a:off x="6162675" y="4667250"/>
            <a:ext cx="1106488" cy="1289050"/>
          </a:xfrm>
          <a:custGeom>
            <a:avLst/>
            <a:gdLst/>
            <a:ahLst/>
            <a:cxnLst>
              <a:cxn ang="0">
                <a:pos x="681" y="711"/>
              </a:cxn>
              <a:cxn ang="0">
                <a:pos x="633" y="566"/>
              </a:cxn>
              <a:cxn ang="0">
                <a:pos x="489" y="566"/>
              </a:cxn>
              <a:cxn ang="0">
                <a:pos x="392" y="422"/>
              </a:cxn>
              <a:cxn ang="0">
                <a:pos x="360" y="258"/>
              </a:cxn>
              <a:cxn ang="0">
                <a:pos x="200" y="37"/>
              </a:cxn>
              <a:cxn ang="0">
                <a:pos x="104" y="37"/>
              </a:cxn>
              <a:cxn ang="0">
                <a:pos x="8" y="182"/>
              </a:cxn>
              <a:cxn ang="0">
                <a:pos x="56" y="326"/>
              </a:cxn>
              <a:cxn ang="0">
                <a:pos x="200" y="566"/>
              </a:cxn>
              <a:cxn ang="0">
                <a:pos x="344" y="662"/>
              </a:cxn>
              <a:cxn ang="0">
                <a:pos x="440" y="614"/>
              </a:cxn>
              <a:cxn ang="0">
                <a:pos x="530" y="796"/>
              </a:cxn>
              <a:cxn ang="0">
                <a:pos x="681" y="711"/>
              </a:cxn>
            </a:cxnLst>
            <a:rect l="0" t="0" r="r" b="b"/>
            <a:pathLst>
              <a:path w="697" h="812">
                <a:moveTo>
                  <a:pt x="681" y="711"/>
                </a:moveTo>
                <a:cubicBezTo>
                  <a:pt x="697" y="679"/>
                  <a:pt x="665" y="590"/>
                  <a:pt x="633" y="566"/>
                </a:cubicBezTo>
                <a:cubicBezTo>
                  <a:pt x="601" y="542"/>
                  <a:pt x="529" y="590"/>
                  <a:pt x="489" y="566"/>
                </a:cubicBezTo>
                <a:cubicBezTo>
                  <a:pt x="449" y="542"/>
                  <a:pt x="413" y="473"/>
                  <a:pt x="392" y="422"/>
                </a:cubicBezTo>
                <a:cubicBezTo>
                  <a:pt x="371" y="371"/>
                  <a:pt x="392" y="322"/>
                  <a:pt x="360" y="258"/>
                </a:cubicBezTo>
                <a:cubicBezTo>
                  <a:pt x="328" y="194"/>
                  <a:pt x="243" y="74"/>
                  <a:pt x="200" y="37"/>
                </a:cubicBezTo>
                <a:cubicBezTo>
                  <a:pt x="157" y="0"/>
                  <a:pt x="136" y="13"/>
                  <a:pt x="104" y="37"/>
                </a:cubicBezTo>
                <a:cubicBezTo>
                  <a:pt x="72" y="61"/>
                  <a:pt x="16" y="134"/>
                  <a:pt x="8" y="182"/>
                </a:cubicBezTo>
                <a:cubicBezTo>
                  <a:pt x="0" y="230"/>
                  <a:pt x="24" y="262"/>
                  <a:pt x="56" y="326"/>
                </a:cubicBezTo>
                <a:cubicBezTo>
                  <a:pt x="88" y="390"/>
                  <a:pt x="152" y="510"/>
                  <a:pt x="200" y="566"/>
                </a:cubicBezTo>
                <a:cubicBezTo>
                  <a:pt x="248" y="622"/>
                  <a:pt x="304" y="654"/>
                  <a:pt x="344" y="662"/>
                </a:cubicBezTo>
                <a:cubicBezTo>
                  <a:pt x="384" y="670"/>
                  <a:pt x="409" y="592"/>
                  <a:pt x="440" y="614"/>
                </a:cubicBezTo>
                <a:cubicBezTo>
                  <a:pt x="471" y="636"/>
                  <a:pt x="490" y="780"/>
                  <a:pt x="530" y="796"/>
                </a:cubicBezTo>
                <a:cubicBezTo>
                  <a:pt x="570" y="812"/>
                  <a:pt x="650" y="729"/>
                  <a:pt x="681" y="711"/>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2840" name="Freeform 312" descr="23287213"/>
          <p:cNvSpPr>
            <a:spLocks/>
          </p:cNvSpPr>
          <p:nvPr/>
        </p:nvSpPr>
        <p:spPr bwMode="auto">
          <a:xfrm>
            <a:off x="7758113" y="5718175"/>
            <a:ext cx="698500" cy="484188"/>
          </a:xfrm>
          <a:custGeom>
            <a:avLst/>
            <a:gdLst/>
            <a:ahLst/>
            <a:cxnLst>
              <a:cxn ang="0">
                <a:pos x="144" y="8"/>
              </a:cxn>
              <a:cxn ang="0">
                <a:pos x="0" y="105"/>
              </a:cxn>
              <a:cxn ang="0">
                <a:pos x="144" y="201"/>
              </a:cxn>
              <a:cxn ang="0">
                <a:pos x="336" y="297"/>
              </a:cxn>
              <a:cxn ang="0">
                <a:pos x="432" y="249"/>
              </a:cxn>
              <a:cxn ang="0">
                <a:pos x="384" y="153"/>
              </a:cxn>
              <a:cxn ang="0">
                <a:pos x="336" y="57"/>
              </a:cxn>
              <a:cxn ang="0">
                <a:pos x="144" y="8"/>
              </a:cxn>
            </a:cxnLst>
            <a:rect l="0" t="0" r="r" b="b"/>
            <a:pathLst>
              <a:path w="440" h="305">
                <a:moveTo>
                  <a:pt x="144" y="8"/>
                </a:moveTo>
                <a:cubicBezTo>
                  <a:pt x="88" y="16"/>
                  <a:pt x="0" y="73"/>
                  <a:pt x="0" y="105"/>
                </a:cubicBezTo>
                <a:cubicBezTo>
                  <a:pt x="0" y="137"/>
                  <a:pt x="88" y="169"/>
                  <a:pt x="144" y="201"/>
                </a:cubicBezTo>
                <a:cubicBezTo>
                  <a:pt x="200" y="233"/>
                  <a:pt x="288" y="289"/>
                  <a:pt x="336" y="297"/>
                </a:cubicBezTo>
                <a:cubicBezTo>
                  <a:pt x="384" y="305"/>
                  <a:pt x="424" y="273"/>
                  <a:pt x="432" y="249"/>
                </a:cubicBezTo>
                <a:cubicBezTo>
                  <a:pt x="440" y="225"/>
                  <a:pt x="400" y="185"/>
                  <a:pt x="384" y="153"/>
                </a:cubicBezTo>
                <a:cubicBezTo>
                  <a:pt x="368" y="121"/>
                  <a:pt x="376" y="81"/>
                  <a:pt x="336" y="57"/>
                </a:cubicBezTo>
                <a:cubicBezTo>
                  <a:pt x="296" y="33"/>
                  <a:pt x="200" y="0"/>
                  <a:pt x="144" y="8"/>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2841" name="Freeform 313" descr="23287213"/>
          <p:cNvSpPr>
            <a:spLocks/>
          </p:cNvSpPr>
          <p:nvPr/>
        </p:nvSpPr>
        <p:spPr bwMode="auto">
          <a:xfrm>
            <a:off x="3960813" y="6545263"/>
            <a:ext cx="1106487" cy="636587"/>
          </a:xfrm>
          <a:custGeom>
            <a:avLst/>
            <a:gdLst/>
            <a:ahLst/>
            <a:cxnLst>
              <a:cxn ang="0">
                <a:pos x="97" y="201"/>
              </a:cxn>
              <a:cxn ang="0">
                <a:pos x="0" y="105"/>
              </a:cxn>
              <a:cxn ang="0">
                <a:pos x="97" y="8"/>
              </a:cxn>
              <a:cxn ang="0">
                <a:pos x="289" y="56"/>
              </a:cxn>
              <a:cxn ang="0">
                <a:pos x="481" y="56"/>
              </a:cxn>
              <a:cxn ang="0">
                <a:pos x="529" y="56"/>
              </a:cxn>
              <a:cxn ang="0">
                <a:pos x="673" y="153"/>
              </a:cxn>
              <a:cxn ang="0">
                <a:pos x="673" y="297"/>
              </a:cxn>
              <a:cxn ang="0">
                <a:pos x="577" y="393"/>
              </a:cxn>
              <a:cxn ang="0">
                <a:pos x="337" y="345"/>
              </a:cxn>
              <a:cxn ang="0">
                <a:pos x="97" y="201"/>
              </a:cxn>
            </a:cxnLst>
            <a:rect l="0" t="0" r="r" b="b"/>
            <a:pathLst>
              <a:path w="697" h="401">
                <a:moveTo>
                  <a:pt x="97" y="201"/>
                </a:moveTo>
                <a:cubicBezTo>
                  <a:pt x="41" y="161"/>
                  <a:pt x="0" y="137"/>
                  <a:pt x="0" y="105"/>
                </a:cubicBezTo>
                <a:cubicBezTo>
                  <a:pt x="0" y="73"/>
                  <a:pt x="49" y="16"/>
                  <a:pt x="97" y="8"/>
                </a:cubicBezTo>
                <a:cubicBezTo>
                  <a:pt x="145" y="0"/>
                  <a:pt x="225" y="48"/>
                  <a:pt x="289" y="56"/>
                </a:cubicBezTo>
                <a:cubicBezTo>
                  <a:pt x="353" y="64"/>
                  <a:pt x="441" y="56"/>
                  <a:pt x="481" y="56"/>
                </a:cubicBezTo>
                <a:cubicBezTo>
                  <a:pt x="521" y="56"/>
                  <a:pt x="497" y="40"/>
                  <a:pt x="529" y="56"/>
                </a:cubicBezTo>
                <a:cubicBezTo>
                  <a:pt x="561" y="72"/>
                  <a:pt x="649" y="113"/>
                  <a:pt x="673" y="153"/>
                </a:cubicBezTo>
                <a:cubicBezTo>
                  <a:pt x="697" y="193"/>
                  <a:pt x="689" y="257"/>
                  <a:pt x="673" y="297"/>
                </a:cubicBezTo>
                <a:cubicBezTo>
                  <a:pt x="657" y="337"/>
                  <a:pt x="633" y="385"/>
                  <a:pt x="577" y="393"/>
                </a:cubicBezTo>
                <a:cubicBezTo>
                  <a:pt x="521" y="401"/>
                  <a:pt x="417" y="377"/>
                  <a:pt x="337" y="345"/>
                </a:cubicBezTo>
                <a:cubicBezTo>
                  <a:pt x="257" y="313"/>
                  <a:pt x="153" y="241"/>
                  <a:pt x="97" y="201"/>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2842" name="Freeform 314" descr="23287213"/>
          <p:cNvSpPr>
            <a:spLocks/>
          </p:cNvSpPr>
          <p:nvPr/>
        </p:nvSpPr>
        <p:spPr bwMode="auto">
          <a:xfrm>
            <a:off x="-274638" y="4537075"/>
            <a:ext cx="3943351" cy="3000375"/>
          </a:xfrm>
          <a:custGeom>
            <a:avLst/>
            <a:gdLst/>
            <a:ahLst/>
            <a:cxnLst>
              <a:cxn ang="0">
                <a:pos x="168" y="264"/>
              </a:cxn>
              <a:cxn ang="0">
                <a:pos x="312" y="71"/>
              </a:cxn>
              <a:cxn ang="0">
                <a:pos x="601" y="71"/>
              </a:cxn>
              <a:cxn ang="0">
                <a:pos x="841" y="216"/>
              </a:cxn>
              <a:cxn ang="0">
                <a:pos x="1178" y="71"/>
              </a:cxn>
              <a:cxn ang="0">
                <a:pos x="1274" y="119"/>
              </a:cxn>
              <a:cxn ang="0">
                <a:pos x="1130" y="264"/>
              </a:cxn>
              <a:cxn ang="0">
                <a:pos x="985" y="360"/>
              </a:cxn>
              <a:cxn ang="0">
                <a:pos x="985" y="456"/>
              </a:cxn>
              <a:cxn ang="0">
                <a:pos x="1418" y="552"/>
              </a:cxn>
              <a:cxn ang="0">
                <a:pos x="1611" y="456"/>
              </a:cxn>
              <a:cxn ang="0">
                <a:pos x="1707" y="504"/>
              </a:cxn>
              <a:cxn ang="0">
                <a:pos x="1947" y="600"/>
              </a:cxn>
              <a:cxn ang="0">
                <a:pos x="2091" y="744"/>
              </a:cxn>
              <a:cxn ang="0">
                <a:pos x="2284" y="744"/>
              </a:cxn>
              <a:cxn ang="0">
                <a:pos x="2284" y="889"/>
              </a:cxn>
              <a:cxn ang="0">
                <a:pos x="2188" y="985"/>
              </a:cxn>
              <a:cxn ang="0">
                <a:pos x="1947" y="1033"/>
              </a:cxn>
              <a:cxn ang="0">
                <a:pos x="1899" y="1129"/>
              </a:cxn>
              <a:cxn ang="0">
                <a:pos x="2043" y="1177"/>
              </a:cxn>
              <a:cxn ang="0">
                <a:pos x="2091" y="1273"/>
              </a:cxn>
              <a:cxn ang="0">
                <a:pos x="1947" y="1321"/>
              </a:cxn>
              <a:cxn ang="0">
                <a:pos x="1803" y="1370"/>
              </a:cxn>
              <a:cxn ang="0">
                <a:pos x="1803" y="1466"/>
              </a:cxn>
              <a:cxn ang="0">
                <a:pos x="2091" y="1514"/>
              </a:cxn>
              <a:cxn ang="0">
                <a:pos x="2380" y="1610"/>
              </a:cxn>
              <a:cxn ang="0">
                <a:pos x="1466" y="1658"/>
              </a:cxn>
              <a:cxn ang="0">
                <a:pos x="216" y="1658"/>
              </a:cxn>
              <a:cxn ang="0">
                <a:pos x="168" y="264"/>
              </a:cxn>
            </a:cxnLst>
            <a:rect l="0" t="0" r="r" b="b"/>
            <a:pathLst>
              <a:path w="2484" h="1890">
                <a:moveTo>
                  <a:pt x="168" y="264"/>
                </a:moveTo>
                <a:cubicBezTo>
                  <a:pt x="184" y="0"/>
                  <a:pt x="240" y="103"/>
                  <a:pt x="312" y="71"/>
                </a:cubicBezTo>
                <a:cubicBezTo>
                  <a:pt x="384" y="39"/>
                  <a:pt x="513" y="47"/>
                  <a:pt x="601" y="71"/>
                </a:cubicBezTo>
                <a:cubicBezTo>
                  <a:pt x="689" y="95"/>
                  <a:pt x="745" y="216"/>
                  <a:pt x="841" y="216"/>
                </a:cubicBezTo>
                <a:cubicBezTo>
                  <a:pt x="937" y="216"/>
                  <a:pt x="1106" y="87"/>
                  <a:pt x="1178" y="71"/>
                </a:cubicBezTo>
                <a:cubicBezTo>
                  <a:pt x="1250" y="55"/>
                  <a:pt x="1282" y="87"/>
                  <a:pt x="1274" y="119"/>
                </a:cubicBezTo>
                <a:cubicBezTo>
                  <a:pt x="1266" y="151"/>
                  <a:pt x="1178" y="224"/>
                  <a:pt x="1130" y="264"/>
                </a:cubicBezTo>
                <a:cubicBezTo>
                  <a:pt x="1082" y="304"/>
                  <a:pt x="1009" y="328"/>
                  <a:pt x="985" y="360"/>
                </a:cubicBezTo>
                <a:cubicBezTo>
                  <a:pt x="961" y="392"/>
                  <a:pt x="913" y="424"/>
                  <a:pt x="985" y="456"/>
                </a:cubicBezTo>
                <a:cubicBezTo>
                  <a:pt x="1057" y="488"/>
                  <a:pt x="1314" y="552"/>
                  <a:pt x="1418" y="552"/>
                </a:cubicBezTo>
                <a:cubicBezTo>
                  <a:pt x="1522" y="552"/>
                  <a:pt x="1563" y="464"/>
                  <a:pt x="1611" y="456"/>
                </a:cubicBezTo>
                <a:cubicBezTo>
                  <a:pt x="1659" y="448"/>
                  <a:pt x="1651" y="480"/>
                  <a:pt x="1707" y="504"/>
                </a:cubicBezTo>
                <a:cubicBezTo>
                  <a:pt x="1763" y="528"/>
                  <a:pt x="1883" y="560"/>
                  <a:pt x="1947" y="600"/>
                </a:cubicBezTo>
                <a:cubicBezTo>
                  <a:pt x="2011" y="640"/>
                  <a:pt x="2035" y="720"/>
                  <a:pt x="2091" y="744"/>
                </a:cubicBezTo>
                <a:cubicBezTo>
                  <a:pt x="2147" y="768"/>
                  <a:pt x="2252" y="720"/>
                  <a:pt x="2284" y="744"/>
                </a:cubicBezTo>
                <a:cubicBezTo>
                  <a:pt x="2316" y="768"/>
                  <a:pt x="2300" y="849"/>
                  <a:pt x="2284" y="889"/>
                </a:cubicBezTo>
                <a:cubicBezTo>
                  <a:pt x="2268" y="929"/>
                  <a:pt x="2244" y="961"/>
                  <a:pt x="2188" y="985"/>
                </a:cubicBezTo>
                <a:cubicBezTo>
                  <a:pt x="2132" y="1009"/>
                  <a:pt x="1995" y="1009"/>
                  <a:pt x="1947" y="1033"/>
                </a:cubicBezTo>
                <a:cubicBezTo>
                  <a:pt x="1899" y="1057"/>
                  <a:pt x="1883" y="1105"/>
                  <a:pt x="1899" y="1129"/>
                </a:cubicBezTo>
                <a:cubicBezTo>
                  <a:pt x="1915" y="1153"/>
                  <a:pt x="2011" y="1153"/>
                  <a:pt x="2043" y="1177"/>
                </a:cubicBezTo>
                <a:cubicBezTo>
                  <a:pt x="2075" y="1201"/>
                  <a:pt x="2107" y="1249"/>
                  <a:pt x="2091" y="1273"/>
                </a:cubicBezTo>
                <a:cubicBezTo>
                  <a:pt x="2075" y="1297"/>
                  <a:pt x="1995" y="1305"/>
                  <a:pt x="1947" y="1321"/>
                </a:cubicBezTo>
                <a:cubicBezTo>
                  <a:pt x="1899" y="1337"/>
                  <a:pt x="1827" y="1346"/>
                  <a:pt x="1803" y="1370"/>
                </a:cubicBezTo>
                <a:cubicBezTo>
                  <a:pt x="1779" y="1394"/>
                  <a:pt x="1755" y="1442"/>
                  <a:pt x="1803" y="1466"/>
                </a:cubicBezTo>
                <a:cubicBezTo>
                  <a:pt x="1851" y="1490"/>
                  <a:pt x="1995" y="1490"/>
                  <a:pt x="2091" y="1514"/>
                </a:cubicBezTo>
                <a:cubicBezTo>
                  <a:pt x="2187" y="1538"/>
                  <a:pt x="2484" y="1586"/>
                  <a:pt x="2380" y="1610"/>
                </a:cubicBezTo>
                <a:cubicBezTo>
                  <a:pt x="2276" y="1634"/>
                  <a:pt x="1827" y="1650"/>
                  <a:pt x="1466" y="1658"/>
                </a:cubicBezTo>
                <a:cubicBezTo>
                  <a:pt x="1105" y="1666"/>
                  <a:pt x="432" y="1890"/>
                  <a:pt x="216" y="1658"/>
                </a:cubicBezTo>
                <a:cubicBezTo>
                  <a:pt x="0" y="1426"/>
                  <a:pt x="152" y="528"/>
                  <a:pt x="168" y="264"/>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2843" name="Freeform 315" descr="23287213"/>
          <p:cNvSpPr>
            <a:spLocks/>
          </p:cNvSpPr>
          <p:nvPr/>
        </p:nvSpPr>
        <p:spPr bwMode="auto">
          <a:xfrm>
            <a:off x="3313113" y="5437188"/>
            <a:ext cx="757237" cy="968375"/>
          </a:xfrm>
          <a:custGeom>
            <a:avLst/>
            <a:gdLst/>
            <a:ahLst/>
            <a:cxnLst>
              <a:cxn ang="0">
                <a:pos x="24" y="562"/>
              </a:cxn>
              <a:cxn ang="0">
                <a:pos x="241" y="339"/>
              </a:cxn>
              <a:cxn ang="0">
                <a:pos x="264" y="177"/>
              </a:cxn>
              <a:cxn ang="0">
                <a:pos x="237" y="27"/>
              </a:cxn>
              <a:cxn ang="0">
                <a:pos x="333" y="15"/>
              </a:cxn>
              <a:cxn ang="0">
                <a:pos x="456" y="81"/>
              </a:cxn>
              <a:cxn ang="0">
                <a:pos x="456" y="177"/>
              </a:cxn>
              <a:cxn ang="0">
                <a:pos x="408" y="322"/>
              </a:cxn>
              <a:cxn ang="0">
                <a:pos x="264" y="562"/>
              </a:cxn>
              <a:cxn ang="0">
                <a:pos x="120" y="610"/>
              </a:cxn>
              <a:cxn ang="0">
                <a:pos x="24" y="562"/>
              </a:cxn>
            </a:cxnLst>
            <a:rect l="0" t="0" r="r" b="b"/>
            <a:pathLst>
              <a:path w="477" h="610">
                <a:moveTo>
                  <a:pt x="24" y="562"/>
                </a:moveTo>
                <a:cubicBezTo>
                  <a:pt x="44" y="517"/>
                  <a:pt x="201" y="403"/>
                  <a:pt x="241" y="339"/>
                </a:cubicBezTo>
                <a:cubicBezTo>
                  <a:pt x="281" y="275"/>
                  <a:pt x="265" y="229"/>
                  <a:pt x="264" y="177"/>
                </a:cubicBezTo>
                <a:cubicBezTo>
                  <a:pt x="263" y="125"/>
                  <a:pt x="226" y="54"/>
                  <a:pt x="237" y="27"/>
                </a:cubicBezTo>
                <a:cubicBezTo>
                  <a:pt x="248" y="0"/>
                  <a:pt x="297" y="6"/>
                  <a:pt x="333" y="15"/>
                </a:cubicBezTo>
                <a:cubicBezTo>
                  <a:pt x="369" y="24"/>
                  <a:pt x="435" y="54"/>
                  <a:pt x="456" y="81"/>
                </a:cubicBezTo>
                <a:cubicBezTo>
                  <a:pt x="477" y="108"/>
                  <a:pt x="464" y="137"/>
                  <a:pt x="456" y="177"/>
                </a:cubicBezTo>
                <a:cubicBezTo>
                  <a:pt x="448" y="217"/>
                  <a:pt x="440" y="258"/>
                  <a:pt x="408" y="322"/>
                </a:cubicBezTo>
                <a:cubicBezTo>
                  <a:pt x="376" y="386"/>
                  <a:pt x="312" y="514"/>
                  <a:pt x="264" y="562"/>
                </a:cubicBezTo>
                <a:cubicBezTo>
                  <a:pt x="216" y="610"/>
                  <a:pt x="160" y="610"/>
                  <a:pt x="120" y="610"/>
                </a:cubicBezTo>
                <a:cubicBezTo>
                  <a:pt x="80" y="610"/>
                  <a:pt x="0" y="602"/>
                  <a:pt x="24" y="562"/>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2844" name="Freeform 316" descr="23287213"/>
          <p:cNvSpPr>
            <a:spLocks/>
          </p:cNvSpPr>
          <p:nvPr/>
        </p:nvSpPr>
        <p:spPr bwMode="auto">
          <a:xfrm>
            <a:off x="4462463" y="5411788"/>
            <a:ext cx="1751012" cy="1065212"/>
          </a:xfrm>
          <a:custGeom>
            <a:avLst/>
            <a:gdLst/>
            <a:ahLst/>
            <a:cxnLst>
              <a:cxn ang="0">
                <a:pos x="0" y="626"/>
              </a:cxn>
              <a:cxn ang="0">
                <a:pos x="144" y="482"/>
              </a:cxn>
              <a:cxn ang="0">
                <a:pos x="144" y="193"/>
              </a:cxn>
              <a:cxn ang="0">
                <a:pos x="240" y="49"/>
              </a:cxn>
              <a:cxn ang="0">
                <a:pos x="385" y="1"/>
              </a:cxn>
              <a:cxn ang="0">
                <a:pos x="537" y="53"/>
              </a:cxn>
              <a:cxn ang="0">
                <a:pos x="673" y="145"/>
              </a:cxn>
              <a:cxn ang="0">
                <a:pos x="913" y="97"/>
              </a:cxn>
              <a:cxn ang="0">
                <a:pos x="1020" y="127"/>
              </a:cxn>
              <a:cxn ang="0">
                <a:pos x="1101" y="161"/>
              </a:cxn>
              <a:cxn ang="0">
                <a:pos x="1035" y="233"/>
              </a:cxn>
              <a:cxn ang="0">
                <a:pos x="913" y="242"/>
              </a:cxn>
              <a:cxn ang="0">
                <a:pos x="673" y="290"/>
              </a:cxn>
              <a:cxn ang="0">
                <a:pos x="577" y="386"/>
              </a:cxn>
              <a:cxn ang="0">
                <a:pos x="481" y="434"/>
              </a:cxn>
              <a:cxn ang="0">
                <a:pos x="333" y="515"/>
              </a:cxn>
              <a:cxn ang="0">
                <a:pos x="123" y="653"/>
              </a:cxn>
              <a:cxn ang="0">
                <a:pos x="0" y="626"/>
              </a:cxn>
            </a:cxnLst>
            <a:rect l="0" t="0" r="r" b="b"/>
            <a:pathLst>
              <a:path w="1103" h="671">
                <a:moveTo>
                  <a:pt x="0" y="626"/>
                </a:moveTo>
                <a:cubicBezTo>
                  <a:pt x="0" y="594"/>
                  <a:pt x="120" y="554"/>
                  <a:pt x="144" y="482"/>
                </a:cubicBezTo>
                <a:cubicBezTo>
                  <a:pt x="168" y="410"/>
                  <a:pt x="128" y="265"/>
                  <a:pt x="144" y="193"/>
                </a:cubicBezTo>
                <a:cubicBezTo>
                  <a:pt x="160" y="121"/>
                  <a:pt x="200" y="81"/>
                  <a:pt x="240" y="49"/>
                </a:cubicBezTo>
                <a:cubicBezTo>
                  <a:pt x="280" y="17"/>
                  <a:pt x="336" y="0"/>
                  <a:pt x="385" y="1"/>
                </a:cubicBezTo>
                <a:cubicBezTo>
                  <a:pt x="434" y="2"/>
                  <a:pt x="489" y="29"/>
                  <a:pt x="537" y="53"/>
                </a:cubicBezTo>
                <a:cubicBezTo>
                  <a:pt x="585" y="77"/>
                  <a:pt x="610" y="138"/>
                  <a:pt x="673" y="145"/>
                </a:cubicBezTo>
                <a:cubicBezTo>
                  <a:pt x="736" y="152"/>
                  <a:pt x="855" y="100"/>
                  <a:pt x="913" y="97"/>
                </a:cubicBezTo>
                <a:cubicBezTo>
                  <a:pt x="971" y="94"/>
                  <a:pt x="989" y="116"/>
                  <a:pt x="1020" y="127"/>
                </a:cubicBezTo>
                <a:cubicBezTo>
                  <a:pt x="1051" y="138"/>
                  <a:pt x="1099" y="143"/>
                  <a:pt x="1101" y="161"/>
                </a:cubicBezTo>
                <a:cubicBezTo>
                  <a:pt x="1103" y="179"/>
                  <a:pt x="1066" y="220"/>
                  <a:pt x="1035" y="233"/>
                </a:cubicBezTo>
                <a:cubicBezTo>
                  <a:pt x="1004" y="246"/>
                  <a:pt x="973" y="233"/>
                  <a:pt x="913" y="242"/>
                </a:cubicBezTo>
                <a:cubicBezTo>
                  <a:pt x="853" y="251"/>
                  <a:pt x="729" y="266"/>
                  <a:pt x="673" y="290"/>
                </a:cubicBezTo>
                <a:cubicBezTo>
                  <a:pt x="617" y="314"/>
                  <a:pt x="609" y="362"/>
                  <a:pt x="577" y="386"/>
                </a:cubicBezTo>
                <a:cubicBezTo>
                  <a:pt x="545" y="410"/>
                  <a:pt x="522" y="413"/>
                  <a:pt x="481" y="434"/>
                </a:cubicBezTo>
                <a:cubicBezTo>
                  <a:pt x="440" y="455"/>
                  <a:pt x="393" y="479"/>
                  <a:pt x="333" y="515"/>
                </a:cubicBezTo>
                <a:cubicBezTo>
                  <a:pt x="273" y="551"/>
                  <a:pt x="178" y="635"/>
                  <a:pt x="123" y="653"/>
                </a:cubicBezTo>
                <a:cubicBezTo>
                  <a:pt x="68" y="671"/>
                  <a:pt x="26" y="632"/>
                  <a:pt x="0" y="626"/>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2845" name="Freeform 317" descr="23287213"/>
          <p:cNvSpPr>
            <a:spLocks/>
          </p:cNvSpPr>
          <p:nvPr/>
        </p:nvSpPr>
        <p:spPr bwMode="auto">
          <a:xfrm>
            <a:off x="5011738" y="3995738"/>
            <a:ext cx="890587" cy="974725"/>
          </a:xfrm>
          <a:custGeom>
            <a:avLst/>
            <a:gdLst/>
            <a:ahLst/>
            <a:cxnLst>
              <a:cxn ang="0">
                <a:pos x="11" y="508"/>
              </a:cxn>
              <a:cxn ang="0">
                <a:pos x="39" y="291"/>
              </a:cxn>
              <a:cxn ang="0">
                <a:pos x="60" y="172"/>
              </a:cxn>
              <a:cxn ang="0">
                <a:pos x="239" y="59"/>
              </a:cxn>
              <a:cxn ang="0">
                <a:pos x="335" y="3"/>
              </a:cxn>
              <a:cxn ang="0">
                <a:pos x="540" y="76"/>
              </a:cxn>
              <a:cxn ang="0">
                <a:pos x="463" y="283"/>
              </a:cxn>
              <a:cxn ang="0">
                <a:pos x="319" y="403"/>
              </a:cxn>
              <a:cxn ang="0">
                <a:pos x="175" y="563"/>
              </a:cxn>
              <a:cxn ang="0">
                <a:pos x="108" y="605"/>
              </a:cxn>
              <a:cxn ang="0">
                <a:pos x="11" y="508"/>
              </a:cxn>
            </a:cxnLst>
            <a:rect l="0" t="0" r="r" b="b"/>
            <a:pathLst>
              <a:path w="561" h="614">
                <a:moveTo>
                  <a:pt x="11" y="508"/>
                </a:moveTo>
                <a:cubicBezTo>
                  <a:pt x="0" y="456"/>
                  <a:pt x="31" y="347"/>
                  <a:pt x="39" y="291"/>
                </a:cubicBezTo>
                <a:cubicBezTo>
                  <a:pt x="47" y="235"/>
                  <a:pt x="27" y="211"/>
                  <a:pt x="60" y="172"/>
                </a:cubicBezTo>
                <a:cubicBezTo>
                  <a:pt x="93" y="133"/>
                  <a:pt x="193" y="87"/>
                  <a:pt x="239" y="59"/>
                </a:cubicBezTo>
                <a:cubicBezTo>
                  <a:pt x="285" y="31"/>
                  <a:pt x="285" y="0"/>
                  <a:pt x="335" y="3"/>
                </a:cubicBezTo>
                <a:cubicBezTo>
                  <a:pt x="385" y="6"/>
                  <a:pt x="519" y="29"/>
                  <a:pt x="540" y="76"/>
                </a:cubicBezTo>
                <a:cubicBezTo>
                  <a:pt x="561" y="123"/>
                  <a:pt x="500" y="229"/>
                  <a:pt x="463" y="283"/>
                </a:cubicBezTo>
                <a:cubicBezTo>
                  <a:pt x="426" y="337"/>
                  <a:pt x="367" y="356"/>
                  <a:pt x="319" y="403"/>
                </a:cubicBezTo>
                <a:cubicBezTo>
                  <a:pt x="271" y="450"/>
                  <a:pt x="210" y="529"/>
                  <a:pt x="175" y="563"/>
                </a:cubicBezTo>
                <a:cubicBezTo>
                  <a:pt x="140" y="597"/>
                  <a:pt x="135" y="614"/>
                  <a:pt x="108" y="605"/>
                </a:cubicBezTo>
                <a:cubicBezTo>
                  <a:pt x="81" y="596"/>
                  <a:pt x="19" y="564"/>
                  <a:pt x="11" y="508"/>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2846" name="Freeform 318" descr="23287213"/>
          <p:cNvSpPr>
            <a:spLocks/>
          </p:cNvSpPr>
          <p:nvPr/>
        </p:nvSpPr>
        <p:spPr bwMode="auto">
          <a:xfrm>
            <a:off x="3821113" y="4368800"/>
            <a:ext cx="998537" cy="681038"/>
          </a:xfrm>
          <a:custGeom>
            <a:avLst/>
            <a:gdLst/>
            <a:ahLst/>
            <a:cxnLst>
              <a:cxn ang="0">
                <a:pos x="40" y="370"/>
              </a:cxn>
              <a:cxn ang="0">
                <a:pos x="329" y="129"/>
              </a:cxn>
              <a:cxn ang="0">
                <a:pos x="581" y="8"/>
              </a:cxn>
              <a:cxn ang="0">
                <a:pos x="617" y="81"/>
              </a:cxn>
              <a:cxn ang="0">
                <a:pos x="569" y="225"/>
              </a:cxn>
              <a:cxn ang="0">
                <a:pos x="493" y="404"/>
              </a:cxn>
              <a:cxn ang="0">
                <a:pos x="421" y="376"/>
              </a:cxn>
              <a:cxn ang="0">
                <a:pos x="281" y="370"/>
              </a:cxn>
              <a:cxn ang="0">
                <a:pos x="88" y="418"/>
              </a:cxn>
              <a:cxn ang="0">
                <a:pos x="40" y="370"/>
              </a:cxn>
            </a:cxnLst>
            <a:rect l="0" t="0" r="r" b="b"/>
            <a:pathLst>
              <a:path w="629" h="429">
                <a:moveTo>
                  <a:pt x="40" y="370"/>
                </a:moveTo>
                <a:cubicBezTo>
                  <a:pt x="80" y="322"/>
                  <a:pt x="239" y="189"/>
                  <a:pt x="329" y="129"/>
                </a:cubicBezTo>
                <a:cubicBezTo>
                  <a:pt x="419" y="69"/>
                  <a:pt x="533" y="16"/>
                  <a:pt x="581" y="8"/>
                </a:cubicBezTo>
                <a:cubicBezTo>
                  <a:pt x="629" y="0"/>
                  <a:pt x="619" y="45"/>
                  <a:pt x="617" y="81"/>
                </a:cubicBezTo>
                <a:cubicBezTo>
                  <a:pt x="615" y="117"/>
                  <a:pt x="590" y="171"/>
                  <a:pt x="569" y="225"/>
                </a:cubicBezTo>
                <a:cubicBezTo>
                  <a:pt x="548" y="279"/>
                  <a:pt x="518" y="379"/>
                  <a:pt x="493" y="404"/>
                </a:cubicBezTo>
                <a:cubicBezTo>
                  <a:pt x="468" y="429"/>
                  <a:pt x="456" y="382"/>
                  <a:pt x="421" y="376"/>
                </a:cubicBezTo>
                <a:cubicBezTo>
                  <a:pt x="386" y="370"/>
                  <a:pt x="336" y="363"/>
                  <a:pt x="281" y="370"/>
                </a:cubicBezTo>
                <a:cubicBezTo>
                  <a:pt x="226" y="377"/>
                  <a:pt x="128" y="418"/>
                  <a:pt x="88" y="418"/>
                </a:cubicBezTo>
                <a:cubicBezTo>
                  <a:pt x="48" y="418"/>
                  <a:pt x="0" y="418"/>
                  <a:pt x="40" y="370"/>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2847" name="Freeform 319" descr="23287213"/>
          <p:cNvSpPr>
            <a:spLocks/>
          </p:cNvSpPr>
          <p:nvPr/>
        </p:nvSpPr>
        <p:spPr bwMode="auto">
          <a:xfrm>
            <a:off x="5370513" y="2212975"/>
            <a:ext cx="906462" cy="1292225"/>
          </a:xfrm>
          <a:custGeom>
            <a:avLst/>
            <a:gdLst/>
            <a:ahLst/>
            <a:cxnLst>
              <a:cxn ang="0">
                <a:pos x="5" y="95"/>
              </a:cxn>
              <a:cxn ang="0">
                <a:pos x="74" y="346"/>
              </a:cxn>
              <a:cxn ang="0">
                <a:pos x="122" y="539"/>
              </a:cxn>
              <a:cxn ang="0">
                <a:pos x="266" y="779"/>
              </a:cxn>
              <a:cxn ang="0">
                <a:pos x="341" y="747"/>
              </a:cxn>
              <a:cxn ang="0">
                <a:pos x="411" y="635"/>
              </a:cxn>
              <a:cxn ang="0">
                <a:pos x="507" y="394"/>
              </a:cxn>
              <a:cxn ang="0">
                <a:pos x="555" y="202"/>
              </a:cxn>
              <a:cxn ang="0">
                <a:pos x="411" y="58"/>
              </a:cxn>
              <a:cxn ang="0">
                <a:pos x="217" y="51"/>
              </a:cxn>
              <a:cxn ang="0">
                <a:pos x="161" y="7"/>
              </a:cxn>
              <a:cxn ang="0">
                <a:pos x="81" y="15"/>
              </a:cxn>
              <a:cxn ang="0">
                <a:pos x="5" y="95"/>
              </a:cxn>
            </a:cxnLst>
            <a:rect l="0" t="0" r="r" b="b"/>
            <a:pathLst>
              <a:path w="571" h="814">
                <a:moveTo>
                  <a:pt x="5" y="95"/>
                </a:moveTo>
                <a:cubicBezTo>
                  <a:pt x="0" y="147"/>
                  <a:pt x="55" y="272"/>
                  <a:pt x="74" y="346"/>
                </a:cubicBezTo>
                <a:cubicBezTo>
                  <a:pt x="93" y="420"/>
                  <a:pt x="90" y="467"/>
                  <a:pt x="122" y="539"/>
                </a:cubicBezTo>
                <a:cubicBezTo>
                  <a:pt x="154" y="611"/>
                  <a:pt x="230" y="744"/>
                  <a:pt x="266" y="779"/>
                </a:cubicBezTo>
                <a:cubicBezTo>
                  <a:pt x="302" y="814"/>
                  <a:pt x="317" y="771"/>
                  <a:pt x="341" y="747"/>
                </a:cubicBezTo>
                <a:cubicBezTo>
                  <a:pt x="365" y="723"/>
                  <a:pt x="383" y="694"/>
                  <a:pt x="411" y="635"/>
                </a:cubicBezTo>
                <a:cubicBezTo>
                  <a:pt x="439" y="576"/>
                  <a:pt x="483" y="466"/>
                  <a:pt x="507" y="394"/>
                </a:cubicBezTo>
                <a:cubicBezTo>
                  <a:pt x="531" y="322"/>
                  <a:pt x="571" y="258"/>
                  <a:pt x="555" y="202"/>
                </a:cubicBezTo>
                <a:cubicBezTo>
                  <a:pt x="539" y="146"/>
                  <a:pt x="467" y="83"/>
                  <a:pt x="411" y="58"/>
                </a:cubicBezTo>
                <a:cubicBezTo>
                  <a:pt x="355" y="33"/>
                  <a:pt x="259" y="59"/>
                  <a:pt x="217" y="51"/>
                </a:cubicBezTo>
                <a:cubicBezTo>
                  <a:pt x="175" y="43"/>
                  <a:pt x="184" y="13"/>
                  <a:pt x="161" y="7"/>
                </a:cubicBezTo>
                <a:cubicBezTo>
                  <a:pt x="138" y="1"/>
                  <a:pt x="107" y="0"/>
                  <a:pt x="81" y="15"/>
                </a:cubicBezTo>
                <a:cubicBezTo>
                  <a:pt x="55" y="30"/>
                  <a:pt x="21" y="78"/>
                  <a:pt x="5" y="95"/>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2848" name="Freeform 320" descr="23287213"/>
          <p:cNvSpPr>
            <a:spLocks/>
          </p:cNvSpPr>
          <p:nvPr/>
        </p:nvSpPr>
        <p:spPr bwMode="auto">
          <a:xfrm>
            <a:off x="1976438" y="4700588"/>
            <a:ext cx="331787" cy="344487"/>
          </a:xfrm>
          <a:custGeom>
            <a:avLst/>
            <a:gdLst/>
            <a:ahLst/>
            <a:cxnLst>
              <a:cxn ang="0">
                <a:pos x="96" y="16"/>
              </a:cxn>
              <a:cxn ang="0">
                <a:pos x="48" y="16"/>
              </a:cxn>
              <a:cxn ang="0">
                <a:pos x="0" y="113"/>
              </a:cxn>
              <a:cxn ang="0">
                <a:pos x="48" y="209"/>
              </a:cxn>
              <a:cxn ang="0">
                <a:pos x="193" y="161"/>
              </a:cxn>
              <a:cxn ang="0">
                <a:pos x="144" y="64"/>
              </a:cxn>
              <a:cxn ang="0">
                <a:pos x="144" y="16"/>
              </a:cxn>
              <a:cxn ang="0">
                <a:pos x="96" y="16"/>
              </a:cxn>
            </a:cxnLst>
            <a:rect l="0" t="0" r="r" b="b"/>
            <a:pathLst>
              <a:path w="209" h="217">
                <a:moveTo>
                  <a:pt x="96" y="16"/>
                </a:moveTo>
                <a:cubicBezTo>
                  <a:pt x="80" y="16"/>
                  <a:pt x="64" y="0"/>
                  <a:pt x="48" y="16"/>
                </a:cubicBezTo>
                <a:cubicBezTo>
                  <a:pt x="32" y="32"/>
                  <a:pt x="0" y="81"/>
                  <a:pt x="0" y="113"/>
                </a:cubicBezTo>
                <a:cubicBezTo>
                  <a:pt x="0" y="145"/>
                  <a:pt x="16" y="201"/>
                  <a:pt x="48" y="209"/>
                </a:cubicBezTo>
                <a:cubicBezTo>
                  <a:pt x="80" y="217"/>
                  <a:pt x="177" y="185"/>
                  <a:pt x="193" y="161"/>
                </a:cubicBezTo>
                <a:cubicBezTo>
                  <a:pt x="209" y="137"/>
                  <a:pt x="152" y="88"/>
                  <a:pt x="144" y="64"/>
                </a:cubicBezTo>
                <a:cubicBezTo>
                  <a:pt x="136" y="40"/>
                  <a:pt x="152" y="24"/>
                  <a:pt x="144" y="16"/>
                </a:cubicBezTo>
                <a:cubicBezTo>
                  <a:pt x="136" y="8"/>
                  <a:pt x="112" y="16"/>
                  <a:pt x="96" y="16"/>
                </a:cubicBezTo>
                <a:close/>
              </a:path>
            </a:pathLst>
          </a:custGeom>
          <a:blipFill dpi="0" rotWithShape="1">
            <a:blip r:embed="rId5" cstate="print"/>
            <a:srcRect/>
            <a:stretch>
              <a:fillRect/>
            </a:stretch>
          </a:blipFill>
          <a:ln w="6350">
            <a:solidFill>
              <a:srgbClr val="97DD97"/>
            </a:solidFill>
            <a:round/>
            <a:headEnd/>
            <a:tailEnd/>
          </a:ln>
          <a:effectLst/>
        </p:spPr>
        <p:txBody>
          <a:bodyPr/>
          <a:lstStyle/>
          <a:p>
            <a:endParaRPr lang="en-US"/>
          </a:p>
        </p:txBody>
      </p:sp>
      <p:sp>
        <p:nvSpPr>
          <p:cNvPr id="22849" name="Freeform 321" descr="23287213"/>
          <p:cNvSpPr>
            <a:spLocks/>
          </p:cNvSpPr>
          <p:nvPr/>
        </p:nvSpPr>
        <p:spPr bwMode="auto">
          <a:xfrm>
            <a:off x="501650" y="2360613"/>
            <a:ext cx="2555875" cy="1997075"/>
          </a:xfrm>
          <a:custGeom>
            <a:avLst/>
            <a:gdLst/>
            <a:ahLst/>
            <a:cxnLst>
              <a:cxn ang="0">
                <a:pos x="1458" y="48"/>
              </a:cxn>
              <a:cxn ang="0">
                <a:pos x="1554" y="0"/>
              </a:cxn>
              <a:cxn ang="0">
                <a:pos x="1602" y="48"/>
              </a:cxn>
              <a:cxn ang="0">
                <a:pos x="1506" y="192"/>
              </a:cxn>
              <a:cxn ang="0">
                <a:pos x="1362" y="433"/>
              </a:cxn>
              <a:cxn ang="0">
                <a:pos x="1266" y="721"/>
              </a:cxn>
              <a:cxn ang="0">
                <a:pos x="1170" y="961"/>
              </a:cxn>
              <a:cxn ang="0">
                <a:pos x="1122" y="1106"/>
              </a:cxn>
              <a:cxn ang="0">
                <a:pos x="977" y="1154"/>
              </a:cxn>
              <a:cxn ang="0">
                <a:pos x="833" y="1250"/>
              </a:cxn>
              <a:cxn ang="0">
                <a:pos x="737" y="1202"/>
              </a:cxn>
              <a:cxn ang="0">
                <a:pos x="545" y="1202"/>
              </a:cxn>
              <a:cxn ang="0">
                <a:pos x="64" y="1106"/>
              </a:cxn>
              <a:cxn ang="0">
                <a:pos x="160" y="961"/>
              </a:cxn>
              <a:cxn ang="0">
                <a:pos x="352" y="913"/>
              </a:cxn>
              <a:cxn ang="0">
                <a:pos x="689" y="913"/>
              </a:cxn>
              <a:cxn ang="0">
                <a:pos x="785" y="721"/>
              </a:cxn>
              <a:cxn ang="0">
                <a:pos x="833" y="529"/>
              </a:cxn>
              <a:cxn ang="0">
                <a:pos x="977" y="385"/>
              </a:cxn>
              <a:cxn ang="0">
                <a:pos x="1122" y="288"/>
              </a:cxn>
              <a:cxn ang="0">
                <a:pos x="1458" y="48"/>
              </a:cxn>
            </a:cxnLst>
            <a:rect l="0" t="0" r="r" b="b"/>
            <a:pathLst>
              <a:path w="1610" h="1258">
                <a:moveTo>
                  <a:pt x="1458" y="48"/>
                </a:moveTo>
                <a:cubicBezTo>
                  <a:pt x="1530" y="0"/>
                  <a:pt x="1530" y="0"/>
                  <a:pt x="1554" y="0"/>
                </a:cubicBezTo>
                <a:cubicBezTo>
                  <a:pt x="1578" y="0"/>
                  <a:pt x="1610" y="16"/>
                  <a:pt x="1602" y="48"/>
                </a:cubicBezTo>
                <a:cubicBezTo>
                  <a:pt x="1594" y="80"/>
                  <a:pt x="1546" y="128"/>
                  <a:pt x="1506" y="192"/>
                </a:cubicBezTo>
                <a:cubicBezTo>
                  <a:pt x="1466" y="256"/>
                  <a:pt x="1402" y="345"/>
                  <a:pt x="1362" y="433"/>
                </a:cubicBezTo>
                <a:cubicBezTo>
                  <a:pt x="1322" y="521"/>
                  <a:pt x="1298" y="633"/>
                  <a:pt x="1266" y="721"/>
                </a:cubicBezTo>
                <a:cubicBezTo>
                  <a:pt x="1234" y="809"/>
                  <a:pt x="1194" y="897"/>
                  <a:pt x="1170" y="961"/>
                </a:cubicBezTo>
                <a:cubicBezTo>
                  <a:pt x="1146" y="1025"/>
                  <a:pt x="1154" y="1074"/>
                  <a:pt x="1122" y="1106"/>
                </a:cubicBezTo>
                <a:cubicBezTo>
                  <a:pt x="1090" y="1138"/>
                  <a:pt x="1025" y="1130"/>
                  <a:pt x="977" y="1154"/>
                </a:cubicBezTo>
                <a:cubicBezTo>
                  <a:pt x="929" y="1178"/>
                  <a:pt x="873" y="1242"/>
                  <a:pt x="833" y="1250"/>
                </a:cubicBezTo>
                <a:cubicBezTo>
                  <a:pt x="793" y="1258"/>
                  <a:pt x="785" y="1210"/>
                  <a:pt x="737" y="1202"/>
                </a:cubicBezTo>
                <a:cubicBezTo>
                  <a:pt x="689" y="1194"/>
                  <a:pt x="657" y="1218"/>
                  <a:pt x="545" y="1202"/>
                </a:cubicBezTo>
                <a:cubicBezTo>
                  <a:pt x="433" y="1186"/>
                  <a:pt x="128" y="1146"/>
                  <a:pt x="64" y="1106"/>
                </a:cubicBezTo>
                <a:cubicBezTo>
                  <a:pt x="0" y="1066"/>
                  <a:pt x="112" y="993"/>
                  <a:pt x="160" y="961"/>
                </a:cubicBezTo>
                <a:cubicBezTo>
                  <a:pt x="208" y="929"/>
                  <a:pt x="264" y="921"/>
                  <a:pt x="352" y="913"/>
                </a:cubicBezTo>
                <a:cubicBezTo>
                  <a:pt x="440" y="905"/>
                  <a:pt x="617" y="945"/>
                  <a:pt x="689" y="913"/>
                </a:cubicBezTo>
                <a:cubicBezTo>
                  <a:pt x="761" y="881"/>
                  <a:pt x="761" y="785"/>
                  <a:pt x="785" y="721"/>
                </a:cubicBezTo>
                <a:cubicBezTo>
                  <a:pt x="809" y="657"/>
                  <a:pt x="801" y="585"/>
                  <a:pt x="833" y="529"/>
                </a:cubicBezTo>
                <a:cubicBezTo>
                  <a:pt x="865" y="473"/>
                  <a:pt x="929" y="425"/>
                  <a:pt x="977" y="385"/>
                </a:cubicBezTo>
                <a:cubicBezTo>
                  <a:pt x="1025" y="345"/>
                  <a:pt x="1042" y="344"/>
                  <a:pt x="1122" y="288"/>
                </a:cubicBezTo>
                <a:cubicBezTo>
                  <a:pt x="1202" y="232"/>
                  <a:pt x="1386" y="96"/>
                  <a:pt x="1458" y="48"/>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2850" name="Freeform 322" descr="23287213"/>
          <p:cNvSpPr>
            <a:spLocks/>
          </p:cNvSpPr>
          <p:nvPr/>
        </p:nvSpPr>
        <p:spPr bwMode="auto">
          <a:xfrm>
            <a:off x="296863" y="2513013"/>
            <a:ext cx="765175" cy="547687"/>
          </a:xfrm>
          <a:custGeom>
            <a:avLst/>
            <a:gdLst/>
            <a:ahLst/>
            <a:cxnLst>
              <a:cxn ang="0">
                <a:pos x="32" y="56"/>
              </a:cxn>
              <a:cxn ang="0">
                <a:pos x="80" y="248"/>
              </a:cxn>
              <a:cxn ang="0">
                <a:pos x="161" y="321"/>
              </a:cxn>
              <a:cxn ang="0">
                <a:pos x="464" y="104"/>
              </a:cxn>
              <a:cxn ang="0">
                <a:pos x="272" y="8"/>
              </a:cxn>
              <a:cxn ang="0">
                <a:pos x="32" y="56"/>
              </a:cxn>
            </a:cxnLst>
            <a:rect l="0" t="0" r="r" b="b"/>
            <a:pathLst>
              <a:path w="482" h="345">
                <a:moveTo>
                  <a:pt x="32" y="56"/>
                </a:moveTo>
                <a:cubicBezTo>
                  <a:pt x="0" y="96"/>
                  <a:pt x="59" y="204"/>
                  <a:pt x="80" y="248"/>
                </a:cubicBezTo>
                <a:cubicBezTo>
                  <a:pt x="101" y="292"/>
                  <a:pt x="97" y="345"/>
                  <a:pt x="161" y="321"/>
                </a:cubicBezTo>
                <a:cubicBezTo>
                  <a:pt x="225" y="297"/>
                  <a:pt x="446" y="156"/>
                  <a:pt x="464" y="104"/>
                </a:cubicBezTo>
                <a:cubicBezTo>
                  <a:pt x="482" y="52"/>
                  <a:pt x="344" y="16"/>
                  <a:pt x="272" y="8"/>
                </a:cubicBezTo>
                <a:cubicBezTo>
                  <a:pt x="200" y="0"/>
                  <a:pt x="64" y="16"/>
                  <a:pt x="32" y="56"/>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2851" name="Freeform 323" descr="23287213"/>
          <p:cNvSpPr>
            <a:spLocks/>
          </p:cNvSpPr>
          <p:nvPr/>
        </p:nvSpPr>
        <p:spPr bwMode="auto">
          <a:xfrm>
            <a:off x="296863" y="1978025"/>
            <a:ext cx="1120775" cy="393700"/>
          </a:xfrm>
          <a:custGeom>
            <a:avLst/>
            <a:gdLst/>
            <a:ahLst/>
            <a:cxnLst>
              <a:cxn ang="0">
                <a:pos x="56" y="72"/>
              </a:cxn>
              <a:cxn ang="0">
                <a:pos x="249" y="24"/>
              </a:cxn>
              <a:cxn ang="0">
                <a:pos x="345" y="72"/>
              </a:cxn>
              <a:cxn ang="0">
                <a:pos x="585" y="24"/>
              </a:cxn>
              <a:cxn ang="0">
                <a:pos x="682" y="216"/>
              </a:cxn>
              <a:cxn ang="0">
                <a:pos x="441" y="216"/>
              </a:cxn>
              <a:cxn ang="0">
                <a:pos x="105" y="216"/>
              </a:cxn>
              <a:cxn ang="0">
                <a:pos x="8" y="120"/>
              </a:cxn>
              <a:cxn ang="0">
                <a:pos x="56" y="72"/>
              </a:cxn>
            </a:cxnLst>
            <a:rect l="0" t="0" r="r" b="b"/>
            <a:pathLst>
              <a:path w="706" h="248">
                <a:moveTo>
                  <a:pt x="56" y="72"/>
                </a:moveTo>
                <a:cubicBezTo>
                  <a:pt x="96" y="56"/>
                  <a:pt x="201" y="24"/>
                  <a:pt x="249" y="24"/>
                </a:cubicBezTo>
                <a:cubicBezTo>
                  <a:pt x="297" y="24"/>
                  <a:pt x="289" y="72"/>
                  <a:pt x="345" y="72"/>
                </a:cubicBezTo>
                <a:cubicBezTo>
                  <a:pt x="401" y="72"/>
                  <a:pt x="529" y="0"/>
                  <a:pt x="585" y="24"/>
                </a:cubicBezTo>
                <a:cubicBezTo>
                  <a:pt x="641" y="48"/>
                  <a:pt x="706" y="184"/>
                  <a:pt x="682" y="216"/>
                </a:cubicBezTo>
                <a:cubicBezTo>
                  <a:pt x="658" y="248"/>
                  <a:pt x="537" y="216"/>
                  <a:pt x="441" y="216"/>
                </a:cubicBezTo>
                <a:cubicBezTo>
                  <a:pt x="345" y="216"/>
                  <a:pt x="177" y="232"/>
                  <a:pt x="105" y="216"/>
                </a:cubicBezTo>
                <a:cubicBezTo>
                  <a:pt x="33" y="200"/>
                  <a:pt x="16" y="144"/>
                  <a:pt x="8" y="120"/>
                </a:cubicBezTo>
                <a:cubicBezTo>
                  <a:pt x="0" y="96"/>
                  <a:pt x="16" y="88"/>
                  <a:pt x="56" y="72"/>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2852" name="Freeform 324" descr="23287213"/>
          <p:cNvSpPr>
            <a:spLocks/>
          </p:cNvSpPr>
          <p:nvPr/>
        </p:nvSpPr>
        <p:spPr bwMode="auto">
          <a:xfrm>
            <a:off x="1824038" y="2209800"/>
            <a:ext cx="195262" cy="569913"/>
          </a:xfrm>
          <a:custGeom>
            <a:avLst/>
            <a:gdLst/>
            <a:ahLst/>
            <a:cxnLst>
              <a:cxn ang="0">
                <a:pos x="16" y="7"/>
              </a:cxn>
              <a:cxn ang="0">
                <a:pos x="16" y="199"/>
              </a:cxn>
              <a:cxn ang="0">
                <a:pos x="64" y="343"/>
              </a:cxn>
              <a:cxn ang="0">
                <a:pos x="112" y="295"/>
              </a:cxn>
              <a:cxn ang="0">
                <a:pos x="107" y="48"/>
              </a:cxn>
              <a:cxn ang="0">
                <a:pos x="16" y="7"/>
              </a:cxn>
            </a:cxnLst>
            <a:rect l="0" t="0" r="r" b="b"/>
            <a:pathLst>
              <a:path w="123" h="359">
                <a:moveTo>
                  <a:pt x="16" y="7"/>
                </a:moveTo>
                <a:cubicBezTo>
                  <a:pt x="0" y="15"/>
                  <a:pt x="8" y="143"/>
                  <a:pt x="16" y="199"/>
                </a:cubicBezTo>
                <a:cubicBezTo>
                  <a:pt x="24" y="255"/>
                  <a:pt x="48" y="327"/>
                  <a:pt x="64" y="343"/>
                </a:cubicBezTo>
                <a:cubicBezTo>
                  <a:pt x="80" y="359"/>
                  <a:pt x="105" y="344"/>
                  <a:pt x="112" y="295"/>
                </a:cubicBezTo>
                <a:cubicBezTo>
                  <a:pt x="119" y="246"/>
                  <a:pt x="123" y="96"/>
                  <a:pt x="107" y="48"/>
                </a:cubicBezTo>
                <a:cubicBezTo>
                  <a:pt x="91" y="0"/>
                  <a:pt x="35" y="16"/>
                  <a:pt x="16" y="7"/>
                </a:cubicBezTo>
                <a:close/>
              </a:path>
            </a:pathLst>
          </a:custGeom>
          <a:blipFill dpi="0" rotWithShape="1">
            <a:blip r:embed="rId6" cstate="print"/>
            <a:srcRect/>
            <a:stretch>
              <a:fillRect/>
            </a:stretch>
          </a:blipFill>
          <a:ln w="6350">
            <a:solidFill>
              <a:srgbClr val="97DD97"/>
            </a:solidFill>
            <a:round/>
            <a:headEnd/>
            <a:tailEnd/>
          </a:ln>
          <a:effectLst/>
        </p:spPr>
        <p:txBody>
          <a:bodyPr/>
          <a:lstStyle/>
          <a:p>
            <a:endParaRPr lang="en-US"/>
          </a:p>
        </p:txBody>
      </p:sp>
      <p:sp>
        <p:nvSpPr>
          <p:cNvPr id="22853" name="Freeform 325" descr="23287213"/>
          <p:cNvSpPr>
            <a:spLocks/>
          </p:cNvSpPr>
          <p:nvPr/>
        </p:nvSpPr>
        <p:spPr bwMode="auto">
          <a:xfrm>
            <a:off x="1762125" y="776288"/>
            <a:ext cx="1641475" cy="1157287"/>
          </a:xfrm>
          <a:custGeom>
            <a:avLst/>
            <a:gdLst/>
            <a:ahLst/>
            <a:cxnLst>
              <a:cxn ang="0">
                <a:pos x="96" y="481"/>
              </a:cxn>
              <a:cxn ang="0">
                <a:pos x="0" y="625"/>
              </a:cxn>
              <a:cxn ang="0">
                <a:pos x="96" y="721"/>
              </a:cxn>
              <a:cxn ang="0">
                <a:pos x="192" y="673"/>
              </a:cxn>
              <a:cxn ang="0">
                <a:pos x="385" y="481"/>
              </a:cxn>
              <a:cxn ang="0">
                <a:pos x="529" y="337"/>
              </a:cxn>
              <a:cxn ang="0">
                <a:pos x="625" y="192"/>
              </a:cxn>
              <a:cxn ang="0">
                <a:pos x="865" y="289"/>
              </a:cxn>
              <a:cxn ang="0">
                <a:pos x="962" y="241"/>
              </a:cxn>
              <a:cxn ang="0">
                <a:pos x="1010" y="96"/>
              </a:cxn>
              <a:cxn ang="0">
                <a:pos x="817" y="0"/>
              </a:cxn>
              <a:cxn ang="0">
                <a:pos x="625" y="96"/>
              </a:cxn>
              <a:cxn ang="0">
                <a:pos x="385" y="289"/>
              </a:cxn>
              <a:cxn ang="0">
                <a:pos x="96" y="481"/>
              </a:cxn>
            </a:cxnLst>
            <a:rect l="0" t="0" r="r" b="b"/>
            <a:pathLst>
              <a:path w="1034" h="729">
                <a:moveTo>
                  <a:pt x="96" y="481"/>
                </a:moveTo>
                <a:cubicBezTo>
                  <a:pt x="32" y="537"/>
                  <a:pt x="0" y="585"/>
                  <a:pt x="0" y="625"/>
                </a:cubicBezTo>
                <a:cubicBezTo>
                  <a:pt x="0" y="665"/>
                  <a:pt x="64" y="713"/>
                  <a:pt x="96" y="721"/>
                </a:cubicBezTo>
                <a:cubicBezTo>
                  <a:pt x="128" y="729"/>
                  <a:pt x="144" y="713"/>
                  <a:pt x="192" y="673"/>
                </a:cubicBezTo>
                <a:cubicBezTo>
                  <a:pt x="240" y="633"/>
                  <a:pt x="329" y="537"/>
                  <a:pt x="385" y="481"/>
                </a:cubicBezTo>
                <a:cubicBezTo>
                  <a:pt x="441" y="425"/>
                  <a:pt x="489" y="385"/>
                  <a:pt x="529" y="337"/>
                </a:cubicBezTo>
                <a:cubicBezTo>
                  <a:pt x="569" y="289"/>
                  <a:pt x="569" y="200"/>
                  <a:pt x="625" y="192"/>
                </a:cubicBezTo>
                <a:cubicBezTo>
                  <a:pt x="681" y="184"/>
                  <a:pt x="809" y="281"/>
                  <a:pt x="865" y="289"/>
                </a:cubicBezTo>
                <a:cubicBezTo>
                  <a:pt x="921" y="297"/>
                  <a:pt x="938" y="273"/>
                  <a:pt x="962" y="241"/>
                </a:cubicBezTo>
                <a:cubicBezTo>
                  <a:pt x="986" y="209"/>
                  <a:pt x="1034" y="136"/>
                  <a:pt x="1010" y="96"/>
                </a:cubicBezTo>
                <a:cubicBezTo>
                  <a:pt x="986" y="56"/>
                  <a:pt x="881" y="0"/>
                  <a:pt x="817" y="0"/>
                </a:cubicBezTo>
                <a:cubicBezTo>
                  <a:pt x="753" y="0"/>
                  <a:pt x="697" y="48"/>
                  <a:pt x="625" y="96"/>
                </a:cubicBezTo>
                <a:cubicBezTo>
                  <a:pt x="553" y="144"/>
                  <a:pt x="473" y="225"/>
                  <a:pt x="385" y="289"/>
                </a:cubicBezTo>
                <a:cubicBezTo>
                  <a:pt x="297" y="353"/>
                  <a:pt x="160" y="425"/>
                  <a:pt x="96" y="481"/>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2854" name="Freeform 326" descr="23287213"/>
          <p:cNvSpPr>
            <a:spLocks/>
          </p:cNvSpPr>
          <p:nvPr/>
        </p:nvSpPr>
        <p:spPr bwMode="auto">
          <a:xfrm>
            <a:off x="3490913" y="1736725"/>
            <a:ext cx="2063750" cy="2498725"/>
          </a:xfrm>
          <a:custGeom>
            <a:avLst/>
            <a:gdLst/>
            <a:ahLst/>
            <a:cxnLst>
              <a:cxn ang="0">
                <a:pos x="296" y="56"/>
              </a:cxn>
              <a:cxn ang="0">
                <a:pos x="152" y="201"/>
              </a:cxn>
              <a:cxn ang="0">
                <a:pos x="21" y="578"/>
              </a:cxn>
              <a:cxn ang="0">
                <a:pos x="25" y="842"/>
              </a:cxn>
              <a:cxn ang="0">
                <a:pos x="77" y="1046"/>
              </a:cxn>
              <a:cxn ang="0">
                <a:pos x="153" y="1226"/>
              </a:cxn>
              <a:cxn ang="0">
                <a:pos x="296" y="1354"/>
              </a:cxn>
              <a:cxn ang="0">
                <a:pos x="441" y="1403"/>
              </a:cxn>
              <a:cxn ang="0">
                <a:pos x="633" y="1542"/>
              </a:cxn>
              <a:cxn ang="0">
                <a:pos x="777" y="1547"/>
              </a:cxn>
              <a:cxn ang="0">
                <a:pos x="933" y="1378"/>
              </a:cxn>
              <a:cxn ang="0">
                <a:pos x="1114" y="1306"/>
              </a:cxn>
              <a:cxn ang="0">
                <a:pos x="1233" y="1276"/>
              </a:cxn>
              <a:cxn ang="0">
                <a:pos x="1299" y="1234"/>
              </a:cxn>
              <a:cxn ang="0">
                <a:pos x="1227" y="1090"/>
              </a:cxn>
              <a:cxn ang="0">
                <a:pos x="1197" y="994"/>
              </a:cxn>
              <a:cxn ang="0">
                <a:pos x="1113" y="982"/>
              </a:cxn>
              <a:cxn ang="0">
                <a:pos x="1018" y="1018"/>
              </a:cxn>
              <a:cxn ang="0">
                <a:pos x="969" y="1114"/>
              </a:cxn>
              <a:cxn ang="0">
                <a:pos x="633" y="1114"/>
              </a:cxn>
              <a:cxn ang="0">
                <a:pos x="489" y="922"/>
              </a:cxn>
              <a:cxn ang="0">
                <a:pos x="393" y="681"/>
              </a:cxn>
              <a:cxn ang="0">
                <a:pos x="537" y="633"/>
              </a:cxn>
              <a:cxn ang="0">
                <a:pos x="777" y="681"/>
              </a:cxn>
              <a:cxn ang="0">
                <a:pos x="921" y="658"/>
              </a:cxn>
              <a:cxn ang="0">
                <a:pos x="1017" y="622"/>
              </a:cxn>
              <a:cxn ang="0">
                <a:pos x="1059" y="502"/>
              </a:cxn>
              <a:cxn ang="0">
                <a:pos x="987" y="388"/>
              </a:cxn>
              <a:cxn ang="0">
                <a:pos x="831" y="286"/>
              </a:cxn>
              <a:cxn ang="0">
                <a:pos x="777" y="297"/>
              </a:cxn>
              <a:cxn ang="0">
                <a:pos x="633" y="393"/>
              </a:cxn>
              <a:cxn ang="0">
                <a:pos x="537" y="441"/>
              </a:cxn>
              <a:cxn ang="0">
                <a:pos x="537" y="345"/>
              </a:cxn>
              <a:cxn ang="0">
                <a:pos x="633" y="297"/>
              </a:cxn>
              <a:cxn ang="0">
                <a:pos x="633" y="201"/>
              </a:cxn>
              <a:cxn ang="0">
                <a:pos x="537" y="201"/>
              </a:cxn>
              <a:cxn ang="0">
                <a:pos x="537" y="104"/>
              </a:cxn>
              <a:cxn ang="0">
                <a:pos x="441" y="8"/>
              </a:cxn>
              <a:cxn ang="0">
                <a:pos x="296" y="56"/>
              </a:cxn>
            </a:cxnLst>
            <a:rect l="0" t="0" r="r" b="b"/>
            <a:pathLst>
              <a:path w="1300" h="1574">
                <a:moveTo>
                  <a:pt x="296" y="56"/>
                </a:moveTo>
                <a:cubicBezTo>
                  <a:pt x="248" y="88"/>
                  <a:pt x="198" y="114"/>
                  <a:pt x="152" y="201"/>
                </a:cubicBezTo>
                <a:cubicBezTo>
                  <a:pt x="106" y="288"/>
                  <a:pt x="42" y="471"/>
                  <a:pt x="21" y="578"/>
                </a:cubicBezTo>
                <a:cubicBezTo>
                  <a:pt x="0" y="685"/>
                  <a:pt x="16" y="764"/>
                  <a:pt x="25" y="842"/>
                </a:cubicBezTo>
                <a:cubicBezTo>
                  <a:pt x="34" y="920"/>
                  <a:pt x="56" y="982"/>
                  <a:pt x="77" y="1046"/>
                </a:cubicBezTo>
                <a:cubicBezTo>
                  <a:pt x="98" y="1110"/>
                  <a:pt x="116" y="1175"/>
                  <a:pt x="153" y="1226"/>
                </a:cubicBezTo>
                <a:cubicBezTo>
                  <a:pt x="190" y="1277"/>
                  <a:pt x="248" y="1324"/>
                  <a:pt x="296" y="1354"/>
                </a:cubicBezTo>
                <a:cubicBezTo>
                  <a:pt x="344" y="1384"/>
                  <a:pt x="385" y="1372"/>
                  <a:pt x="441" y="1403"/>
                </a:cubicBezTo>
                <a:cubicBezTo>
                  <a:pt x="497" y="1434"/>
                  <a:pt x="577" y="1518"/>
                  <a:pt x="633" y="1542"/>
                </a:cubicBezTo>
                <a:cubicBezTo>
                  <a:pt x="689" y="1566"/>
                  <a:pt x="727" y="1574"/>
                  <a:pt x="777" y="1547"/>
                </a:cubicBezTo>
                <a:cubicBezTo>
                  <a:pt x="827" y="1520"/>
                  <a:pt x="877" y="1418"/>
                  <a:pt x="933" y="1378"/>
                </a:cubicBezTo>
                <a:cubicBezTo>
                  <a:pt x="989" y="1338"/>
                  <a:pt x="1064" y="1323"/>
                  <a:pt x="1114" y="1306"/>
                </a:cubicBezTo>
                <a:cubicBezTo>
                  <a:pt x="1164" y="1289"/>
                  <a:pt x="1202" y="1288"/>
                  <a:pt x="1233" y="1276"/>
                </a:cubicBezTo>
                <a:cubicBezTo>
                  <a:pt x="1264" y="1264"/>
                  <a:pt x="1300" y="1265"/>
                  <a:pt x="1299" y="1234"/>
                </a:cubicBezTo>
                <a:cubicBezTo>
                  <a:pt x="1298" y="1203"/>
                  <a:pt x="1244" y="1130"/>
                  <a:pt x="1227" y="1090"/>
                </a:cubicBezTo>
                <a:cubicBezTo>
                  <a:pt x="1210" y="1050"/>
                  <a:pt x="1216" y="1012"/>
                  <a:pt x="1197" y="994"/>
                </a:cubicBezTo>
                <a:cubicBezTo>
                  <a:pt x="1178" y="976"/>
                  <a:pt x="1143" y="978"/>
                  <a:pt x="1113" y="982"/>
                </a:cubicBezTo>
                <a:cubicBezTo>
                  <a:pt x="1083" y="986"/>
                  <a:pt x="1042" y="996"/>
                  <a:pt x="1018" y="1018"/>
                </a:cubicBezTo>
                <a:cubicBezTo>
                  <a:pt x="994" y="1040"/>
                  <a:pt x="1033" y="1098"/>
                  <a:pt x="969" y="1114"/>
                </a:cubicBezTo>
                <a:cubicBezTo>
                  <a:pt x="905" y="1130"/>
                  <a:pt x="713" y="1146"/>
                  <a:pt x="633" y="1114"/>
                </a:cubicBezTo>
                <a:cubicBezTo>
                  <a:pt x="553" y="1082"/>
                  <a:pt x="529" y="994"/>
                  <a:pt x="489" y="922"/>
                </a:cubicBezTo>
                <a:cubicBezTo>
                  <a:pt x="449" y="850"/>
                  <a:pt x="385" y="729"/>
                  <a:pt x="393" y="681"/>
                </a:cubicBezTo>
                <a:cubicBezTo>
                  <a:pt x="401" y="633"/>
                  <a:pt x="473" y="633"/>
                  <a:pt x="537" y="633"/>
                </a:cubicBezTo>
                <a:cubicBezTo>
                  <a:pt x="601" y="633"/>
                  <a:pt x="713" y="677"/>
                  <a:pt x="777" y="681"/>
                </a:cubicBezTo>
                <a:cubicBezTo>
                  <a:pt x="841" y="685"/>
                  <a:pt x="881" y="668"/>
                  <a:pt x="921" y="658"/>
                </a:cubicBezTo>
                <a:cubicBezTo>
                  <a:pt x="961" y="648"/>
                  <a:pt x="994" y="648"/>
                  <a:pt x="1017" y="622"/>
                </a:cubicBezTo>
                <a:cubicBezTo>
                  <a:pt x="1040" y="596"/>
                  <a:pt x="1064" y="541"/>
                  <a:pt x="1059" y="502"/>
                </a:cubicBezTo>
                <a:cubicBezTo>
                  <a:pt x="1054" y="463"/>
                  <a:pt x="1025" y="424"/>
                  <a:pt x="987" y="388"/>
                </a:cubicBezTo>
                <a:cubicBezTo>
                  <a:pt x="949" y="352"/>
                  <a:pt x="866" y="301"/>
                  <a:pt x="831" y="286"/>
                </a:cubicBezTo>
                <a:cubicBezTo>
                  <a:pt x="796" y="271"/>
                  <a:pt x="810" y="279"/>
                  <a:pt x="777" y="297"/>
                </a:cubicBezTo>
                <a:cubicBezTo>
                  <a:pt x="744" y="315"/>
                  <a:pt x="673" y="369"/>
                  <a:pt x="633" y="393"/>
                </a:cubicBezTo>
                <a:cubicBezTo>
                  <a:pt x="593" y="417"/>
                  <a:pt x="553" y="449"/>
                  <a:pt x="537" y="441"/>
                </a:cubicBezTo>
                <a:cubicBezTo>
                  <a:pt x="521" y="433"/>
                  <a:pt x="521" y="369"/>
                  <a:pt x="537" y="345"/>
                </a:cubicBezTo>
                <a:cubicBezTo>
                  <a:pt x="553" y="321"/>
                  <a:pt x="617" y="321"/>
                  <a:pt x="633" y="297"/>
                </a:cubicBezTo>
                <a:cubicBezTo>
                  <a:pt x="649" y="273"/>
                  <a:pt x="649" y="217"/>
                  <a:pt x="633" y="201"/>
                </a:cubicBezTo>
                <a:cubicBezTo>
                  <a:pt x="617" y="185"/>
                  <a:pt x="553" y="217"/>
                  <a:pt x="537" y="201"/>
                </a:cubicBezTo>
                <a:cubicBezTo>
                  <a:pt x="521" y="185"/>
                  <a:pt x="553" y="136"/>
                  <a:pt x="537" y="104"/>
                </a:cubicBezTo>
                <a:cubicBezTo>
                  <a:pt x="521" y="72"/>
                  <a:pt x="481" y="16"/>
                  <a:pt x="441" y="8"/>
                </a:cubicBezTo>
                <a:cubicBezTo>
                  <a:pt x="401" y="0"/>
                  <a:pt x="344" y="24"/>
                  <a:pt x="296" y="56"/>
                </a:cubicBezTo>
                <a:close/>
              </a:path>
            </a:pathLst>
          </a:custGeom>
          <a:blipFill dpi="0" rotWithShape="1">
            <a:blip r:embed="rId2"/>
            <a:srcRect/>
            <a:stretch>
              <a:fillRect/>
            </a:stretch>
          </a:blipFill>
          <a:ln w="6350">
            <a:solidFill>
              <a:srgbClr val="97DD97"/>
            </a:solidFill>
            <a:round/>
            <a:headEnd/>
            <a:tailEnd/>
          </a:ln>
          <a:effectLst/>
        </p:spPr>
        <p:txBody>
          <a:bodyPr/>
          <a:lstStyle/>
          <a:p>
            <a:endParaRPr lang="en-US"/>
          </a:p>
        </p:txBody>
      </p:sp>
      <p:sp>
        <p:nvSpPr>
          <p:cNvPr id="22855" name="Rectangle 327"/>
          <p:cNvSpPr>
            <a:spLocks noChangeArrowheads="1"/>
          </p:cNvSpPr>
          <p:nvPr/>
        </p:nvSpPr>
        <p:spPr bwMode="auto">
          <a:xfrm>
            <a:off x="0" y="0"/>
            <a:ext cx="9532938" cy="6858000"/>
          </a:xfrm>
          <a:prstGeom prst="rect">
            <a:avLst/>
          </a:prstGeom>
          <a:solidFill>
            <a:srgbClr val="97DD97">
              <a:alpha val="75000"/>
            </a:srgbClr>
          </a:solidFill>
          <a:ln w="9525">
            <a:noFill/>
            <a:miter lim="800000"/>
            <a:headEnd/>
            <a:tailEnd/>
          </a:ln>
          <a:effectLst/>
        </p:spPr>
        <p:txBody>
          <a:bodyPr wrap="none" anchor="ctr"/>
          <a:lstStyle/>
          <a:p>
            <a:endParaRPr lang="en-US"/>
          </a:p>
        </p:txBody>
      </p:sp>
      <p:sp>
        <p:nvSpPr>
          <p:cNvPr id="22776" name="Freeform 248"/>
          <p:cNvSpPr>
            <a:spLocks/>
          </p:cNvSpPr>
          <p:nvPr/>
        </p:nvSpPr>
        <p:spPr bwMode="auto">
          <a:xfrm>
            <a:off x="5154613" y="2262188"/>
            <a:ext cx="374650" cy="1223962"/>
          </a:xfrm>
          <a:custGeom>
            <a:avLst/>
            <a:gdLst/>
            <a:ahLst/>
            <a:cxnLst>
              <a:cxn ang="0">
                <a:pos x="2" y="0"/>
              </a:cxn>
              <a:cxn ang="0">
                <a:pos x="8" y="69"/>
              </a:cxn>
              <a:cxn ang="0">
                <a:pos x="53" y="147"/>
              </a:cxn>
              <a:cxn ang="0">
                <a:pos x="83" y="234"/>
              </a:cxn>
              <a:cxn ang="0">
                <a:pos x="77" y="300"/>
              </a:cxn>
              <a:cxn ang="0">
                <a:pos x="113" y="396"/>
              </a:cxn>
              <a:cxn ang="0">
                <a:pos x="146" y="474"/>
              </a:cxn>
              <a:cxn ang="0">
                <a:pos x="164" y="606"/>
              </a:cxn>
              <a:cxn ang="0">
                <a:pos x="209" y="648"/>
              </a:cxn>
              <a:cxn ang="0">
                <a:pos x="209" y="699"/>
              </a:cxn>
              <a:cxn ang="0">
                <a:pos x="236" y="771"/>
              </a:cxn>
            </a:cxnLst>
            <a:rect l="0" t="0" r="r" b="b"/>
            <a:pathLst>
              <a:path w="236" h="771">
                <a:moveTo>
                  <a:pt x="2" y="0"/>
                </a:moveTo>
                <a:cubicBezTo>
                  <a:pt x="3" y="11"/>
                  <a:pt x="0" y="45"/>
                  <a:pt x="8" y="69"/>
                </a:cubicBezTo>
                <a:cubicBezTo>
                  <a:pt x="16" y="93"/>
                  <a:pt x="41" y="120"/>
                  <a:pt x="53" y="147"/>
                </a:cubicBezTo>
                <a:cubicBezTo>
                  <a:pt x="65" y="174"/>
                  <a:pt x="79" y="209"/>
                  <a:pt x="83" y="234"/>
                </a:cubicBezTo>
                <a:cubicBezTo>
                  <a:pt x="87" y="259"/>
                  <a:pt x="72" y="273"/>
                  <a:pt x="77" y="300"/>
                </a:cubicBezTo>
                <a:cubicBezTo>
                  <a:pt x="82" y="327"/>
                  <a:pt x="102" y="367"/>
                  <a:pt x="113" y="396"/>
                </a:cubicBezTo>
                <a:cubicBezTo>
                  <a:pt x="124" y="425"/>
                  <a:pt x="137" y="439"/>
                  <a:pt x="146" y="474"/>
                </a:cubicBezTo>
                <a:cubicBezTo>
                  <a:pt x="155" y="509"/>
                  <a:pt x="154" y="577"/>
                  <a:pt x="164" y="606"/>
                </a:cubicBezTo>
                <a:cubicBezTo>
                  <a:pt x="174" y="635"/>
                  <a:pt x="201" y="633"/>
                  <a:pt x="209" y="648"/>
                </a:cubicBezTo>
                <a:cubicBezTo>
                  <a:pt x="217" y="663"/>
                  <a:pt x="205" y="679"/>
                  <a:pt x="209" y="699"/>
                </a:cubicBezTo>
                <a:cubicBezTo>
                  <a:pt x="213" y="719"/>
                  <a:pt x="231" y="756"/>
                  <a:pt x="236" y="771"/>
                </a:cubicBezTo>
              </a:path>
            </a:pathLst>
          </a:custGeom>
          <a:noFill/>
          <a:ln w="25400">
            <a:solidFill>
              <a:srgbClr val="3366FF"/>
            </a:solidFill>
            <a:round/>
            <a:headEnd/>
            <a:tailEnd/>
          </a:ln>
          <a:effectLst/>
        </p:spPr>
        <p:txBody>
          <a:bodyPr/>
          <a:lstStyle/>
          <a:p>
            <a:endParaRPr lang="en-US"/>
          </a:p>
        </p:txBody>
      </p:sp>
      <p:sp>
        <p:nvSpPr>
          <p:cNvPr id="22774" name="Oval 246" descr="75%"/>
          <p:cNvSpPr>
            <a:spLocks noChangeArrowheads="1"/>
          </p:cNvSpPr>
          <p:nvPr/>
        </p:nvSpPr>
        <p:spPr bwMode="auto">
          <a:xfrm>
            <a:off x="8616950" y="5108575"/>
            <a:ext cx="90488"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2775" name="Oval 247" descr="75%"/>
          <p:cNvSpPr>
            <a:spLocks noChangeArrowheads="1"/>
          </p:cNvSpPr>
          <p:nvPr/>
        </p:nvSpPr>
        <p:spPr bwMode="auto">
          <a:xfrm>
            <a:off x="8007350" y="3429000"/>
            <a:ext cx="90488"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2760" name="Oval 232" descr="75%"/>
          <p:cNvSpPr>
            <a:spLocks noChangeArrowheads="1"/>
          </p:cNvSpPr>
          <p:nvPr/>
        </p:nvSpPr>
        <p:spPr bwMode="auto">
          <a:xfrm>
            <a:off x="1835150" y="4192588"/>
            <a:ext cx="90488"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2532" name="Freeform 4"/>
          <p:cNvSpPr>
            <a:spLocks/>
          </p:cNvSpPr>
          <p:nvPr/>
        </p:nvSpPr>
        <p:spPr bwMode="auto">
          <a:xfrm>
            <a:off x="4583113" y="3257550"/>
            <a:ext cx="346075" cy="2052638"/>
          </a:xfrm>
          <a:custGeom>
            <a:avLst/>
            <a:gdLst/>
            <a:ahLst/>
            <a:cxnLst>
              <a:cxn ang="0">
                <a:pos x="0" y="1293"/>
              </a:cxn>
              <a:cxn ang="0">
                <a:pos x="125" y="991"/>
              </a:cxn>
              <a:cxn ang="0">
                <a:pos x="196" y="759"/>
              </a:cxn>
              <a:cxn ang="0">
                <a:pos x="217" y="590"/>
              </a:cxn>
              <a:cxn ang="0">
                <a:pos x="203" y="422"/>
              </a:cxn>
              <a:cxn ang="0">
                <a:pos x="125" y="190"/>
              </a:cxn>
              <a:cxn ang="0">
                <a:pos x="76" y="0"/>
              </a:cxn>
            </a:cxnLst>
            <a:rect l="0" t="0" r="r" b="b"/>
            <a:pathLst>
              <a:path w="218" h="1293">
                <a:moveTo>
                  <a:pt x="0" y="1293"/>
                </a:moveTo>
                <a:cubicBezTo>
                  <a:pt x="21" y="1243"/>
                  <a:pt x="92" y="1080"/>
                  <a:pt x="125" y="991"/>
                </a:cubicBezTo>
                <a:cubicBezTo>
                  <a:pt x="158" y="902"/>
                  <a:pt x="181" y="826"/>
                  <a:pt x="196" y="759"/>
                </a:cubicBezTo>
                <a:cubicBezTo>
                  <a:pt x="211" y="692"/>
                  <a:pt x="216" y="646"/>
                  <a:pt x="217" y="590"/>
                </a:cubicBezTo>
                <a:cubicBezTo>
                  <a:pt x="218" y="534"/>
                  <a:pt x="218" y="489"/>
                  <a:pt x="203" y="422"/>
                </a:cubicBezTo>
                <a:cubicBezTo>
                  <a:pt x="188" y="355"/>
                  <a:pt x="146" y="260"/>
                  <a:pt x="125" y="190"/>
                </a:cubicBezTo>
                <a:cubicBezTo>
                  <a:pt x="104" y="120"/>
                  <a:pt x="86" y="40"/>
                  <a:pt x="76" y="0"/>
                </a:cubicBezTo>
              </a:path>
            </a:pathLst>
          </a:custGeom>
          <a:noFill/>
          <a:ln w="12700">
            <a:solidFill>
              <a:schemeClr val="tx1"/>
            </a:solidFill>
            <a:round/>
            <a:headEnd/>
            <a:tailEnd/>
          </a:ln>
          <a:effectLst/>
        </p:spPr>
        <p:txBody>
          <a:bodyPr/>
          <a:lstStyle/>
          <a:p>
            <a:endParaRPr lang="en-US"/>
          </a:p>
        </p:txBody>
      </p:sp>
      <p:sp>
        <p:nvSpPr>
          <p:cNvPr id="22533" name="Freeform 5"/>
          <p:cNvSpPr>
            <a:spLocks/>
          </p:cNvSpPr>
          <p:nvPr/>
        </p:nvSpPr>
        <p:spPr bwMode="auto">
          <a:xfrm>
            <a:off x="4908550" y="3260725"/>
            <a:ext cx="1833563" cy="4324350"/>
          </a:xfrm>
          <a:custGeom>
            <a:avLst/>
            <a:gdLst/>
            <a:ahLst/>
            <a:cxnLst>
              <a:cxn ang="0">
                <a:pos x="1115" y="2724"/>
              </a:cxn>
              <a:cxn ang="0">
                <a:pos x="1058" y="2548"/>
              </a:cxn>
              <a:cxn ang="0">
                <a:pos x="967" y="2386"/>
              </a:cxn>
              <a:cxn ang="0">
                <a:pos x="995" y="2281"/>
              </a:cxn>
              <a:cxn ang="0">
                <a:pos x="1009" y="2042"/>
              </a:cxn>
              <a:cxn ang="0">
                <a:pos x="1134" y="1886"/>
              </a:cxn>
              <a:cxn ang="0">
                <a:pos x="1134" y="1789"/>
              </a:cxn>
              <a:cxn ang="0">
                <a:pos x="1030" y="1719"/>
              </a:cxn>
              <a:cxn ang="0">
                <a:pos x="990" y="1645"/>
              </a:cxn>
              <a:cxn ang="0">
                <a:pos x="946" y="1565"/>
              </a:cxn>
              <a:cxn ang="0">
                <a:pos x="941" y="1405"/>
              </a:cxn>
              <a:cxn ang="0">
                <a:pos x="946" y="1277"/>
              </a:cxn>
              <a:cxn ang="0">
                <a:pos x="941" y="972"/>
              </a:cxn>
              <a:cxn ang="0">
                <a:pos x="893" y="924"/>
              </a:cxn>
              <a:cxn ang="0">
                <a:pos x="918" y="729"/>
              </a:cxn>
              <a:cxn ang="0">
                <a:pos x="893" y="491"/>
              </a:cxn>
              <a:cxn ang="0">
                <a:pos x="799" y="448"/>
              </a:cxn>
              <a:cxn ang="0">
                <a:pos x="893" y="251"/>
              </a:cxn>
              <a:cxn ang="0">
                <a:pos x="911" y="153"/>
              </a:cxn>
              <a:cxn ang="0">
                <a:pos x="897" y="82"/>
              </a:cxn>
              <a:cxn ang="0">
                <a:pos x="941" y="58"/>
              </a:cxn>
              <a:cxn ang="0">
                <a:pos x="845" y="10"/>
              </a:cxn>
              <a:cxn ang="0">
                <a:pos x="756" y="40"/>
              </a:cxn>
              <a:cxn ang="0">
                <a:pos x="461" y="251"/>
              </a:cxn>
              <a:cxn ang="0">
                <a:pos x="328" y="258"/>
              </a:cxn>
              <a:cxn ang="0">
                <a:pos x="76" y="347"/>
              </a:cxn>
              <a:cxn ang="0">
                <a:pos x="40" y="420"/>
              </a:cxn>
              <a:cxn ang="0">
                <a:pos x="0" y="430"/>
              </a:cxn>
            </a:cxnLst>
            <a:rect l="0" t="0" r="r" b="b"/>
            <a:pathLst>
              <a:path w="1155" h="2724">
                <a:moveTo>
                  <a:pt x="1115" y="2724"/>
                </a:moveTo>
                <a:cubicBezTo>
                  <a:pt x="1104" y="2696"/>
                  <a:pt x="1083" y="2604"/>
                  <a:pt x="1058" y="2548"/>
                </a:cubicBezTo>
                <a:cubicBezTo>
                  <a:pt x="1033" y="2492"/>
                  <a:pt x="977" y="2430"/>
                  <a:pt x="967" y="2386"/>
                </a:cubicBezTo>
                <a:cubicBezTo>
                  <a:pt x="957" y="2342"/>
                  <a:pt x="988" y="2338"/>
                  <a:pt x="995" y="2281"/>
                </a:cubicBezTo>
                <a:cubicBezTo>
                  <a:pt x="1002" y="2224"/>
                  <a:pt x="986" y="2108"/>
                  <a:pt x="1009" y="2042"/>
                </a:cubicBezTo>
                <a:cubicBezTo>
                  <a:pt x="1032" y="1976"/>
                  <a:pt x="1113" y="1928"/>
                  <a:pt x="1134" y="1886"/>
                </a:cubicBezTo>
                <a:cubicBezTo>
                  <a:pt x="1155" y="1844"/>
                  <a:pt x="1151" y="1817"/>
                  <a:pt x="1134" y="1789"/>
                </a:cubicBezTo>
                <a:cubicBezTo>
                  <a:pt x="1117" y="1761"/>
                  <a:pt x="1054" y="1743"/>
                  <a:pt x="1030" y="1719"/>
                </a:cubicBezTo>
                <a:cubicBezTo>
                  <a:pt x="1006" y="1695"/>
                  <a:pt x="1004" y="1671"/>
                  <a:pt x="990" y="1645"/>
                </a:cubicBezTo>
                <a:cubicBezTo>
                  <a:pt x="976" y="1619"/>
                  <a:pt x="954" y="1605"/>
                  <a:pt x="946" y="1565"/>
                </a:cubicBezTo>
                <a:cubicBezTo>
                  <a:pt x="938" y="1525"/>
                  <a:pt x="941" y="1453"/>
                  <a:pt x="941" y="1405"/>
                </a:cubicBezTo>
                <a:cubicBezTo>
                  <a:pt x="941" y="1357"/>
                  <a:pt x="946" y="1349"/>
                  <a:pt x="946" y="1277"/>
                </a:cubicBezTo>
                <a:cubicBezTo>
                  <a:pt x="946" y="1205"/>
                  <a:pt x="950" y="1031"/>
                  <a:pt x="941" y="972"/>
                </a:cubicBezTo>
                <a:cubicBezTo>
                  <a:pt x="932" y="913"/>
                  <a:pt x="897" y="964"/>
                  <a:pt x="893" y="924"/>
                </a:cubicBezTo>
                <a:cubicBezTo>
                  <a:pt x="889" y="884"/>
                  <a:pt x="918" y="801"/>
                  <a:pt x="918" y="729"/>
                </a:cubicBezTo>
                <a:cubicBezTo>
                  <a:pt x="918" y="657"/>
                  <a:pt x="913" y="538"/>
                  <a:pt x="893" y="491"/>
                </a:cubicBezTo>
                <a:cubicBezTo>
                  <a:pt x="873" y="444"/>
                  <a:pt x="799" y="488"/>
                  <a:pt x="799" y="448"/>
                </a:cubicBezTo>
                <a:cubicBezTo>
                  <a:pt x="799" y="408"/>
                  <a:pt x="874" y="300"/>
                  <a:pt x="893" y="251"/>
                </a:cubicBezTo>
                <a:cubicBezTo>
                  <a:pt x="912" y="202"/>
                  <a:pt x="910" y="181"/>
                  <a:pt x="911" y="153"/>
                </a:cubicBezTo>
                <a:cubicBezTo>
                  <a:pt x="912" y="125"/>
                  <a:pt x="892" y="98"/>
                  <a:pt x="897" y="82"/>
                </a:cubicBezTo>
                <a:cubicBezTo>
                  <a:pt x="902" y="66"/>
                  <a:pt x="950" y="70"/>
                  <a:pt x="941" y="58"/>
                </a:cubicBezTo>
                <a:cubicBezTo>
                  <a:pt x="932" y="46"/>
                  <a:pt x="876" y="13"/>
                  <a:pt x="845" y="10"/>
                </a:cubicBezTo>
                <a:cubicBezTo>
                  <a:pt x="814" y="7"/>
                  <a:pt x="820" y="0"/>
                  <a:pt x="756" y="40"/>
                </a:cubicBezTo>
                <a:cubicBezTo>
                  <a:pt x="692" y="80"/>
                  <a:pt x="532" y="215"/>
                  <a:pt x="461" y="251"/>
                </a:cubicBezTo>
                <a:cubicBezTo>
                  <a:pt x="390" y="287"/>
                  <a:pt x="392" y="242"/>
                  <a:pt x="328" y="258"/>
                </a:cubicBezTo>
                <a:cubicBezTo>
                  <a:pt x="264" y="274"/>
                  <a:pt x="124" y="320"/>
                  <a:pt x="76" y="347"/>
                </a:cubicBezTo>
                <a:cubicBezTo>
                  <a:pt x="28" y="374"/>
                  <a:pt x="53" y="406"/>
                  <a:pt x="40" y="420"/>
                </a:cubicBezTo>
                <a:cubicBezTo>
                  <a:pt x="27" y="434"/>
                  <a:pt x="8" y="428"/>
                  <a:pt x="0" y="430"/>
                </a:cubicBezTo>
              </a:path>
            </a:pathLst>
          </a:custGeom>
          <a:noFill/>
          <a:ln w="12700">
            <a:solidFill>
              <a:schemeClr val="tx2"/>
            </a:solidFill>
            <a:round/>
            <a:headEnd/>
            <a:tailEnd/>
          </a:ln>
          <a:effectLst/>
        </p:spPr>
        <p:txBody>
          <a:bodyPr/>
          <a:lstStyle/>
          <a:p>
            <a:endParaRPr lang="en-US"/>
          </a:p>
        </p:txBody>
      </p:sp>
      <p:sp>
        <p:nvSpPr>
          <p:cNvPr id="22534" name="Freeform 6"/>
          <p:cNvSpPr>
            <a:spLocks/>
          </p:cNvSpPr>
          <p:nvPr/>
        </p:nvSpPr>
        <p:spPr bwMode="auto">
          <a:xfrm>
            <a:off x="7462838" y="-920750"/>
            <a:ext cx="630237" cy="2441575"/>
          </a:xfrm>
          <a:custGeom>
            <a:avLst/>
            <a:gdLst/>
            <a:ahLst/>
            <a:cxnLst>
              <a:cxn ang="0">
                <a:pos x="246" y="0"/>
              </a:cxn>
              <a:cxn ang="0">
                <a:pos x="200" y="65"/>
              </a:cxn>
              <a:cxn ang="0">
                <a:pos x="102" y="96"/>
              </a:cxn>
              <a:cxn ang="0">
                <a:pos x="98" y="179"/>
              </a:cxn>
              <a:cxn ang="0">
                <a:pos x="198" y="240"/>
              </a:cxn>
              <a:cxn ang="0">
                <a:pos x="198" y="384"/>
              </a:cxn>
              <a:cxn ang="0">
                <a:pos x="260" y="407"/>
              </a:cxn>
              <a:cxn ang="0">
                <a:pos x="218" y="443"/>
              </a:cxn>
              <a:cxn ang="0">
                <a:pos x="246" y="577"/>
              </a:cxn>
              <a:cxn ang="0">
                <a:pos x="206" y="557"/>
              </a:cxn>
              <a:cxn ang="0">
                <a:pos x="158" y="557"/>
              </a:cxn>
              <a:cxn ang="0">
                <a:pos x="102" y="529"/>
              </a:cxn>
              <a:cxn ang="0">
                <a:pos x="44" y="587"/>
              </a:cxn>
              <a:cxn ang="0">
                <a:pos x="6" y="577"/>
              </a:cxn>
              <a:cxn ang="0">
                <a:pos x="6" y="673"/>
              </a:cxn>
              <a:cxn ang="0">
                <a:pos x="44" y="701"/>
              </a:cxn>
              <a:cxn ang="0">
                <a:pos x="86" y="725"/>
              </a:cxn>
              <a:cxn ang="0">
                <a:pos x="128" y="701"/>
              </a:cxn>
              <a:cxn ang="0">
                <a:pos x="152" y="719"/>
              </a:cxn>
              <a:cxn ang="0">
                <a:pos x="188" y="773"/>
              </a:cxn>
              <a:cxn ang="0">
                <a:pos x="242" y="791"/>
              </a:cxn>
              <a:cxn ang="0">
                <a:pos x="290" y="851"/>
              </a:cxn>
              <a:cxn ang="0">
                <a:pos x="374" y="845"/>
              </a:cxn>
              <a:cxn ang="0">
                <a:pos x="362" y="905"/>
              </a:cxn>
              <a:cxn ang="0">
                <a:pos x="356" y="965"/>
              </a:cxn>
              <a:cxn ang="0">
                <a:pos x="390" y="1010"/>
              </a:cxn>
              <a:cxn ang="0">
                <a:pos x="314" y="1103"/>
              </a:cxn>
              <a:cxn ang="0">
                <a:pos x="294" y="1202"/>
              </a:cxn>
              <a:cxn ang="0">
                <a:pos x="246" y="1298"/>
              </a:cxn>
              <a:cxn ang="0">
                <a:pos x="272" y="1397"/>
              </a:cxn>
              <a:cxn ang="0">
                <a:pos x="246" y="1538"/>
              </a:cxn>
            </a:cxnLst>
            <a:rect l="0" t="0" r="r" b="b"/>
            <a:pathLst>
              <a:path w="397" h="1538">
                <a:moveTo>
                  <a:pt x="246" y="0"/>
                </a:moveTo>
                <a:cubicBezTo>
                  <a:pt x="238" y="11"/>
                  <a:pt x="224" y="49"/>
                  <a:pt x="200" y="65"/>
                </a:cubicBezTo>
                <a:cubicBezTo>
                  <a:pt x="176" y="81"/>
                  <a:pt x="119" y="77"/>
                  <a:pt x="102" y="96"/>
                </a:cubicBezTo>
                <a:cubicBezTo>
                  <a:pt x="85" y="115"/>
                  <a:pt x="82" y="155"/>
                  <a:pt x="98" y="179"/>
                </a:cubicBezTo>
                <a:cubicBezTo>
                  <a:pt x="114" y="203"/>
                  <a:pt x="181" y="206"/>
                  <a:pt x="198" y="240"/>
                </a:cubicBezTo>
                <a:cubicBezTo>
                  <a:pt x="215" y="274"/>
                  <a:pt x="188" y="356"/>
                  <a:pt x="198" y="384"/>
                </a:cubicBezTo>
                <a:cubicBezTo>
                  <a:pt x="208" y="412"/>
                  <a:pt x="257" y="397"/>
                  <a:pt x="260" y="407"/>
                </a:cubicBezTo>
                <a:cubicBezTo>
                  <a:pt x="263" y="417"/>
                  <a:pt x="220" y="415"/>
                  <a:pt x="218" y="443"/>
                </a:cubicBezTo>
                <a:cubicBezTo>
                  <a:pt x="216" y="471"/>
                  <a:pt x="248" y="558"/>
                  <a:pt x="246" y="577"/>
                </a:cubicBezTo>
                <a:cubicBezTo>
                  <a:pt x="244" y="596"/>
                  <a:pt x="221" y="560"/>
                  <a:pt x="206" y="557"/>
                </a:cubicBezTo>
                <a:cubicBezTo>
                  <a:pt x="191" y="554"/>
                  <a:pt x="175" y="562"/>
                  <a:pt x="158" y="557"/>
                </a:cubicBezTo>
                <a:cubicBezTo>
                  <a:pt x="141" y="552"/>
                  <a:pt x="121" y="524"/>
                  <a:pt x="102" y="529"/>
                </a:cubicBezTo>
                <a:cubicBezTo>
                  <a:pt x="83" y="534"/>
                  <a:pt x="60" y="579"/>
                  <a:pt x="44" y="587"/>
                </a:cubicBezTo>
                <a:cubicBezTo>
                  <a:pt x="28" y="595"/>
                  <a:pt x="12" y="563"/>
                  <a:pt x="6" y="577"/>
                </a:cubicBezTo>
                <a:cubicBezTo>
                  <a:pt x="0" y="591"/>
                  <a:pt x="0" y="652"/>
                  <a:pt x="6" y="673"/>
                </a:cubicBezTo>
                <a:cubicBezTo>
                  <a:pt x="12" y="694"/>
                  <a:pt x="31" y="692"/>
                  <a:pt x="44" y="701"/>
                </a:cubicBezTo>
                <a:cubicBezTo>
                  <a:pt x="57" y="710"/>
                  <a:pt x="72" y="725"/>
                  <a:pt x="86" y="725"/>
                </a:cubicBezTo>
                <a:cubicBezTo>
                  <a:pt x="100" y="725"/>
                  <a:pt x="117" y="702"/>
                  <a:pt x="128" y="701"/>
                </a:cubicBezTo>
                <a:cubicBezTo>
                  <a:pt x="139" y="700"/>
                  <a:pt x="142" y="707"/>
                  <a:pt x="152" y="719"/>
                </a:cubicBezTo>
                <a:cubicBezTo>
                  <a:pt x="162" y="731"/>
                  <a:pt x="173" y="761"/>
                  <a:pt x="188" y="773"/>
                </a:cubicBezTo>
                <a:cubicBezTo>
                  <a:pt x="203" y="785"/>
                  <a:pt x="225" y="778"/>
                  <a:pt x="242" y="791"/>
                </a:cubicBezTo>
                <a:cubicBezTo>
                  <a:pt x="259" y="804"/>
                  <a:pt x="268" y="842"/>
                  <a:pt x="290" y="851"/>
                </a:cubicBezTo>
                <a:cubicBezTo>
                  <a:pt x="312" y="860"/>
                  <a:pt x="362" y="836"/>
                  <a:pt x="374" y="845"/>
                </a:cubicBezTo>
                <a:cubicBezTo>
                  <a:pt x="386" y="854"/>
                  <a:pt x="365" y="885"/>
                  <a:pt x="362" y="905"/>
                </a:cubicBezTo>
                <a:cubicBezTo>
                  <a:pt x="359" y="925"/>
                  <a:pt x="351" y="948"/>
                  <a:pt x="356" y="965"/>
                </a:cubicBezTo>
                <a:cubicBezTo>
                  <a:pt x="361" y="982"/>
                  <a:pt x="397" y="987"/>
                  <a:pt x="390" y="1010"/>
                </a:cubicBezTo>
                <a:cubicBezTo>
                  <a:pt x="383" y="1033"/>
                  <a:pt x="330" y="1071"/>
                  <a:pt x="314" y="1103"/>
                </a:cubicBezTo>
                <a:cubicBezTo>
                  <a:pt x="298" y="1135"/>
                  <a:pt x="305" y="1169"/>
                  <a:pt x="294" y="1202"/>
                </a:cubicBezTo>
                <a:cubicBezTo>
                  <a:pt x="283" y="1235"/>
                  <a:pt x="250" y="1266"/>
                  <a:pt x="246" y="1298"/>
                </a:cubicBezTo>
                <a:cubicBezTo>
                  <a:pt x="242" y="1330"/>
                  <a:pt x="272" y="1357"/>
                  <a:pt x="272" y="1397"/>
                </a:cubicBezTo>
                <a:cubicBezTo>
                  <a:pt x="272" y="1437"/>
                  <a:pt x="251" y="1509"/>
                  <a:pt x="246" y="1538"/>
                </a:cubicBezTo>
              </a:path>
            </a:pathLst>
          </a:custGeom>
          <a:noFill/>
          <a:ln w="25400">
            <a:solidFill>
              <a:srgbClr val="3366FF"/>
            </a:solidFill>
            <a:round/>
            <a:headEnd/>
            <a:tailEnd/>
          </a:ln>
          <a:effectLst/>
        </p:spPr>
        <p:txBody>
          <a:bodyPr/>
          <a:lstStyle/>
          <a:p>
            <a:endParaRPr lang="en-US"/>
          </a:p>
        </p:txBody>
      </p:sp>
      <p:sp>
        <p:nvSpPr>
          <p:cNvPr id="22535" name="Freeform 7"/>
          <p:cNvSpPr>
            <a:spLocks/>
          </p:cNvSpPr>
          <p:nvPr/>
        </p:nvSpPr>
        <p:spPr bwMode="auto">
          <a:xfrm>
            <a:off x="3406775" y="-920750"/>
            <a:ext cx="4370388" cy="1801813"/>
          </a:xfrm>
          <a:custGeom>
            <a:avLst/>
            <a:gdLst/>
            <a:ahLst/>
            <a:cxnLst>
              <a:cxn ang="0">
                <a:pos x="2753" y="288"/>
              </a:cxn>
              <a:cxn ang="0">
                <a:pos x="2557" y="353"/>
              </a:cxn>
              <a:cxn ang="0">
                <a:pos x="2368" y="481"/>
              </a:cxn>
              <a:cxn ang="0">
                <a:pos x="2128" y="481"/>
              </a:cxn>
              <a:cxn ang="0">
                <a:pos x="1984" y="529"/>
              </a:cxn>
              <a:cxn ang="0">
                <a:pos x="1936" y="577"/>
              </a:cxn>
              <a:cxn ang="0">
                <a:pos x="1585" y="671"/>
              </a:cxn>
              <a:cxn ang="0">
                <a:pos x="1455" y="721"/>
              </a:cxn>
              <a:cxn ang="0">
                <a:pos x="1345" y="779"/>
              </a:cxn>
              <a:cxn ang="0">
                <a:pos x="1285" y="845"/>
              </a:cxn>
              <a:cxn ang="0">
                <a:pos x="1177" y="827"/>
              </a:cxn>
              <a:cxn ang="0">
                <a:pos x="1087" y="857"/>
              </a:cxn>
              <a:cxn ang="0">
                <a:pos x="1022" y="865"/>
              </a:cxn>
              <a:cxn ang="0">
                <a:pos x="889" y="1001"/>
              </a:cxn>
              <a:cxn ang="0">
                <a:pos x="835" y="1091"/>
              </a:cxn>
              <a:cxn ang="0">
                <a:pos x="685" y="1106"/>
              </a:cxn>
              <a:cxn ang="0">
                <a:pos x="607" y="1091"/>
              </a:cxn>
              <a:cxn ang="0">
                <a:pos x="541" y="1085"/>
              </a:cxn>
              <a:cxn ang="0">
                <a:pos x="481" y="1133"/>
              </a:cxn>
              <a:cxn ang="0">
                <a:pos x="409" y="1073"/>
              </a:cxn>
              <a:cxn ang="0">
                <a:pos x="343" y="1103"/>
              </a:cxn>
              <a:cxn ang="0">
                <a:pos x="301" y="1058"/>
              </a:cxn>
              <a:cxn ang="0">
                <a:pos x="205" y="1010"/>
              </a:cxn>
              <a:cxn ang="0">
                <a:pos x="127" y="959"/>
              </a:cxn>
              <a:cxn ang="0">
                <a:pos x="12" y="913"/>
              </a:cxn>
              <a:cxn ang="0">
                <a:pos x="55" y="785"/>
              </a:cxn>
              <a:cxn ang="0">
                <a:pos x="193" y="713"/>
              </a:cxn>
              <a:cxn ang="0">
                <a:pos x="229" y="599"/>
              </a:cxn>
              <a:cxn ang="0">
                <a:pos x="253" y="577"/>
              </a:cxn>
              <a:cxn ang="0">
                <a:pos x="253" y="433"/>
              </a:cxn>
              <a:cxn ang="0">
                <a:pos x="277" y="299"/>
              </a:cxn>
              <a:cxn ang="0">
                <a:pos x="253" y="192"/>
              </a:cxn>
              <a:cxn ang="0">
                <a:pos x="289" y="65"/>
              </a:cxn>
              <a:cxn ang="0">
                <a:pos x="301" y="0"/>
              </a:cxn>
            </a:cxnLst>
            <a:rect l="0" t="0" r="r" b="b"/>
            <a:pathLst>
              <a:path w="2753" h="1135">
                <a:moveTo>
                  <a:pt x="2753" y="288"/>
                </a:moveTo>
                <a:cubicBezTo>
                  <a:pt x="2720" y="299"/>
                  <a:pt x="2621" y="321"/>
                  <a:pt x="2557" y="353"/>
                </a:cubicBezTo>
                <a:cubicBezTo>
                  <a:pt x="2493" y="385"/>
                  <a:pt x="2439" y="460"/>
                  <a:pt x="2368" y="481"/>
                </a:cubicBezTo>
                <a:cubicBezTo>
                  <a:pt x="2297" y="502"/>
                  <a:pt x="2192" y="473"/>
                  <a:pt x="2128" y="481"/>
                </a:cubicBezTo>
                <a:cubicBezTo>
                  <a:pt x="2064" y="489"/>
                  <a:pt x="2016" y="513"/>
                  <a:pt x="1984" y="529"/>
                </a:cubicBezTo>
                <a:cubicBezTo>
                  <a:pt x="1952" y="545"/>
                  <a:pt x="2003" y="553"/>
                  <a:pt x="1936" y="577"/>
                </a:cubicBezTo>
                <a:cubicBezTo>
                  <a:pt x="1869" y="601"/>
                  <a:pt x="1665" y="647"/>
                  <a:pt x="1585" y="671"/>
                </a:cubicBezTo>
                <a:cubicBezTo>
                  <a:pt x="1505" y="695"/>
                  <a:pt x="1495" y="703"/>
                  <a:pt x="1455" y="721"/>
                </a:cubicBezTo>
                <a:cubicBezTo>
                  <a:pt x="1415" y="739"/>
                  <a:pt x="1373" y="758"/>
                  <a:pt x="1345" y="779"/>
                </a:cubicBezTo>
                <a:cubicBezTo>
                  <a:pt x="1317" y="800"/>
                  <a:pt x="1313" y="837"/>
                  <a:pt x="1285" y="845"/>
                </a:cubicBezTo>
                <a:cubicBezTo>
                  <a:pt x="1257" y="853"/>
                  <a:pt x="1210" y="825"/>
                  <a:pt x="1177" y="827"/>
                </a:cubicBezTo>
                <a:cubicBezTo>
                  <a:pt x="1144" y="829"/>
                  <a:pt x="1113" y="851"/>
                  <a:pt x="1087" y="857"/>
                </a:cubicBezTo>
                <a:cubicBezTo>
                  <a:pt x="1061" y="863"/>
                  <a:pt x="1055" y="841"/>
                  <a:pt x="1022" y="865"/>
                </a:cubicBezTo>
                <a:cubicBezTo>
                  <a:pt x="989" y="889"/>
                  <a:pt x="920" y="963"/>
                  <a:pt x="889" y="1001"/>
                </a:cubicBezTo>
                <a:cubicBezTo>
                  <a:pt x="858" y="1039"/>
                  <a:pt x="869" y="1073"/>
                  <a:pt x="835" y="1091"/>
                </a:cubicBezTo>
                <a:cubicBezTo>
                  <a:pt x="801" y="1109"/>
                  <a:pt x="723" y="1106"/>
                  <a:pt x="685" y="1106"/>
                </a:cubicBezTo>
                <a:cubicBezTo>
                  <a:pt x="647" y="1106"/>
                  <a:pt x="631" y="1094"/>
                  <a:pt x="607" y="1091"/>
                </a:cubicBezTo>
                <a:cubicBezTo>
                  <a:pt x="583" y="1088"/>
                  <a:pt x="562" y="1078"/>
                  <a:pt x="541" y="1085"/>
                </a:cubicBezTo>
                <a:cubicBezTo>
                  <a:pt x="520" y="1092"/>
                  <a:pt x="503" y="1135"/>
                  <a:pt x="481" y="1133"/>
                </a:cubicBezTo>
                <a:cubicBezTo>
                  <a:pt x="459" y="1131"/>
                  <a:pt x="432" y="1078"/>
                  <a:pt x="409" y="1073"/>
                </a:cubicBezTo>
                <a:cubicBezTo>
                  <a:pt x="386" y="1068"/>
                  <a:pt x="361" y="1105"/>
                  <a:pt x="343" y="1103"/>
                </a:cubicBezTo>
                <a:cubicBezTo>
                  <a:pt x="325" y="1101"/>
                  <a:pt x="324" y="1073"/>
                  <a:pt x="301" y="1058"/>
                </a:cubicBezTo>
                <a:cubicBezTo>
                  <a:pt x="278" y="1043"/>
                  <a:pt x="234" y="1027"/>
                  <a:pt x="205" y="1010"/>
                </a:cubicBezTo>
                <a:cubicBezTo>
                  <a:pt x="176" y="993"/>
                  <a:pt x="159" y="975"/>
                  <a:pt x="127" y="959"/>
                </a:cubicBezTo>
                <a:cubicBezTo>
                  <a:pt x="95" y="943"/>
                  <a:pt x="24" y="942"/>
                  <a:pt x="12" y="913"/>
                </a:cubicBezTo>
                <a:cubicBezTo>
                  <a:pt x="0" y="884"/>
                  <a:pt x="25" y="818"/>
                  <a:pt x="55" y="785"/>
                </a:cubicBezTo>
                <a:cubicBezTo>
                  <a:pt x="85" y="752"/>
                  <a:pt x="164" y="744"/>
                  <a:pt x="193" y="713"/>
                </a:cubicBezTo>
                <a:cubicBezTo>
                  <a:pt x="222" y="682"/>
                  <a:pt x="219" y="622"/>
                  <a:pt x="229" y="599"/>
                </a:cubicBezTo>
                <a:cubicBezTo>
                  <a:pt x="239" y="576"/>
                  <a:pt x="249" y="605"/>
                  <a:pt x="253" y="577"/>
                </a:cubicBezTo>
                <a:cubicBezTo>
                  <a:pt x="257" y="549"/>
                  <a:pt x="249" y="479"/>
                  <a:pt x="253" y="433"/>
                </a:cubicBezTo>
                <a:cubicBezTo>
                  <a:pt x="257" y="387"/>
                  <a:pt x="277" y="339"/>
                  <a:pt x="277" y="299"/>
                </a:cubicBezTo>
                <a:cubicBezTo>
                  <a:pt x="277" y="259"/>
                  <a:pt x="251" y="231"/>
                  <a:pt x="253" y="192"/>
                </a:cubicBezTo>
                <a:cubicBezTo>
                  <a:pt x="255" y="153"/>
                  <a:pt x="281" y="97"/>
                  <a:pt x="289" y="65"/>
                </a:cubicBezTo>
                <a:cubicBezTo>
                  <a:pt x="297" y="33"/>
                  <a:pt x="299" y="14"/>
                  <a:pt x="301" y="0"/>
                </a:cubicBezTo>
              </a:path>
            </a:pathLst>
          </a:custGeom>
          <a:noFill/>
          <a:ln w="25400">
            <a:solidFill>
              <a:srgbClr val="3366FF"/>
            </a:solidFill>
            <a:round/>
            <a:headEnd/>
            <a:tailEnd/>
          </a:ln>
          <a:effectLst/>
        </p:spPr>
        <p:txBody>
          <a:bodyPr/>
          <a:lstStyle/>
          <a:p>
            <a:endParaRPr lang="en-US"/>
          </a:p>
        </p:txBody>
      </p:sp>
      <p:sp>
        <p:nvSpPr>
          <p:cNvPr id="22536" name="Freeform 8"/>
          <p:cNvSpPr>
            <a:spLocks/>
          </p:cNvSpPr>
          <p:nvPr/>
        </p:nvSpPr>
        <p:spPr bwMode="auto">
          <a:xfrm>
            <a:off x="6835775" y="182563"/>
            <a:ext cx="696913" cy="1262062"/>
          </a:xfrm>
          <a:custGeom>
            <a:avLst/>
            <a:gdLst/>
            <a:ahLst/>
            <a:cxnLst>
              <a:cxn ang="0">
                <a:pos x="439" y="0"/>
              </a:cxn>
              <a:cxn ang="0">
                <a:pos x="401" y="74"/>
              </a:cxn>
              <a:cxn ang="0">
                <a:pos x="353" y="170"/>
              </a:cxn>
              <a:cxn ang="0">
                <a:pos x="307" y="126"/>
              </a:cxn>
              <a:cxn ang="0">
                <a:pos x="265" y="198"/>
              </a:cxn>
              <a:cxn ang="0">
                <a:pos x="253" y="258"/>
              </a:cxn>
              <a:cxn ang="0">
                <a:pos x="112" y="315"/>
              </a:cxn>
              <a:cxn ang="0">
                <a:pos x="16" y="315"/>
              </a:cxn>
              <a:cxn ang="0">
                <a:pos x="16" y="459"/>
              </a:cxn>
              <a:cxn ang="0">
                <a:pos x="16" y="555"/>
              </a:cxn>
              <a:cxn ang="0">
                <a:pos x="64" y="651"/>
              </a:cxn>
              <a:cxn ang="0">
                <a:pos x="16" y="795"/>
              </a:cxn>
            </a:cxnLst>
            <a:rect l="0" t="0" r="r" b="b"/>
            <a:pathLst>
              <a:path w="439" h="795">
                <a:moveTo>
                  <a:pt x="439" y="0"/>
                </a:moveTo>
                <a:cubicBezTo>
                  <a:pt x="433" y="13"/>
                  <a:pt x="415" y="46"/>
                  <a:pt x="401" y="74"/>
                </a:cubicBezTo>
                <a:cubicBezTo>
                  <a:pt x="387" y="102"/>
                  <a:pt x="369" y="161"/>
                  <a:pt x="353" y="170"/>
                </a:cubicBezTo>
                <a:cubicBezTo>
                  <a:pt x="337" y="179"/>
                  <a:pt x="322" y="121"/>
                  <a:pt x="307" y="126"/>
                </a:cubicBezTo>
                <a:cubicBezTo>
                  <a:pt x="292" y="131"/>
                  <a:pt x="274" y="176"/>
                  <a:pt x="265" y="198"/>
                </a:cubicBezTo>
                <a:cubicBezTo>
                  <a:pt x="256" y="220"/>
                  <a:pt x="279" y="238"/>
                  <a:pt x="253" y="258"/>
                </a:cubicBezTo>
                <a:cubicBezTo>
                  <a:pt x="227" y="278"/>
                  <a:pt x="151" y="306"/>
                  <a:pt x="112" y="315"/>
                </a:cubicBezTo>
                <a:cubicBezTo>
                  <a:pt x="73" y="324"/>
                  <a:pt x="32" y="291"/>
                  <a:pt x="16" y="315"/>
                </a:cubicBezTo>
                <a:cubicBezTo>
                  <a:pt x="0" y="339"/>
                  <a:pt x="16" y="419"/>
                  <a:pt x="16" y="459"/>
                </a:cubicBezTo>
                <a:cubicBezTo>
                  <a:pt x="16" y="499"/>
                  <a:pt x="8" y="523"/>
                  <a:pt x="16" y="555"/>
                </a:cubicBezTo>
                <a:cubicBezTo>
                  <a:pt x="24" y="587"/>
                  <a:pt x="64" y="611"/>
                  <a:pt x="64" y="651"/>
                </a:cubicBezTo>
                <a:cubicBezTo>
                  <a:pt x="64" y="691"/>
                  <a:pt x="40" y="743"/>
                  <a:pt x="16" y="795"/>
                </a:cubicBezTo>
              </a:path>
            </a:pathLst>
          </a:custGeom>
          <a:noFill/>
          <a:ln w="25400">
            <a:solidFill>
              <a:srgbClr val="3366FF"/>
            </a:solidFill>
            <a:round/>
            <a:headEnd/>
            <a:tailEnd/>
          </a:ln>
          <a:effectLst/>
        </p:spPr>
        <p:txBody>
          <a:bodyPr/>
          <a:lstStyle/>
          <a:p>
            <a:endParaRPr lang="en-US"/>
          </a:p>
        </p:txBody>
      </p:sp>
      <p:sp>
        <p:nvSpPr>
          <p:cNvPr id="22537" name="Freeform 9"/>
          <p:cNvSpPr>
            <a:spLocks/>
          </p:cNvSpPr>
          <p:nvPr/>
        </p:nvSpPr>
        <p:spPr bwMode="auto">
          <a:xfrm>
            <a:off x="2752725" y="639763"/>
            <a:ext cx="1589088" cy="5168900"/>
          </a:xfrm>
          <a:custGeom>
            <a:avLst/>
            <a:gdLst/>
            <a:ahLst/>
            <a:cxnLst>
              <a:cxn ang="0">
                <a:pos x="520" y="75"/>
              </a:cxn>
              <a:cxn ang="0">
                <a:pos x="472" y="219"/>
              </a:cxn>
              <a:cxn ang="0">
                <a:pos x="472" y="363"/>
              </a:cxn>
              <a:cxn ang="0">
                <a:pos x="389" y="354"/>
              </a:cxn>
              <a:cxn ang="0">
                <a:pos x="472" y="459"/>
              </a:cxn>
              <a:cxn ang="0">
                <a:pos x="545" y="570"/>
              </a:cxn>
              <a:cxn ang="0">
                <a:pos x="539" y="684"/>
              </a:cxn>
              <a:cxn ang="0">
                <a:pos x="520" y="796"/>
              </a:cxn>
              <a:cxn ang="0">
                <a:pos x="424" y="892"/>
              </a:cxn>
              <a:cxn ang="0">
                <a:pos x="359" y="966"/>
              </a:cxn>
              <a:cxn ang="0">
                <a:pos x="359" y="1032"/>
              </a:cxn>
              <a:cxn ang="0">
                <a:pos x="376" y="1132"/>
              </a:cxn>
              <a:cxn ang="0">
                <a:pos x="269" y="1200"/>
              </a:cxn>
              <a:cxn ang="0">
                <a:pos x="113" y="1398"/>
              </a:cxn>
              <a:cxn ang="0">
                <a:pos x="40" y="1469"/>
              </a:cxn>
              <a:cxn ang="0">
                <a:pos x="11" y="1602"/>
              </a:cxn>
              <a:cxn ang="0">
                <a:pos x="77" y="1572"/>
              </a:cxn>
              <a:cxn ang="0">
                <a:pos x="161" y="1650"/>
              </a:cxn>
              <a:cxn ang="0">
                <a:pos x="221" y="1716"/>
              </a:cxn>
              <a:cxn ang="0">
                <a:pos x="472" y="1902"/>
              </a:cxn>
              <a:cxn ang="0">
                <a:pos x="521" y="2040"/>
              </a:cxn>
              <a:cxn ang="0">
                <a:pos x="665" y="2046"/>
              </a:cxn>
              <a:cxn ang="0">
                <a:pos x="755" y="2124"/>
              </a:cxn>
              <a:cxn ang="0">
                <a:pos x="857" y="2142"/>
              </a:cxn>
              <a:cxn ang="0">
                <a:pos x="899" y="2172"/>
              </a:cxn>
              <a:cxn ang="0">
                <a:pos x="983" y="2226"/>
              </a:cxn>
              <a:cxn ang="0">
                <a:pos x="1001" y="2286"/>
              </a:cxn>
              <a:cxn ang="0">
                <a:pos x="905" y="2431"/>
              </a:cxn>
              <a:cxn ang="0">
                <a:pos x="815" y="2514"/>
              </a:cxn>
              <a:cxn ang="0">
                <a:pos x="713" y="2575"/>
              </a:cxn>
              <a:cxn ang="0">
                <a:pos x="551" y="2652"/>
              </a:cxn>
              <a:cxn ang="0">
                <a:pos x="569" y="2815"/>
              </a:cxn>
              <a:cxn ang="0">
                <a:pos x="431" y="2946"/>
              </a:cxn>
              <a:cxn ang="0">
                <a:pos x="407" y="3108"/>
              </a:cxn>
              <a:cxn ang="0">
                <a:pos x="491" y="3186"/>
              </a:cxn>
              <a:cxn ang="0">
                <a:pos x="617" y="3248"/>
              </a:cxn>
            </a:cxnLst>
            <a:rect l="0" t="0" r="r" b="b"/>
            <a:pathLst>
              <a:path w="1001" h="3256">
                <a:moveTo>
                  <a:pt x="557" y="0"/>
                </a:moveTo>
                <a:cubicBezTo>
                  <a:pt x="552" y="12"/>
                  <a:pt x="518" y="55"/>
                  <a:pt x="520" y="75"/>
                </a:cubicBezTo>
                <a:cubicBezTo>
                  <a:pt x="522" y="95"/>
                  <a:pt x="577" y="99"/>
                  <a:pt x="569" y="123"/>
                </a:cubicBezTo>
                <a:cubicBezTo>
                  <a:pt x="561" y="147"/>
                  <a:pt x="480" y="187"/>
                  <a:pt x="472" y="219"/>
                </a:cubicBezTo>
                <a:cubicBezTo>
                  <a:pt x="464" y="251"/>
                  <a:pt x="520" y="291"/>
                  <a:pt x="520" y="315"/>
                </a:cubicBezTo>
                <a:cubicBezTo>
                  <a:pt x="520" y="339"/>
                  <a:pt x="488" y="368"/>
                  <a:pt x="472" y="363"/>
                </a:cubicBezTo>
                <a:cubicBezTo>
                  <a:pt x="456" y="358"/>
                  <a:pt x="439" y="289"/>
                  <a:pt x="425" y="288"/>
                </a:cubicBezTo>
                <a:cubicBezTo>
                  <a:pt x="411" y="287"/>
                  <a:pt x="381" y="334"/>
                  <a:pt x="389" y="354"/>
                </a:cubicBezTo>
                <a:cubicBezTo>
                  <a:pt x="397" y="374"/>
                  <a:pt x="458" y="394"/>
                  <a:pt x="472" y="411"/>
                </a:cubicBezTo>
                <a:cubicBezTo>
                  <a:pt x="486" y="428"/>
                  <a:pt x="460" y="448"/>
                  <a:pt x="472" y="459"/>
                </a:cubicBezTo>
                <a:cubicBezTo>
                  <a:pt x="484" y="470"/>
                  <a:pt x="533" y="455"/>
                  <a:pt x="545" y="474"/>
                </a:cubicBezTo>
                <a:cubicBezTo>
                  <a:pt x="557" y="493"/>
                  <a:pt x="541" y="548"/>
                  <a:pt x="545" y="570"/>
                </a:cubicBezTo>
                <a:cubicBezTo>
                  <a:pt x="549" y="592"/>
                  <a:pt x="570" y="585"/>
                  <a:pt x="569" y="604"/>
                </a:cubicBezTo>
                <a:cubicBezTo>
                  <a:pt x="568" y="623"/>
                  <a:pt x="555" y="660"/>
                  <a:pt x="539" y="684"/>
                </a:cubicBezTo>
                <a:cubicBezTo>
                  <a:pt x="523" y="708"/>
                  <a:pt x="475" y="729"/>
                  <a:pt x="472" y="748"/>
                </a:cubicBezTo>
                <a:cubicBezTo>
                  <a:pt x="469" y="767"/>
                  <a:pt x="530" y="783"/>
                  <a:pt x="520" y="796"/>
                </a:cubicBezTo>
                <a:cubicBezTo>
                  <a:pt x="510" y="809"/>
                  <a:pt x="429" y="812"/>
                  <a:pt x="413" y="828"/>
                </a:cubicBezTo>
                <a:cubicBezTo>
                  <a:pt x="397" y="844"/>
                  <a:pt x="430" y="873"/>
                  <a:pt x="424" y="892"/>
                </a:cubicBezTo>
                <a:cubicBezTo>
                  <a:pt x="418" y="911"/>
                  <a:pt x="387" y="928"/>
                  <a:pt x="376" y="940"/>
                </a:cubicBezTo>
                <a:cubicBezTo>
                  <a:pt x="365" y="952"/>
                  <a:pt x="360" y="958"/>
                  <a:pt x="359" y="966"/>
                </a:cubicBezTo>
                <a:cubicBezTo>
                  <a:pt x="358" y="974"/>
                  <a:pt x="371" y="979"/>
                  <a:pt x="371" y="990"/>
                </a:cubicBezTo>
                <a:cubicBezTo>
                  <a:pt x="371" y="1001"/>
                  <a:pt x="350" y="1017"/>
                  <a:pt x="359" y="1032"/>
                </a:cubicBezTo>
                <a:cubicBezTo>
                  <a:pt x="368" y="1047"/>
                  <a:pt x="422" y="1063"/>
                  <a:pt x="425" y="1080"/>
                </a:cubicBezTo>
                <a:cubicBezTo>
                  <a:pt x="428" y="1097"/>
                  <a:pt x="392" y="1104"/>
                  <a:pt x="376" y="1132"/>
                </a:cubicBezTo>
                <a:cubicBezTo>
                  <a:pt x="360" y="1160"/>
                  <a:pt x="347" y="1237"/>
                  <a:pt x="329" y="1248"/>
                </a:cubicBezTo>
                <a:cubicBezTo>
                  <a:pt x="311" y="1259"/>
                  <a:pt x="291" y="1194"/>
                  <a:pt x="269" y="1200"/>
                </a:cubicBezTo>
                <a:cubicBezTo>
                  <a:pt x="247" y="1206"/>
                  <a:pt x="223" y="1251"/>
                  <a:pt x="197" y="1284"/>
                </a:cubicBezTo>
                <a:cubicBezTo>
                  <a:pt x="171" y="1317"/>
                  <a:pt x="139" y="1380"/>
                  <a:pt x="113" y="1398"/>
                </a:cubicBezTo>
                <a:cubicBezTo>
                  <a:pt x="87" y="1416"/>
                  <a:pt x="53" y="1380"/>
                  <a:pt x="41" y="1392"/>
                </a:cubicBezTo>
                <a:cubicBezTo>
                  <a:pt x="29" y="1404"/>
                  <a:pt x="46" y="1454"/>
                  <a:pt x="40" y="1469"/>
                </a:cubicBezTo>
                <a:cubicBezTo>
                  <a:pt x="34" y="1484"/>
                  <a:pt x="10" y="1460"/>
                  <a:pt x="5" y="1482"/>
                </a:cubicBezTo>
                <a:cubicBezTo>
                  <a:pt x="0" y="1504"/>
                  <a:pt x="5" y="1592"/>
                  <a:pt x="11" y="1602"/>
                </a:cubicBezTo>
                <a:cubicBezTo>
                  <a:pt x="17" y="1612"/>
                  <a:pt x="30" y="1547"/>
                  <a:pt x="41" y="1542"/>
                </a:cubicBezTo>
                <a:cubicBezTo>
                  <a:pt x="52" y="1537"/>
                  <a:pt x="61" y="1568"/>
                  <a:pt x="77" y="1572"/>
                </a:cubicBezTo>
                <a:cubicBezTo>
                  <a:pt x="93" y="1576"/>
                  <a:pt x="122" y="1552"/>
                  <a:pt x="136" y="1565"/>
                </a:cubicBezTo>
                <a:cubicBezTo>
                  <a:pt x="150" y="1578"/>
                  <a:pt x="153" y="1618"/>
                  <a:pt x="161" y="1650"/>
                </a:cubicBezTo>
                <a:cubicBezTo>
                  <a:pt x="169" y="1682"/>
                  <a:pt x="174" y="1747"/>
                  <a:pt x="184" y="1758"/>
                </a:cubicBezTo>
                <a:cubicBezTo>
                  <a:pt x="194" y="1769"/>
                  <a:pt x="197" y="1716"/>
                  <a:pt x="221" y="1716"/>
                </a:cubicBezTo>
                <a:cubicBezTo>
                  <a:pt x="245" y="1716"/>
                  <a:pt x="286" y="1727"/>
                  <a:pt x="328" y="1758"/>
                </a:cubicBezTo>
                <a:cubicBezTo>
                  <a:pt x="370" y="1789"/>
                  <a:pt x="448" y="1868"/>
                  <a:pt x="472" y="1902"/>
                </a:cubicBezTo>
                <a:cubicBezTo>
                  <a:pt x="496" y="1936"/>
                  <a:pt x="465" y="1939"/>
                  <a:pt x="473" y="1962"/>
                </a:cubicBezTo>
                <a:cubicBezTo>
                  <a:pt x="481" y="1985"/>
                  <a:pt x="497" y="2018"/>
                  <a:pt x="521" y="2040"/>
                </a:cubicBezTo>
                <a:cubicBezTo>
                  <a:pt x="545" y="2062"/>
                  <a:pt x="593" y="2093"/>
                  <a:pt x="617" y="2094"/>
                </a:cubicBezTo>
                <a:cubicBezTo>
                  <a:pt x="641" y="2095"/>
                  <a:pt x="649" y="2046"/>
                  <a:pt x="665" y="2046"/>
                </a:cubicBezTo>
                <a:cubicBezTo>
                  <a:pt x="681" y="2046"/>
                  <a:pt x="698" y="2081"/>
                  <a:pt x="713" y="2094"/>
                </a:cubicBezTo>
                <a:cubicBezTo>
                  <a:pt x="728" y="2107"/>
                  <a:pt x="739" y="2108"/>
                  <a:pt x="755" y="2124"/>
                </a:cubicBezTo>
                <a:cubicBezTo>
                  <a:pt x="771" y="2140"/>
                  <a:pt x="792" y="2187"/>
                  <a:pt x="809" y="2190"/>
                </a:cubicBezTo>
                <a:cubicBezTo>
                  <a:pt x="826" y="2193"/>
                  <a:pt x="849" y="2142"/>
                  <a:pt x="857" y="2142"/>
                </a:cubicBezTo>
                <a:cubicBezTo>
                  <a:pt x="865" y="2142"/>
                  <a:pt x="850" y="2185"/>
                  <a:pt x="857" y="2190"/>
                </a:cubicBezTo>
                <a:cubicBezTo>
                  <a:pt x="864" y="2195"/>
                  <a:pt x="891" y="2164"/>
                  <a:pt x="899" y="2172"/>
                </a:cubicBezTo>
                <a:cubicBezTo>
                  <a:pt x="907" y="2180"/>
                  <a:pt x="891" y="2229"/>
                  <a:pt x="905" y="2238"/>
                </a:cubicBezTo>
                <a:cubicBezTo>
                  <a:pt x="919" y="2247"/>
                  <a:pt x="975" y="2218"/>
                  <a:pt x="983" y="2226"/>
                </a:cubicBezTo>
                <a:cubicBezTo>
                  <a:pt x="991" y="2234"/>
                  <a:pt x="950" y="2276"/>
                  <a:pt x="953" y="2286"/>
                </a:cubicBezTo>
                <a:cubicBezTo>
                  <a:pt x="956" y="2296"/>
                  <a:pt x="1001" y="2270"/>
                  <a:pt x="1001" y="2286"/>
                </a:cubicBezTo>
                <a:cubicBezTo>
                  <a:pt x="1001" y="2302"/>
                  <a:pt x="969" y="2359"/>
                  <a:pt x="953" y="2383"/>
                </a:cubicBezTo>
                <a:cubicBezTo>
                  <a:pt x="937" y="2407"/>
                  <a:pt x="917" y="2415"/>
                  <a:pt x="905" y="2431"/>
                </a:cubicBezTo>
                <a:cubicBezTo>
                  <a:pt x="893" y="2447"/>
                  <a:pt x="896" y="2464"/>
                  <a:pt x="881" y="2478"/>
                </a:cubicBezTo>
                <a:cubicBezTo>
                  <a:pt x="866" y="2492"/>
                  <a:pt x="835" y="2502"/>
                  <a:pt x="815" y="2514"/>
                </a:cubicBezTo>
                <a:cubicBezTo>
                  <a:pt x="795" y="2526"/>
                  <a:pt x="778" y="2540"/>
                  <a:pt x="761" y="2550"/>
                </a:cubicBezTo>
                <a:cubicBezTo>
                  <a:pt x="744" y="2560"/>
                  <a:pt x="729" y="2563"/>
                  <a:pt x="713" y="2575"/>
                </a:cubicBezTo>
                <a:cubicBezTo>
                  <a:pt x="697" y="2587"/>
                  <a:pt x="692" y="2610"/>
                  <a:pt x="665" y="2623"/>
                </a:cubicBezTo>
                <a:cubicBezTo>
                  <a:pt x="638" y="2636"/>
                  <a:pt x="575" y="2636"/>
                  <a:pt x="551" y="2652"/>
                </a:cubicBezTo>
                <a:cubicBezTo>
                  <a:pt x="527" y="2668"/>
                  <a:pt x="517" y="2692"/>
                  <a:pt x="520" y="2719"/>
                </a:cubicBezTo>
                <a:cubicBezTo>
                  <a:pt x="523" y="2746"/>
                  <a:pt x="577" y="2783"/>
                  <a:pt x="569" y="2815"/>
                </a:cubicBezTo>
                <a:cubicBezTo>
                  <a:pt x="561" y="2847"/>
                  <a:pt x="495" y="2889"/>
                  <a:pt x="472" y="2911"/>
                </a:cubicBezTo>
                <a:cubicBezTo>
                  <a:pt x="449" y="2933"/>
                  <a:pt x="435" y="2927"/>
                  <a:pt x="431" y="2946"/>
                </a:cubicBezTo>
                <a:cubicBezTo>
                  <a:pt x="427" y="2965"/>
                  <a:pt x="453" y="2997"/>
                  <a:pt x="449" y="3024"/>
                </a:cubicBezTo>
                <a:cubicBezTo>
                  <a:pt x="445" y="3051"/>
                  <a:pt x="408" y="3085"/>
                  <a:pt x="407" y="3108"/>
                </a:cubicBezTo>
                <a:cubicBezTo>
                  <a:pt x="406" y="3131"/>
                  <a:pt x="429" y="3149"/>
                  <a:pt x="443" y="3162"/>
                </a:cubicBezTo>
                <a:cubicBezTo>
                  <a:pt x="457" y="3175"/>
                  <a:pt x="478" y="3180"/>
                  <a:pt x="491" y="3186"/>
                </a:cubicBezTo>
                <a:cubicBezTo>
                  <a:pt x="504" y="3192"/>
                  <a:pt x="499" y="3190"/>
                  <a:pt x="520" y="3200"/>
                </a:cubicBezTo>
                <a:cubicBezTo>
                  <a:pt x="541" y="3210"/>
                  <a:pt x="593" y="3240"/>
                  <a:pt x="617" y="3248"/>
                </a:cubicBezTo>
                <a:cubicBezTo>
                  <a:pt x="641" y="3256"/>
                  <a:pt x="653" y="3252"/>
                  <a:pt x="665" y="3248"/>
                </a:cubicBezTo>
              </a:path>
            </a:pathLst>
          </a:custGeom>
          <a:noFill/>
          <a:ln w="25400">
            <a:solidFill>
              <a:srgbClr val="3366FF"/>
            </a:solidFill>
            <a:round/>
            <a:headEnd/>
            <a:tailEnd/>
          </a:ln>
          <a:effectLst/>
        </p:spPr>
        <p:txBody>
          <a:bodyPr/>
          <a:lstStyle/>
          <a:p>
            <a:endParaRPr lang="en-US"/>
          </a:p>
        </p:txBody>
      </p:sp>
      <p:sp>
        <p:nvSpPr>
          <p:cNvPr id="22538" name="Freeform 10"/>
          <p:cNvSpPr>
            <a:spLocks/>
          </p:cNvSpPr>
          <p:nvPr/>
        </p:nvSpPr>
        <p:spPr bwMode="auto">
          <a:xfrm>
            <a:off x="3656013" y="1519238"/>
            <a:ext cx="3433762" cy="874712"/>
          </a:xfrm>
          <a:custGeom>
            <a:avLst/>
            <a:gdLst/>
            <a:ahLst/>
            <a:cxnLst>
              <a:cxn ang="0">
                <a:pos x="0" y="50"/>
              </a:cxn>
              <a:cxn ang="0">
                <a:pos x="66" y="64"/>
              </a:cxn>
              <a:cxn ang="0">
                <a:pos x="96" y="1"/>
              </a:cxn>
              <a:cxn ang="0">
                <a:pos x="132" y="70"/>
              </a:cxn>
              <a:cxn ang="0">
                <a:pos x="228" y="76"/>
              </a:cxn>
              <a:cxn ang="0">
                <a:pos x="276" y="40"/>
              </a:cxn>
              <a:cxn ang="0">
                <a:pos x="366" y="46"/>
              </a:cxn>
              <a:cxn ang="0">
                <a:pos x="414" y="154"/>
              </a:cxn>
              <a:cxn ang="0">
                <a:pos x="456" y="100"/>
              </a:cxn>
              <a:cxn ang="0">
                <a:pos x="456" y="280"/>
              </a:cxn>
              <a:cxn ang="0">
                <a:pos x="600" y="352"/>
              </a:cxn>
              <a:cxn ang="0">
                <a:pos x="684" y="382"/>
              </a:cxn>
              <a:cxn ang="0">
                <a:pos x="769" y="386"/>
              </a:cxn>
              <a:cxn ang="0">
                <a:pos x="865" y="386"/>
              </a:cxn>
              <a:cxn ang="0">
                <a:pos x="900" y="454"/>
              </a:cxn>
              <a:cxn ang="0">
                <a:pos x="924" y="442"/>
              </a:cxn>
              <a:cxn ang="0">
                <a:pos x="948" y="472"/>
              </a:cxn>
              <a:cxn ang="0">
                <a:pos x="1050" y="454"/>
              </a:cxn>
              <a:cxn ang="0">
                <a:pos x="1218" y="382"/>
              </a:cxn>
              <a:cxn ang="0">
                <a:pos x="1278" y="418"/>
              </a:cxn>
              <a:cxn ang="0">
                <a:pos x="1338" y="394"/>
              </a:cxn>
              <a:cxn ang="0">
                <a:pos x="1374" y="460"/>
              </a:cxn>
              <a:cxn ang="0">
                <a:pos x="1442" y="434"/>
              </a:cxn>
              <a:cxn ang="0">
                <a:pos x="1542" y="430"/>
              </a:cxn>
              <a:cxn ang="0">
                <a:pos x="1634" y="386"/>
              </a:cxn>
              <a:cxn ang="0">
                <a:pos x="1730" y="434"/>
              </a:cxn>
              <a:cxn ang="0">
                <a:pos x="1682" y="482"/>
              </a:cxn>
              <a:cxn ang="0">
                <a:pos x="1752" y="502"/>
              </a:cxn>
              <a:cxn ang="0">
                <a:pos x="1806" y="550"/>
              </a:cxn>
              <a:cxn ang="0">
                <a:pos x="1908" y="508"/>
              </a:cxn>
              <a:cxn ang="0">
                <a:pos x="1998" y="502"/>
              </a:cxn>
              <a:cxn ang="0">
                <a:pos x="2163" y="386"/>
              </a:cxn>
            </a:cxnLst>
            <a:rect l="0" t="0" r="r" b="b"/>
            <a:pathLst>
              <a:path w="2163" h="551">
                <a:moveTo>
                  <a:pt x="0" y="50"/>
                </a:moveTo>
                <a:cubicBezTo>
                  <a:pt x="11" y="52"/>
                  <a:pt x="50" y="72"/>
                  <a:pt x="66" y="64"/>
                </a:cubicBezTo>
                <a:cubicBezTo>
                  <a:pt x="82" y="56"/>
                  <a:pt x="85" y="0"/>
                  <a:pt x="96" y="1"/>
                </a:cubicBezTo>
                <a:cubicBezTo>
                  <a:pt x="107" y="2"/>
                  <a:pt x="110" y="58"/>
                  <a:pt x="132" y="70"/>
                </a:cubicBezTo>
                <a:cubicBezTo>
                  <a:pt x="154" y="82"/>
                  <a:pt x="204" y="81"/>
                  <a:pt x="228" y="76"/>
                </a:cubicBezTo>
                <a:cubicBezTo>
                  <a:pt x="252" y="71"/>
                  <a:pt x="253" y="45"/>
                  <a:pt x="276" y="40"/>
                </a:cubicBezTo>
                <a:cubicBezTo>
                  <a:pt x="299" y="35"/>
                  <a:pt x="343" y="27"/>
                  <a:pt x="366" y="46"/>
                </a:cubicBezTo>
                <a:cubicBezTo>
                  <a:pt x="389" y="65"/>
                  <a:pt x="399" y="145"/>
                  <a:pt x="414" y="154"/>
                </a:cubicBezTo>
                <a:cubicBezTo>
                  <a:pt x="429" y="163"/>
                  <a:pt x="449" y="79"/>
                  <a:pt x="456" y="100"/>
                </a:cubicBezTo>
                <a:cubicBezTo>
                  <a:pt x="463" y="121"/>
                  <a:pt x="432" y="238"/>
                  <a:pt x="456" y="280"/>
                </a:cubicBezTo>
                <a:cubicBezTo>
                  <a:pt x="480" y="322"/>
                  <a:pt x="562" y="335"/>
                  <a:pt x="600" y="352"/>
                </a:cubicBezTo>
                <a:cubicBezTo>
                  <a:pt x="638" y="369"/>
                  <a:pt x="656" y="376"/>
                  <a:pt x="684" y="382"/>
                </a:cubicBezTo>
                <a:cubicBezTo>
                  <a:pt x="712" y="388"/>
                  <a:pt x="739" y="385"/>
                  <a:pt x="769" y="386"/>
                </a:cubicBezTo>
                <a:cubicBezTo>
                  <a:pt x="799" y="387"/>
                  <a:pt x="843" y="375"/>
                  <a:pt x="865" y="386"/>
                </a:cubicBezTo>
                <a:cubicBezTo>
                  <a:pt x="887" y="397"/>
                  <a:pt x="890" y="445"/>
                  <a:pt x="900" y="454"/>
                </a:cubicBezTo>
                <a:cubicBezTo>
                  <a:pt x="910" y="463"/>
                  <a:pt x="916" y="439"/>
                  <a:pt x="924" y="442"/>
                </a:cubicBezTo>
                <a:cubicBezTo>
                  <a:pt x="932" y="445"/>
                  <a:pt x="927" y="470"/>
                  <a:pt x="948" y="472"/>
                </a:cubicBezTo>
                <a:cubicBezTo>
                  <a:pt x="969" y="474"/>
                  <a:pt x="1005" y="469"/>
                  <a:pt x="1050" y="454"/>
                </a:cubicBezTo>
                <a:cubicBezTo>
                  <a:pt x="1095" y="439"/>
                  <a:pt x="1180" y="388"/>
                  <a:pt x="1218" y="382"/>
                </a:cubicBezTo>
                <a:cubicBezTo>
                  <a:pt x="1256" y="376"/>
                  <a:pt x="1258" y="416"/>
                  <a:pt x="1278" y="418"/>
                </a:cubicBezTo>
                <a:cubicBezTo>
                  <a:pt x="1298" y="420"/>
                  <a:pt x="1322" y="387"/>
                  <a:pt x="1338" y="394"/>
                </a:cubicBezTo>
                <a:cubicBezTo>
                  <a:pt x="1354" y="401"/>
                  <a:pt x="1357" y="453"/>
                  <a:pt x="1374" y="460"/>
                </a:cubicBezTo>
                <a:cubicBezTo>
                  <a:pt x="1391" y="467"/>
                  <a:pt x="1414" y="439"/>
                  <a:pt x="1442" y="434"/>
                </a:cubicBezTo>
                <a:cubicBezTo>
                  <a:pt x="1470" y="429"/>
                  <a:pt x="1510" y="438"/>
                  <a:pt x="1542" y="430"/>
                </a:cubicBezTo>
                <a:cubicBezTo>
                  <a:pt x="1574" y="422"/>
                  <a:pt x="1603" y="385"/>
                  <a:pt x="1634" y="386"/>
                </a:cubicBezTo>
                <a:cubicBezTo>
                  <a:pt x="1665" y="387"/>
                  <a:pt x="1722" y="418"/>
                  <a:pt x="1730" y="434"/>
                </a:cubicBezTo>
                <a:cubicBezTo>
                  <a:pt x="1738" y="450"/>
                  <a:pt x="1678" y="471"/>
                  <a:pt x="1682" y="482"/>
                </a:cubicBezTo>
                <a:cubicBezTo>
                  <a:pt x="1686" y="493"/>
                  <a:pt x="1731" y="491"/>
                  <a:pt x="1752" y="502"/>
                </a:cubicBezTo>
                <a:cubicBezTo>
                  <a:pt x="1773" y="513"/>
                  <a:pt x="1780" y="549"/>
                  <a:pt x="1806" y="550"/>
                </a:cubicBezTo>
                <a:cubicBezTo>
                  <a:pt x="1832" y="551"/>
                  <a:pt x="1876" y="516"/>
                  <a:pt x="1908" y="508"/>
                </a:cubicBezTo>
                <a:cubicBezTo>
                  <a:pt x="1940" y="500"/>
                  <a:pt x="1956" y="522"/>
                  <a:pt x="1998" y="502"/>
                </a:cubicBezTo>
                <a:cubicBezTo>
                  <a:pt x="2040" y="482"/>
                  <a:pt x="2129" y="410"/>
                  <a:pt x="2163" y="386"/>
                </a:cubicBezTo>
              </a:path>
            </a:pathLst>
          </a:custGeom>
          <a:noFill/>
          <a:ln w="25400">
            <a:solidFill>
              <a:srgbClr val="3366FF"/>
            </a:solidFill>
            <a:round/>
            <a:headEnd/>
            <a:tailEnd/>
          </a:ln>
          <a:effectLst/>
        </p:spPr>
        <p:txBody>
          <a:bodyPr/>
          <a:lstStyle/>
          <a:p>
            <a:endParaRPr lang="en-US"/>
          </a:p>
        </p:txBody>
      </p:sp>
      <p:sp>
        <p:nvSpPr>
          <p:cNvPr id="22539" name="Freeform 11"/>
          <p:cNvSpPr>
            <a:spLocks/>
          </p:cNvSpPr>
          <p:nvPr/>
        </p:nvSpPr>
        <p:spPr bwMode="auto">
          <a:xfrm>
            <a:off x="4341813" y="3840163"/>
            <a:ext cx="1190625" cy="504825"/>
          </a:xfrm>
          <a:custGeom>
            <a:avLst/>
            <a:gdLst/>
            <a:ahLst/>
            <a:cxnLst>
              <a:cxn ang="0">
                <a:pos x="0" y="270"/>
              </a:cxn>
              <a:cxn ang="0">
                <a:pos x="48" y="318"/>
              </a:cxn>
              <a:cxn ang="0">
                <a:pos x="144" y="270"/>
              </a:cxn>
              <a:cxn ang="0">
                <a:pos x="234" y="300"/>
              </a:cxn>
              <a:cxn ang="0">
                <a:pos x="337" y="270"/>
              </a:cxn>
              <a:cxn ang="0">
                <a:pos x="408" y="234"/>
              </a:cxn>
              <a:cxn ang="0">
                <a:pos x="432" y="162"/>
              </a:cxn>
              <a:cxn ang="0">
                <a:pos x="552" y="102"/>
              </a:cxn>
              <a:cxn ang="0">
                <a:pos x="660" y="96"/>
              </a:cxn>
              <a:cxn ang="0">
                <a:pos x="750" y="0"/>
              </a:cxn>
            </a:cxnLst>
            <a:rect l="0" t="0" r="r" b="b"/>
            <a:pathLst>
              <a:path w="750" h="318">
                <a:moveTo>
                  <a:pt x="0" y="270"/>
                </a:moveTo>
                <a:cubicBezTo>
                  <a:pt x="12" y="294"/>
                  <a:pt x="24" y="318"/>
                  <a:pt x="48" y="318"/>
                </a:cubicBezTo>
                <a:cubicBezTo>
                  <a:pt x="72" y="318"/>
                  <a:pt x="113" y="273"/>
                  <a:pt x="144" y="270"/>
                </a:cubicBezTo>
                <a:cubicBezTo>
                  <a:pt x="175" y="267"/>
                  <a:pt x="202" y="300"/>
                  <a:pt x="234" y="300"/>
                </a:cubicBezTo>
                <a:cubicBezTo>
                  <a:pt x="266" y="300"/>
                  <a:pt x="308" y="281"/>
                  <a:pt x="337" y="270"/>
                </a:cubicBezTo>
                <a:cubicBezTo>
                  <a:pt x="366" y="259"/>
                  <a:pt x="392" y="252"/>
                  <a:pt x="408" y="234"/>
                </a:cubicBezTo>
                <a:cubicBezTo>
                  <a:pt x="424" y="216"/>
                  <a:pt x="408" y="184"/>
                  <a:pt x="432" y="162"/>
                </a:cubicBezTo>
                <a:cubicBezTo>
                  <a:pt x="456" y="140"/>
                  <a:pt x="514" y="113"/>
                  <a:pt x="552" y="102"/>
                </a:cubicBezTo>
                <a:cubicBezTo>
                  <a:pt x="590" y="91"/>
                  <a:pt x="627" y="113"/>
                  <a:pt x="660" y="96"/>
                </a:cubicBezTo>
                <a:cubicBezTo>
                  <a:pt x="693" y="79"/>
                  <a:pt x="731" y="20"/>
                  <a:pt x="750" y="0"/>
                </a:cubicBezTo>
              </a:path>
            </a:pathLst>
          </a:custGeom>
          <a:noFill/>
          <a:ln w="25400">
            <a:solidFill>
              <a:srgbClr val="3366FF"/>
            </a:solidFill>
            <a:round/>
            <a:headEnd/>
            <a:tailEnd/>
          </a:ln>
          <a:effectLst/>
        </p:spPr>
        <p:txBody>
          <a:bodyPr/>
          <a:lstStyle/>
          <a:p>
            <a:endParaRPr lang="en-US"/>
          </a:p>
        </p:txBody>
      </p:sp>
      <p:sp>
        <p:nvSpPr>
          <p:cNvPr id="22540" name="Freeform 12"/>
          <p:cNvSpPr>
            <a:spLocks/>
          </p:cNvSpPr>
          <p:nvPr/>
        </p:nvSpPr>
        <p:spPr bwMode="auto">
          <a:xfrm>
            <a:off x="5486400" y="1514475"/>
            <a:ext cx="2414588" cy="5202238"/>
          </a:xfrm>
          <a:custGeom>
            <a:avLst/>
            <a:gdLst/>
            <a:ahLst/>
            <a:cxnLst>
              <a:cxn ang="0">
                <a:pos x="0" y="389"/>
              </a:cxn>
              <a:cxn ang="0">
                <a:pos x="97" y="293"/>
              </a:cxn>
              <a:cxn ang="0">
                <a:pos x="241" y="101"/>
              </a:cxn>
              <a:cxn ang="0">
                <a:pos x="311" y="67"/>
              </a:cxn>
              <a:cxn ang="0">
                <a:pos x="385" y="4"/>
              </a:cxn>
              <a:cxn ang="0">
                <a:pos x="455" y="43"/>
              </a:cxn>
              <a:cxn ang="0">
                <a:pos x="529" y="53"/>
              </a:cxn>
              <a:cxn ang="0">
                <a:pos x="577" y="53"/>
              </a:cxn>
              <a:cxn ang="0">
                <a:pos x="647" y="37"/>
              </a:cxn>
              <a:cxn ang="0">
                <a:pos x="689" y="73"/>
              </a:cxn>
              <a:cxn ang="0">
                <a:pos x="722" y="53"/>
              </a:cxn>
              <a:cxn ang="0">
                <a:pos x="737" y="73"/>
              </a:cxn>
              <a:cxn ang="0">
                <a:pos x="914" y="149"/>
              </a:cxn>
              <a:cxn ang="0">
                <a:pos x="1010" y="245"/>
              </a:cxn>
              <a:cxn ang="0">
                <a:pos x="1106" y="293"/>
              </a:cxn>
              <a:cxn ang="0">
                <a:pos x="1251" y="389"/>
              </a:cxn>
              <a:cxn ang="0">
                <a:pos x="1347" y="485"/>
              </a:cxn>
              <a:cxn ang="0">
                <a:pos x="1301" y="601"/>
              </a:cxn>
              <a:cxn ang="0">
                <a:pos x="1299" y="630"/>
              </a:cxn>
              <a:cxn ang="0">
                <a:pos x="1181" y="667"/>
              </a:cxn>
              <a:cxn ang="0">
                <a:pos x="1085" y="703"/>
              </a:cxn>
              <a:cxn ang="0">
                <a:pos x="1067" y="793"/>
              </a:cxn>
              <a:cxn ang="0">
                <a:pos x="917" y="907"/>
              </a:cxn>
              <a:cxn ang="0">
                <a:pos x="866" y="1062"/>
              </a:cxn>
              <a:cxn ang="0">
                <a:pos x="770" y="1110"/>
              </a:cxn>
              <a:cxn ang="0">
                <a:pos x="770" y="1207"/>
              </a:cxn>
              <a:cxn ang="0">
                <a:pos x="749" y="1327"/>
              </a:cxn>
              <a:cxn ang="0">
                <a:pos x="725" y="1387"/>
              </a:cxn>
              <a:cxn ang="0">
                <a:pos x="722" y="1543"/>
              </a:cxn>
              <a:cxn ang="0">
                <a:pos x="701" y="1663"/>
              </a:cxn>
              <a:cxn ang="0">
                <a:pos x="707" y="1771"/>
              </a:cxn>
              <a:cxn ang="0">
                <a:pos x="674" y="1880"/>
              </a:cxn>
              <a:cxn ang="0">
                <a:pos x="722" y="1928"/>
              </a:cxn>
              <a:cxn ang="0">
                <a:pos x="674" y="1928"/>
              </a:cxn>
              <a:cxn ang="0">
                <a:pos x="722" y="2024"/>
              </a:cxn>
              <a:cxn ang="0">
                <a:pos x="737" y="2089"/>
              </a:cxn>
              <a:cxn ang="0">
                <a:pos x="767" y="2149"/>
              </a:cxn>
              <a:cxn ang="0">
                <a:pos x="815" y="2245"/>
              </a:cxn>
              <a:cxn ang="0">
                <a:pos x="851" y="2287"/>
              </a:cxn>
              <a:cxn ang="0">
                <a:pos x="962" y="2457"/>
              </a:cxn>
              <a:cxn ang="0">
                <a:pos x="1019" y="2467"/>
              </a:cxn>
              <a:cxn ang="0">
                <a:pos x="1109" y="2533"/>
              </a:cxn>
              <a:cxn ang="0">
                <a:pos x="1169" y="2695"/>
              </a:cxn>
              <a:cxn ang="0">
                <a:pos x="1251" y="2793"/>
              </a:cxn>
              <a:cxn ang="0">
                <a:pos x="1421" y="2833"/>
              </a:cxn>
              <a:cxn ang="0">
                <a:pos x="1481" y="2905"/>
              </a:cxn>
              <a:cxn ang="0">
                <a:pos x="1517" y="2947"/>
              </a:cxn>
              <a:cxn ang="0">
                <a:pos x="1505" y="3115"/>
              </a:cxn>
              <a:cxn ang="0">
                <a:pos x="1493" y="3229"/>
              </a:cxn>
              <a:cxn ang="0">
                <a:pos x="1457" y="3277"/>
              </a:cxn>
            </a:cxnLst>
            <a:rect l="0" t="0" r="r" b="b"/>
            <a:pathLst>
              <a:path w="1521" h="3277">
                <a:moveTo>
                  <a:pt x="0" y="389"/>
                </a:moveTo>
                <a:cubicBezTo>
                  <a:pt x="28" y="365"/>
                  <a:pt x="57" y="341"/>
                  <a:pt x="97" y="293"/>
                </a:cubicBezTo>
                <a:cubicBezTo>
                  <a:pt x="137" y="245"/>
                  <a:pt x="205" y="139"/>
                  <a:pt x="241" y="101"/>
                </a:cubicBezTo>
                <a:cubicBezTo>
                  <a:pt x="277" y="63"/>
                  <a:pt x="287" y="83"/>
                  <a:pt x="311" y="67"/>
                </a:cubicBezTo>
                <a:cubicBezTo>
                  <a:pt x="335" y="51"/>
                  <a:pt x="361" y="8"/>
                  <a:pt x="385" y="4"/>
                </a:cubicBezTo>
                <a:cubicBezTo>
                  <a:pt x="409" y="0"/>
                  <a:pt x="431" y="35"/>
                  <a:pt x="455" y="43"/>
                </a:cubicBezTo>
                <a:cubicBezTo>
                  <a:pt x="479" y="51"/>
                  <a:pt x="509" y="51"/>
                  <a:pt x="529" y="53"/>
                </a:cubicBezTo>
                <a:cubicBezTo>
                  <a:pt x="549" y="55"/>
                  <a:pt x="557" y="56"/>
                  <a:pt x="577" y="53"/>
                </a:cubicBezTo>
                <a:cubicBezTo>
                  <a:pt x="597" y="50"/>
                  <a:pt x="628" y="34"/>
                  <a:pt x="647" y="37"/>
                </a:cubicBezTo>
                <a:cubicBezTo>
                  <a:pt x="666" y="40"/>
                  <a:pt x="677" y="70"/>
                  <a:pt x="689" y="73"/>
                </a:cubicBezTo>
                <a:cubicBezTo>
                  <a:pt x="701" y="76"/>
                  <a:pt x="714" y="53"/>
                  <a:pt x="722" y="53"/>
                </a:cubicBezTo>
                <a:cubicBezTo>
                  <a:pt x="730" y="53"/>
                  <a:pt x="705" y="57"/>
                  <a:pt x="737" y="73"/>
                </a:cubicBezTo>
                <a:cubicBezTo>
                  <a:pt x="769" y="89"/>
                  <a:pt x="869" y="120"/>
                  <a:pt x="914" y="149"/>
                </a:cubicBezTo>
                <a:cubicBezTo>
                  <a:pt x="959" y="178"/>
                  <a:pt x="978" y="221"/>
                  <a:pt x="1010" y="245"/>
                </a:cubicBezTo>
                <a:cubicBezTo>
                  <a:pt x="1042" y="269"/>
                  <a:pt x="1066" y="269"/>
                  <a:pt x="1106" y="293"/>
                </a:cubicBezTo>
                <a:cubicBezTo>
                  <a:pt x="1146" y="317"/>
                  <a:pt x="1211" y="357"/>
                  <a:pt x="1251" y="389"/>
                </a:cubicBezTo>
                <a:cubicBezTo>
                  <a:pt x="1291" y="421"/>
                  <a:pt x="1339" y="450"/>
                  <a:pt x="1347" y="485"/>
                </a:cubicBezTo>
                <a:cubicBezTo>
                  <a:pt x="1355" y="520"/>
                  <a:pt x="1309" y="577"/>
                  <a:pt x="1301" y="601"/>
                </a:cubicBezTo>
                <a:cubicBezTo>
                  <a:pt x="1293" y="625"/>
                  <a:pt x="1319" y="619"/>
                  <a:pt x="1299" y="630"/>
                </a:cubicBezTo>
                <a:cubicBezTo>
                  <a:pt x="1279" y="641"/>
                  <a:pt x="1217" y="655"/>
                  <a:pt x="1181" y="667"/>
                </a:cubicBezTo>
                <a:cubicBezTo>
                  <a:pt x="1145" y="679"/>
                  <a:pt x="1104" y="682"/>
                  <a:pt x="1085" y="703"/>
                </a:cubicBezTo>
                <a:cubicBezTo>
                  <a:pt x="1066" y="724"/>
                  <a:pt x="1095" y="759"/>
                  <a:pt x="1067" y="793"/>
                </a:cubicBezTo>
                <a:cubicBezTo>
                  <a:pt x="1039" y="827"/>
                  <a:pt x="950" y="862"/>
                  <a:pt x="917" y="907"/>
                </a:cubicBezTo>
                <a:cubicBezTo>
                  <a:pt x="884" y="952"/>
                  <a:pt x="890" y="1028"/>
                  <a:pt x="866" y="1062"/>
                </a:cubicBezTo>
                <a:cubicBezTo>
                  <a:pt x="842" y="1096"/>
                  <a:pt x="786" y="1086"/>
                  <a:pt x="770" y="1110"/>
                </a:cubicBezTo>
                <a:cubicBezTo>
                  <a:pt x="754" y="1134"/>
                  <a:pt x="773" y="1171"/>
                  <a:pt x="770" y="1207"/>
                </a:cubicBezTo>
                <a:cubicBezTo>
                  <a:pt x="767" y="1243"/>
                  <a:pt x="756" y="1297"/>
                  <a:pt x="749" y="1327"/>
                </a:cubicBezTo>
                <a:cubicBezTo>
                  <a:pt x="742" y="1357"/>
                  <a:pt x="729" y="1351"/>
                  <a:pt x="725" y="1387"/>
                </a:cubicBezTo>
                <a:cubicBezTo>
                  <a:pt x="721" y="1423"/>
                  <a:pt x="726" y="1497"/>
                  <a:pt x="722" y="1543"/>
                </a:cubicBezTo>
                <a:cubicBezTo>
                  <a:pt x="718" y="1589"/>
                  <a:pt x="703" y="1625"/>
                  <a:pt x="701" y="1663"/>
                </a:cubicBezTo>
                <a:cubicBezTo>
                  <a:pt x="699" y="1701"/>
                  <a:pt x="711" y="1735"/>
                  <a:pt x="707" y="1771"/>
                </a:cubicBezTo>
                <a:cubicBezTo>
                  <a:pt x="703" y="1807"/>
                  <a:pt x="672" y="1854"/>
                  <a:pt x="674" y="1880"/>
                </a:cubicBezTo>
                <a:cubicBezTo>
                  <a:pt x="676" y="1906"/>
                  <a:pt x="722" y="1920"/>
                  <a:pt x="722" y="1928"/>
                </a:cubicBezTo>
                <a:cubicBezTo>
                  <a:pt x="722" y="1936"/>
                  <a:pt x="674" y="1912"/>
                  <a:pt x="674" y="1928"/>
                </a:cubicBezTo>
                <a:cubicBezTo>
                  <a:pt x="674" y="1944"/>
                  <a:pt x="712" y="1997"/>
                  <a:pt x="722" y="2024"/>
                </a:cubicBezTo>
                <a:cubicBezTo>
                  <a:pt x="732" y="2051"/>
                  <a:pt x="730" y="2068"/>
                  <a:pt x="737" y="2089"/>
                </a:cubicBezTo>
                <a:cubicBezTo>
                  <a:pt x="744" y="2110"/>
                  <a:pt x="754" y="2123"/>
                  <a:pt x="767" y="2149"/>
                </a:cubicBezTo>
                <a:cubicBezTo>
                  <a:pt x="780" y="2175"/>
                  <a:pt x="801" y="2222"/>
                  <a:pt x="815" y="2245"/>
                </a:cubicBezTo>
                <a:cubicBezTo>
                  <a:pt x="829" y="2268"/>
                  <a:pt x="827" y="2252"/>
                  <a:pt x="851" y="2287"/>
                </a:cubicBezTo>
                <a:cubicBezTo>
                  <a:pt x="875" y="2322"/>
                  <a:pt x="934" y="2427"/>
                  <a:pt x="962" y="2457"/>
                </a:cubicBezTo>
                <a:cubicBezTo>
                  <a:pt x="990" y="2487"/>
                  <a:pt x="995" y="2454"/>
                  <a:pt x="1019" y="2467"/>
                </a:cubicBezTo>
                <a:cubicBezTo>
                  <a:pt x="1043" y="2480"/>
                  <a:pt x="1084" y="2495"/>
                  <a:pt x="1109" y="2533"/>
                </a:cubicBezTo>
                <a:cubicBezTo>
                  <a:pt x="1134" y="2571"/>
                  <a:pt x="1145" y="2652"/>
                  <a:pt x="1169" y="2695"/>
                </a:cubicBezTo>
                <a:cubicBezTo>
                  <a:pt x="1193" y="2738"/>
                  <a:pt x="1209" y="2770"/>
                  <a:pt x="1251" y="2793"/>
                </a:cubicBezTo>
                <a:cubicBezTo>
                  <a:pt x="1293" y="2816"/>
                  <a:pt x="1383" y="2814"/>
                  <a:pt x="1421" y="2833"/>
                </a:cubicBezTo>
                <a:cubicBezTo>
                  <a:pt x="1459" y="2852"/>
                  <a:pt x="1465" y="2886"/>
                  <a:pt x="1481" y="2905"/>
                </a:cubicBezTo>
                <a:cubicBezTo>
                  <a:pt x="1497" y="2924"/>
                  <a:pt x="1513" y="2912"/>
                  <a:pt x="1517" y="2947"/>
                </a:cubicBezTo>
                <a:cubicBezTo>
                  <a:pt x="1521" y="2982"/>
                  <a:pt x="1509" y="3068"/>
                  <a:pt x="1505" y="3115"/>
                </a:cubicBezTo>
                <a:cubicBezTo>
                  <a:pt x="1501" y="3162"/>
                  <a:pt x="1501" y="3202"/>
                  <a:pt x="1493" y="3229"/>
                </a:cubicBezTo>
                <a:cubicBezTo>
                  <a:pt x="1485" y="3256"/>
                  <a:pt x="1464" y="3267"/>
                  <a:pt x="1457" y="3277"/>
                </a:cubicBezTo>
              </a:path>
            </a:pathLst>
          </a:custGeom>
          <a:noFill/>
          <a:ln w="25400">
            <a:solidFill>
              <a:srgbClr val="3366FF"/>
            </a:solidFill>
            <a:round/>
            <a:headEnd/>
            <a:tailEnd/>
          </a:ln>
          <a:effectLst/>
        </p:spPr>
        <p:txBody>
          <a:bodyPr/>
          <a:lstStyle/>
          <a:p>
            <a:endParaRPr lang="en-US"/>
          </a:p>
        </p:txBody>
      </p:sp>
      <p:sp>
        <p:nvSpPr>
          <p:cNvPr id="22541" name="Freeform 13"/>
          <p:cNvSpPr>
            <a:spLocks/>
          </p:cNvSpPr>
          <p:nvPr/>
        </p:nvSpPr>
        <p:spPr bwMode="auto">
          <a:xfrm>
            <a:off x="7999413" y="1773238"/>
            <a:ext cx="1074737" cy="741362"/>
          </a:xfrm>
          <a:custGeom>
            <a:avLst/>
            <a:gdLst/>
            <a:ahLst/>
            <a:cxnLst>
              <a:cxn ang="0">
                <a:pos x="30" y="0"/>
              </a:cxn>
              <a:cxn ang="0">
                <a:pos x="30" y="96"/>
              </a:cxn>
              <a:cxn ang="0">
                <a:pos x="4" y="130"/>
              </a:cxn>
              <a:cxn ang="0">
                <a:pos x="52" y="226"/>
              </a:cxn>
              <a:cxn ang="0">
                <a:pos x="180" y="216"/>
              </a:cxn>
              <a:cxn ang="0">
                <a:pos x="245" y="226"/>
              </a:cxn>
              <a:cxn ang="0">
                <a:pos x="396" y="240"/>
              </a:cxn>
              <a:cxn ang="0">
                <a:pos x="474" y="282"/>
              </a:cxn>
              <a:cxn ang="0">
                <a:pos x="533" y="370"/>
              </a:cxn>
              <a:cxn ang="0">
                <a:pos x="677" y="467"/>
              </a:cxn>
            </a:cxnLst>
            <a:rect l="0" t="0" r="r" b="b"/>
            <a:pathLst>
              <a:path w="677" h="467">
                <a:moveTo>
                  <a:pt x="30" y="0"/>
                </a:moveTo>
                <a:cubicBezTo>
                  <a:pt x="30" y="16"/>
                  <a:pt x="34" y="74"/>
                  <a:pt x="30" y="96"/>
                </a:cubicBezTo>
                <a:cubicBezTo>
                  <a:pt x="26" y="118"/>
                  <a:pt x="0" y="108"/>
                  <a:pt x="4" y="130"/>
                </a:cubicBezTo>
                <a:cubicBezTo>
                  <a:pt x="8" y="152"/>
                  <a:pt x="23" y="212"/>
                  <a:pt x="52" y="226"/>
                </a:cubicBezTo>
                <a:cubicBezTo>
                  <a:pt x="81" y="240"/>
                  <a:pt x="148" y="216"/>
                  <a:pt x="180" y="216"/>
                </a:cubicBezTo>
                <a:cubicBezTo>
                  <a:pt x="212" y="216"/>
                  <a:pt x="209" y="222"/>
                  <a:pt x="245" y="226"/>
                </a:cubicBezTo>
                <a:cubicBezTo>
                  <a:pt x="281" y="230"/>
                  <a:pt x="358" y="231"/>
                  <a:pt x="396" y="240"/>
                </a:cubicBezTo>
                <a:cubicBezTo>
                  <a:pt x="434" y="249"/>
                  <a:pt x="451" y="260"/>
                  <a:pt x="474" y="282"/>
                </a:cubicBezTo>
                <a:cubicBezTo>
                  <a:pt x="497" y="304"/>
                  <a:pt x="499" y="339"/>
                  <a:pt x="533" y="370"/>
                </a:cubicBezTo>
                <a:cubicBezTo>
                  <a:pt x="567" y="401"/>
                  <a:pt x="625" y="438"/>
                  <a:pt x="677" y="467"/>
                </a:cubicBezTo>
              </a:path>
            </a:pathLst>
          </a:custGeom>
          <a:noFill/>
          <a:ln w="25400">
            <a:solidFill>
              <a:srgbClr val="3366FF"/>
            </a:solidFill>
            <a:round/>
            <a:headEnd/>
            <a:tailEnd/>
          </a:ln>
          <a:effectLst/>
        </p:spPr>
        <p:txBody>
          <a:bodyPr/>
          <a:lstStyle/>
          <a:p>
            <a:endParaRPr lang="en-US"/>
          </a:p>
        </p:txBody>
      </p:sp>
      <p:sp>
        <p:nvSpPr>
          <p:cNvPr id="22542" name="Freeform 14"/>
          <p:cNvSpPr>
            <a:spLocks/>
          </p:cNvSpPr>
          <p:nvPr/>
        </p:nvSpPr>
        <p:spPr bwMode="auto">
          <a:xfrm>
            <a:off x="7621588" y="2554288"/>
            <a:ext cx="1052512" cy="3590925"/>
          </a:xfrm>
          <a:custGeom>
            <a:avLst/>
            <a:gdLst/>
            <a:ahLst/>
            <a:cxnLst>
              <a:cxn ang="0">
                <a:pos x="232" y="0"/>
              </a:cxn>
              <a:cxn ang="0">
                <a:pos x="290" y="119"/>
              </a:cxn>
              <a:cxn ang="0">
                <a:pos x="322" y="162"/>
              </a:cxn>
              <a:cxn ang="0">
                <a:pos x="328" y="228"/>
              </a:cxn>
              <a:cxn ang="0">
                <a:pos x="322" y="312"/>
              </a:cxn>
              <a:cxn ang="0">
                <a:pos x="292" y="402"/>
              </a:cxn>
              <a:cxn ang="0">
                <a:pos x="244" y="492"/>
              </a:cxn>
              <a:cxn ang="0">
                <a:pos x="196" y="576"/>
              </a:cxn>
              <a:cxn ang="0">
                <a:pos x="112" y="576"/>
              </a:cxn>
              <a:cxn ang="0">
                <a:pos x="22" y="678"/>
              </a:cxn>
              <a:cxn ang="0">
                <a:pos x="2" y="840"/>
              </a:cxn>
              <a:cxn ang="0">
                <a:pos x="34" y="894"/>
              </a:cxn>
              <a:cxn ang="0">
                <a:pos x="50" y="1032"/>
              </a:cxn>
              <a:cxn ang="0">
                <a:pos x="100" y="1074"/>
              </a:cxn>
              <a:cxn ang="0">
                <a:pos x="190" y="1140"/>
              </a:cxn>
              <a:cxn ang="0">
                <a:pos x="214" y="1104"/>
              </a:cxn>
              <a:cxn ang="0">
                <a:pos x="256" y="1122"/>
              </a:cxn>
              <a:cxn ang="0">
                <a:pos x="280" y="1170"/>
              </a:cxn>
              <a:cxn ang="0">
                <a:pos x="304" y="1200"/>
              </a:cxn>
              <a:cxn ang="0">
                <a:pos x="358" y="1206"/>
              </a:cxn>
              <a:cxn ang="0">
                <a:pos x="334" y="1296"/>
              </a:cxn>
              <a:cxn ang="0">
                <a:pos x="386" y="1369"/>
              </a:cxn>
              <a:cxn ang="0">
                <a:pos x="424" y="1374"/>
              </a:cxn>
              <a:cxn ang="0">
                <a:pos x="430" y="1434"/>
              </a:cxn>
              <a:cxn ang="0">
                <a:pos x="478" y="1446"/>
              </a:cxn>
              <a:cxn ang="0">
                <a:pos x="435" y="1513"/>
              </a:cxn>
              <a:cxn ang="0">
                <a:pos x="386" y="1657"/>
              </a:cxn>
              <a:cxn ang="0">
                <a:pos x="338" y="1802"/>
              </a:cxn>
              <a:cxn ang="0">
                <a:pos x="386" y="1850"/>
              </a:cxn>
              <a:cxn ang="0">
                <a:pos x="394" y="1902"/>
              </a:cxn>
              <a:cxn ang="0">
                <a:pos x="436" y="1920"/>
              </a:cxn>
              <a:cxn ang="0">
                <a:pos x="435" y="2042"/>
              </a:cxn>
              <a:cxn ang="0">
                <a:pos x="472" y="2082"/>
              </a:cxn>
              <a:cxn ang="0">
                <a:pos x="556" y="2208"/>
              </a:cxn>
              <a:cxn ang="0">
                <a:pos x="646" y="2214"/>
              </a:cxn>
              <a:cxn ang="0">
                <a:pos x="658" y="2262"/>
              </a:cxn>
            </a:cxnLst>
            <a:rect l="0" t="0" r="r" b="b"/>
            <a:pathLst>
              <a:path w="663" h="2262">
                <a:moveTo>
                  <a:pt x="232" y="0"/>
                </a:moveTo>
                <a:cubicBezTo>
                  <a:pt x="241" y="19"/>
                  <a:pt x="275" y="92"/>
                  <a:pt x="290" y="119"/>
                </a:cubicBezTo>
                <a:cubicBezTo>
                  <a:pt x="305" y="146"/>
                  <a:pt x="316" y="144"/>
                  <a:pt x="322" y="162"/>
                </a:cubicBezTo>
                <a:cubicBezTo>
                  <a:pt x="328" y="180"/>
                  <a:pt x="328" y="203"/>
                  <a:pt x="328" y="228"/>
                </a:cubicBezTo>
                <a:cubicBezTo>
                  <a:pt x="328" y="253"/>
                  <a:pt x="328" y="283"/>
                  <a:pt x="322" y="312"/>
                </a:cubicBezTo>
                <a:cubicBezTo>
                  <a:pt x="316" y="341"/>
                  <a:pt x="305" y="372"/>
                  <a:pt x="292" y="402"/>
                </a:cubicBezTo>
                <a:cubicBezTo>
                  <a:pt x="279" y="432"/>
                  <a:pt x="260" y="463"/>
                  <a:pt x="244" y="492"/>
                </a:cubicBezTo>
                <a:cubicBezTo>
                  <a:pt x="228" y="521"/>
                  <a:pt x="218" y="562"/>
                  <a:pt x="196" y="576"/>
                </a:cubicBezTo>
                <a:cubicBezTo>
                  <a:pt x="174" y="590"/>
                  <a:pt x="141" y="559"/>
                  <a:pt x="112" y="576"/>
                </a:cubicBezTo>
                <a:cubicBezTo>
                  <a:pt x="83" y="593"/>
                  <a:pt x="40" y="634"/>
                  <a:pt x="22" y="678"/>
                </a:cubicBezTo>
                <a:cubicBezTo>
                  <a:pt x="4" y="722"/>
                  <a:pt x="0" y="804"/>
                  <a:pt x="2" y="840"/>
                </a:cubicBezTo>
                <a:cubicBezTo>
                  <a:pt x="4" y="876"/>
                  <a:pt x="26" y="862"/>
                  <a:pt x="34" y="894"/>
                </a:cubicBezTo>
                <a:cubicBezTo>
                  <a:pt x="42" y="926"/>
                  <a:pt x="39" y="1002"/>
                  <a:pt x="50" y="1032"/>
                </a:cubicBezTo>
                <a:cubicBezTo>
                  <a:pt x="61" y="1062"/>
                  <a:pt x="77" y="1056"/>
                  <a:pt x="100" y="1074"/>
                </a:cubicBezTo>
                <a:cubicBezTo>
                  <a:pt x="123" y="1092"/>
                  <a:pt x="171" y="1135"/>
                  <a:pt x="190" y="1140"/>
                </a:cubicBezTo>
                <a:cubicBezTo>
                  <a:pt x="209" y="1145"/>
                  <a:pt x="203" y="1107"/>
                  <a:pt x="214" y="1104"/>
                </a:cubicBezTo>
                <a:cubicBezTo>
                  <a:pt x="225" y="1101"/>
                  <a:pt x="245" y="1111"/>
                  <a:pt x="256" y="1122"/>
                </a:cubicBezTo>
                <a:cubicBezTo>
                  <a:pt x="267" y="1133"/>
                  <a:pt x="272" y="1157"/>
                  <a:pt x="280" y="1170"/>
                </a:cubicBezTo>
                <a:cubicBezTo>
                  <a:pt x="288" y="1183"/>
                  <a:pt x="291" y="1194"/>
                  <a:pt x="304" y="1200"/>
                </a:cubicBezTo>
                <a:cubicBezTo>
                  <a:pt x="317" y="1206"/>
                  <a:pt x="353" y="1190"/>
                  <a:pt x="358" y="1206"/>
                </a:cubicBezTo>
                <a:cubicBezTo>
                  <a:pt x="363" y="1222"/>
                  <a:pt x="329" y="1269"/>
                  <a:pt x="334" y="1296"/>
                </a:cubicBezTo>
                <a:cubicBezTo>
                  <a:pt x="339" y="1323"/>
                  <a:pt x="371" y="1356"/>
                  <a:pt x="386" y="1369"/>
                </a:cubicBezTo>
                <a:cubicBezTo>
                  <a:pt x="401" y="1382"/>
                  <a:pt x="417" y="1363"/>
                  <a:pt x="424" y="1374"/>
                </a:cubicBezTo>
                <a:cubicBezTo>
                  <a:pt x="431" y="1385"/>
                  <a:pt x="421" y="1422"/>
                  <a:pt x="430" y="1434"/>
                </a:cubicBezTo>
                <a:cubicBezTo>
                  <a:pt x="439" y="1446"/>
                  <a:pt x="477" y="1433"/>
                  <a:pt x="478" y="1446"/>
                </a:cubicBezTo>
                <a:cubicBezTo>
                  <a:pt x="479" y="1459"/>
                  <a:pt x="450" y="1478"/>
                  <a:pt x="435" y="1513"/>
                </a:cubicBezTo>
                <a:cubicBezTo>
                  <a:pt x="420" y="1548"/>
                  <a:pt x="402" y="1609"/>
                  <a:pt x="386" y="1657"/>
                </a:cubicBezTo>
                <a:cubicBezTo>
                  <a:pt x="370" y="1705"/>
                  <a:pt x="338" y="1770"/>
                  <a:pt x="338" y="1802"/>
                </a:cubicBezTo>
                <a:cubicBezTo>
                  <a:pt x="338" y="1834"/>
                  <a:pt x="377" y="1833"/>
                  <a:pt x="386" y="1850"/>
                </a:cubicBezTo>
                <a:cubicBezTo>
                  <a:pt x="395" y="1867"/>
                  <a:pt x="386" y="1890"/>
                  <a:pt x="394" y="1902"/>
                </a:cubicBezTo>
                <a:cubicBezTo>
                  <a:pt x="402" y="1914"/>
                  <a:pt x="429" y="1897"/>
                  <a:pt x="436" y="1920"/>
                </a:cubicBezTo>
                <a:cubicBezTo>
                  <a:pt x="443" y="1943"/>
                  <a:pt x="429" y="2015"/>
                  <a:pt x="435" y="2042"/>
                </a:cubicBezTo>
                <a:cubicBezTo>
                  <a:pt x="441" y="2069"/>
                  <a:pt x="452" y="2054"/>
                  <a:pt x="472" y="2082"/>
                </a:cubicBezTo>
                <a:cubicBezTo>
                  <a:pt x="492" y="2110"/>
                  <a:pt x="527" y="2186"/>
                  <a:pt x="556" y="2208"/>
                </a:cubicBezTo>
                <a:cubicBezTo>
                  <a:pt x="585" y="2230"/>
                  <a:pt x="629" y="2205"/>
                  <a:pt x="646" y="2214"/>
                </a:cubicBezTo>
                <a:cubicBezTo>
                  <a:pt x="663" y="2223"/>
                  <a:pt x="655" y="2252"/>
                  <a:pt x="658" y="2262"/>
                </a:cubicBezTo>
              </a:path>
            </a:pathLst>
          </a:custGeom>
          <a:noFill/>
          <a:ln w="25400">
            <a:solidFill>
              <a:srgbClr val="3366FF"/>
            </a:solidFill>
            <a:round/>
            <a:headEnd/>
            <a:tailEnd/>
          </a:ln>
          <a:effectLst/>
        </p:spPr>
        <p:txBody>
          <a:bodyPr/>
          <a:lstStyle/>
          <a:p>
            <a:endParaRPr lang="en-US"/>
          </a:p>
        </p:txBody>
      </p:sp>
      <p:sp>
        <p:nvSpPr>
          <p:cNvPr id="22543" name="Freeform 15"/>
          <p:cNvSpPr>
            <a:spLocks/>
          </p:cNvSpPr>
          <p:nvPr/>
        </p:nvSpPr>
        <p:spPr bwMode="auto">
          <a:xfrm>
            <a:off x="6075363" y="4249738"/>
            <a:ext cx="938212" cy="3378200"/>
          </a:xfrm>
          <a:custGeom>
            <a:avLst/>
            <a:gdLst/>
            <a:ahLst/>
            <a:cxnLst>
              <a:cxn ang="0">
                <a:pos x="591" y="2128"/>
              </a:cxn>
              <a:cxn ang="0">
                <a:pos x="495" y="1840"/>
              </a:cxn>
              <a:cxn ang="0">
                <a:pos x="480" y="1740"/>
              </a:cxn>
              <a:cxn ang="0">
                <a:pos x="474" y="1656"/>
              </a:cxn>
              <a:cxn ang="0">
                <a:pos x="486" y="1614"/>
              </a:cxn>
              <a:cxn ang="0">
                <a:pos x="462" y="1554"/>
              </a:cxn>
              <a:cxn ang="0">
                <a:pos x="486" y="1518"/>
              </a:cxn>
              <a:cxn ang="0">
                <a:pos x="468" y="1488"/>
              </a:cxn>
              <a:cxn ang="0">
                <a:pos x="402" y="1482"/>
              </a:cxn>
              <a:cxn ang="0">
                <a:pos x="351" y="1359"/>
              </a:cxn>
              <a:cxn ang="0">
                <a:pos x="420" y="1266"/>
              </a:cxn>
              <a:cxn ang="0">
                <a:pos x="408" y="1038"/>
              </a:cxn>
              <a:cxn ang="0">
                <a:pos x="351" y="1118"/>
              </a:cxn>
              <a:cxn ang="0">
                <a:pos x="303" y="1022"/>
              </a:cxn>
              <a:cxn ang="0">
                <a:pos x="255" y="926"/>
              </a:cxn>
              <a:cxn ang="0">
                <a:pos x="206" y="974"/>
              </a:cxn>
              <a:cxn ang="0">
                <a:pos x="158" y="926"/>
              </a:cxn>
              <a:cxn ang="0">
                <a:pos x="150" y="870"/>
              </a:cxn>
              <a:cxn ang="0">
                <a:pos x="120" y="792"/>
              </a:cxn>
              <a:cxn ang="0">
                <a:pos x="110" y="734"/>
              </a:cxn>
              <a:cxn ang="0">
                <a:pos x="14" y="589"/>
              </a:cxn>
              <a:cxn ang="0">
                <a:pos x="14" y="493"/>
              </a:cxn>
              <a:cxn ang="0">
                <a:pos x="0" y="414"/>
              </a:cxn>
              <a:cxn ang="0">
                <a:pos x="62" y="301"/>
              </a:cxn>
              <a:cxn ang="0">
                <a:pos x="14" y="205"/>
              </a:cxn>
              <a:cxn ang="0">
                <a:pos x="62" y="60"/>
              </a:cxn>
              <a:cxn ang="0">
                <a:pos x="78" y="0"/>
              </a:cxn>
            </a:cxnLst>
            <a:rect l="0" t="0" r="r" b="b"/>
            <a:pathLst>
              <a:path w="591" h="2128">
                <a:moveTo>
                  <a:pt x="591" y="2128"/>
                </a:moveTo>
                <a:lnTo>
                  <a:pt x="495" y="1840"/>
                </a:lnTo>
                <a:lnTo>
                  <a:pt x="480" y="1740"/>
                </a:lnTo>
                <a:lnTo>
                  <a:pt x="474" y="1656"/>
                </a:lnTo>
                <a:lnTo>
                  <a:pt x="486" y="1614"/>
                </a:lnTo>
                <a:lnTo>
                  <a:pt x="462" y="1554"/>
                </a:lnTo>
                <a:lnTo>
                  <a:pt x="486" y="1518"/>
                </a:lnTo>
                <a:lnTo>
                  <a:pt x="468" y="1488"/>
                </a:lnTo>
                <a:lnTo>
                  <a:pt x="402" y="1482"/>
                </a:lnTo>
                <a:lnTo>
                  <a:pt x="351" y="1359"/>
                </a:lnTo>
                <a:lnTo>
                  <a:pt x="420" y="1266"/>
                </a:lnTo>
                <a:lnTo>
                  <a:pt x="408" y="1038"/>
                </a:lnTo>
                <a:lnTo>
                  <a:pt x="351" y="1118"/>
                </a:lnTo>
                <a:lnTo>
                  <a:pt x="303" y="1022"/>
                </a:lnTo>
                <a:lnTo>
                  <a:pt x="255" y="926"/>
                </a:lnTo>
                <a:lnTo>
                  <a:pt x="206" y="974"/>
                </a:lnTo>
                <a:lnTo>
                  <a:pt x="158" y="926"/>
                </a:lnTo>
                <a:lnTo>
                  <a:pt x="150" y="870"/>
                </a:lnTo>
                <a:lnTo>
                  <a:pt x="120" y="792"/>
                </a:lnTo>
                <a:lnTo>
                  <a:pt x="110" y="734"/>
                </a:lnTo>
                <a:lnTo>
                  <a:pt x="14" y="589"/>
                </a:lnTo>
                <a:lnTo>
                  <a:pt x="14" y="493"/>
                </a:lnTo>
                <a:lnTo>
                  <a:pt x="0" y="414"/>
                </a:lnTo>
                <a:lnTo>
                  <a:pt x="62" y="301"/>
                </a:lnTo>
                <a:lnTo>
                  <a:pt x="14" y="205"/>
                </a:lnTo>
                <a:lnTo>
                  <a:pt x="62" y="60"/>
                </a:lnTo>
                <a:lnTo>
                  <a:pt x="78" y="0"/>
                </a:lnTo>
              </a:path>
            </a:pathLst>
          </a:custGeom>
          <a:noFill/>
          <a:ln w="25400">
            <a:solidFill>
              <a:srgbClr val="3366FF"/>
            </a:solidFill>
            <a:round/>
            <a:headEnd/>
            <a:tailEnd/>
          </a:ln>
          <a:effectLst/>
        </p:spPr>
        <p:txBody>
          <a:bodyPr/>
          <a:lstStyle/>
          <a:p>
            <a:endParaRPr lang="en-US"/>
          </a:p>
        </p:txBody>
      </p:sp>
      <p:sp>
        <p:nvSpPr>
          <p:cNvPr id="22544" name="Freeform 16"/>
          <p:cNvSpPr>
            <a:spLocks/>
          </p:cNvSpPr>
          <p:nvPr/>
        </p:nvSpPr>
        <p:spPr bwMode="auto">
          <a:xfrm>
            <a:off x="7913688" y="6110288"/>
            <a:ext cx="996950" cy="871537"/>
          </a:xfrm>
          <a:custGeom>
            <a:avLst/>
            <a:gdLst/>
            <a:ahLst/>
            <a:cxnLst>
              <a:cxn ang="0">
                <a:pos x="0" y="40"/>
              </a:cxn>
              <a:cxn ang="0">
                <a:pos x="48" y="10"/>
              </a:cxn>
              <a:cxn ang="0">
                <a:pos x="216" y="100"/>
              </a:cxn>
              <a:cxn ang="0">
                <a:pos x="342" y="130"/>
              </a:cxn>
              <a:cxn ang="0">
                <a:pos x="427" y="141"/>
              </a:cxn>
              <a:cxn ang="0">
                <a:pos x="601" y="243"/>
              </a:cxn>
              <a:cxn ang="0">
                <a:pos x="589" y="549"/>
              </a:cxn>
            </a:cxnLst>
            <a:rect l="0" t="0" r="r" b="b"/>
            <a:pathLst>
              <a:path w="628" h="549">
                <a:moveTo>
                  <a:pt x="0" y="40"/>
                </a:moveTo>
                <a:cubicBezTo>
                  <a:pt x="8" y="35"/>
                  <a:pt x="12" y="0"/>
                  <a:pt x="48" y="10"/>
                </a:cubicBezTo>
                <a:cubicBezTo>
                  <a:pt x="84" y="20"/>
                  <a:pt x="167" y="80"/>
                  <a:pt x="216" y="100"/>
                </a:cubicBezTo>
                <a:cubicBezTo>
                  <a:pt x="265" y="120"/>
                  <a:pt x="307" y="123"/>
                  <a:pt x="342" y="130"/>
                </a:cubicBezTo>
                <a:cubicBezTo>
                  <a:pt x="377" y="137"/>
                  <a:pt x="384" y="122"/>
                  <a:pt x="427" y="141"/>
                </a:cubicBezTo>
                <a:cubicBezTo>
                  <a:pt x="470" y="160"/>
                  <a:pt x="574" y="175"/>
                  <a:pt x="601" y="243"/>
                </a:cubicBezTo>
                <a:cubicBezTo>
                  <a:pt x="628" y="311"/>
                  <a:pt x="591" y="485"/>
                  <a:pt x="589" y="549"/>
                </a:cubicBezTo>
              </a:path>
            </a:pathLst>
          </a:custGeom>
          <a:noFill/>
          <a:ln w="25400">
            <a:solidFill>
              <a:srgbClr val="3366FF"/>
            </a:solidFill>
            <a:round/>
            <a:headEnd/>
            <a:tailEnd/>
          </a:ln>
          <a:effectLst/>
        </p:spPr>
        <p:txBody>
          <a:bodyPr/>
          <a:lstStyle/>
          <a:p>
            <a:endParaRPr lang="en-US"/>
          </a:p>
        </p:txBody>
      </p:sp>
      <p:sp>
        <p:nvSpPr>
          <p:cNvPr id="22545" name="Freeform 17"/>
          <p:cNvSpPr>
            <a:spLocks/>
          </p:cNvSpPr>
          <p:nvPr/>
        </p:nvSpPr>
        <p:spPr bwMode="auto">
          <a:xfrm>
            <a:off x="4456113" y="5716588"/>
            <a:ext cx="1857375" cy="809625"/>
          </a:xfrm>
          <a:custGeom>
            <a:avLst/>
            <a:gdLst/>
            <a:ahLst/>
            <a:cxnLst>
              <a:cxn ang="0">
                <a:pos x="1170" y="0"/>
              </a:cxn>
              <a:cxn ang="0">
                <a:pos x="1152" y="36"/>
              </a:cxn>
              <a:cxn ang="0">
                <a:pos x="1086" y="48"/>
              </a:cxn>
              <a:cxn ang="0">
                <a:pos x="1062" y="78"/>
              </a:cxn>
              <a:cxn ang="0">
                <a:pos x="1020" y="84"/>
              </a:cxn>
              <a:cxn ang="0">
                <a:pos x="966" y="162"/>
              </a:cxn>
              <a:cxn ang="0">
                <a:pos x="852" y="132"/>
              </a:cxn>
              <a:cxn ang="0">
                <a:pos x="810" y="156"/>
              </a:cxn>
              <a:cxn ang="0">
                <a:pos x="750" y="120"/>
              </a:cxn>
              <a:cxn ang="0">
                <a:pos x="698" y="146"/>
              </a:cxn>
              <a:cxn ang="0">
                <a:pos x="576" y="240"/>
              </a:cxn>
              <a:cxn ang="0">
                <a:pos x="576" y="312"/>
              </a:cxn>
              <a:cxn ang="0">
                <a:pos x="546" y="378"/>
              </a:cxn>
              <a:cxn ang="0">
                <a:pos x="504" y="396"/>
              </a:cxn>
              <a:cxn ang="0">
                <a:pos x="444" y="318"/>
              </a:cxn>
              <a:cxn ang="0">
                <a:pos x="420" y="306"/>
              </a:cxn>
              <a:cxn ang="0">
                <a:pos x="348" y="372"/>
              </a:cxn>
              <a:cxn ang="0">
                <a:pos x="288" y="384"/>
              </a:cxn>
              <a:cxn ang="0">
                <a:pos x="180" y="474"/>
              </a:cxn>
              <a:cxn ang="0">
                <a:pos x="0" y="510"/>
              </a:cxn>
            </a:cxnLst>
            <a:rect l="0" t="0" r="r" b="b"/>
            <a:pathLst>
              <a:path w="1170" h="510">
                <a:moveTo>
                  <a:pt x="1170" y="0"/>
                </a:moveTo>
                <a:cubicBezTo>
                  <a:pt x="1167" y="6"/>
                  <a:pt x="1166" y="28"/>
                  <a:pt x="1152" y="36"/>
                </a:cubicBezTo>
                <a:cubicBezTo>
                  <a:pt x="1138" y="44"/>
                  <a:pt x="1101" y="41"/>
                  <a:pt x="1086" y="48"/>
                </a:cubicBezTo>
                <a:cubicBezTo>
                  <a:pt x="1071" y="55"/>
                  <a:pt x="1073" y="72"/>
                  <a:pt x="1062" y="78"/>
                </a:cubicBezTo>
                <a:cubicBezTo>
                  <a:pt x="1051" y="84"/>
                  <a:pt x="1036" y="70"/>
                  <a:pt x="1020" y="84"/>
                </a:cubicBezTo>
                <a:cubicBezTo>
                  <a:pt x="1004" y="98"/>
                  <a:pt x="994" y="154"/>
                  <a:pt x="966" y="162"/>
                </a:cubicBezTo>
                <a:cubicBezTo>
                  <a:pt x="938" y="170"/>
                  <a:pt x="878" y="133"/>
                  <a:pt x="852" y="132"/>
                </a:cubicBezTo>
                <a:cubicBezTo>
                  <a:pt x="826" y="131"/>
                  <a:pt x="827" y="158"/>
                  <a:pt x="810" y="156"/>
                </a:cubicBezTo>
                <a:cubicBezTo>
                  <a:pt x="793" y="154"/>
                  <a:pt x="769" y="122"/>
                  <a:pt x="750" y="120"/>
                </a:cubicBezTo>
                <a:cubicBezTo>
                  <a:pt x="731" y="118"/>
                  <a:pt x="727" y="126"/>
                  <a:pt x="698" y="146"/>
                </a:cubicBezTo>
                <a:cubicBezTo>
                  <a:pt x="669" y="166"/>
                  <a:pt x="596" y="212"/>
                  <a:pt x="576" y="240"/>
                </a:cubicBezTo>
                <a:cubicBezTo>
                  <a:pt x="556" y="268"/>
                  <a:pt x="581" y="289"/>
                  <a:pt x="576" y="312"/>
                </a:cubicBezTo>
                <a:cubicBezTo>
                  <a:pt x="571" y="335"/>
                  <a:pt x="558" y="364"/>
                  <a:pt x="546" y="378"/>
                </a:cubicBezTo>
                <a:cubicBezTo>
                  <a:pt x="534" y="392"/>
                  <a:pt x="521" y="406"/>
                  <a:pt x="504" y="396"/>
                </a:cubicBezTo>
                <a:cubicBezTo>
                  <a:pt x="487" y="386"/>
                  <a:pt x="458" y="333"/>
                  <a:pt x="444" y="318"/>
                </a:cubicBezTo>
                <a:cubicBezTo>
                  <a:pt x="430" y="303"/>
                  <a:pt x="436" y="297"/>
                  <a:pt x="420" y="306"/>
                </a:cubicBezTo>
                <a:cubicBezTo>
                  <a:pt x="404" y="315"/>
                  <a:pt x="370" y="359"/>
                  <a:pt x="348" y="372"/>
                </a:cubicBezTo>
                <a:cubicBezTo>
                  <a:pt x="326" y="385"/>
                  <a:pt x="316" y="367"/>
                  <a:pt x="288" y="384"/>
                </a:cubicBezTo>
                <a:cubicBezTo>
                  <a:pt x="260" y="401"/>
                  <a:pt x="228" y="453"/>
                  <a:pt x="180" y="474"/>
                </a:cubicBezTo>
                <a:cubicBezTo>
                  <a:pt x="132" y="495"/>
                  <a:pt x="37" y="503"/>
                  <a:pt x="0" y="510"/>
                </a:cubicBezTo>
              </a:path>
            </a:pathLst>
          </a:custGeom>
          <a:noFill/>
          <a:ln w="25400">
            <a:solidFill>
              <a:srgbClr val="3366FF"/>
            </a:solidFill>
            <a:round/>
            <a:headEnd/>
            <a:tailEnd/>
          </a:ln>
          <a:effectLst/>
        </p:spPr>
        <p:txBody>
          <a:bodyPr/>
          <a:lstStyle/>
          <a:p>
            <a:endParaRPr lang="en-US"/>
          </a:p>
        </p:txBody>
      </p:sp>
      <p:sp>
        <p:nvSpPr>
          <p:cNvPr id="22546" name="Freeform 18"/>
          <p:cNvSpPr>
            <a:spLocks/>
          </p:cNvSpPr>
          <p:nvPr/>
        </p:nvSpPr>
        <p:spPr bwMode="auto">
          <a:xfrm>
            <a:off x="5289550" y="5108575"/>
            <a:ext cx="976313" cy="461963"/>
          </a:xfrm>
          <a:custGeom>
            <a:avLst/>
            <a:gdLst/>
            <a:ahLst/>
            <a:cxnLst>
              <a:cxn ang="0">
                <a:pos x="615" y="251"/>
              </a:cxn>
              <a:cxn ang="0">
                <a:pos x="509" y="289"/>
              </a:cxn>
              <a:cxn ang="0">
                <a:pos x="509" y="241"/>
              </a:cxn>
              <a:cxn ang="0">
                <a:pos x="453" y="269"/>
              </a:cxn>
              <a:cxn ang="0">
                <a:pos x="365" y="241"/>
              </a:cxn>
              <a:cxn ang="0">
                <a:pos x="269" y="241"/>
              </a:cxn>
              <a:cxn ang="0">
                <a:pos x="225" y="263"/>
              </a:cxn>
              <a:cxn ang="0">
                <a:pos x="124" y="241"/>
              </a:cxn>
              <a:cxn ang="0">
                <a:pos x="76" y="241"/>
              </a:cxn>
              <a:cxn ang="0">
                <a:pos x="45" y="137"/>
              </a:cxn>
              <a:cxn ang="0">
                <a:pos x="3" y="83"/>
              </a:cxn>
              <a:cxn ang="0">
                <a:pos x="28" y="0"/>
              </a:cxn>
            </a:cxnLst>
            <a:rect l="0" t="0" r="r" b="b"/>
            <a:pathLst>
              <a:path w="615" h="291">
                <a:moveTo>
                  <a:pt x="615" y="251"/>
                </a:moveTo>
                <a:cubicBezTo>
                  <a:pt x="599" y="257"/>
                  <a:pt x="527" y="291"/>
                  <a:pt x="509" y="289"/>
                </a:cubicBezTo>
                <a:cubicBezTo>
                  <a:pt x="491" y="287"/>
                  <a:pt x="518" y="244"/>
                  <a:pt x="509" y="241"/>
                </a:cubicBezTo>
                <a:cubicBezTo>
                  <a:pt x="500" y="238"/>
                  <a:pt x="477" y="269"/>
                  <a:pt x="453" y="269"/>
                </a:cubicBezTo>
                <a:cubicBezTo>
                  <a:pt x="429" y="269"/>
                  <a:pt x="396" y="246"/>
                  <a:pt x="365" y="241"/>
                </a:cubicBezTo>
                <a:cubicBezTo>
                  <a:pt x="334" y="236"/>
                  <a:pt x="292" y="237"/>
                  <a:pt x="269" y="241"/>
                </a:cubicBezTo>
                <a:cubicBezTo>
                  <a:pt x="246" y="245"/>
                  <a:pt x="249" y="263"/>
                  <a:pt x="225" y="263"/>
                </a:cubicBezTo>
                <a:cubicBezTo>
                  <a:pt x="201" y="263"/>
                  <a:pt x="149" y="245"/>
                  <a:pt x="124" y="241"/>
                </a:cubicBezTo>
                <a:cubicBezTo>
                  <a:pt x="99" y="237"/>
                  <a:pt x="89" y="258"/>
                  <a:pt x="76" y="241"/>
                </a:cubicBezTo>
                <a:cubicBezTo>
                  <a:pt x="63" y="224"/>
                  <a:pt x="57" y="163"/>
                  <a:pt x="45" y="137"/>
                </a:cubicBezTo>
                <a:cubicBezTo>
                  <a:pt x="33" y="111"/>
                  <a:pt x="6" y="106"/>
                  <a:pt x="3" y="83"/>
                </a:cubicBezTo>
                <a:cubicBezTo>
                  <a:pt x="0" y="60"/>
                  <a:pt x="23" y="17"/>
                  <a:pt x="28" y="0"/>
                </a:cubicBezTo>
              </a:path>
            </a:pathLst>
          </a:custGeom>
          <a:noFill/>
          <a:ln w="25400">
            <a:solidFill>
              <a:srgbClr val="3366FF"/>
            </a:solidFill>
            <a:round/>
            <a:headEnd/>
            <a:tailEnd/>
          </a:ln>
          <a:effectLst/>
        </p:spPr>
        <p:txBody>
          <a:bodyPr/>
          <a:lstStyle/>
          <a:p>
            <a:endParaRPr lang="en-US"/>
          </a:p>
        </p:txBody>
      </p:sp>
      <p:sp>
        <p:nvSpPr>
          <p:cNvPr id="22547" name="Freeform 19"/>
          <p:cNvSpPr>
            <a:spLocks/>
          </p:cNvSpPr>
          <p:nvPr/>
        </p:nvSpPr>
        <p:spPr bwMode="auto">
          <a:xfrm>
            <a:off x="-623888" y="563563"/>
            <a:ext cx="4041776" cy="1482725"/>
          </a:xfrm>
          <a:custGeom>
            <a:avLst/>
            <a:gdLst/>
            <a:ahLst/>
            <a:cxnLst>
              <a:cxn ang="0">
                <a:pos x="2546" y="0"/>
              </a:cxn>
              <a:cxn ang="0">
                <a:pos x="2462" y="60"/>
              </a:cxn>
              <a:cxn ang="0">
                <a:pos x="2384" y="18"/>
              </a:cxn>
              <a:cxn ang="0">
                <a:pos x="2228" y="144"/>
              </a:cxn>
              <a:cxn ang="0">
                <a:pos x="2168" y="162"/>
              </a:cxn>
              <a:cxn ang="0">
                <a:pos x="2084" y="210"/>
              </a:cxn>
              <a:cxn ang="0">
                <a:pos x="1968" y="294"/>
              </a:cxn>
              <a:cxn ang="0">
                <a:pos x="1856" y="398"/>
              </a:cxn>
              <a:cxn ang="0">
                <a:pos x="1778" y="462"/>
              </a:cxn>
              <a:cxn ang="0">
                <a:pos x="1712" y="478"/>
              </a:cxn>
              <a:cxn ang="0">
                <a:pos x="1580" y="576"/>
              </a:cxn>
              <a:cxn ang="0">
                <a:pos x="1478" y="534"/>
              </a:cxn>
              <a:cxn ang="0">
                <a:pos x="1430" y="618"/>
              </a:cxn>
              <a:cxn ang="0">
                <a:pos x="1340" y="636"/>
              </a:cxn>
              <a:cxn ang="0">
                <a:pos x="1280" y="672"/>
              </a:cxn>
              <a:cxn ang="0">
                <a:pos x="1136" y="654"/>
              </a:cxn>
              <a:cxn ang="0">
                <a:pos x="1008" y="662"/>
              </a:cxn>
              <a:cxn ang="0">
                <a:pos x="896" y="726"/>
              </a:cxn>
              <a:cxn ang="0">
                <a:pos x="808" y="694"/>
              </a:cxn>
              <a:cxn ang="0">
                <a:pos x="676" y="707"/>
              </a:cxn>
              <a:cxn ang="0">
                <a:pos x="616" y="782"/>
              </a:cxn>
              <a:cxn ang="0">
                <a:pos x="488" y="814"/>
              </a:cxn>
              <a:cxn ang="0">
                <a:pos x="408" y="798"/>
              </a:cxn>
              <a:cxn ang="0">
                <a:pos x="344" y="862"/>
              </a:cxn>
              <a:cxn ang="0">
                <a:pos x="264" y="862"/>
              </a:cxn>
              <a:cxn ang="0">
                <a:pos x="152" y="870"/>
              </a:cxn>
              <a:cxn ang="0">
                <a:pos x="0" y="934"/>
              </a:cxn>
            </a:cxnLst>
            <a:rect l="0" t="0" r="r" b="b"/>
            <a:pathLst>
              <a:path w="2546" h="934">
                <a:moveTo>
                  <a:pt x="2546" y="0"/>
                </a:moveTo>
                <a:cubicBezTo>
                  <a:pt x="2532" y="9"/>
                  <a:pt x="2489" y="57"/>
                  <a:pt x="2462" y="60"/>
                </a:cubicBezTo>
                <a:cubicBezTo>
                  <a:pt x="2435" y="63"/>
                  <a:pt x="2423" y="4"/>
                  <a:pt x="2384" y="18"/>
                </a:cubicBezTo>
                <a:cubicBezTo>
                  <a:pt x="2345" y="32"/>
                  <a:pt x="2264" y="120"/>
                  <a:pt x="2228" y="144"/>
                </a:cubicBezTo>
                <a:cubicBezTo>
                  <a:pt x="2192" y="168"/>
                  <a:pt x="2192" y="151"/>
                  <a:pt x="2168" y="162"/>
                </a:cubicBezTo>
                <a:cubicBezTo>
                  <a:pt x="2144" y="173"/>
                  <a:pt x="2117" y="188"/>
                  <a:pt x="2084" y="210"/>
                </a:cubicBezTo>
                <a:cubicBezTo>
                  <a:pt x="2051" y="232"/>
                  <a:pt x="2006" y="263"/>
                  <a:pt x="1968" y="294"/>
                </a:cubicBezTo>
                <a:cubicBezTo>
                  <a:pt x="1930" y="325"/>
                  <a:pt x="1888" y="370"/>
                  <a:pt x="1856" y="398"/>
                </a:cubicBezTo>
                <a:cubicBezTo>
                  <a:pt x="1824" y="426"/>
                  <a:pt x="1802" y="449"/>
                  <a:pt x="1778" y="462"/>
                </a:cubicBezTo>
                <a:cubicBezTo>
                  <a:pt x="1754" y="475"/>
                  <a:pt x="1745" y="459"/>
                  <a:pt x="1712" y="478"/>
                </a:cubicBezTo>
                <a:cubicBezTo>
                  <a:pt x="1679" y="497"/>
                  <a:pt x="1619" y="567"/>
                  <a:pt x="1580" y="576"/>
                </a:cubicBezTo>
                <a:cubicBezTo>
                  <a:pt x="1541" y="585"/>
                  <a:pt x="1503" y="527"/>
                  <a:pt x="1478" y="534"/>
                </a:cubicBezTo>
                <a:cubicBezTo>
                  <a:pt x="1453" y="541"/>
                  <a:pt x="1453" y="601"/>
                  <a:pt x="1430" y="618"/>
                </a:cubicBezTo>
                <a:cubicBezTo>
                  <a:pt x="1407" y="635"/>
                  <a:pt x="1365" y="627"/>
                  <a:pt x="1340" y="636"/>
                </a:cubicBezTo>
                <a:cubicBezTo>
                  <a:pt x="1315" y="645"/>
                  <a:pt x="1314" y="669"/>
                  <a:pt x="1280" y="672"/>
                </a:cubicBezTo>
                <a:cubicBezTo>
                  <a:pt x="1246" y="675"/>
                  <a:pt x="1181" y="656"/>
                  <a:pt x="1136" y="654"/>
                </a:cubicBezTo>
                <a:cubicBezTo>
                  <a:pt x="1091" y="652"/>
                  <a:pt x="1048" y="650"/>
                  <a:pt x="1008" y="662"/>
                </a:cubicBezTo>
                <a:cubicBezTo>
                  <a:pt x="968" y="674"/>
                  <a:pt x="929" y="721"/>
                  <a:pt x="896" y="726"/>
                </a:cubicBezTo>
                <a:cubicBezTo>
                  <a:pt x="863" y="731"/>
                  <a:pt x="845" y="697"/>
                  <a:pt x="808" y="694"/>
                </a:cubicBezTo>
                <a:cubicBezTo>
                  <a:pt x="771" y="691"/>
                  <a:pt x="708" y="692"/>
                  <a:pt x="676" y="707"/>
                </a:cubicBezTo>
                <a:cubicBezTo>
                  <a:pt x="644" y="722"/>
                  <a:pt x="647" y="764"/>
                  <a:pt x="616" y="782"/>
                </a:cubicBezTo>
                <a:cubicBezTo>
                  <a:pt x="585" y="800"/>
                  <a:pt x="523" y="811"/>
                  <a:pt x="488" y="814"/>
                </a:cubicBezTo>
                <a:cubicBezTo>
                  <a:pt x="453" y="817"/>
                  <a:pt x="432" y="790"/>
                  <a:pt x="408" y="798"/>
                </a:cubicBezTo>
                <a:cubicBezTo>
                  <a:pt x="384" y="806"/>
                  <a:pt x="368" y="851"/>
                  <a:pt x="344" y="862"/>
                </a:cubicBezTo>
                <a:cubicBezTo>
                  <a:pt x="320" y="873"/>
                  <a:pt x="296" y="861"/>
                  <a:pt x="264" y="862"/>
                </a:cubicBezTo>
                <a:cubicBezTo>
                  <a:pt x="232" y="863"/>
                  <a:pt x="196" y="858"/>
                  <a:pt x="152" y="870"/>
                </a:cubicBezTo>
                <a:cubicBezTo>
                  <a:pt x="108" y="882"/>
                  <a:pt x="32" y="921"/>
                  <a:pt x="0" y="934"/>
                </a:cubicBezTo>
              </a:path>
            </a:pathLst>
          </a:custGeom>
          <a:noFill/>
          <a:ln w="25400">
            <a:solidFill>
              <a:srgbClr val="3366FF"/>
            </a:solidFill>
            <a:round/>
            <a:headEnd/>
            <a:tailEnd/>
          </a:ln>
          <a:effectLst/>
        </p:spPr>
        <p:txBody>
          <a:bodyPr/>
          <a:lstStyle/>
          <a:p>
            <a:endParaRPr lang="en-US"/>
          </a:p>
        </p:txBody>
      </p:sp>
      <p:sp>
        <p:nvSpPr>
          <p:cNvPr id="22548" name="Freeform 20"/>
          <p:cNvSpPr>
            <a:spLocks/>
          </p:cNvSpPr>
          <p:nvPr/>
        </p:nvSpPr>
        <p:spPr bwMode="auto">
          <a:xfrm>
            <a:off x="-85725" y="1849438"/>
            <a:ext cx="466725" cy="5638800"/>
          </a:xfrm>
          <a:custGeom>
            <a:avLst/>
            <a:gdLst/>
            <a:ahLst/>
            <a:cxnLst>
              <a:cxn ang="0">
                <a:pos x="155" y="0"/>
              </a:cxn>
              <a:cxn ang="0">
                <a:pos x="193" y="130"/>
              </a:cxn>
              <a:cxn ang="0">
                <a:pos x="144" y="178"/>
              </a:cxn>
              <a:cxn ang="0">
                <a:pos x="144" y="322"/>
              </a:cxn>
              <a:cxn ang="0">
                <a:pos x="48" y="322"/>
              </a:cxn>
              <a:cxn ang="0">
                <a:pos x="96" y="419"/>
              </a:cxn>
              <a:cxn ang="0">
                <a:pos x="144" y="515"/>
              </a:cxn>
              <a:cxn ang="0">
                <a:pos x="193" y="563"/>
              </a:cxn>
              <a:cxn ang="0">
                <a:pos x="277" y="652"/>
              </a:cxn>
              <a:cxn ang="0">
                <a:pos x="245" y="788"/>
              </a:cxn>
              <a:cxn ang="0">
                <a:pos x="285" y="948"/>
              </a:cxn>
              <a:cxn ang="0">
                <a:pos x="193" y="947"/>
              </a:cxn>
              <a:cxn ang="0">
                <a:pos x="193" y="1044"/>
              </a:cxn>
              <a:cxn ang="0">
                <a:pos x="96" y="1044"/>
              </a:cxn>
              <a:cxn ang="0">
                <a:pos x="96" y="1236"/>
              </a:cxn>
              <a:cxn ang="0">
                <a:pos x="89" y="1452"/>
              </a:cxn>
              <a:cxn ang="0">
                <a:pos x="144" y="1572"/>
              </a:cxn>
              <a:cxn ang="0">
                <a:pos x="48" y="1717"/>
              </a:cxn>
              <a:cxn ang="0">
                <a:pos x="48" y="1861"/>
              </a:cxn>
              <a:cxn ang="0">
                <a:pos x="0" y="2053"/>
              </a:cxn>
              <a:cxn ang="0">
                <a:pos x="48" y="2198"/>
              </a:cxn>
              <a:cxn ang="0">
                <a:pos x="48" y="2342"/>
              </a:cxn>
              <a:cxn ang="0">
                <a:pos x="48" y="2438"/>
              </a:cxn>
              <a:cxn ang="0">
                <a:pos x="144" y="2534"/>
              </a:cxn>
              <a:cxn ang="0">
                <a:pos x="144" y="2678"/>
              </a:cxn>
              <a:cxn ang="0">
                <a:pos x="96" y="2871"/>
              </a:cxn>
              <a:cxn ang="0">
                <a:pos x="193" y="2823"/>
              </a:cxn>
              <a:cxn ang="0">
                <a:pos x="96" y="3015"/>
              </a:cxn>
              <a:cxn ang="0">
                <a:pos x="241" y="3015"/>
              </a:cxn>
              <a:cxn ang="0">
                <a:pos x="193" y="3159"/>
              </a:cxn>
              <a:cxn ang="0">
                <a:pos x="96" y="3159"/>
              </a:cxn>
              <a:cxn ang="0">
                <a:pos x="144" y="3207"/>
              </a:cxn>
              <a:cxn ang="0">
                <a:pos x="96" y="3255"/>
              </a:cxn>
              <a:cxn ang="0">
                <a:pos x="144" y="3544"/>
              </a:cxn>
            </a:cxnLst>
            <a:rect l="0" t="0" r="r" b="b"/>
            <a:pathLst>
              <a:path w="294" h="3552">
                <a:moveTo>
                  <a:pt x="155" y="0"/>
                </a:moveTo>
                <a:cubicBezTo>
                  <a:pt x="162" y="23"/>
                  <a:pt x="195" y="100"/>
                  <a:pt x="193" y="130"/>
                </a:cubicBezTo>
                <a:cubicBezTo>
                  <a:pt x="191" y="160"/>
                  <a:pt x="152" y="146"/>
                  <a:pt x="144" y="178"/>
                </a:cubicBezTo>
                <a:cubicBezTo>
                  <a:pt x="136" y="210"/>
                  <a:pt x="160" y="298"/>
                  <a:pt x="144" y="322"/>
                </a:cubicBezTo>
                <a:cubicBezTo>
                  <a:pt x="128" y="346"/>
                  <a:pt x="56" y="306"/>
                  <a:pt x="48" y="322"/>
                </a:cubicBezTo>
                <a:cubicBezTo>
                  <a:pt x="40" y="338"/>
                  <a:pt x="80" y="387"/>
                  <a:pt x="96" y="419"/>
                </a:cubicBezTo>
                <a:cubicBezTo>
                  <a:pt x="112" y="451"/>
                  <a:pt x="128" y="491"/>
                  <a:pt x="144" y="515"/>
                </a:cubicBezTo>
                <a:cubicBezTo>
                  <a:pt x="160" y="539"/>
                  <a:pt x="171" y="540"/>
                  <a:pt x="193" y="563"/>
                </a:cubicBezTo>
                <a:cubicBezTo>
                  <a:pt x="215" y="586"/>
                  <a:pt x="268" y="615"/>
                  <a:pt x="277" y="652"/>
                </a:cubicBezTo>
                <a:cubicBezTo>
                  <a:pt x="286" y="689"/>
                  <a:pt x="244" y="739"/>
                  <a:pt x="245" y="788"/>
                </a:cubicBezTo>
                <a:cubicBezTo>
                  <a:pt x="246" y="837"/>
                  <a:pt x="294" y="922"/>
                  <a:pt x="285" y="948"/>
                </a:cubicBezTo>
                <a:cubicBezTo>
                  <a:pt x="276" y="974"/>
                  <a:pt x="208" y="931"/>
                  <a:pt x="193" y="947"/>
                </a:cubicBezTo>
                <a:cubicBezTo>
                  <a:pt x="178" y="963"/>
                  <a:pt x="209" y="1028"/>
                  <a:pt x="193" y="1044"/>
                </a:cubicBezTo>
                <a:cubicBezTo>
                  <a:pt x="177" y="1060"/>
                  <a:pt x="112" y="1012"/>
                  <a:pt x="96" y="1044"/>
                </a:cubicBezTo>
                <a:cubicBezTo>
                  <a:pt x="80" y="1076"/>
                  <a:pt x="97" y="1168"/>
                  <a:pt x="96" y="1236"/>
                </a:cubicBezTo>
                <a:cubicBezTo>
                  <a:pt x="95" y="1304"/>
                  <a:pt x="81" y="1396"/>
                  <a:pt x="89" y="1452"/>
                </a:cubicBezTo>
                <a:cubicBezTo>
                  <a:pt x="97" y="1508"/>
                  <a:pt x="151" y="1528"/>
                  <a:pt x="144" y="1572"/>
                </a:cubicBezTo>
                <a:cubicBezTo>
                  <a:pt x="137" y="1616"/>
                  <a:pt x="64" y="1669"/>
                  <a:pt x="48" y="1717"/>
                </a:cubicBezTo>
                <a:cubicBezTo>
                  <a:pt x="32" y="1765"/>
                  <a:pt x="56" y="1805"/>
                  <a:pt x="48" y="1861"/>
                </a:cubicBezTo>
                <a:cubicBezTo>
                  <a:pt x="40" y="1917"/>
                  <a:pt x="0" y="1997"/>
                  <a:pt x="0" y="2053"/>
                </a:cubicBezTo>
                <a:cubicBezTo>
                  <a:pt x="0" y="2109"/>
                  <a:pt x="40" y="2150"/>
                  <a:pt x="48" y="2198"/>
                </a:cubicBezTo>
                <a:cubicBezTo>
                  <a:pt x="56" y="2246"/>
                  <a:pt x="48" y="2302"/>
                  <a:pt x="48" y="2342"/>
                </a:cubicBezTo>
                <a:cubicBezTo>
                  <a:pt x="48" y="2382"/>
                  <a:pt x="32" y="2406"/>
                  <a:pt x="48" y="2438"/>
                </a:cubicBezTo>
                <a:cubicBezTo>
                  <a:pt x="64" y="2470"/>
                  <a:pt x="128" y="2494"/>
                  <a:pt x="144" y="2534"/>
                </a:cubicBezTo>
                <a:cubicBezTo>
                  <a:pt x="160" y="2574"/>
                  <a:pt x="152" y="2622"/>
                  <a:pt x="144" y="2678"/>
                </a:cubicBezTo>
                <a:cubicBezTo>
                  <a:pt x="136" y="2734"/>
                  <a:pt x="88" y="2847"/>
                  <a:pt x="96" y="2871"/>
                </a:cubicBezTo>
                <a:cubicBezTo>
                  <a:pt x="104" y="2895"/>
                  <a:pt x="193" y="2799"/>
                  <a:pt x="193" y="2823"/>
                </a:cubicBezTo>
                <a:cubicBezTo>
                  <a:pt x="193" y="2847"/>
                  <a:pt x="88" y="2983"/>
                  <a:pt x="96" y="3015"/>
                </a:cubicBezTo>
                <a:cubicBezTo>
                  <a:pt x="104" y="3047"/>
                  <a:pt x="225" y="2991"/>
                  <a:pt x="241" y="3015"/>
                </a:cubicBezTo>
                <a:cubicBezTo>
                  <a:pt x="257" y="3039"/>
                  <a:pt x="217" y="3135"/>
                  <a:pt x="193" y="3159"/>
                </a:cubicBezTo>
                <a:cubicBezTo>
                  <a:pt x="169" y="3183"/>
                  <a:pt x="104" y="3151"/>
                  <a:pt x="96" y="3159"/>
                </a:cubicBezTo>
                <a:cubicBezTo>
                  <a:pt x="88" y="3167"/>
                  <a:pt x="144" y="3191"/>
                  <a:pt x="144" y="3207"/>
                </a:cubicBezTo>
                <a:cubicBezTo>
                  <a:pt x="144" y="3223"/>
                  <a:pt x="96" y="3199"/>
                  <a:pt x="96" y="3255"/>
                </a:cubicBezTo>
                <a:cubicBezTo>
                  <a:pt x="96" y="3311"/>
                  <a:pt x="96" y="3552"/>
                  <a:pt x="144" y="3544"/>
                </a:cubicBezTo>
              </a:path>
            </a:pathLst>
          </a:custGeom>
          <a:noFill/>
          <a:ln w="25400">
            <a:solidFill>
              <a:srgbClr val="3366FF"/>
            </a:solidFill>
            <a:round/>
            <a:headEnd/>
            <a:tailEnd/>
          </a:ln>
          <a:effectLst/>
        </p:spPr>
        <p:txBody>
          <a:bodyPr/>
          <a:lstStyle/>
          <a:p>
            <a:endParaRPr lang="en-US"/>
          </a:p>
        </p:txBody>
      </p:sp>
      <p:sp>
        <p:nvSpPr>
          <p:cNvPr id="22549" name="Freeform 21"/>
          <p:cNvSpPr>
            <a:spLocks/>
          </p:cNvSpPr>
          <p:nvPr/>
        </p:nvSpPr>
        <p:spPr bwMode="auto">
          <a:xfrm>
            <a:off x="255588" y="6669088"/>
            <a:ext cx="1490662" cy="730250"/>
          </a:xfrm>
          <a:custGeom>
            <a:avLst/>
            <a:gdLst/>
            <a:ahLst/>
            <a:cxnLst>
              <a:cxn ang="0">
                <a:pos x="939" y="460"/>
              </a:cxn>
              <a:cxn ang="0">
                <a:pos x="864" y="402"/>
              </a:cxn>
              <a:cxn ang="0">
                <a:pos x="843" y="316"/>
              </a:cxn>
              <a:cxn ang="0">
                <a:pos x="798" y="354"/>
              </a:cxn>
              <a:cxn ang="0">
                <a:pos x="756" y="324"/>
              </a:cxn>
              <a:cxn ang="0">
                <a:pos x="750" y="252"/>
              </a:cxn>
              <a:cxn ang="0">
                <a:pos x="603" y="316"/>
              </a:cxn>
              <a:cxn ang="0">
                <a:pos x="651" y="219"/>
              </a:cxn>
              <a:cxn ang="0">
                <a:pos x="555" y="267"/>
              </a:cxn>
              <a:cxn ang="0">
                <a:pos x="507" y="171"/>
              </a:cxn>
              <a:cxn ang="0">
                <a:pos x="411" y="267"/>
              </a:cxn>
              <a:cxn ang="0">
                <a:pos x="362" y="123"/>
              </a:cxn>
              <a:cxn ang="0">
                <a:pos x="266" y="171"/>
              </a:cxn>
              <a:cxn ang="0">
                <a:pos x="266" y="75"/>
              </a:cxn>
              <a:cxn ang="0">
                <a:pos x="170" y="27"/>
              </a:cxn>
              <a:cxn ang="0">
                <a:pos x="122" y="123"/>
              </a:cxn>
              <a:cxn ang="0">
                <a:pos x="60" y="6"/>
              </a:cxn>
              <a:cxn ang="0">
                <a:pos x="0" y="90"/>
              </a:cxn>
            </a:cxnLst>
            <a:rect l="0" t="0" r="r" b="b"/>
            <a:pathLst>
              <a:path w="939" h="460">
                <a:moveTo>
                  <a:pt x="939" y="460"/>
                </a:moveTo>
                <a:cubicBezTo>
                  <a:pt x="926" y="450"/>
                  <a:pt x="880" y="426"/>
                  <a:pt x="864" y="402"/>
                </a:cubicBezTo>
                <a:cubicBezTo>
                  <a:pt x="848" y="378"/>
                  <a:pt x="854" y="324"/>
                  <a:pt x="843" y="316"/>
                </a:cubicBezTo>
                <a:cubicBezTo>
                  <a:pt x="832" y="308"/>
                  <a:pt x="812" y="353"/>
                  <a:pt x="798" y="354"/>
                </a:cubicBezTo>
                <a:cubicBezTo>
                  <a:pt x="784" y="355"/>
                  <a:pt x="764" y="341"/>
                  <a:pt x="756" y="324"/>
                </a:cubicBezTo>
                <a:cubicBezTo>
                  <a:pt x="748" y="307"/>
                  <a:pt x="775" y="253"/>
                  <a:pt x="750" y="252"/>
                </a:cubicBezTo>
                <a:cubicBezTo>
                  <a:pt x="725" y="251"/>
                  <a:pt x="619" y="321"/>
                  <a:pt x="603" y="316"/>
                </a:cubicBezTo>
                <a:cubicBezTo>
                  <a:pt x="587" y="311"/>
                  <a:pt x="659" y="227"/>
                  <a:pt x="651" y="219"/>
                </a:cubicBezTo>
                <a:cubicBezTo>
                  <a:pt x="643" y="211"/>
                  <a:pt x="579" y="275"/>
                  <a:pt x="555" y="267"/>
                </a:cubicBezTo>
                <a:cubicBezTo>
                  <a:pt x="531" y="259"/>
                  <a:pt x="531" y="171"/>
                  <a:pt x="507" y="171"/>
                </a:cubicBezTo>
                <a:cubicBezTo>
                  <a:pt x="483" y="171"/>
                  <a:pt x="435" y="275"/>
                  <a:pt x="411" y="267"/>
                </a:cubicBezTo>
                <a:cubicBezTo>
                  <a:pt x="387" y="259"/>
                  <a:pt x="386" y="139"/>
                  <a:pt x="362" y="123"/>
                </a:cubicBezTo>
                <a:cubicBezTo>
                  <a:pt x="338" y="107"/>
                  <a:pt x="282" y="179"/>
                  <a:pt x="266" y="171"/>
                </a:cubicBezTo>
                <a:cubicBezTo>
                  <a:pt x="250" y="163"/>
                  <a:pt x="282" y="99"/>
                  <a:pt x="266" y="75"/>
                </a:cubicBezTo>
                <a:cubicBezTo>
                  <a:pt x="250" y="51"/>
                  <a:pt x="194" y="19"/>
                  <a:pt x="170" y="27"/>
                </a:cubicBezTo>
                <a:cubicBezTo>
                  <a:pt x="146" y="35"/>
                  <a:pt x="140" y="126"/>
                  <a:pt x="122" y="123"/>
                </a:cubicBezTo>
                <a:cubicBezTo>
                  <a:pt x="104" y="120"/>
                  <a:pt x="80" y="12"/>
                  <a:pt x="60" y="6"/>
                </a:cubicBezTo>
                <a:cubicBezTo>
                  <a:pt x="40" y="0"/>
                  <a:pt x="12" y="73"/>
                  <a:pt x="0" y="90"/>
                </a:cubicBezTo>
              </a:path>
            </a:pathLst>
          </a:custGeom>
          <a:noFill/>
          <a:ln w="25400">
            <a:solidFill>
              <a:srgbClr val="3366FF"/>
            </a:solidFill>
            <a:round/>
            <a:headEnd/>
            <a:tailEnd/>
          </a:ln>
          <a:effectLst/>
        </p:spPr>
        <p:txBody>
          <a:bodyPr/>
          <a:lstStyle/>
          <a:p>
            <a:endParaRPr lang="en-US"/>
          </a:p>
        </p:txBody>
      </p:sp>
      <p:sp>
        <p:nvSpPr>
          <p:cNvPr id="22550" name="Freeform 22"/>
          <p:cNvSpPr>
            <a:spLocks/>
          </p:cNvSpPr>
          <p:nvPr/>
        </p:nvSpPr>
        <p:spPr bwMode="auto">
          <a:xfrm>
            <a:off x="68263" y="4179888"/>
            <a:ext cx="2339975" cy="852487"/>
          </a:xfrm>
          <a:custGeom>
            <a:avLst/>
            <a:gdLst/>
            <a:ahLst/>
            <a:cxnLst>
              <a:cxn ang="0">
                <a:pos x="1442" y="537"/>
              </a:cxn>
              <a:cxn ang="0">
                <a:pos x="1474" y="398"/>
              </a:cxn>
              <a:cxn ang="0">
                <a:pos x="1442" y="345"/>
              </a:cxn>
              <a:cxn ang="0">
                <a:pos x="1468" y="290"/>
              </a:cxn>
              <a:cxn ang="0">
                <a:pos x="1442" y="201"/>
              </a:cxn>
              <a:cxn ang="0">
                <a:pos x="1306" y="146"/>
              </a:cxn>
              <a:cxn ang="0">
                <a:pos x="1204" y="92"/>
              </a:cxn>
              <a:cxn ang="0">
                <a:pos x="1106" y="201"/>
              </a:cxn>
              <a:cxn ang="0">
                <a:pos x="1009" y="201"/>
              </a:cxn>
              <a:cxn ang="0">
                <a:pos x="862" y="134"/>
              </a:cxn>
              <a:cxn ang="0">
                <a:pos x="769" y="201"/>
              </a:cxn>
              <a:cxn ang="0">
                <a:pos x="673" y="153"/>
              </a:cxn>
              <a:cxn ang="0">
                <a:pos x="625" y="201"/>
              </a:cxn>
              <a:cxn ang="0">
                <a:pos x="577" y="153"/>
              </a:cxn>
              <a:cxn ang="0">
                <a:pos x="577" y="104"/>
              </a:cxn>
              <a:cxn ang="0">
                <a:pos x="529" y="104"/>
              </a:cxn>
              <a:cxn ang="0">
                <a:pos x="480" y="153"/>
              </a:cxn>
              <a:cxn ang="0">
                <a:pos x="432" y="104"/>
              </a:cxn>
              <a:cxn ang="0">
                <a:pos x="384" y="104"/>
              </a:cxn>
              <a:cxn ang="0">
                <a:pos x="336" y="56"/>
              </a:cxn>
              <a:cxn ang="0">
                <a:pos x="288" y="104"/>
              </a:cxn>
              <a:cxn ang="0">
                <a:pos x="240" y="104"/>
              </a:cxn>
              <a:cxn ang="0">
                <a:pos x="240" y="56"/>
              </a:cxn>
              <a:cxn ang="0">
                <a:pos x="240" y="8"/>
              </a:cxn>
              <a:cxn ang="0">
                <a:pos x="144" y="8"/>
              </a:cxn>
              <a:cxn ang="0">
                <a:pos x="144" y="56"/>
              </a:cxn>
              <a:cxn ang="0">
                <a:pos x="96" y="56"/>
              </a:cxn>
              <a:cxn ang="0">
                <a:pos x="0" y="8"/>
              </a:cxn>
            </a:cxnLst>
            <a:rect l="0" t="0" r="r" b="b"/>
            <a:pathLst>
              <a:path w="1474" h="537">
                <a:moveTo>
                  <a:pt x="1442" y="537"/>
                </a:moveTo>
                <a:cubicBezTo>
                  <a:pt x="1447" y="514"/>
                  <a:pt x="1474" y="430"/>
                  <a:pt x="1474" y="398"/>
                </a:cubicBezTo>
                <a:cubicBezTo>
                  <a:pt x="1474" y="366"/>
                  <a:pt x="1443" y="363"/>
                  <a:pt x="1442" y="345"/>
                </a:cubicBezTo>
                <a:cubicBezTo>
                  <a:pt x="1441" y="327"/>
                  <a:pt x="1468" y="314"/>
                  <a:pt x="1468" y="290"/>
                </a:cubicBezTo>
                <a:cubicBezTo>
                  <a:pt x="1468" y="266"/>
                  <a:pt x="1469" y="225"/>
                  <a:pt x="1442" y="201"/>
                </a:cubicBezTo>
                <a:cubicBezTo>
                  <a:pt x="1415" y="177"/>
                  <a:pt x="1345" y="164"/>
                  <a:pt x="1306" y="146"/>
                </a:cubicBezTo>
                <a:cubicBezTo>
                  <a:pt x="1267" y="128"/>
                  <a:pt x="1237" y="83"/>
                  <a:pt x="1204" y="92"/>
                </a:cubicBezTo>
                <a:cubicBezTo>
                  <a:pt x="1171" y="101"/>
                  <a:pt x="1139" y="183"/>
                  <a:pt x="1106" y="201"/>
                </a:cubicBezTo>
                <a:cubicBezTo>
                  <a:pt x="1073" y="219"/>
                  <a:pt x="1050" y="212"/>
                  <a:pt x="1009" y="201"/>
                </a:cubicBezTo>
                <a:cubicBezTo>
                  <a:pt x="968" y="190"/>
                  <a:pt x="902" y="134"/>
                  <a:pt x="862" y="134"/>
                </a:cubicBezTo>
                <a:cubicBezTo>
                  <a:pt x="822" y="134"/>
                  <a:pt x="800" y="198"/>
                  <a:pt x="769" y="201"/>
                </a:cubicBezTo>
                <a:cubicBezTo>
                  <a:pt x="738" y="204"/>
                  <a:pt x="697" y="153"/>
                  <a:pt x="673" y="153"/>
                </a:cubicBezTo>
                <a:cubicBezTo>
                  <a:pt x="649" y="153"/>
                  <a:pt x="641" y="201"/>
                  <a:pt x="625" y="201"/>
                </a:cubicBezTo>
                <a:cubicBezTo>
                  <a:pt x="609" y="201"/>
                  <a:pt x="585" y="169"/>
                  <a:pt x="577" y="153"/>
                </a:cubicBezTo>
                <a:cubicBezTo>
                  <a:pt x="569" y="137"/>
                  <a:pt x="585" y="112"/>
                  <a:pt x="577" y="104"/>
                </a:cubicBezTo>
                <a:cubicBezTo>
                  <a:pt x="569" y="96"/>
                  <a:pt x="545" y="96"/>
                  <a:pt x="529" y="104"/>
                </a:cubicBezTo>
                <a:cubicBezTo>
                  <a:pt x="513" y="112"/>
                  <a:pt x="496" y="153"/>
                  <a:pt x="480" y="153"/>
                </a:cubicBezTo>
                <a:cubicBezTo>
                  <a:pt x="464" y="153"/>
                  <a:pt x="448" y="112"/>
                  <a:pt x="432" y="104"/>
                </a:cubicBezTo>
                <a:cubicBezTo>
                  <a:pt x="416" y="96"/>
                  <a:pt x="400" y="112"/>
                  <a:pt x="384" y="104"/>
                </a:cubicBezTo>
                <a:cubicBezTo>
                  <a:pt x="368" y="96"/>
                  <a:pt x="352" y="56"/>
                  <a:pt x="336" y="56"/>
                </a:cubicBezTo>
                <a:cubicBezTo>
                  <a:pt x="320" y="56"/>
                  <a:pt x="304" y="96"/>
                  <a:pt x="288" y="104"/>
                </a:cubicBezTo>
                <a:cubicBezTo>
                  <a:pt x="272" y="112"/>
                  <a:pt x="248" y="112"/>
                  <a:pt x="240" y="104"/>
                </a:cubicBezTo>
                <a:cubicBezTo>
                  <a:pt x="232" y="96"/>
                  <a:pt x="240" y="72"/>
                  <a:pt x="240" y="56"/>
                </a:cubicBezTo>
                <a:cubicBezTo>
                  <a:pt x="240" y="40"/>
                  <a:pt x="256" y="16"/>
                  <a:pt x="240" y="8"/>
                </a:cubicBezTo>
                <a:cubicBezTo>
                  <a:pt x="224" y="0"/>
                  <a:pt x="160" y="0"/>
                  <a:pt x="144" y="8"/>
                </a:cubicBezTo>
                <a:cubicBezTo>
                  <a:pt x="128" y="16"/>
                  <a:pt x="152" y="48"/>
                  <a:pt x="144" y="56"/>
                </a:cubicBezTo>
                <a:cubicBezTo>
                  <a:pt x="136" y="64"/>
                  <a:pt x="120" y="64"/>
                  <a:pt x="96" y="56"/>
                </a:cubicBezTo>
                <a:cubicBezTo>
                  <a:pt x="72" y="48"/>
                  <a:pt x="36" y="28"/>
                  <a:pt x="0" y="8"/>
                </a:cubicBezTo>
              </a:path>
            </a:pathLst>
          </a:custGeom>
          <a:noFill/>
          <a:ln w="25400">
            <a:solidFill>
              <a:srgbClr val="3366FF"/>
            </a:solidFill>
            <a:round/>
            <a:headEnd/>
            <a:tailEnd/>
          </a:ln>
          <a:effectLst/>
        </p:spPr>
        <p:txBody>
          <a:bodyPr/>
          <a:lstStyle/>
          <a:p>
            <a:endParaRPr lang="en-US"/>
          </a:p>
        </p:txBody>
      </p:sp>
      <p:sp>
        <p:nvSpPr>
          <p:cNvPr id="22551" name="Freeform 23"/>
          <p:cNvSpPr>
            <a:spLocks/>
          </p:cNvSpPr>
          <p:nvPr/>
        </p:nvSpPr>
        <p:spPr bwMode="auto">
          <a:xfrm>
            <a:off x="6742113" y="5992813"/>
            <a:ext cx="895350" cy="290512"/>
          </a:xfrm>
          <a:custGeom>
            <a:avLst/>
            <a:gdLst/>
            <a:ahLst/>
            <a:cxnLst>
              <a:cxn ang="0">
                <a:pos x="0" y="180"/>
              </a:cxn>
              <a:cxn ang="0">
                <a:pos x="75" y="165"/>
              </a:cxn>
              <a:cxn ang="0">
                <a:pos x="192" y="72"/>
              </a:cxn>
              <a:cxn ang="0">
                <a:pos x="312" y="42"/>
              </a:cxn>
              <a:cxn ang="0">
                <a:pos x="363" y="20"/>
              </a:cxn>
              <a:cxn ang="0">
                <a:pos x="420" y="60"/>
              </a:cxn>
              <a:cxn ang="0">
                <a:pos x="474" y="18"/>
              </a:cxn>
              <a:cxn ang="0">
                <a:pos x="564" y="0"/>
              </a:cxn>
            </a:cxnLst>
            <a:rect l="0" t="0" r="r" b="b"/>
            <a:pathLst>
              <a:path w="564" h="183">
                <a:moveTo>
                  <a:pt x="0" y="180"/>
                </a:moveTo>
                <a:cubicBezTo>
                  <a:pt x="12" y="177"/>
                  <a:pt x="43" y="183"/>
                  <a:pt x="75" y="165"/>
                </a:cubicBezTo>
                <a:cubicBezTo>
                  <a:pt x="107" y="147"/>
                  <a:pt x="152" y="92"/>
                  <a:pt x="192" y="72"/>
                </a:cubicBezTo>
                <a:cubicBezTo>
                  <a:pt x="232" y="52"/>
                  <a:pt x="284" y="51"/>
                  <a:pt x="312" y="42"/>
                </a:cubicBezTo>
                <a:cubicBezTo>
                  <a:pt x="340" y="33"/>
                  <a:pt x="345" y="17"/>
                  <a:pt x="363" y="20"/>
                </a:cubicBezTo>
                <a:cubicBezTo>
                  <a:pt x="381" y="23"/>
                  <a:pt x="402" y="60"/>
                  <a:pt x="420" y="60"/>
                </a:cubicBezTo>
                <a:cubicBezTo>
                  <a:pt x="438" y="60"/>
                  <a:pt x="450" y="28"/>
                  <a:pt x="474" y="18"/>
                </a:cubicBezTo>
                <a:cubicBezTo>
                  <a:pt x="498" y="8"/>
                  <a:pt x="545" y="4"/>
                  <a:pt x="564" y="0"/>
                </a:cubicBezTo>
              </a:path>
            </a:pathLst>
          </a:custGeom>
          <a:noFill/>
          <a:ln w="25400">
            <a:solidFill>
              <a:srgbClr val="3366FF"/>
            </a:solidFill>
            <a:round/>
            <a:headEnd/>
            <a:tailEnd/>
          </a:ln>
          <a:effectLst/>
        </p:spPr>
        <p:txBody>
          <a:bodyPr/>
          <a:lstStyle/>
          <a:p>
            <a:endParaRPr lang="en-US"/>
          </a:p>
        </p:txBody>
      </p:sp>
      <p:sp>
        <p:nvSpPr>
          <p:cNvPr id="22552" name="Oval 24" descr="75%"/>
          <p:cNvSpPr>
            <a:spLocks noChangeArrowheads="1"/>
          </p:cNvSpPr>
          <p:nvPr/>
        </p:nvSpPr>
        <p:spPr bwMode="auto">
          <a:xfrm>
            <a:off x="4552950" y="5251450"/>
            <a:ext cx="90488"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2553" name="Oval 25" descr="75%"/>
          <p:cNvSpPr>
            <a:spLocks noChangeArrowheads="1"/>
          </p:cNvSpPr>
          <p:nvPr/>
        </p:nvSpPr>
        <p:spPr bwMode="auto">
          <a:xfrm>
            <a:off x="6861175" y="6100763"/>
            <a:ext cx="90488"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2554" name="Oval 26" descr="75%"/>
          <p:cNvSpPr>
            <a:spLocks noChangeArrowheads="1"/>
          </p:cNvSpPr>
          <p:nvPr/>
        </p:nvSpPr>
        <p:spPr bwMode="auto">
          <a:xfrm>
            <a:off x="5792788" y="1827213"/>
            <a:ext cx="90487"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2555" name="Oval 27" descr="75%"/>
          <p:cNvSpPr>
            <a:spLocks noChangeArrowheads="1"/>
          </p:cNvSpPr>
          <p:nvPr/>
        </p:nvSpPr>
        <p:spPr bwMode="auto">
          <a:xfrm>
            <a:off x="4953000" y="4268788"/>
            <a:ext cx="90488"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2556" name="Oval 28" descr="75%"/>
          <p:cNvSpPr>
            <a:spLocks noChangeArrowheads="1"/>
          </p:cNvSpPr>
          <p:nvPr/>
        </p:nvSpPr>
        <p:spPr bwMode="auto">
          <a:xfrm>
            <a:off x="3349625" y="458788"/>
            <a:ext cx="90488"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2557" name="Oval 29" descr="75%"/>
          <p:cNvSpPr>
            <a:spLocks noChangeArrowheads="1"/>
          </p:cNvSpPr>
          <p:nvPr/>
        </p:nvSpPr>
        <p:spPr bwMode="auto">
          <a:xfrm>
            <a:off x="6938963" y="681038"/>
            <a:ext cx="90487"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2558" name="Oval 30" descr="75%"/>
          <p:cNvSpPr>
            <a:spLocks noChangeArrowheads="1"/>
          </p:cNvSpPr>
          <p:nvPr/>
        </p:nvSpPr>
        <p:spPr bwMode="auto">
          <a:xfrm>
            <a:off x="6421438" y="2916238"/>
            <a:ext cx="90487"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2559" name="Oval 31" descr="75%"/>
          <p:cNvSpPr>
            <a:spLocks noChangeArrowheads="1"/>
          </p:cNvSpPr>
          <p:nvPr/>
        </p:nvSpPr>
        <p:spPr bwMode="auto">
          <a:xfrm>
            <a:off x="8234363" y="6483350"/>
            <a:ext cx="90487"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2560" name="Oval 32" descr="75%"/>
          <p:cNvSpPr>
            <a:spLocks noChangeArrowheads="1"/>
          </p:cNvSpPr>
          <p:nvPr/>
        </p:nvSpPr>
        <p:spPr bwMode="auto">
          <a:xfrm>
            <a:off x="373063" y="3048000"/>
            <a:ext cx="90487"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2561" name="Oval 33" descr="75%"/>
          <p:cNvSpPr>
            <a:spLocks noChangeArrowheads="1"/>
          </p:cNvSpPr>
          <p:nvPr/>
        </p:nvSpPr>
        <p:spPr bwMode="auto">
          <a:xfrm>
            <a:off x="5010150" y="604838"/>
            <a:ext cx="90488"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2562" name="Oval 34" descr="75%"/>
          <p:cNvSpPr>
            <a:spLocks noChangeArrowheads="1"/>
          </p:cNvSpPr>
          <p:nvPr/>
        </p:nvSpPr>
        <p:spPr bwMode="auto">
          <a:xfrm>
            <a:off x="68263" y="1827213"/>
            <a:ext cx="90487"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2563" name="Oval 35" descr="75%"/>
          <p:cNvSpPr>
            <a:spLocks noChangeArrowheads="1"/>
          </p:cNvSpPr>
          <p:nvPr/>
        </p:nvSpPr>
        <p:spPr bwMode="auto">
          <a:xfrm>
            <a:off x="7089775" y="5567363"/>
            <a:ext cx="90488"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2564" name="Oval 36" descr="75%"/>
          <p:cNvSpPr>
            <a:spLocks noChangeArrowheads="1"/>
          </p:cNvSpPr>
          <p:nvPr/>
        </p:nvSpPr>
        <p:spPr bwMode="auto">
          <a:xfrm>
            <a:off x="6173788" y="4727575"/>
            <a:ext cx="90487"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2565" name="Oval 37" descr="75%"/>
          <p:cNvSpPr>
            <a:spLocks noChangeArrowheads="1"/>
          </p:cNvSpPr>
          <p:nvPr/>
        </p:nvSpPr>
        <p:spPr bwMode="auto">
          <a:xfrm>
            <a:off x="3808413" y="3963988"/>
            <a:ext cx="90487"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2566" name="Oval 38" descr="75%"/>
          <p:cNvSpPr>
            <a:spLocks noChangeArrowheads="1"/>
          </p:cNvSpPr>
          <p:nvPr/>
        </p:nvSpPr>
        <p:spPr bwMode="auto">
          <a:xfrm>
            <a:off x="2816225" y="5260975"/>
            <a:ext cx="90488"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2567" name="Oval 39" descr="75%"/>
          <p:cNvSpPr>
            <a:spLocks noChangeArrowheads="1"/>
          </p:cNvSpPr>
          <p:nvPr/>
        </p:nvSpPr>
        <p:spPr bwMode="auto">
          <a:xfrm>
            <a:off x="3656013" y="6407150"/>
            <a:ext cx="90487"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2568" name="Oval 40" descr="75%"/>
          <p:cNvSpPr>
            <a:spLocks noChangeArrowheads="1"/>
          </p:cNvSpPr>
          <p:nvPr/>
        </p:nvSpPr>
        <p:spPr bwMode="auto">
          <a:xfrm>
            <a:off x="5716588" y="7016750"/>
            <a:ext cx="90487"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2570" name="Oval 42" descr="75%"/>
          <p:cNvSpPr>
            <a:spLocks noChangeArrowheads="1"/>
          </p:cNvSpPr>
          <p:nvPr/>
        </p:nvSpPr>
        <p:spPr bwMode="auto">
          <a:xfrm>
            <a:off x="68263" y="4498975"/>
            <a:ext cx="90487"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2571" name="Oval 43" descr="75%"/>
          <p:cNvSpPr>
            <a:spLocks noChangeArrowheads="1"/>
          </p:cNvSpPr>
          <p:nvPr/>
        </p:nvSpPr>
        <p:spPr bwMode="auto">
          <a:xfrm>
            <a:off x="5410200" y="2055813"/>
            <a:ext cx="90488"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2572" name="Oval 44" descr="75%"/>
          <p:cNvSpPr>
            <a:spLocks noChangeArrowheads="1"/>
          </p:cNvSpPr>
          <p:nvPr/>
        </p:nvSpPr>
        <p:spPr bwMode="auto">
          <a:xfrm>
            <a:off x="2662238" y="3735388"/>
            <a:ext cx="90487"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2573" name="Oval 45" descr="75%"/>
          <p:cNvSpPr>
            <a:spLocks noChangeArrowheads="1"/>
          </p:cNvSpPr>
          <p:nvPr/>
        </p:nvSpPr>
        <p:spPr bwMode="auto">
          <a:xfrm>
            <a:off x="5410200" y="2971800"/>
            <a:ext cx="90488"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2574" name="Oval 46" descr="75%"/>
          <p:cNvSpPr>
            <a:spLocks noChangeArrowheads="1"/>
          </p:cNvSpPr>
          <p:nvPr/>
        </p:nvSpPr>
        <p:spPr bwMode="auto">
          <a:xfrm>
            <a:off x="5029200" y="1444625"/>
            <a:ext cx="90488"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2575" name="Oval 47" descr="75%"/>
          <p:cNvSpPr>
            <a:spLocks noChangeArrowheads="1"/>
          </p:cNvSpPr>
          <p:nvPr/>
        </p:nvSpPr>
        <p:spPr bwMode="auto">
          <a:xfrm>
            <a:off x="1976438" y="1444625"/>
            <a:ext cx="90487" cy="90488"/>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2576" name="Freeform 48"/>
          <p:cNvSpPr>
            <a:spLocks/>
          </p:cNvSpPr>
          <p:nvPr/>
        </p:nvSpPr>
        <p:spPr bwMode="auto">
          <a:xfrm>
            <a:off x="150813" y="-314325"/>
            <a:ext cx="9958387" cy="5627688"/>
          </a:xfrm>
          <a:custGeom>
            <a:avLst/>
            <a:gdLst/>
            <a:ahLst/>
            <a:cxnLst>
              <a:cxn ang="0">
                <a:pos x="0" y="1375"/>
              </a:cxn>
              <a:cxn ang="0">
                <a:pos x="132" y="1525"/>
              </a:cxn>
              <a:cxn ang="0">
                <a:pos x="372" y="1651"/>
              </a:cxn>
              <a:cxn ang="0">
                <a:pos x="459" y="1787"/>
              </a:cxn>
              <a:cxn ang="0">
                <a:pos x="635" y="1857"/>
              </a:cxn>
              <a:cxn ang="0">
                <a:pos x="813" y="1974"/>
              </a:cxn>
              <a:cxn ang="0">
                <a:pos x="909" y="2118"/>
              </a:cxn>
              <a:cxn ang="0">
                <a:pos x="1054" y="2118"/>
              </a:cxn>
              <a:cxn ang="0">
                <a:pos x="1140" y="2208"/>
              </a:cxn>
              <a:cxn ang="0">
                <a:pos x="1294" y="2310"/>
              </a:cxn>
              <a:cxn ang="0">
                <a:pos x="1449" y="2412"/>
              </a:cxn>
              <a:cxn ang="0">
                <a:pos x="1527" y="2672"/>
              </a:cxn>
              <a:cxn ang="0">
                <a:pos x="1727" y="2743"/>
              </a:cxn>
              <a:cxn ang="0">
                <a:pos x="1871" y="2984"/>
              </a:cxn>
              <a:cxn ang="0">
                <a:pos x="2096" y="3114"/>
              </a:cxn>
              <a:cxn ang="0">
                <a:pos x="2159" y="3272"/>
              </a:cxn>
              <a:cxn ang="0">
                <a:pos x="2400" y="3416"/>
              </a:cxn>
              <a:cxn ang="0">
                <a:pos x="2780" y="3531"/>
              </a:cxn>
              <a:cxn ang="0">
                <a:pos x="2976" y="3499"/>
              </a:cxn>
              <a:cxn ang="0">
                <a:pos x="3052" y="3403"/>
              </a:cxn>
              <a:cxn ang="0">
                <a:pos x="3172" y="3347"/>
              </a:cxn>
              <a:cxn ang="0">
                <a:pos x="3325" y="3234"/>
              </a:cxn>
              <a:cxn ang="0">
                <a:pos x="3410" y="3176"/>
              </a:cxn>
              <a:cxn ang="0">
                <a:pos x="3698" y="3224"/>
              </a:cxn>
              <a:cxn ang="0">
                <a:pos x="3987" y="3224"/>
              </a:cxn>
              <a:cxn ang="0">
                <a:pos x="4275" y="3176"/>
              </a:cxn>
              <a:cxn ang="0">
                <a:pos x="4323" y="3080"/>
              </a:cxn>
              <a:cxn ang="0">
                <a:pos x="4612" y="2984"/>
              </a:cxn>
              <a:cxn ang="0">
                <a:pos x="4667" y="2833"/>
              </a:cxn>
              <a:cxn ang="0">
                <a:pos x="4804" y="2743"/>
              </a:cxn>
              <a:cxn ang="0">
                <a:pos x="4804" y="2599"/>
              </a:cxn>
              <a:cxn ang="0">
                <a:pos x="4962" y="2443"/>
              </a:cxn>
              <a:cxn ang="0">
                <a:pos x="5116" y="2166"/>
              </a:cxn>
              <a:cxn ang="0">
                <a:pos x="5124" y="1813"/>
              </a:cxn>
              <a:cxn ang="0">
                <a:pos x="5178" y="1579"/>
              </a:cxn>
              <a:cxn ang="0">
                <a:pos x="5562" y="1423"/>
              </a:cxn>
              <a:cxn ang="0">
                <a:pos x="5692" y="1323"/>
              </a:cxn>
              <a:cxn ang="0">
                <a:pos x="6022" y="1133"/>
              </a:cxn>
              <a:cxn ang="0">
                <a:pos x="6071" y="951"/>
              </a:cxn>
              <a:cxn ang="0">
                <a:pos x="6198" y="868"/>
              </a:cxn>
              <a:cxn ang="0">
                <a:pos x="6205" y="44"/>
              </a:cxn>
              <a:cxn ang="0">
                <a:pos x="5790" y="601"/>
              </a:cxn>
              <a:cxn ang="0">
                <a:pos x="5454" y="739"/>
              </a:cxn>
              <a:cxn ang="0">
                <a:pos x="5076" y="901"/>
              </a:cxn>
              <a:cxn ang="0">
                <a:pos x="4890" y="919"/>
              </a:cxn>
              <a:cxn ang="0">
                <a:pos x="4764" y="943"/>
              </a:cxn>
              <a:cxn ang="0">
                <a:pos x="4692" y="931"/>
              </a:cxn>
              <a:cxn ang="0">
                <a:pos x="4518" y="847"/>
              </a:cxn>
              <a:cxn ang="0">
                <a:pos x="4404" y="721"/>
              </a:cxn>
              <a:cxn ang="0">
                <a:pos x="4275" y="676"/>
              </a:cxn>
              <a:cxn ang="0">
                <a:pos x="3999" y="473"/>
              </a:cxn>
              <a:cxn ang="0">
                <a:pos x="3845" y="438"/>
              </a:cxn>
              <a:cxn ang="0">
                <a:pos x="3788" y="354"/>
              </a:cxn>
              <a:cxn ang="0">
                <a:pos x="3746" y="311"/>
              </a:cxn>
            </a:cxnLst>
            <a:rect l="0" t="0" r="r" b="b"/>
            <a:pathLst>
              <a:path w="6273" h="3545">
                <a:moveTo>
                  <a:pt x="0" y="1375"/>
                </a:moveTo>
                <a:cubicBezTo>
                  <a:pt x="22" y="1401"/>
                  <a:pt x="70" y="1479"/>
                  <a:pt x="132" y="1525"/>
                </a:cubicBezTo>
                <a:cubicBezTo>
                  <a:pt x="194" y="1571"/>
                  <a:pt x="318" y="1607"/>
                  <a:pt x="372" y="1651"/>
                </a:cubicBezTo>
                <a:cubicBezTo>
                  <a:pt x="426" y="1695"/>
                  <a:pt x="415" y="1753"/>
                  <a:pt x="459" y="1787"/>
                </a:cubicBezTo>
                <a:cubicBezTo>
                  <a:pt x="503" y="1821"/>
                  <a:pt x="576" y="1826"/>
                  <a:pt x="635" y="1857"/>
                </a:cubicBezTo>
                <a:cubicBezTo>
                  <a:pt x="694" y="1888"/>
                  <a:pt x="767" y="1931"/>
                  <a:pt x="813" y="1974"/>
                </a:cubicBezTo>
                <a:cubicBezTo>
                  <a:pt x="859" y="2017"/>
                  <a:pt x="869" y="2094"/>
                  <a:pt x="909" y="2118"/>
                </a:cubicBezTo>
                <a:cubicBezTo>
                  <a:pt x="949" y="2142"/>
                  <a:pt x="1016" y="2103"/>
                  <a:pt x="1054" y="2118"/>
                </a:cubicBezTo>
                <a:cubicBezTo>
                  <a:pt x="1092" y="2133"/>
                  <a:pt x="1100" y="2176"/>
                  <a:pt x="1140" y="2208"/>
                </a:cubicBezTo>
                <a:cubicBezTo>
                  <a:pt x="1180" y="2240"/>
                  <a:pt x="1243" y="2276"/>
                  <a:pt x="1294" y="2310"/>
                </a:cubicBezTo>
                <a:cubicBezTo>
                  <a:pt x="1345" y="2344"/>
                  <a:pt x="1410" y="2352"/>
                  <a:pt x="1449" y="2412"/>
                </a:cubicBezTo>
                <a:cubicBezTo>
                  <a:pt x="1488" y="2472"/>
                  <a:pt x="1481" y="2617"/>
                  <a:pt x="1527" y="2672"/>
                </a:cubicBezTo>
                <a:cubicBezTo>
                  <a:pt x="1573" y="2727"/>
                  <a:pt x="1670" y="2691"/>
                  <a:pt x="1727" y="2743"/>
                </a:cubicBezTo>
                <a:cubicBezTo>
                  <a:pt x="1784" y="2795"/>
                  <a:pt x="1810" y="2922"/>
                  <a:pt x="1871" y="2984"/>
                </a:cubicBezTo>
                <a:cubicBezTo>
                  <a:pt x="1932" y="3046"/>
                  <a:pt x="2048" y="3066"/>
                  <a:pt x="2096" y="3114"/>
                </a:cubicBezTo>
                <a:cubicBezTo>
                  <a:pt x="2144" y="3162"/>
                  <a:pt x="2108" y="3222"/>
                  <a:pt x="2159" y="3272"/>
                </a:cubicBezTo>
                <a:cubicBezTo>
                  <a:pt x="2210" y="3322"/>
                  <a:pt x="2296" y="3373"/>
                  <a:pt x="2400" y="3416"/>
                </a:cubicBezTo>
                <a:cubicBezTo>
                  <a:pt x="2504" y="3459"/>
                  <a:pt x="2684" y="3517"/>
                  <a:pt x="2780" y="3531"/>
                </a:cubicBezTo>
                <a:cubicBezTo>
                  <a:pt x="2876" y="3545"/>
                  <a:pt x="2931" y="3520"/>
                  <a:pt x="2976" y="3499"/>
                </a:cubicBezTo>
                <a:cubicBezTo>
                  <a:pt x="3021" y="3478"/>
                  <a:pt x="3019" y="3428"/>
                  <a:pt x="3052" y="3403"/>
                </a:cubicBezTo>
                <a:cubicBezTo>
                  <a:pt x="3085" y="3378"/>
                  <a:pt x="3126" y="3375"/>
                  <a:pt x="3172" y="3347"/>
                </a:cubicBezTo>
                <a:cubicBezTo>
                  <a:pt x="3218" y="3319"/>
                  <a:pt x="3285" y="3262"/>
                  <a:pt x="3325" y="3234"/>
                </a:cubicBezTo>
                <a:cubicBezTo>
                  <a:pt x="3365" y="3206"/>
                  <a:pt x="3348" y="3178"/>
                  <a:pt x="3410" y="3176"/>
                </a:cubicBezTo>
                <a:cubicBezTo>
                  <a:pt x="3472" y="3174"/>
                  <a:pt x="3602" y="3216"/>
                  <a:pt x="3698" y="3224"/>
                </a:cubicBezTo>
                <a:cubicBezTo>
                  <a:pt x="3794" y="3232"/>
                  <a:pt x="3891" y="3232"/>
                  <a:pt x="3987" y="3224"/>
                </a:cubicBezTo>
                <a:cubicBezTo>
                  <a:pt x="4083" y="3216"/>
                  <a:pt x="4219" y="3200"/>
                  <a:pt x="4275" y="3176"/>
                </a:cubicBezTo>
                <a:cubicBezTo>
                  <a:pt x="4331" y="3152"/>
                  <a:pt x="4267" y="3112"/>
                  <a:pt x="4323" y="3080"/>
                </a:cubicBezTo>
                <a:cubicBezTo>
                  <a:pt x="4379" y="3048"/>
                  <a:pt x="4555" y="3025"/>
                  <a:pt x="4612" y="2984"/>
                </a:cubicBezTo>
                <a:cubicBezTo>
                  <a:pt x="4669" y="2943"/>
                  <a:pt x="4635" y="2873"/>
                  <a:pt x="4667" y="2833"/>
                </a:cubicBezTo>
                <a:cubicBezTo>
                  <a:pt x="4699" y="2793"/>
                  <a:pt x="4781" y="2782"/>
                  <a:pt x="4804" y="2743"/>
                </a:cubicBezTo>
                <a:cubicBezTo>
                  <a:pt x="4827" y="2704"/>
                  <a:pt x="4778" y="2649"/>
                  <a:pt x="4804" y="2599"/>
                </a:cubicBezTo>
                <a:cubicBezTo>
                  <a:pt x="4830" y="2549"/>
                  <a:pt x="4910" y="2515"/>
                  <a:pt x="4962" y="2443"/>
                </a:cubicBezTo>
                <a:cubicBezTo>
                  <a:pt x="5014" y="2371"/>
                  <a:pt x="5089" y="2271"/>
                  <a:pt x="5116" y="2166"/>
                </a:cubicBezTo>
                <a:cubicBezTo>
                  <a:pt x="5143" y="2061"/>
                  <a:pt x="5114" y="1911"/>
                  <a:pt x="5124" y="1813"/>
                </a:cubicBezTo>
                <a:cubicBezTo>
                  <a:pt x="5134" y="1715"/>
                  <a:pt x="5105" y="1644"/>
                  <a:pt x="5178" y="1579"/>
                </a:cubicBezTo>
                <a:cubicBezTo>
                  <a:pt x="5251" y="1514"/>
                  <a:pt x="5476" y="1466"/>
                  <a:pt x="5562" y="1423"/>
                </a:cubicBezTo>
                <a:cubicBezTo>
                  <a:pt x="5648" y="1380"/>
                  <a:pt x="5615" y="1371"/>
                  <a:pt x="5692" y="1323"/>
                </a:cubicBezTo>
                <a:cubicBezTo>
                  <a:pt x="5769" y="1275"/>
                  <a:pt x="5959" y="1195"/>
                  <a:pt x="6022" y="1133"/>
                </a:cubicBezTo>
                <a:cubicBezTo>
                  <a:pt x="6085" y="1071"/>
                  <a:pt x="6042" y="995"/>
                  <a:pt x="6071" y="951"/>
                </a:cubicBezTo>
                <a:cubicBezTo>
                  <a:pt x="6100" y="907"/>
                  <a:pt x="6176" y="1019"/>
                  <a:pt x="6198" y="868"/>
                </a:cubicBezTo>
                <a:cubicBezTo>
                  <a:pt x="6220" y="717"/>
                  <a:pt x="6273" y="88"/>
                  <a:pt x="6205" y="44"/>
                </a:cubicBezTo>
                <a:cubicBezTo>
                  <a:pt x="6137" y="0"/>
                  <a:pt x="5915" y="485"/>
                  <a:pt x="5790" y="601"/>
                </a:cubicBezTo>
                <a:cubicBezTo>
                  <a:pt x="5665" y="717"/>
                  <a:pt x="5573" y="689"/>
                  <a:pt x="5454" y="739"/>
                </a:cubicBezTo>
                <a:cubicBezTo>
                  <a:pt x="5335" y="789"/>
                  <a:pt x="5170" y="871"/>
                  <a:pt x="5076" y="901"/>
                </a:cubicBezTo>
                <a:cubicBezTo>
                  <a:pt x="4982" y="931"/>
                  <a:pt x="4942" y="912"/>
                  <a:pt x="4890" y="919"/>
                </a:cubicBezTo>
                <a:cubicBezTo>
                  <a:pt x="4838" y="926"/>
                  <a:pt x="4797" y="941"/>
                  <a:pt x="4764" y="943"/>
                </a:cubicBezTo>
                <a:cubicBezTo>
                  <a:pt x="4731" y="945"/>
                  <a:pt x="4733" y="947"/>
                  <a:pt x="4692" y="931"/>
                </a:cubicBezTo>
                <a:cubicBezTo>
                  <a:pt x="4651" y="915"/>
                  <a:pt x="4566" y="882"/>
                  <a:pt x="4518" y="847"/>
                </a:cubicBezTo>
                <a:cubicBezTo>
                  <a:pt x="4470" y="812"/>
                  <a:pt x="4444" y="749"/>
                  <a:pt x="4404" y="721"/>
                </a:cubicBezTo>
                <a:cubicBezTo>
                  <a:pt x="4364" y="693"/>
                  <a:pt x="4342" y="717"/>
                  <a:pt x="4275" y="676"/>
                </a:cubicBezTo>
                <a:cubicBezTo>
                  <a:pt x="4208" y="635"/>
                  <a:pt x="4071" y="513"/>
                  <a:pt x="3999" y="473"/>
                </a:cubicBezTo>
                <a:cubicBezTo>
                  <a:pt x="3927" y="433"/>
                  <a:pt x="3880" y="458"/>
                  <a:pt x="3845" y="438"/>
                </a:cubicBezTo>
                <a:cubicBezTo>
                  <a:pt x="3810" y="418"/>
                  <a:pt x="3805" y="375"/>
                  <a:pt x="3788" y="354"/>
                </a:cubicBezTo>
                <a:cubicBezTo>
                  <a:pt x="3771" y="333"/>
                  <a:pt x="3753" y="318"/>
                  <a:pt x="3746" y="311"/>
                </a:cubicBezTo>
              </a:path>
            </a:pathLst>
          </a:custGeom>
          <a:noFill/>
          <a:ln w="12700">
            <a:solidFill>
              <a:schemeClr val="tx1"/>
            </a:solidFill>
            <a:round/>
            <a:headEnd/>
            <a:tailEnd/>
          </a:ln>
          <a:effectLst/>
        </p:spPr>
        <p:txBody>
          <a:bodyPr/>
          <a:lstStyle/>
          <a:p>
            <a:endParaRPr lang="en-US"/>
          </a:p>
        </p:txBody>
      </p:sp>
      <p:sp>
        <p:nvSpPr>
          <p:cNvPr id="22577" name="Freeform 49"/>
          <p:cNvSpPr>
            <a:spLocks/>
          </p:cNvSpPr>
          <p:nvPr/>
        </p:nvSpPr>
        <p:spPr bwMode="auto">
          <a:xfrm>
            <a:off x="-582613" y="1362075"/>
            <a:ext cx="8886826" cy="6342063"/>
          </a:xfrm>
          <a:custGeom>
            <a:avLst/>
            <a:gdLst/>
            <a:ahLst/>
            <a:cxnLst>
              <a:cxn ang="0">
                <a:pos x="834" y="2077"/>
              </a:cxn>
              <a:cxn ang="0">
                <a:pos x="1223" y="2234"/>
              </a:cxn>
              <a:cxn ang="0">
                <a:pos x="1539" y="2444"/>
              </a:cxn>
              <a:cxn ang="0">
                <a:pos x="1948" y="2889"/>
              </a:cxn>
              <a:cxn ang="0">
                <a:pos x="2199" y="3238"/>
              </a:cxn>
              <a:cxn ang="0">
                <a:pos x="2466" y="3428"/>
              </a:cxn>
              <a:cxn ang="0">
                <a:pos x="2796" y="3639"/>
              </a:cxn>
              <a:cxn ang="0">
                <a:pos x="3102" y="3899"/>
              </a:cxn>
              <a:cxn ang="0">
                <a:pos x="3343" y="3659"/>
              </a:cxn>
              <a:cxn ang="0">
                <a:pos x="3246" y="3322"/>
              </a:cxn>
              <a:cxn ang="0">
                <a:pos x="3113" y="2915"/>
              </a:cxn>
              <a:cxn ang="0">
                <a:pos x="2970" y="2483"/>
              </a:cxn>
              <a:cxn ang="0">
                <a:pos x="2853" y="2501"/>
              </a:cxn>
              <a:cxn ang="0">
                <a:pos x="2621" y="2487"/>
              </a:cxn>
              <a:cxn ang="0">
                <a:pos x="2396" y="2459"/>
              </a:cxn>
              <a:cxn ang="0">
                <a:pos x="1948" y="2312"/>
              </a:cxn>
              <a:cxn ang="0">
                <a:pos x="1804" y="2168"/>
              </a:cxn>
              <a:cxn ang="0">
                <a:pos x="1660" y="2024"/>
              </a:cxn>
              <a:cxn ang="0">
                <a:pos x="1490" y="1770"/>
              </a:cxn>
              <a:cxn ang="0">
                <a:pos x="1279" y="1616"/>
              </a:cxn>
              <a:cxn ang="0">
                <a:pos x="1005" y="1573"/>
              </a:cxn>
              <a:cxn ang="0">
                <a:pos x="907" y="1440"/>
              </a:cxn>
              <a:cxn ang="0">
                <a:pos x="814" y="1271"/>
              </a:cxn>
              <a:cxn ang="0">
                <a:pos x="622" y="1223"/>
              </a:cxn>
              <a:cxn ang="0">
                <a:pos x="678" y="1063"/>
              </a:cxn>
              <a:cxn ang="0">
                <a:pos x="949" y="1054"/>
              </a:cxn>
              <a:cxn ang="0">
                <a:pos x="1265" y="738"/>
              </a:cxn>
              <a:cxn ang="0">
                <a:pos x="1564" y="389"/>
              </a:cxn>
              <a:cxn ang="0">
                <a:pos x="1687" y="140"/>
              </a:cxn>
              <a:cxn ang="0">
                <a:pos x="1692" y="1"/>
              </a:cxn>
              <a:cxn ang="0">
                <a:pos x="1926" y="139"/>
              </a:cxn>
              <a:cxn ang="0">
                <a:pos x="2256" y="225"/>
              </a:cxn>
              <a:cxn ang="0">
                <a:pos x="2501" y="253"/>
              </a:cxn>
              <a:cxn ang="0">
                <a:pos x="2670" y="293"/>
              </a:cxn>
              <a:cxn ang="0">
                <a:pos x="2766" y="341"/>
              </a:cxn>
              <a:cxn ang="0">
                <a:pos x="2862" y="389"/>
              </a:cxn>
              <a:cxn ang="0">
                <a:pos x="3102" y="533"/>
              </a:cxn>
              <a:cxn ang="0">
                <a:pos x="3343" y="581"/>
              </a:cxn>
              <a:cxn ang="0">
                <a:pos x="3775" y="485"/>
              </a:cxn>
              <a:cxn ang="0">
                <a:pos x="4075" y="358"/>
              </a:cxn>
              <a:cxn ang="0">
                <a:pos x="4377" y="302"/>
              </a:cxn>
              <a:cxn ang="0">
                <a:pos x="4641" y="341"/>
              </a:cxn>
              <a:cxn ang="0">
                <a:pos x="4929" y="389"/>
              </a:cxn>
              <a:cxn ang="0">
                <a:pos x="5314" y="533"/>
              </a:cxn>
            </a:cxnLst>
            <a:rect l="0" t="0" r="r" b="b"/>
            <a:pathLst>
              <a:path w="5598" h="3995">
                <a:moveTo>
                  <a:pt x="0" y="1861"/>
                </a:moveTo>
                <a:cubicBezTo>
                  <a:pt x="138" y="1897"/>
                  <a:pt x="651" y="2030"/>
                  <a:pt x="834" y="2077"/>
                </a:cubicBezTo>
                <a:cubicBezTo>
                  <a:pt x="1017" y="2124"/>
                  <a:pt x="1033" y="2117"/>
                  <a:pt x="1098" y="2143"/>
                </a:cubicBezTo>
                <a:cubicBezTo>
                  <a:pt x="1163" y="2169"/>
                  <a:pt x="1185" y="2193"/>
                  <a:pt x="1223" y="2234"/>
                </a:cubicBezTo>
                <a:cubicBezTo>
                  <a:pt x="1261" y="2275"/>
                  <a:pt x="1275" y="2353"/>
                  <a:pt x="1328" y="2388"/>
                </a:cubicBezTo>
                <a:cubicBezTo>
                  <a:pt x="1381" y="2423"/>
                  <a:pt x="1460" y="2369"/>
                  <a:pt x="1539" y="2444"/>
                </a:cubicBezTo>
                <a:cubicBezTo>
                  <a:pt x="1618" y="2519"/>
                  <a:pt x="1736" y="2767"/>
                  <a:pt x="1804" y="2841"/>
                </a:cubicBezTo>
                <a:cubicBezTo>
                  <a:pt x="1872" y="2915"/>
                  <a:pt x="1893" y="2844"/>
                  <a:pt x="1948" y="2889"/>
                </a:cubicBezTo>
                <a:cubicBezTo>
                  <a:pt x="2003" y="2934"/>
                  <a:pt x="2094" y="3054"/>
                  <a:pt x="2136" y="3112"/>
                </a:cubicBezTo>
                <a:cubicBezTo>
                  <a:pt x="2178" y="3170"/>
                  <a:pt x="2166" y="3211"/>
                  <a:pt x="2199" y="3238"/>
                </a:cubicBezTo>
                <a:cubicBezTo>
                  <a:pt x="2232" y="3265"/>
                  <a:pt x="2289" y="3242"/>
                  <a:pt x="2333" y="3274"/>
                </a:cubicBezTo>
                <a:cubicBezTo>
                  <a:pt x="2377" y="3306"/>
                  <a:pt x="2418" y="3389"/>
                  <a:pt x="2466" y="3428"/>
                </a:cubicBezTo>
                <a:cubicBezTo>
                  <a:pt x="2514" y="3467"/>
                  <a:pt x="2566" y="3470"/>
                  <a:pt x="2621" y="3505"/>
                </a:cubicBezTo>
                <a:cubicBezTo>
                  <a:pt x="2676" y="3540"/>
                  <a:pt x="2748" y="3573"/>
                  <a:pt x="2796" y="3639"/>
                </a:cubicBezTo>
                <a:cubicBezTo>
                  <a:pt x="2844" y="3705"/>
                  <a:pt x="2859" y="3856"/>
                  <a:pt x="2910" y="3899"/>
                </a:cubicBezTo>
                <a:cubicBezTo>
                  <a:pt x="2961" y="3942"/>
                  <a:pt x="3012" y="3890"/>
                  <a:pt x="3102" y="3899"/>
                </a:cubicBezTo>
                <a:cubicBezTo>
                  <a:pt x="3192" y="3908"/>
                  <a:pt x="3410" y="3995"/>
                  <a:pt x="3450" y="3955"/>
                </a:cubicBezTo>
                <a:cubicBezTo>
                  <a:pt x="3490" y="3915"/>
                  <a:pt x="3373" y="3723"/>
                  <a:pt x="3343" y="3659"/>
                </a:cubicBezTo>
                <a:cubicBezTo>
                  <a:pt x="3313" y="3595"/>
                  <a:pt x="3283" y="3624"/>
                  <a:pt x="3267" y="3568"/>
                </a:cubicBezTo>
                <a:cubicBezTo>
                  <a:pt x="3251" y="3512"/>
                  <a:pt x="3267" y="3406"/>
                  <a:pt x="3246" y="3322"/>
                </a:cubicBezTo>
                <a:cubicBezTo>
                  <a:pt x="3225" y="3238"/>
                  <a:pt x="3163" y="3131"/>
                  <a:pt x="3141" y="3063"/>
                </a:cubicBezTo>
                <a:cubicBezTo>
                  <a:pt x="3119" y="2995"/>
                  <a:pt x="3095" y="3010"/>
                  <a:pt x="3113" y="2915"/>
                </a:cubicBezTo>
                <a:cubicBezTo>
                  <a:pt x="3131" y="2820"/>
                  <a:pt x="3274" y="2567"/>
                  <a:pt x="3250" y="2495"/>
                </a:cubicBezTo>
                <a:cubicBezTo>
                  <a:pt x="3226" y="2423"/>
                  <a:pt x="3016" y="2485"/>
                  <a:pt x="2970" y="2483"/>
                </a:cubicBezTo>
                <a:cubicBezTo>
                  <a:pt x="2924" y="2481"/>
                  <a:pt x="2991" y="2477"/>
                  <a:pt x="2972" y="2480"/>
                </a:cubicBezTo>
                <a:cubicBezTo>
                  <a:pt x="2953" y="2483"/>
                  <a:pt x="2894" y="2501"/>
                  <a:pt x="2853" y="2501"/>
                </a:cubicBezTo>
                <a:cubicBezTo>
                  <a:pt x="2812" y="2501"/>
                  <a:pt x="2765" y="2482"/>
                  <a:pt x="2726" y="2480"/>
                </a:cubicBezTo>
                <a:cubicBezTo>
                  <a:pt x="2687" y="2478"/>
                  <a:pt x="2650" y="2487"/>
                  <a:pt x="2621" y="2487"/>
                </a:cubicBezTo>
                <a:cubicBezTo>
                  <a:pt x="2592" y="2487"/>
                  <a:pt x="2588" y="2485"/>
                  <a:pt x="2551" y="2480"/>
                </a:cubicBezTo>
                <a:cubicBezTo>
                  <a:pt x="2514" y="2475"/>
                  <a:pt x="2444" y="2477"/>
                  <a:pt x="2396" y="2459"/>
                </a:cubicBezTo>
                <a:cubicBezTo>
                  <a:pt x="2348" y="2441"/>
                  <a:pt x="2338" y="2398"/>
                  <a:pt x="2263" y="2374"/>
                </a:cubicBezTo>
                <a:cubicBezTo>
                  <a:pt x="2188" y="2350"/>
                  <a:pt x="2015" y="2331"/>
                  <a:pt x="1948" y="2312"/>
                </a:cubicBezTo>
                <a:cubicBezTo>
                  <a:pt x="1881" y="2293"/>
                  <a:pt x="1886" y="2286"/>
                  <a:pt x="1862" y="2262"/>
                </a:cubicBezTo>
                <a:cubicBezTo>
                  <a:pt x="1838" y="2238"/>
                  <a:pt x="1826" y="2188"/>
                  <a:pt x="1804" y="2168"/>
                </a:cubicBezTo>
                <a:cubicBezTo>
                  <a:pt x="1782" y="2148"/>
                  <a:pt x="1753" y="2166"/>
                  <a:pt x="1729" y="2142"/>
                </a:cubicBezTo>
                <a:cubicBezTo>
                  <a:pt x="1705" y="2118"/>
                  <a:pt x="1683" y="2068"/>
                  <a:pt x="1660" y="2024"/>
                </a:cubicBezTo>
                <a:cubicBezTo>
                  <a:pt x="1637" y="1980"/>
                  <a:pt x="1616" y="1917"/>
                  <a:pt x="1588" y="1875"/>
                </a:cubicBezTo>
                <a:cubicBezTo>
                  <a:pt x="1560" y="1833"/>
                  <a:pt x="1513" y="1813"/>
                  <a:pt x="1490" y="1770"/>
                </a:cubicBezTo>
                <a:cubicBezTo>
                  <a:pt x="1467" y="1727"/>
                  <a:pt x="1483" y="1642"/>
                  <a:pt x="1448" y="1616"/>
                </a:cubicBezTo>
                <a:cubicBezTo>
                  <a:pt x="1413" y="1590"/>
                  <a:pt x="1326" y="1623"/>
                  <a:pt x="1279" y="1616"/>
                </a:cubicBezTo>
                <a:cubicBezTo>
                  <a:pt x="1232" y="1609"/>
                  <a:pt x="1213" y="1580"/>
                  <a:pt x="1167" y="1573"/>
                </a:cubicBezTo>
                <a:cubicBezTo>
                  <a:pt x="1121" y="1566"/>
                  <a:pt x="1051" y="1586"/>
                  <a:pt x="1005" y="1573"/>
                </a:cubicBezTo>
                <a:cubicBezTo>
                  <a:pt x="959" y="1560"/>
                  <a:pt x="906" y="1517"/>
                  <a:pt x="890" y="1495"/>
                </a:cubicBezTo>
                <a:cubicBezTo>
                  <a:pt x="874" y="1473"/>
                  <a:pt x="915" y="1455"/>
                  <a:pt x="907" y="1440"/>
                </a:cubicBezTo>
                <a:cubicBezTo>
                  <a:pt x="899" y="1425"/>
                  <a:pt x="859" y="1433"/>
                  <a:pt x="844" y="1405"/>
                </a:cubicBezTo>
                <a:cubicBezTo>
                  <a:pt x="829" y="1377"/>
                  <a:pt x="834" y="1297"/>
                  <a:pt x="814" y="1271"/>
                </a:cubicBezTo>
                <a:cubicBezTo>
                  <a:pt x="794" y="1245"/>
                  <a:pt x="758" y="1255"/>
                  <a:pt x="726" y="1247"/>
                </a:cubicBezTo>
                <a:cubicBezTo>
                  <a:pt x="694" y="1239"/>
                  <a:pt x="641" y="1250"/>
                  <a:pt x="622" y="1223"/>
                </a:cubicBezTo>
                <a:cubicBezTo>
                  <a:pt x="603" y="1196"/>
                  <a:pt x="605" y="1114"/>
                  <a:pt x="614" y="1087"/>
                </a:cubicBezTo>
                <a:cubicBezTo>
                  <a:pt x="623" y="1060"/>
                  <a:pt x="641" y="1056"/>
                  <a:pt x="678" y="1063"/>
                </a:cubicBezTo>
                <a:cubicBezTo>
                  <a:pt x="715" y="1070"/>
                  <a:pt x="793" y="1128"/>
                  <a:pt x="838" y="1127"/>
                </a:cubicBezTo>
                <a:cubicBezTo>
                  <a:pt x="883" y="1126"/>
                  <a:pt x="893" y="1099"/>
                  <a:pt x="949" y="1054"/>
                </a:cubicBezTo>
                <a:cubicBezTo>
                  <a:pt x="1005" y="1009"/>
                  <a:pt x="1121" y="910"/>
                  <a:pt x="1174" y="857"/>
                </a:cubicBezTo>
                <a:cubicBezTo>
                  <a:pt x="1227" y="804"/>
                  <a:pt x="1237" y="778"/>
                  <a:pt x="1265" y="738"/>
                </a:cubicBezTo>
                <a:cubicBezTo>
                  <a:pt x="1293" y="698"/>
                  <a:pt x="1292" y="676"/>
                  <a:pt x="1342" y="618"/>
                </a:cubicBezTo>
                <a:cubicBezTo>
                  <a:pt x="1392" y="560"/>
                  <a:pt x="1501" y="454"/>
                  <a:pt x="1564" y="389"/>
                </a:cubicBezTo>
                <a:cubicBezTo>
                  <a:pt x="1627" y="324"/>
                  <a:pt x="1702" y="270"/>
                  <a:pt x="1722" y="229"/>
                </a:cubicBezTo>
                <a:cubicBezTo>
                  <a:pt x="1742" y="188"/>
                  <a:pt x="1704" y="168"/>
                  <a:pt x="1687" y="140"/>
                </a:cubicBezTo>
                <a:cubicBezTo>
                  <a:pt x="1670" y="112"/>
                  <a:pt x="1619" y="84"/>
                  <a:pt x="1620" y="61"/>
                </a:cubicBezTo>
                <a:cubicBezTo>
                  <a:pt x="1621" y="38"/>
                  <a:pt x="1666" y="2"/>
                  <a:pt x="1692" y="1"/>
                </a:cubicBezTo>
                <a:cubicBezTo>
                  <a:pt x="1718" y="0"/>
                  <a:pt x="1737" y="32"/>
                  <a:pt x="1776" y="55"/>
                </a:cubicBezTo>
                <a:cubicBezTo>
                  <a:pt x="1815" y="78"/>
                  <a:pt x="1870" y="125"/>
                  <a:pt x="1926" y="139"/>
                </a:cubicBezTo>
                <a:cubicBezTo>
                  <a:pt x="1982" y="153"/>
                  <a:pt x="2060" y="126"/>
                  <a:pt x="2115" y="140"/>
                </a:cubicBezTo>
                <a:cubicBezTo>
                  <a:pt x="2170" y="154"/>
                  <a:pt x="2211" y="206"/>
                  <a:pt x="2256" y="225"/>
                </a:cubicBezTo>
                <a:cubicBezTo>
                  <a:pt x="2301" y="244"/>
                  <a:pt x="2348" y="248"/>
                  <a:pt x="2389" y="253"/>
                </a:cubicBezTo>
                <a:cubicBezTo>
                  <a:pt x="2430" y="258"/>
                  <a:pt x="2470" y="238"/>
                  <a:pt x="2501" y="253"/>
                </a:cubicBezTo>
                <a:cubicBezTo>
                  <a:pt x="2532" y="268"/>
                  <a:pt x="2545" y="334"/>
                  <a:pt x="2573" y="341"/>
                </a:cubicBezTo>
                <a:cubicBezTo>
                  <a:pt x="2601" y="348"/>
                  <a:pt x="2654" y="285"/>
                  <a:pt x="2670" y="293"/>
                </a:cubicBezTo>
                <a:cubicBezTo>
                  <a:pt x="2686" y="301"/>
                  <a:pt x="2654" y="381"/>
                  <a:pt x="2670" y="389"/>
                </a:cubicBezTo>
                <a:cubicBezTo>
                  <a:pt x="2686" y="397"/>
                  <a:pt x="2750" y="333"/>
                  <a:pt x="2766" y="341"/>
                </a:cubicBezTo>
                <a:cubicBezTo>
                  <a:pt x="2782" y="349"/>
                  <a:pt x="2750" y="429"/>
                  <a:pt x="2766" y="437"/>
                </a:cubicBezTo>
                <a:cubicBezTo>
                  <a:pt x="2782" y="445"/>
                  <a:pt x="2838" y="381"/>
                  <a:pt x="2862" y="389"/>
                </a:cubicBezTo>
                <a:cubicBezTo>
                  <a:pt x="2886" y="397"/>
                  <a:pt x="2870" y="461"/>
                  <a:pt x="2910" y="485"/>
                </a:cubicBezTo>
                <a:cubicBezTo>
                  <a:pt x="2950" y="509"/>
                  <a:pt x="3062" y="517"/>
                  <a:pt x="3102" y="533"/>
                </a:cubicBezTo>
                <a:cubicBezTo>
                  <a:pt x="3142" y="549"/>
                  <a:pt x="3110" y="573"/>
                  <a:pt x="3150" y="581"/>
                </a:cubicBezTo>
                <a:cubicBezTo>
                  <a:pt x="3190" y="589"/>
                  <a:pt x="3274" y="578"/>
                  <a:pt x="3343" y="581"/>
                </a:cubicBezTo>
                <a:cubicBezTo>
                  <a:pt x="3412" y="584"/>
                  <a:pt x="3490" y="613"/>
                  <a:pt x="3562" y="597"/>
                </a:cubicBezTo>
                <a:cubicBezTo>
                  <a:pt x="3634" y="581"/>
                  <a:pt x="3707" y="520"/>
                  <a:pt x="3775" y="485"/>
                </a:cubicBezTo>
                <a:cubicBezTo>
                  <a:pt x="3843" y="450"/>
                  <a:pt x="3918" y="410"/>
                  <a:pt x="3968" y="389"/>
                </a:cubicBezTo>
                <a:cubicBezTo>
                  <a:pt x="4018" y="368"/>
                  <a:pt x="4037" y="375"/>
                  <a:pt x="4075" y="358"/>
                </a:cubicBezTo>
                <a:cubicBezTo>
                  <a:pt x="4113" y="341"/>
                  <a:pt x="4144" y="297"/>
                  <a:pt x="4194" y="288"/>
                </a:cubicBezTo>
                <a:cubicBezTo>
                  <a:pt x="4244" y="279"/>
                  <a:pt x="4327" y="301"/>
                  <a:pt x="4377" y="302"/>
                </a:cubicBezTo>
                <a:cubicBezTo>
                  <a:pt x="4427" y="303"/>
                  <a:pt x="4453" y="287"/>
                  <a:pt x="4497" y="293"/>
                </a:cubicBezTo>
                <a:cubicBezTo>
                  <a:pt x="4541" y="299"/>
                  <a:pt x="4586" y="343"/>
                  <a:pt x="4641" y="341"/>
                </a:cubicBezTo>
                <a:cubicBezTo>
                  <a:pt x="4696" y="339"/>
                  <a:pt x="4777" y="274"/>
                  <a:pt x="4825" y="282"/>
                </a:cubicBezTo>
                <a:cubicBezTo>
                  <a:pt x="4873" y="290"/>
                  <a:pt x="4886" y="364"/>
                  <a:pt x="4929" y="389"/>
                </a:cubicBezTo>
                <a:cubicBezTo>
                  <a:pt x="4972" y="414"/>
                  <a:pt x="5022" y="411"/>
                  <a:pt x="5086" y="435"/>
                </a:cubicBezTo>
                <a:cubicBezTo>
                  <a:pt x="5150" y="459"/>
                  <a:pt x="5229" y="502"/>
                  <a:pt x="5314" y="533"/>
                </a:cubicBezTo>
                <a:cubicBezTo>
                  <a:pt x="5399" y="564"/>
                  <a:pt x="5539" y="601"/>
                  <a:pt x="5598" y="619"/>
                </a:cubicBezTo>
              </a:path>
            </a:pathLst>
          </a:custGeom>
          <a:noFill/>
          <a:ln w="12700">
            <a:solidFill>
              <a:schemeClr val="tx1"/>
            </a:solidFill>
            <a:round/>
            <a:headEnd/>
            <a:tailEnd/>
          </a:ln>
          <a:effectLst/>
        </p:spPr>
        <p:txBody>
          <a:bodyPr/>
          <a:lstStyle/>
          <a:p>
            <a:endParaRPr lang="en-US"/>
          </a:p>
        </p:txBody>
      </p:sp>
      <p:sp>
        <p:nvSpPr>
          <p:cNvPr id="22578" name="Freeform 50"/>
          <p:cNvSpPr>
            <a:spLocks/>
          </p:cNvSpPr>
          <p:nvPr/>
        </p:nvSpPr>
        <p:spPr bwMode="auto">
          <a:xfrm>
            <a:off x="2362200" y="568325"/>
            <a:ext cx="4829175" cy="2879725"/>
          </a:xfrm>
          <a:custGeom>
            <a:avLst/>
            <a:gdLst/>
            <a:ahLst/>
            <a:cxnLst>
              <a:cxn ang="0">
                <a:pos x="0" y="1814"/>
              </a:cxn>
              <a:cxn ang="0">
                <a:pos x="45" y="1562"/>
              </a:cxn>
              <a:cxn ang="0">
                <a:pos x="21" y="1336"/>
              </a:cxn>
              <a:cxn ang="0">
                <a:pos x="113" y="1245"/>
              </a:cxn>
              <a:cxn ang="0">
                <a:pos x="42" y="1146"/>
              </a:cxn>
              <a:cxn ang="0">
                <a:pos x="45" y="745"/>
              </a:cxn>
              <a:cxn ang="0">
                <a:pos x="113" y="542"/>
              </a:cxn>
              <a:cxn ang="0">
                <a:pos x="162" y="388"/>
              </a:cxn>
              <a:cxn ang="0">
                <a:pos x="334" y="264"/>
              </a:cxn>
              <a:cxn ang="0">
                <a:pos x="443" y="135"/>
              </a:cxn>
              <a:cxn ang="0">
                <a:pos x="622" y="72"/>
              </a:cxn>
              <a:cxn ang="0">
                <a:pos x="665" y="15"/>
              </a:cxn>
              <a:cxn ang="0">
                <a:pos x="827" y="165"/>
              </a:cxn>
              <a:cxn ang="0">
                <a:pos x="863" y="249"/>
              </a:cxn>
              <a:cxn ang="0">
                <a:pos x="1007" y="489"/>
              </a:cxn>
              <a:cxn ang="0">
                <a:pos x="1103" y="649"/>
              </a:cxn>
              <a:cxn ang="0">
                <a:pos x="1151" y="793"/>
              </a:cxn>
              <a:cxn ang="0">
                <a:pos x="1180" y="978"/>
              </a:cxn>
              <a:cxn ang="0">
                <a:pos x="1151" y="1129"/>
              </a:cxn>
              <a:cxn ang="0">
                <a:pos x="1173" y="1216"/>
              </a:cxn>
              <a:cxn ang="0">
                <a:pos x="1152" y="1315"/>
              </a:cxn>
              <a:cxn ang="0">
                <a:pos x="1151" y="1466"/>
              </a:cxn>
              <a:cxn ang="0">
                <a:pos x="1247" y="1610"/>
              </a:cxn>
              <a:cxn ang="0">
                <a:pos x="1335" y="1631"/>
              </a:cxn>
              <a:cxn ang="0">
                <a:pos x="1426" y="1694"/>
              </a:cxn>
              <a:cxn ang="0">
                <a:pos x="1581" y="1694"/>
              </a:cxn>
              <a:cxn ang="0">
                <a:pos x="1651" y="1659"/>
              </a:cxn>
              <a:cxn ang="0">
                <a:pos x="1707" y="1617"/>
              </a:cxn>
              <a:cxn ang="0">
                <a:pos x="1872" y="1610"/>
              </a:cxn>
              <a:cxn ang="0">
                <a:pos x="2017" y="1466"/>
              </a:cxn>
              <a:cxn ang="0">
                <a:pos x="2257" y="1370"/>
              </a:cxn>
              <a:cxn ang="0">
                <a:pos x="2445" y="1469"/>
              </a:cxn>
              <a:cxn ang="0">
                <a:pos x="2545" y="1514"/>
              </a:cxn>
              <a:cxn ang="0">
                <a:pos x="2594" y="1514"/>
              </a:cxn>
              <a:cxn ang="0">
                <a:pos x="2655" y="1434"/>
              </a:cxn>
              <a:cxn ang="0">
                <a:pos x="2738" y="1226"/>
              </a:cxn>
              <a:cxn ang="0">
                <a:pos x="2882" y="1081"/>
              </a:cxn>
              <a:cxn ang="0">
                <a:pos x="2979" y="992"/>
              </a:cxn>
              <a:cxn ang="0">
                <a:pos x="3042" y="872"/>
              </a:cxn>
            </a:cxnLst>
            <a:rect l="0" t="0" r="r" b="b"/>
            <a:pathLst>
              <a:path w="3042" h="1814">
                <a:moveTo>
                  <a:pt x="0" y="1814"/>
                </a:moveTo>
                <a:cubicBezTo>
                  <a:pt x="7" y="1772"/>
                  <a:pt x="41" y="1642"/>
                  <a:pt x="45" y="1562"/>
                </a:cubicBezTo>
                <a:cubicBezTo>
                  <a:pt x="49" y="1482"/>
                  <a:pt x="10" y="1389"/>
                  <a:pt x="21" y="1336"/>
                </a:cubicBezTo>
                <a:cubicBezTo>
                  <a:pt x="32" y="1283"/>
                  <a:pt x="110" y="1277"/>
                  <a:pt x="113" y="1245"/>
                </a:cubicBezTo>
                <a:cubicBezTo>
                  <a:pt x="116" y="1213"/>
                  <a:pt x="53" y="1229"/>
                  <a:pt x="42" y="1146"/>
                </a:cubicBezTo>
                <a:cubicBezTo>
                  <a:pt x="31" y="1063"/>
                  <a:pt x="33" y="846"/>
                  <a:pt x="45" y="745"/>
                </a:cubicBezTo>
                <a:cubicBezTo>
                  <a:pt x="57" y="644"/>
                  <a:pt x="94" y="601"/>
                  <a:pt x="113" y="542"/>
                </a:cubicBezTo>
                <a:cubicBezTo>
                  <a:pt x="132" y="483"/>
                  <a:pt x="125" y="434"/>
                  <a:pt x="162" y="388"/>
                </a:cubicBezTo>
                <a:cubicBezTo>
                  <a:pt x="199" y="342"/>
                  <a:pt x="287" y="306"/>
                  <a:pt x="334" y="264"/>
                </a:cubicBezTo>
                <a:cubicBezTo>
                  <a:pt x="381" y="222"/>
                  <a:pt x="395" y="167"/>
                  <a:pt x="443" y="135"/>
                </a:cubicBezTo>
                <a:cubicBezTo>
                  <a:pt x="491" y="103"/>
                  <a:pt x="585" y="92"/>
                  <a:pt x="622" y="72"/>
                </a:cubicBezTo>
                <a:cubicBezTo>
                  <a:pt x="659" y="52"/>
                  <a:pt x="631" y="0"/>
                  <a:pt x="665" y="15"/>
                </a:cubicBezTo>
                <a:cubicBezTo>
                  <a:pt x="699" y="30"/>
                  <a:pt x="794" y="126"/>
                  <a:pt x="827" y="165"/>
                </a:cubicBezTo>
                <a:cubicBezTo>
                  <a:pt x="860" y="204"/>
                  <a:pt x="833" y="195"/>
                  <a:pt x="863" y="249"/>
                </a:cubicBezTo>
                <a:cubicBezTo>
                  <a:pt x="893" y="303"/>
                  <a:pt x="967" y="422"/>
                  <a:pt x="1007" y="489"/>
                </a:cubicBezTo>
                <a:cubicBezTo>
                  <a:pt x="1047" y="556"/>
                  <a:pt x="1079" y="598"/>
                  <a:pt x="1103" y="649"/>
                </a:cubicBezTo>
                <a:cubicBezTo>
                  <a:pt x="1127" y="700"/>
                  <a:pt x="1138" y="738"/>
                  <a:pt x="1151" y="793"/>
                </a:cubicBezTo>
                <a:cubicBezTo>
                  <a:pt x="1164" y="848"/>
                  <a:pt x="1180" y="922"/>
                  <a:pt x="1180" y="978"/>
                </a:cubicBezTo>
                <a:cubicBezTo>
                  <a:pt x="1180" y="1034"/>
                  <a:pt x="1152" y="1089"/>
                  <a:pt x="1151" y="1129"/>
                </a:cubicBezTo>
                <a:cubicBezTo>
                  <a:pt x="1150" y="1169"/>
                  <a:pt x="1173" y="1185"/>
                  <a:pt x="1173" y="1216"/>
                </a:cubicBezTo>
                <a:cubicBezTo>
                  <a:pt x="1173" y="1247"/>
                  <a:pt x="1156" y="1273"/>
                  <a:pt x="1152" y="1315"/>
                </a:cubicBezTo>
                <a:cubicBezTo>
                  <a:pt x="1148" y="1357"/>
                  <a:pt x="1135" y="1417"/>
                  <a:pt x="1151" y="1466"/>
                </a:cubicBezTo>
                <a:cubicBezTo>
                  <a:pt x="1167" y="1515"/>
                  <a:pt x="1216" y="1583"/>
                  <a:pt x="1247" y="1610"/>
                </a:cubicBezTo>
                <a:cubicBezTo>
                  <a:pt x="1278" y="1637"/>
                  <a:pt x="1305" y="1617"/>
                  <a:pt x="1335" y="1631"/>
                </a:cubicBezTo>
                <a:cubicBezTo>
                  <a:pt x="1365" y="1645"/>
                  <a:pt x="1385" y="1683"/>
                  <a:pt x="1426" y="1694"/>
                </a:cubicBezTo>
                <a:cubicBezTo>
                  <a:pt x="1467" y="1705"/>
                  <a:pt x="1544" y="1700"/>
                  <a:pt x="1581" y="1694"/>
                </a:cubicBezTo>
                <a:cubicBezTo>
                  <a:pt x="1618" y="1688"/>
                  <a:pt x="1630" y="1672"/>
                  <a:pt x="1651" y="1659"/>
                </a:cubicBezTo>
                <a:cubicBezTo>
                  <a:pt x="1672" y="1646"/>
                  <a:pt x="1670" y="1625"/>
                  <a:pt x="1707" y="1617"/>
                </a:cubicBezTo>
                <a:cubicBezTo>
                  <a:pt x="1744" y="1609"/>
                  <a:pt x="1820" y="1635"/>
                  <a:pt x="1872" y="1610"/>
                </a:cubicBezTo>
                <a:cubicBezTo>
                  <a:pt x="1924" y="1585"/>
                  <a:pt x="1953" y="1506"/>
                  <a:pt x="2017" y="1466"/>
                </a:cubicBezTo>
                <a:cubicBezTo>
                  <a:pt x="2081" y="1426"/>
                  <a:pt x="2186" y="1369"/>
                  <a:pt x="2257" y="1370"/>
                </a:cubicBezTo>
                <a:cubicBezTo>
                  <a:pt x="2328" y="1371"/>
                  <a:pt x="2397" y="1445"/>
                  <a:pt x="2445" y="1469"/>
                </a:cubicBezTo>
                <a:cubicBezTo>
                  <a:pt x="2493" y="1493"/>
                  <a:pt x="2520" y="1507"/>
                  <a:pt x="2545" y="1514"/>
                </a:cubicBezTo>
                <a:cubicBezTo>
                  <a:pt x="2570" y="1521"/>
                  <a:pt x="2576" y="1527"/>
                  <a:pt x="2594" y="1514"/>
                </a:cubicBezTo>
                <a:cubicBezTo>
                  <a:pt x="2612" y="1501"/>
                  <a:pt x="2631" y="1482"/>
                  <a:pt x="2655" y="1434"/>
                </a:cubicBezTo>
                <a:cubicBezTo>
                  <a:pt x="2679" y="1386"/>
                  <a:pt x="2700" y="1285"/>
                  <a:pt x="2738" y="1226"/>
                </a:cubicBezTo>
                <a:cubicBezTo>
                  <a:pt x="2776" y="1167"/>
                  <a:pt x="2842" y="1120"/>
                  <a:pt x="2882" y="1081"/>
                </a:cubicBezTo>
                <a:cubicBezTo>
                  <a:pt x="2922" y="1042"/>
                  <a:pt x="2952" y="1027"/>
                  <a:pt x="2979" y="992"/>
                </a:cubicBezTo>
                <a:cubicBezTo>
                  <a:pt x="3006" y="957"/>
                  <a:pt x="3029" y="897"/>
                  <a:pt x="3042" y="872"/>
                </a:cubicBezTo>
              </a:path>
            </a:pathLst>
          </a:custGeom>
          <a:noFill/>
          <a:ln w="12700">
            <a:solidFill>
              <a:schemeClr val="tx2"/>
            </a:solidFill>
            <a:round/>
            <a:headEnd/>
            <a:tailEnd/>
          </a:ln>
          <a:effectLst/>
        </p:spPr>
        <p:txBody>
          <a:bodyPr/>
          <a:lstStyle/>
          <a:p>
            <a:endParaRPr lang="en-US"/>
          </a:p>
        </p:txBody>
      </p:sp>
      <p:sp>
        <p:nvSpPr>
          <p:cNvPr id="22579" name="Freeform 51"/>
          <p:cNvSpPr>
            <a:spLocks/>
          </p:cNvSpPr>
          <p:nvPr/>
        </p:nvSpPr>
        <p:spPr bwMode="auto">
          <a:xfrm>
            <a:off x="3427413" y="146050"/>
            <a:ext cx="3073400" cy="3173413"/>
          </a:xfrm>
          <a:custGeom>
            <a:avLst/>
            <a:gdLst/>
            <a:ahLst/>
            <a:cxnLst>
              <a:cxn ang="0">
                <a:pos x="0" y="248"/>
              </a:cxn>
              <a:cxn ang="0">
                <a:pos x="162" y="332"/>
              </a:cxn>
              <a:cxn ang="0">
                <a:pos x="402" y="452"/>
              </a:cxn>
              <a:cxn ang="0">
                <a:pos x="540" y="452"/>
              </a:cxn>
              <a:cxn ang="0">
                <a:pos x="684" y="446"/>
              </a:cxn>
              <a:cxn ang="0">
                <a:pos x="828" y="416"/>
              </a:cxn>
              <a:cxn ang="0">
                <a:pos x="966" y="314"/>
              </a:cxn>
              <a:cxn ang="0">
                <a:pos x="1242" y="188"/>
              </a:cxn>
              <a:cxn ang="0">
                <a:pos x="1470" y="80"/>
              </a:cxn>
              <a:cxn ang="0">
                <a:pos x="1675" y="0"/>
              </a:cxn>
              <a:cxn ang="0">
                <a:pos x="1661" y="78"/>
              </a:cxn>
              <a:cxn ang="0">
                <a:pos x="1689" y="155"/>
              </a:cxn>
              <a:cxn ang="0">
                <a:pos x="1682" y="268"/>
              </a:cxn>
              <a:cxn ang="0">
                <a:pos x="1730" y="413"/>
              </a:cxn>
              <a:cxn ang="0">
                <a:pos x="1730" y="557"/>
              </a:cxn>
              <a:cxn ang="0">
                <a:pos x="1778" y="605"/>
              </a:cxn>
              <a:cxn ang="0">
                <a:pos x="1760" y="710"/>
              </a:cxn>
              <a:cxn ang="0">
                <a:pos x="1753" y="857"/>
              </a:cxn>
              <a:cxn ang="0">
                <a:pos x="1675" y="991"/>
              </a:cxn>
              <a:cxn ang="0">
                <a:pos x="1717" y="1082"/>
              </a:cxn>
              <a:cxn ang="0">
                <a:pos x="1778" y="1134"/>
              </a:cxn>
              <a:cxn ang="0">
                <a:pos x="1778" y="1230"/>
              </a:cxn>
              <a:cxn ang="0">
                <a:pos x="1730" y="1278"/>
              </a:cxn>
              <a:cxn ang="0">
                <a:pos x="1746" y="1384"/>
              </a:cxn>
              <a:cxn ang="0">
                <a:pos x="1826" y="1471"/>
              </a:cxn>
              <a:cxn ang="0">
                <a:pos x="1858" y="1595"/>
              </a:cxn>
              <a:cxn ang="0">
                <a:pos x="1921" y="1686"/>
              </a:cxn>
              <a:cxn ang="0">
                <a:pos x="1923" y="1759"/>
              </a:cxn>
              <a:cxn ang="0">
                <a:pos x="1928" y="1869"/>
              </a:cxn>
              <a:cxn ang="0">
                <a:pos x="1874" y="1999"/>
              </a:cxn>
            </a:cxnLst>
            <a:rect l="0" t="0" r="r" b="b"/>
            <a:pathLst>
              <a:path w="1936" h="1999">
                <a:moveTo>
                  <a:pt x="0" y="248"/>
                </a:moveTo>
                <a:cubicBezTo>
                  <a:pt x="27" y="262"/>
                  <a:pt x="95" y="298"/>
                  <a:pt x="162" y="332"/>
                </a:cubicBezTo>
                <a:cubicBezTo>
                  <a:pt x="229" y="366"/>
                  <a:pt x="339" y="432"/>
                  <a:pt x="402" y="452"/>
                </a:cubicBezTo>
                <a:cubicBezTo>
                  <a:pt x="465" y="472"/>
                  <a:pt x="493" y="453"/>
                  <a:pt x="540" y="452"/>
                </a:cubicBezTo>
                <a:cubicBezTo>
                  <a:pt x="587" y="451"/>
                  <a:pt x="636" y="452"/>
                  <a:pt x="684" y="446"/>
                </a:cubicBezTo>
                <a:cubicBezTo>
                  <a:pt x="732" y="440"/>
                  <a:pt x="781" y="438"/>
                  <a:pt x="828" y="416"/>
                </a:cubicBezTo>
                <a:cubicBezTo>
                  <a:pt x="875" y="394"/>
                  <a:pt x="897" y="352"/>
                  <a:pt x="966" y="314"/>
                </a:cubicBezTo>
                <a:cubicBezTo>
                  <a:pt x="1035" y="276"/>
                  <a:pt x="1158" y="227"/>
                  <a:pt x="1242" y="188"/>
                </a:cubicBezTo>
                <a:cubicBezTo>
                  <a:pt x="1326" y="149"/>
                  <a:pt x="1398" y="111"/>
                  <a:pt x="1470" y="80"/>
                </a:cubicBezTo>
                <a:cubicBezTo>
                  <a:pt x="1542" y="49"/>
                  <a:pt x="1643" y="0"/>
                  <a:pt x="1675" y="0"/>
                </a:cubicBezTo>
                <a:cubicBezTo>
                  <a:pt x="1707" y="0"/>
                  <a:pt x="1659" y="52"/>
                  <a:pt x="1661" y="78"/>
                </a:cubicBezTo>
                <a:cubicBezTo>
                  <a:pt x="1663" y="104"/>
                  <a:pt x="1686" y="123"/>
                  <a:pt x="1689" y="155"/>
                </a:cubicBezTo>
                <a:cubicBezTo>
                  <a:pt x="1692" y="187"/>
                  <a:pt x="1675" y="225"/>
                  <a:pt x="1682" y="268"/>
                </a:cubicBezTo>
                <a:cubicBezTo>
                  <a:pt x="1689" y="311"/>
                  <a:pt x="1722" y="365"/>
                  <a:pt x="1730" y="413"/>
                </a:cubicBezTo>
                <a:cubicBezTo>
                  <a:pt x="1738" y="461"/>
                  <a:pt x="1722" y="525"/>
                  <a:pt x="1730" y="557"/>
                </a:cubicBezTo>
                <a:cubicBezTo>
                  <a:pt x="1738" y="589"/>
                  <a:pt x="1773" y="580"/>
                  <a:pt x="1778" y="605"/>
                </a:cubicBezTo>
                <a:cubicBezTo>
                  <a:pt x="1783" y="630"/>
                  <a:pt x="1764" y="668"/>
                  <a:pt x="1760" y="710"/>
                </a:cubicBezTo>
                <a:cubicBezTo>
                  <a:pt x="1756" y="752"/>
                  <a:pt x="1767" y="810"/>
                  <a:pt x="1753" y="857"/>
                </a:cubicBezTo>
                <a:cubicBezTo>
                  <a:pt x="1739" y="904"/>
                  <a:pt x="1681" y="954"/>
                  <a:pt x="1675" y="991"/>
                </a:cubicBezTo>
                <a:cubicBezTo>
                  <a:pt x="1669" y="1028"/>
                  <a:pt x="1700" y="1058"/>
                  <a:pt x="1717" y="1082"/>
                </a:cubicBezTo>
                <a:cubicBezTo>
                  <a:pt x="1734" y="1106"/>
                  <a:pt x="1768" y="1109"/>
                  <a:pt x="1778" y="1134"/>
                </a:cubicBezTo>
                <a:cubicBezTo>
                  <a:pt x="1788" y="1159"/>
                  <a:pt x="1786" y="1206"/>
                  <a:pt x="1778" y="1230"/>
                </a:cubicBezTo>
                <a:cubicBezTo>
                  <a:pt x="1770" y="1254"/>
                  <a:pt x="1735" y="1252"/>
                  <a:pt x="1730" y="1278"/>
                </a:cubicBezTo>
                <a:cubicBezTo>
                  <a:pt x="1725" y="1304"/>
                  <a:pt x="1730" y="1352"/>
                  <a:pt x="1746" y="1384"/>
                </a:cubicBezTo>
                <a:cubicBezTo>
                  <a:pt x="1762" y="1416"/>
                  <a:pt x="1807" y="1436"/>
                  <a:pt x="1826" y="1471"/>
                </a:cubicBezTo>
                <a:cubicBezTo>
                  <a:pt x="1845" y="1506"/>
                  <a:pt x="1842" y="1559"/>
                  <a:pt x="1858" y="1595"/>
                </a:cubicBezTo>
                <a:cubicBezTo>
                  <a:pt x="1874" y="1631"/>
                  <a:pt x="1910" y="1659"/>
                  <a:pt x="1921" y="1686"/>
                </a:cubicBezTo>
                <a:cubicBezTo>
                  <a:pt x="1932" y="1713"/>
                  <a:pt x="1922" y="1729"/>
                  <a:pt x="1923" y="1759"/>
                </a:cubicBezTo>
                <a:cubicBezTo>
                  <a:pt x="1924" y="1789"/>
                  <a:pt x="1936" y="1829"/>
                  <a:pt x="1928" y="1869"/>
                </a:cubicBezTo>
                <a:cubicBezTo>
                  <a:pt x="1920" y="1909"/>
                  <a:pt x="1885" y="1972"/>
                  <a:pt x="1874" y="1999"/>
                </a:cubicBezTo>
              </a:path>
            </a:pathLst>
          </a:custGeom>
          <a:noFill/>
          <a:ln w="12700">
            <a:solidFill>
              <a:schemeClr val="tx1"/>
            </a:solidFill>
            <a:round/>
            <a:headEnd/>
            <a:tailEnd/>
          </a:ln>
          <a:effectLst/>
        </p:spPr>
        <p:txBody>
          <a:bodyPr/>
          <a:lstStyle/>
          <a:p>
            <a:endParaRPr lang="en-US"/>
          </a:p>
        </p:txBody>
      </p:sp>
      <p:pic>
        <p:nvPicPr>
          <p:cNvPr id="22582" name="Picture 54" descr="us 28th division"/>
          <p:cNvPicPr>
            <a:picLocks noChangeAspect="1" noChangeArrowheads="1"/>
          </p:cNvPicPr>
          <p:nvPr/>
        </p:nvPicPr>
        <p:blipFill>
          <a:blip r:embed="rId7"/>
          <a:srcRect/>
          <a:stretch>
            <a:fillRect/>
          </a:stretch>
        </p:blipFill>
        <p:spPr bwMode="auto">
          <a:xfrm>
            <a:off x="1443038" y="5948363"/>
            <a:ext cx="444500" cy="287337"/>
          </a:xfrm>
          <a:prstGeom prst="rect">
            <a:avLst/>
          </a:prstGeom>
          <a:noFill/>
          <a:ln w="9525">
            <a:noFill/>
            <a:miter lim="800000"/>
            <a:headEnd/>
            <a:tailEnd/>
          </a:ln>
        </p:spPr>
      </p:pic>
      <p:pic>
        <p:nvPicPr>
          <p:cNvPr id="22583" name="Picture 55" descr="us 78th division"/>
          <p:cNvPicPr>
            <a:picLocks noChangeAspect="1" noChangeArrowheads="1"/>
          </p:cNvPicPr>
          <p:nvPr/>
        </p:nvPicPr>
        <p:blipFill>
          <a:blip r:embed="rId8"/>
          <a:srcRect/>
          <a:stretch>
            <a:fillRect/>
          </a:stretch>
        </p:blipFill>
        <p:spPr bwMode="auto">
          <a:xfrm>
            <a:off x="6556375" y="452438"/>
            <a:ext cx="444500" cy="287337"/>
          </a:xfrm>
          <a:prstGeom prst="rect">
            <a:avLst/>
          </a:prstGeom>
          <a:noFill/>
          <a:ln w="9525">
            <a:noFill/>
            <a:miter lim="800000"/>
            <a:headEnd/>
            <a:tailEnd/>
          </a:ln>
        </p:spPr>
      </p:pic>
      <p:pic>
        <p:nvPicPr>
          <p:cNvPr id="22584" name="Picture 56" descr="us 99th division"/>
          <p:cNvPicPr>
            <a:picLocks noChangeAspect="1" noChangeArrowheads="1"/>
          </p:cNvPicPr>
          <p:nvPr/>
        </p:nvPicPr>
        <p:blipFill>
          <a:blip r:embed="rId9"/>
          <a:srcRect/>
          <a:stretch>
            <a:fillRect/>
          </a:stretch>
        </p:blipFill>
        <p:spPr bwMode="auto">
          <a:xfrm>
            <a:off x="6621463" y="1216025"/>
            <a:ext cx="444500" cy="287338"/>
          </a:xfrm>
          <a:prstGeom prst="rect">
            <a:avLst/>
          </a:prstGeom>
          <a:noFill/>
          <a:ln w="9525">
            <a:noFill/>
            <a:miter lim="800000"/>
            <a:headEnd/>
            <a:tailEnd/>
          </a:ln>
        </p:spPr>
      </p:pic>
      <p:pic>
        <p:nvPicPr>
          <p:cNvPr id="22585" name="Picture 57" descr="us 4th division"/>
          <p:cNvPicPr>
            <a:picLocks noChangeAspect="1" noChangeArrowheads="1"/>
          </p:cNvPicPr>
          <p:nvPr/>
        </p:nvPicPr>
        <p:blipFill>
          <a:blip r:embed="rId10"/>
          <a:srcRect/>
          <a:stretch>
            <a:fillRect/>
          </a:stretch>
        </p:blipFill>
        <p:spPr bwMode="auto">
          <a:xfrm>
            <a:off x="8083550" y="6329363"/>
            <a:ext cx="444500" cy="287337"/>
          </a:xfrm>
          <a:prstGeom prst="rect">
            <a:avLst/>
          </a:prstGeom>
          <a:noFill/>
          <a:ln w="9525">
            <a:noFill/>
            <a:miter lim="800000"/>
            <a:headEnd/>
            <a:tailEnd/>
          </a:ln>
        </p:spPr>
      </p:pic>
      <p:pic>
        <p:nvPicPr>
          <p:cNvPr id="22587" name="Picture 59" descr="german 3rd fj division"/>
          <p:cNvPicPr>
            <a:picLocks noChangeAspect="1" noChangeArrowheads="1"/>
          </p:cNvPicPr>
          <p:nvPr/>
        </p:nvPicPr>
        <p:blipFill>
          <a:blip r:embed="rId11"/>
          <a:srcRect/>
          <a:stretch>
            <a:fillRect/>
          </a:stretch>
        </p:blipFill>
        <p:spPr bwMode="auto">
          <a:xfrm>
            <a:off x="6099175" y="1978025"/>
            <a:ext cx="439738" cy="287338"/>
          </a:xfrm>
          <a:prstGeom prst="rect">
            <a:avLst/>
          </a:prstGeom>
          <a:noFill/>
          <a:ln w="9525">
            <a:noFill/>
            <a:miter lim="800000"/>
            <a:headEnd/>
            <a:tailEnd/>
          </a:ln>
        </p:spPr>
      </p:pic>
      <p:pic>
        <p:nvPicPr>
          <p:cNvPr id="22589" name="Picture 61" descr="german 12th division"/>
          <p:cNvPicPr>
            <a:picLocks noChangeAspect="1" noChangeArrowheads="1"/>
          </p:cNvPicPr>
          <p:nvPr/>
        </p:nvPicPr>
        <p:blipFill>
          <a:blip r:embed="rId12"/>
          <a:srcRect/>
          <a:stretch>
            <a:fillRect/>
          </a:stretch>
        </p:blipFill>
        <p:spPr bwMode="auto">
          <a:xfrm>
            <a:off x="4800600" y="3073400"/>
            <a:ext cx="447675" cy="287338"/>
          </a:xfrm>
          <a:prstGeom prst="rect">
            <a:avLst/>
          </a:prstGeom>
          <a:noFill/>
          <a:ln w="9525">
            <a:noFill/>
            <a:miter lim="800000"/>
            <a:headEnd/>
            <a:tailEnd/>
          </a:ln>
        </p:spPr>
      </p:pic>
      <p:pic>
        <p:nvPicPr>
          <p:cNvPr id="22590" name="Picture 62" descr="german 18th division"/>
          <p:cNvPicPr>
            <a:picLocks noChangeAspect="1" noChangeArrowheads="1"/>
          </p:cNvPicPr>
          <p:nvPr/>
        </p:nvPicPr>
        <p:blipFill>
          <a:blip r:embed="rId13"/>
          <a:srcRect/>
          <a:stretch>
            <a:fillRect/>
          </a:stretch>
        </p:blipFill>
        <p:spPr bwMode="auto">
          <a:xfrm>
            <a:off x="5411788" y="2208213"/>
            <a:ext cx="447675" cy="287337"/>
          </a:xfrm>
          <a:prstGeom prst="rect">
            <a:avLst/>
          </a:prstGeom>
          <a:noFill/>
          <a:ln w="9525">
            <a:noFill/>
            <a:miter lim="800000"/>
            <a:headEnd/>
            <a:tailEnd/>
          </a:ln>
        </p:spPr>
      </p:pic>
      <p:pic>
        <p:nvPicPr>
          <p:cNvPr id="22591" name="Picture 63" descr="german 62nd division"/>
          <p:cNvPicPr>
            <a:picLocks noChangeAspect="1" noChangeArrowheads="1"/>
          </p:cNvPicPr>
          <p:nvPr/>
        </p:nvPicPr>
        <p:blipFill>
          <a:blip r:embed="rId14"/>
          <a:srcRect/>
          <a:stretch>
            <a:fillRect/>
          </a:stretch>
        </p:blipFill>
        <p:spPr bwMode="auto">
          <a:xfrm>
            <a:off x="5183188" y="2513013"/>
            <a:ext cx="485775" cy="287337"/>
          </a:xfrm>
          <a:prstGeom prst="rect">
            <a:avLst/>
          </a:prstGeom>
          <a:noFill/>
          <a:ln w="9525">
            <a:noFill/>
            <a:miter lim="800000"/>
            <a:headEnd/>
            <a:tailEnd/>
          </a:ln>
        </p:spPr>
      </p:pic>
      <p:pic>
        <p:nvPicPr>
          <p:cNvPr id="22594" name="Picture 66" descr="german 212th division"/>
          <p:cNvPicPr>
            <a:picLocks noChangeAspect="1" noChangeArrowheads="1"/>
          </p:cNvPicPr>
          <p:nvPr/>
        </p:nvPicPr>
        <p:blipFill>
          <a:blip r:embed="rId15"/>
          <a:srcRect/>
          <a:stretch>
            <a:fillRect/>
          </a:stretch>
        </p:blipFill>
        <p:spPr bwMode="auto">
          <a:xfrm>
            <a:off x="8007350" y="5872163"/>
            <a:ext cx="484188" cy="287337"/>
          </a:xfrm>
          <a:prstGeom prst="rect">
            <a:avLst/>
          </a:prstGeom>
          <a:noFill/>
          <a:ln w="9525">
            <a:noFill/>
            <a:miter lim="800000"/>
            <a:headEnd/>
            <a:tailEnd/>
          </a:ln>
        </p:spPr>
      </p:pic>
      <p:pic>
        <p:nvPicPr>
          <p:cNvPr id="22595" name="Picture 67" descr="german 272nd division"/>
          <p:cNvPicPr>
            <a:picLocks noChangeAspect="1" noChangeArrowheads="1"/>
          </p:cNvPicPr>
          <p:nvPr/>
        </p:nvPicPr>
        <p:blipFill>
          <a:blip r:embed="rId16"/>
          <a:srcRect/>
          <a:stretch>
            <a:fillRect/>
          </a:stretch>
        </p:blipFill>
        <p:spPr bwMode="auto">
          <a:xfrm>
            <a:off x="7091363" y="452438"/>
            <a:ext cx="536575" cy="287337"/>
          </a:xfrm>
          <a:prstGeom prst="rect">
            <a:avLst/>
          </a:prstGeom>
          <a:noFill/>
          <a:ln w="9525">
            <a:noFill/>
            <a:miter lim="800000"/>
            <a:headEnd/>
            <a:tailEnd/>
          </a:ln>
        </p:spPr>
      </p:pic>
      <p:pic>
        <p:nvPicPr>
          <p:cNvPr id="22596" name="Picture 68" descr="german 276th division"/>
          <p:cNvPicPr>
            <a:picLocks noChangeAspect="1" noChangeArrowheads="1"/>
          </p:cNvPicPr>
          <p:nvPr/>
        </p:nvPicPr>
        <p:blipFill>
          <a:blip r:embed="rId17"/>
          <a:srcRect/>
          <a:stretch>
            <a:fillRect/>
          </a:stretch>
        </p:blipFill>
        <p:spPr bwMode="auto">
          <a:xfrm>
            <a:off x="7624763" y="5565775"/>
            <a:ext cx="484187" cy="287338"/>
          </a:xfrm>
          <a:prstGeom prst="rect">
            <a:avLst/>
          </a:prstGeom>
          <a:noFill/>
          <a:ln w="9525">
            <a:noFill/>
            <a:miter lim="800000"/>
            <a:headEnd/>
            <a:tailEnd/>
          </a:ln>
        </p:spPr>
      </p:pic>
      <p:pic>
        <p:nvPicPr>
          <p:cNvPr id="22597" name="Picture 69" descr="german 277th division"/>
          <p:cNvPicPr>
            <a:picLocks noChangeAspect="1" noChangeArrowheads="1"/>
          </p:cNvPicPr>
          <p:nvPr/>
        </p:nvPicPr>
        <p:blipFill>
          <a:blip r:embed="rId18"/>
          <a:srcRect/>
          <a:stretch>
            <a:fillRect/>
          </a:stretch>
        </p:blipFill>
        <p:spPr bwMode="auto">
          <a:xfrm>
            <a:off x="7091363" y="1216025"/>
            <a:ext cx="484187" cy="287338"/>
          </a:xfrm>
          <a:prstGeom prst="rect">
            <a:avLst/>
          </a:prstGeom>
          <a:noFill/>
          <a:ln w="9525">
            <a:noFill/>
            <a:miter lim="800000"/>
            <a:headEnd/>
            <a:tailEnd/>
          </a:ln>
        </p:spPr>
      </p:pic>
      <p:pic>
        <p:nvPicPr>
          <p:cNvPr id="22598" name="Picture 70" descr="german 326th division"/>
          <p:cNvPicPr>
            <a:picLocks noChangeAspect="1" noChangeArrowheads="1"/>
          </p:cNvPicPr>
          <p:nvPr/>
        </p:nvPicPr>
        <p:blipFill>
          <a:blip r:embed="rId19"/>
          <a:srcRect/>
          <a:stretch>
            <a:fillRect/>
          </a:stretch>
        </p:blipFill>
        <p:spPr bwMode="auto">
          <a:xfrm>
            <a:off x="5106988" y="2817813"/>
            <a:ext cx="484187" cy="287337"/>
          </a:xfrm>
          <a:prstGeom prst="rect">
            <a:avLst/>
          </a:prstGeom>
          <a:noFill/>
          <a:ln w="9525">
            <a:noFill/>
            <a:miter lim="800000"/>
            <a:headEnd/>
            <a:tailEnd/>
          </a:ln>
        </p:spPr>
      </p:pic>
      <p:pic>
        <p:nvPicPr>
          <p:cNvPr id="22599" name="Picture 71" descr="german 352nd division"/>
          <p:cNvPicPr>
            <a:picLocks noChangeAspect="1" noChangeArrowheads="1"/>
          </p:cNvPicPr>
          <p:nvPr/>
        </p:nvPicPr>
        <p:blipFill>
          <a:blip r:embed="rId20"/>
          <a:srcRect/>
          <a:stretch>
            <a:fillRect/>
          </a:stretch>
        </p:blipFill>
        <p:spPr bwMode="auto">
          <a:xfrm>
            <a:off x="6938963" y="5718175"/>
            <a:ext cx="536575" cy="287338"/>
          </a:xfrm>
          <a:prstGeom prst="rect">
            <a:avLst/>
          </a:prstGeom>
          <a:noFill/>
          <a:ln w="9525">
            <a:noFill/>
            <a:miter lim="800000"/>
            <a:headEnd/>
            <a:tailEnd/>
          </a:ln>
        </p:spPr>
      </p:pic>
      <p:pic>
        <p:nvPicPr>
          <p:cNvPr id="22600" name="Picture 72" descr="german 560th division"/>
          <p:cNvPicPr>
            <a:picLocks noChangeAspect="1" noChangeArrowheads="1"/>
          </p:cNvPicPr>
          <p:nvPr/>
        </p:nvPicPr>
        <p:blipFill>
          <a:blip r:embed="rId21"/>
          <a:srcRect/>
          <a:stretch>
            <a:fillRect/>
          </a:stretch>
        </p:blipFill>
        <p:spPr bwMode="auto">
          <a:xfrm>
            <a:off x="4419600" y="3352800"/>
            <a:ext cx="484188" cy="287338"/>
          </a:xfrm>
          <a:prstGeom prst="rect">
            <a:avLst/>
          </a:prstGeom>
          <a:noFill/>
          <a:ln w="9525">
            <a:noFill/>
            <a:miter lim="800000"/>
            <a:headEnd/>
            <a:tailEnd/>
          </a:ln>
        </p:spPr>
      </p:pic>
      <p:pic>
        <p:nvPicPr>
          <p:cNvPr id="22601" name="Picture 73" descr="german 12th ss panzer division"/>
          <p:cNvPicPr>
            <a:picLocks noChangeAspect="1" noChangeArrowheads="1"/>
          </p:cNvPicPr>
          <p:nvPr/>
        </p:nvPicPr>
        <p:blipFill>
          <a:blip r:embed="rId22"/>
          <a:srcRect/>
          <a:stretch>
            <a:fillRect/>
          </a:stretch>
        </p:blipFill>
        <p:spPr bwMode="auto">
          <a:xfrm>
            <a:off x="4953000" y="4802188"/>
            <a:ext cx="444500" cy="287337"/>
          </a:xfrm>
          <a:prstGeom prst="rect">
            <a:avLst/>
          </a:prstGeom>
          <a:noFill/>
          <a:ln w="9525">
            <a:noFill/>
            <a:miter lim="800000"/>
            <a:headEnd/>
            <a:tailEnd/>
          </a:ln>
        </p:spPr>
      </p:pic>
      <p:pic>
        <p:nvPicPr>
          <p:cNvPr id="22602" name="Picture 74" descr="german lehr panzer division"/>
          <p:cNvPicPr>
            <a:picLocks noChangeAspect="1" noChangeArrowheads="1"/>
          </p:cNvPicPr>
          <p:nvPr/>
        </p:nvPicPr>
        <p:blipFill>
          <a:blip r:embed="rId23"/>
          <a:srcRect/>
          <a:stretch>
            <a:fillRect/>
          </a:stretch>
        </p:blipFill>
        <p:spPr bwMode="auto">
          <a:xfrm>
            <a:off x="2892425" y="5032375"/>
            <a:ext cx="444500" cy="287338"/>
          </a:xfrm>
          <a:prstGeom prst="rect">
            <a:avLst/>
          </a:prstGeom>
          <a:noFill/>
          <a:ln w="9525">
            <a:noFill/>
            <a:miter lim="800000"/>
            <a:headEnd/>
            <a:tailEnd/>
          </a:ln>
        </p:spPr>
      </p:pic>
      <p:pic>
        <p:nvPicPr>
          <p:cNvPr id="22608" name="Picture 80" descr="german 26th division"/>
          <p:cNvPicPr>
            <a:picLocks noChangeAspect="1" noChangeArrowheads="1"/>
          </p:cNvPicPr>
          <p:nvPr/>
        </p:nvPicPr>
        <p:blipFill>
          <a:blip r:embed="rId24"/>
          <a:srcRect/>
          <a:stretch>
            <a:fillRect/>
          </a:stretch>
        </p:blipFill>
        <p:spPr bwMode="auto">
          <a:xfrm>
            <a:off x="4953000" y="4497388"/>
            <a:ext cx="447675" cy="287337"/>
          </a:xfrm>
          <a:prstGeom prst="rect">
            <a:avLst/>
          </a:prstGeom>
          <a:noFill/>
          <a:ln w="9525">
            <a:noFill/>
            <a:miter lim="800000"/>
            <a:headEnd/>
            <a:tailEnd/>
          </a:ln>
        </p:spPr>
      </p:pic>
      <p:sp>
        <p:nvSpPr>
          <p:cNvPr id="22609" name="Text Box 81"/>
          <p:cNvSpPr txBox="1">
            <a:spLocks noChangeArrowheads="1"/>
          </p:cNvSpPr>
          <p:nvPr/>
        </p:nvSpPr>
        <p:spPr bwMode="auto">
          <a:xfrm>
            <a:off x="8159750" y="5413375"/>
            <a:ext cx="984250" cy="374650"/>
          </a:xfrm>
          <a:prstGeom prst="rect">
            <a:avLst/>
          </a:prstGeom>
          <a:solidFill>
            <a:schemeClr val="bg1"/>
          </a:solidFill>
          <a:ln w="38100">
            <a:solidFill>
              <a:srgbClr val="FF0000"/>
            </a:solidFill>
            <a:miter lim="800000"/>
            <a:headEnd/>
            <a:tailEnd/>
          </a:ln>
          <a:effectLst/>
        </p:spPr>
        <p:txBody>
          <a:bodyPr>
            <a:spAutoFit/>
          </a:bodyPr>
          <a:lstStyle/>
          <a:p>
            <a:pPr algn="ctr">
              <a:spcBef>
                <a:spcPct val="50000"/>
              </a:spcBef>
            </a:pPr>
            <a:r>
              <a:rPr lang="en-US" sz="800" b="1" i="1"/>
              <a:t>7. Army</a:t>
            </a:r>
            <a:r>
              <a:rPr lang="en-US" sz="800"/>
              <a:t>            (Brandenburger)</a:t>
            </a:r>
          </a:p>
        </p:txBody>
      </p:sp>
      <p:pic>
        <p:nvPicPr>
          <p:cNvPr id="22611" name="Picture 83" descr="us 2nd division"/>
          <p:cNvPicPr>
            <a:picLocks noChangeAspect="1" noChangeArrowheads="1"/>
          </p:cNvPicPr>
          <p:nvPr/>
        </p:nvPicPr>
        <p:blipFill>
          <a:blip r:embed="rId25"/>
          <a:srcRect/>
          <a:stretch>
            <a:fillRect/>
          </a:stretch>
        </p:blipFill>
        <p:spPr bwMode="auto">
          <a:xfrm>
            <a:off x="6505575" y="1503363"/>
            <a:ext cx="444500" cy="287337"/>
          </a:xfrm>
          <a:prstGeom prst="rect">
            <a:avLst/>
          </a:prstGeom>
          <a:noFill/>
          <a:ln w="9525">
            <a:noFill/>
            <a:miter lim="800000"/>
            <a:headEnd/>
            <a:tailEnd/>
          </a:ln>
        </p:spPr>
      </p:pic>
      <p:pic>
        <p:nvPicPr>
          <p:cNvPr id="22613" name="Picture 85" descr="german 3rd panzergrenadier division"/>
          <p:cNvPicPr>
            <a:picLocks noChangeAspect="1" noChangeArrowheads="1"/>
          </p:cNvPicPr>
          <p:nvPr/>
        </p:nvPicPr>
        <p:blipFill>
          <a:blip r:embed="rId26"/>
          <a:srcRect/>
          <a:stretch>
            <a:fillRect/>
          </a:stretch>
        </p:blipFill>
        <p:spPr bwMode="auto">
          <a:xfrm>
            <a:off x="3960813" y="5184775"/>
            <a:ext cx="442912" cy="288925"/>
          </a:xfrm>
          <a:prstGeom prst="rect">
            <a:avLst/>
          </a:prstGeom>
          <a:noFill/>
        </p:spPr>
      </p:pic>
      <p:pic>
        <p:nvPicPr>
          <p:cNvPr id="22614" name="Picture 86" descr="german 9th ss panzer division"/>
          <p:cNvPicPr>
            <a:picLocks noChangeAspect="1" noChangeArrowheads="1"/>
          </p:cNvPicPr>
          <p:nvPr/>
        </p:nvPicPr>
        <p:blipFill>
          <a:blip r:embed="rId27"/>
          <a:srcRect/>
          <a:stretch>
            <a:fillRect/>
          </a:stretch>
        </p:blipFill>
        <p:spPr bwMode="auto">
          <a:xfrm>
            <a:off x="4495800" y="4649788"/>
            <a:ext cx="444500" cy="287337"/>
          </a:xfrm>
          <a:prstGeom prst="rect">
            <a:avLst/>
          </a:prstGeom>
          <a:noFill/>
          <a:ln w="9525">
            <a:noFill/>
            <a:miter lim="800000"/>
            <a:headEnd/>
            <a:tailEnd/>
          </a:ln>
        </p:spPr>
      </p:pic>
      <p:sp>
        <p:nvSpPr>
          <p:cNvPr id="22617" name="Text Box 89"/>
          <p:cNvSpPr txBox="1">
            <a:spLocks noChangeArrowheads="1"/>
          </p:cNvSpPr>
          <p:nvPr/>
        </p:nvSpPr>
        <p:spPr bwMode="auto">
          <a:xfrm>
            <a:off x="8159750" y="3124200"/>
            <a:ext cx="984250" cy="374650"/>
          </a:xfrm>
          <a:prstGeom prst="rect">
            <a:avLst/>
          </a:prstGeom>
          <a:solidFill>
            <a:schemeClr val="bg1"/>
          </a:solidFill>
          <a:ln w="38100">
            <a:solidFill>
              <a:srgbClr val="FF0000"/>
            </a:solidFill>
            <a:miter lim="800000"/>
            <a:headEnd/>
            <a:tailEnd/>
          </a:ln>
          <a:effectLst/>
        </p:spPr>
        <p:txBody>
          <a:bodyPr>
            <a:spAutoFit/>
          </a:bodyPr>
          <a:lstStyle/>
          <a:p>
            <a:pPr algn="ctr">
              <a:spcBef>
                <a:spcPct val="50000"/>
              </a:spcBef>
            </a:pPr>
            <a:r>
              <a:rPr lang="en-US" sz="800" b="1" i="1"/>
              <a:t>6. Panzer Army</a:t>
            </a:r>
            <a:r>
              <a:rPr lang="en-US" sz="800"/>
              <a:t>            (Dietrich)</a:t>
            </a:r>
          </a:p>
        </p:txBody>
      </p:sp>
      <p:pic>
        <p:nvPicPr>
          <p:cNvPr id="22618" name="Picture 90" descr="us 1st division"/>
          <p:cNvPicPr>
            <a:picLocks noChangeAspect="1" noChangeArrowheads="1"/>
          </p:cNvPicPr>
          <p:nvPr/>
        </p:nvPicPr>
        <p:blipFill>
          <a:blip r:embed="rId28"/>
          <a:srcRect/>
          <a:stretch>
            <a:fillRect/>
          </a:stretch>
        </p:blipFill>
        <p:spPr bwMode="auto">
          <a:xfrm>
            <a:off x="6022975" y="1597025"/>
            <a:ext cx="446088" cy="287338"/>
          </a:xfrm>
          <a:prstGeom prst="rect">
            <a:avLst/>
          </a:prstGeom>
          <a:noFill/>
          <a:ln w="9525">
            <a:noFill/>
            <a:miter lim="800000"/>
            <a:headEnd/>
            <a:tailEnd/>
          </a:ln>
        </p:spPr>
      </p:pic>
      <p:pic>
        <p:nvPicPr>
          <p:cNvPr id="22619" name="Picture 91" descr="us 30th division"/>
          <p:cNvPicPr>
            <a:picLocks noChangeAspect="1" noChangeArrowheads="1"/>
          </p:cNvPicPr>
          <p:nvPr/>
        </p:nvPicPr>
        <p:blipFill>
          <a:blip r:embed="rId29"/>
          <a:srcRect/>
          <a:stretch>
            <a:fillRect/>
          </a:stretch>
        </p:blipFill>
        <p:spPr bwMode="auto">
          <a:xfrm>
            <a:off x="4953000" y="1825625"/>
            <a:ext cx="446088" cy="287338"/>
          </a:xfrm>
          <a:prstGeom prst="rect">
            <a:avLst/>
          </a:prstGeom>
          <a:noFill/>
          <a:ln w="9525">
            <a:noFill/>
            <a:miter lim="800000"/>
            <a:headEnd/>
            <a:tailEnd/>
          </a:ln>
        </p:spPr>
      </p:pic>
      <p:pic>
        <p:nvPicPr>
          <p:cNvPr id="22620" name="Picture 92" descr="us 82nd airborne division"/>
          <p:cNvPicPr>
            <a:picLocks noChangeAspect="1" noChangeArrowheads="1"/>
          </p:cNvPicPr>
          <p:nvPr/>
        </p:nvPicPr>
        <p:blipFill>
          <a:blip r:embed="rId30"/>
          <a:srcRect/>
          <a:stretch>
            <a:fillRect/>
          </a:stretch>
        </p:blipFill>
        <p:spPr bwMode="auto">
          <a:xfrm>
            <a:off x="4648200" y="2360613"/>
            <a:ext cx="477838" cy="287337"/>
          </a:xfrm>
          <a:prstGeom prst="rect">
            <a:avLst/>
          </a:prstGeom>
          <a:noFill/>
          <a:ln w="9525">
            <a:noFill/>
            <a:miter lim="800000"/>
            <a:headEnd/>
            <a:tailEnd/>
          </a:ln>
        </p:spPr>
      </p:pic>
      <p:pic>
        <p:nvPicPr>
          <p:cNvPr id="22622" name="Picture 94" descr="german fuhrer belgeit brigade"/>
          <p:cNvPicPr>
            <a:picLocks noChangeAspect="1" noChangeArrowheads="1"/>
          </p:cNvPicPr>
          <p:nvPr/>
        </p:nvPicPr>
        <p:blipFill>
          <a:blip r:embed="rId31"/>
          <a:srcRect/>
          <a:stretch>
            <a:fillRect/>
          </a:stretch>
        </p:blipFill>
        <p:spPr bwMode="auto">
          <a:xfrm>
            <a:off x="3427413" y="5184775"/>
            <a:ext cx="334962" cy="217488"/>
          </a:xfrm>
          <a:prstGeom prst="rect">
            <a:avLst/>
          </a:prstGeom>
          <a:noFill/>
        </p:spPr>
      </p:pic>
      <p:pic>
        <p:nvPicPr>
          <p:cNvPr id="22623" name="Picture 95" descr="german fuhrer grenadier brigade"/>
          <p:cNvPicPr>
            <a:picLocks noChangeAspect="1" noChangeArrowheads="1"/>
          </p:cNvPicPr>
          <p:nvPr/>
        </p:nvPicPr>
        <p:blipFill>
          <a:blip r:embed="rId32"/>
          <a:srcRect/>
          <a:stretch>
            <a:fillRect/>
          </a:stretch>
        </p:blipFill>
        <p:spPr bwMode="auto">
          <a:xfrm>
            <a:off x="5945188" y="5565775"/>
            <a:ext cx="331787" cy="215900"/>
          </a:xfrm>
          <a:prstGeom prst="rect">
            <a:avLst/>
          </a:prstGeom>
          <a:noFill/>
        </p:spPr>
      </p:pic>
      <p:pic>
        <p:nvPicPr>
          <p:cNvPr id="22624" name="Picture 96" descr="us 101st airborne division"/>
          <p:cNvPicPr>
            <a:picLocks noChangeAspect="1" noChangeArrowheads="1"/>
          </p:cNvPicPr>
          <p:nvPr/>
        </p:nvPicPr>
        <p:blipFill>
          <a:blip r:embed="rId33"/>
          <a:srcRect/>
          <a:stretch>
            <a:fillRect/>
          </a:stretch>
        </p:blipFill>
        <p:spPr bwMode="auto">
          <a:xfrm>
            <a:off x="4495800" y="5032375"/>
            <a:ext cx="477838" cy="287338"/>
          </a:xfrm>
          <a:prstGeom prst="rect">
            <a:avLst/>
          </a:prstGeom>
          <a:noFill/>
          <a:ln w="9525">
            <a:noFill/>
            <a:miter lim="800000"/>
            <a:headEnd/>
            <a:tailEnd/>
          </a:ln>
        </p:spPr>
      </p:pic>
      <p:sp>
        <p:nvSpPr>
          <p:cNvPr id="22630" name="Text Box 102"/>
          <p:cNvSpPr txBox="1">
            <a:spLocks noChangeArrowheads="1"/>
          </p:cNvSpPr>
          <p:nvPr/>
        </p:nvSpPr>
        <p:spPr bwMode="auto">
          <a:xfrm>
            <a:off x="4724400" y="833438"/>
            <a:ext cx="687388" cy="374650"/>
          </a:xfrm>
          <a:prstGeom prst="rect">
            <a:avLst/>
          </a:prstGeom>
          <a:solidFill>
            <a:schemeClr val="bg1"/>
          </a:solidFill>
          <a:ln w="38100">
            <a:solidFill>
              <a:srgbClr val="0000FF"/>
            </a:solidFill>
            <a:miter lim="800000"/>
            <a:headEnd/>
            <a:tailEnd/>
          </a:ln>
          <a:effectLst/>
        </p:spPr>
        <p:txBody>
          <a:bodyPr>
            <a:spAutoFit/>
          </a:bodyPr>
          <a:lstStyle/>
          <a:p>
            <a:pPr algn="ctr">
              <a:spcBef>
                <a:spcPct val="50000"/>
              </a:spcBef>
            </a:pPr>
            <a:r>
              <a:rPr lang="en-US" sz="800" b="1"/>
              <a:t>1. Army</a:t>
            </a:r>
            <a:r>
              <a:rPr lang="en-US" sz="800"/>
              <a:t>            (Hodges)</a:t>
            </a:r>
          </a:p>
        </p:txBody>
      </p:sp>
      <p:sp>
        <p:nvSpPr>
          <p:cNvPr id="22631" name="Line 103"/>
          <p:cNvSpPr>
            <a:spLocks noChangeShapeType="1"/>
          </p:cNvSpPr>
          <p:nvPr/>
        </p:nvSpPr>
        <p:spPr bwMode="auto">
          <a:xfrm>
            <a:off x="9539288" y="450850"/>
            <a:ext cx="0" cy="3663950"/>
          </a:xfrm>
          <a:prstGeom prst="line">
            <a:avLst/>
          </a:prstGeom>
          <a:noFill/>
          <a:ln w="9525">
            <a:solidFill>
              <a:schemeClr val="tx1"/>
            </a:solidFill>
            <a:round/>
            <a:headEnd/>
            <a:tailEnd/>
          </a:ln>
          <a:effectLst/>
        </p:spPr>
        <p:txBody>
          <a:bodyPr/>
          <a:lstStyle/>
          <a:p>
            <a:endParaRPr lang="en-US"/>
          </a:p>
        </p:txBody>
      </p:sp>
      <p:pic>
        <p:nvPicPr>
          <p:cNvPr id="22632" name="Picture 104" descr="us 26th division"/>
          <p:cNvPicPr>
            <a:picLocks noChangeAspect="1" noChangeArrowheads="1"/>
          </p:cNvPicPr>
          <p:nvPr/>
        </p:nvPicPr>
        <p:blipFill>
          <a:blip r:embed="rId34"/>
          <a:srcRect/>
          <a:stretch>
            <a:fillRect/>
          </a:stretch>
        </p:blipFill>
        <p:spPr bwMode="auto">
          <a:xfrm>
            <a:off x="5640388" y="5948363"/>
            <a:ext cx="447675" cy="287337"/>
          </a:xfrm>
          <a:prstGeom prst="rect">
            <a:avLst/>
          </a:prstGeom>
          <a:noFill/>
          <a:ln w="9525">
            <a:noFill/>
            <a:miter lim="800000"/>
            <a:headEnd/>
            <a:tailEnd/>
          </a:ln>
        </p:spPr>
      </p:pic>
      <p:pic>
        <p:nvPicPr>
          <p:cNvPr id="22633" name="Picture 105" descr="us 80th division"/>
          <p:cNvPicPr>
            <a:picLocks noChangeAspect="1" noChangeArrowheads="1"/>
          </p:cNvPicPr>
          <p:nvPr/>
        </p:nvPicPr>
        <p:blipFill>
          <a:blip r:embed="rId35"/>
          <a:srcRect/>
          <a:stretch>
            <a:fillRect/>
          </a:stretch>
        </p:blipFill>
        <p:spPr bwMode="auto">
          <a:xfrm>
            <a:off x="6251575" y="6024563"/>
            <a:ext cx="482600" cy="287337"/>
          </a:xfrm>
          <a:prstGeom prst="rect">
            <a:avLst/>
          </a:prstGeom>
          <a:noFill/>
          <a:ln w="9525">
            <a:noFill/>
            <a:miter lim="800000"/>
            <a:headEnd/>
            <a:tailEnd/>
          </a:ln>
        </p:spPr>
      </p:pic>
      <p:pic>
        <p:nvPicPr>
          <p:cNvPr id="22634" name="Picture 106" descr="german 79th division"/>
          <p:cNvPicPr>
            <a:picLocks noChangeAspect="1" noChangeArrowheads="1"/>
          </p:cNvPicPr>
          <p:nvPr/>
        </p:nvPicPr>
        <p:blipFill>
          <a:blip r:embed="rId36"/>
          <a:srcRect/>
          <a:stretch>
            <a:fillRect/>
          </a:stretch>
        </p:blipFill>
        <p:spPr bwMode="auto">
          <a:xfrm>
            <a:off x="6480175" y="5565775"/>
            <a:ext cx="444500" cy="287338"/>
          </a:xfrm>
          <a:prstGeom prst="rect">
            <a:avLst/>
          </a:prstGeom>
          <a:noFill/>
          <a:ln w="9525">
            <a:noFill/>
            <a:miter lim="800000"/>
            <a:headEnd/>
            <a:tailEnd/>
          </a:ln>
        </p:spPr>
      </p:pic>
      <p:pic>
        <p:nvPicPr>
          <p:cNvPr id="22635" name="Picture 107" descr="us 4th armoured division"/>
          <p:cNvPicPr>
            <a:picLocks noChangeAspect="1" noChangeArrowheads="1"/>
          </p:cNvPicPr>
          <p:nvPr/>
        </p:nvPicPr>
        <p:blipFill>
          <a:blip r:embed="rId37"/>
          <a:srcRect/>
          <a:stretch>
            <a:fillRect/>
          </a:stretch>
        </p:blipFill>
        <p:spPr bwMode="auto">
          <a:xfrm>
            <a:off x="4267200" y="5948363"/>
            <a:ext cx="444500" cy="287337"/>
          </a:xfrm>
          <a:prstGeom prst="rect">
            <a:avLst/>
          </a:prstGeom>
          <a:noFill/>
          <a:ln w="9525">
            <a:noFill/>
            <a:miter lim="800000"/>
            <a:headEnd/>
            <a:tailEnd/>
          </a:ln>
        </p:spPr>
      </p:pic>
      <p:pic>
        <p:nvPicPr>
          <p:cNvPr id="22636" name="Picture 108" descr="german 11th panzer division"/>
          <p:cNvPicPr>
            <a:picLocks noChangeAspect="1" noChangeArrowheads="1"/>
          </p:cNvPicPr>
          <p:nvPr/>
        </p:nvPicPr>
        <p:blipFill>
          <a:blip r:embed="rId38"/>
          <a:srcRect/>
          <a:stretch>
            <a:fillRect/>
          </a:stretch>
        </p:blipFill>
        <p:spPr bwMode="auto">
          <a:xfrm>
            <a:off x="8235950" y="4956175"/>
            <a:ext cx="446088" cy="287338"/>
          </a:xfrm>
          <a:prstGeom prst="rect">
            <a:avLst/>
          </a:prstGeom>
          <a:noFill/>
          <a:ln w="9525">
            <a:noFill/>
            <a:miter lim="800000"/>
            <a:headEnd/>
            <a:tailEnd/>
          </a:ln>
        </p:spPr>
      </p:pic>
      <p:pic>
        <p:nvPicPr>
          <p:cNvPr id="22637" name="Picture 109" descr="british 29th armoured brigade"/>
          <p:cNvPicPr>
            <a:picLocks noChangeAspect="1" noChangeArrowheads="1"/>
          </p:cNvPicPr>
          <p:nvPr/>
        </p:nvPicPr>
        <p:blipFill>
          <a:blip r:embed="rId39"/>
          <a:srcRect/>
          <a:stretch>
            <a:fillRect/>
          </a:stretch>
        </p:blipFill>
        <p:spPr bwMode="auto">
          <a:xfrm>
            <a:off x="2052638" y="4879975"/>
            <a:ext cx="334962" cy="215900"/>
          </a:xfrm>
          <a:prstGeom prst="rect">
            <a:avLst/>
          </a:prstGeom>
          <a:noFill/>
        </p:spPr>
      </p:pic>
      <p:pic>
        <p:nvPicPr>
          <p:cNvPr id="22638" name="Picture 110" descr="british 84th division"/>
          <p:cNvPicPr>
            <a:picLocks noChangeAspect="1" noChangeArrowheads="1"/>
          </p:cNvPicPr>
          <p:nvPr/>
        </p:nvPicPr>
        <p:blipFill>
          <a:blip r:embed="rId40"/>
          <a:srcRect/>
          <a:stretch>
            <a:fillRect/>
          </a:stretch>
        </p:blipFill>
        <p:spPr bwMode="auto">
          <a:xfrm>
            <a:off x="3351213" y="3276600"/>
            <a:ext cx="446087" cy="287338"/>
          </a:xfrm>
          <a:prstGeom prst="rect">
            <a:avLst/>
          </a:prstGeom>
          <a:noFill/>
          <a:ln w="9525">
            <a:noFill/>
            <a:miter lim="800000"/>
            <a:headEnd/>
            <a:tailEnd/>
          </a:ln>
        </p:spPr>
      </p:pic>
      <p:pic>
        <p:nvPicPr>
          <p:cNvPr id="22639" name="Picture 111" descr="german 9th panzer division"/>
          <p:cNvPicPr>
            <a:picLocks noChangeAspect="1" noChangeArrowheads="1"/>
          </p:cNvPicPr>
          <p:nvPr/>
        </p:nvPicPr>
        <p:blipFill>
          <a:blip r:embed="rId41"/>
          <a:srcRect/>
          <a:stretch>
            <a:fillRect/>
          </a:stretch>
        </p:blipFill>
        <p:spPr bwMode="auto">
          <a:xfrm>
            <a:off x="2663825" y="4573588"/>
            <a:ext cx="444500" cy="287337"/>
          </a:xfrm>
          <a:prstGeom prst="rect">
            <a:avLst/>
          </a:prstGeom>
          <a:noFill/>
          <a:ln w="9525">
            <a:noFill/>
            <a:miter lim="800000"/>
            <a:headEnd/>
            <a:tailEnd/>
          </a:ln>
        </p:spPr>
      </p:pic>
      <p:pic>
        <p:nvPicPr>
          <p:cNvPr id="22640" name="Picture 112" descr="us 9th division"/>
          <p:cNvPicPr>
            <a:picLocks noChangeAspect="1" noChangeArrowheads="1"/>
          </p:cNvPicPr>
          <p:nvPr/>
        </p:nvPicPr>
        <p:blipFill>
          <a:blip r:embed="rId42"/>
          <a:srcRect/>
          <a:stretch>
            <a:fillRect/>
          </a:stretch>
        </p:blipFill>
        <p:spPr bwMode="auto">
          <a:xfrm>
            <a:off x="6556375" y="909638"/>
            <a:ext cx="482600" cy="287337"/>
          </a:xfrm>
          <a:prstGeom prst="rect">
            <a:avLst/>
          </a:prstGeom>
          <a:noFill/>
          <a:ln w="9525">
            <a:noFill/>
            <a:miter lim="800000"/>
            <a:headEnd/>
            <a:tailEnd/>
          </a:ln>
        </p:spPr>
      </p:pic>
      <p:pic>
        <p:nvPicPr>
          <p:cNvPr id="22644" name="Picture 116" descr="british 53rd division"/>
          <p:cNvPicPr>
            <a:picLocks noChangeAspect="1" noChangeArrowheads="1"/>
          </p:cNvPicPr>
          <p:nvPr/>
        </p:nvPicPr>
        <p:blipFill>
          <a:blip r:embed="rId43"/>
          <a:srcRect/>
          <a:stretch>
            <a:fillRect/>
          </a:stretch>
        </p:blipFill>
        <p:spPr bwMode="auto">
          <a:xfrm>
            <a:off x="2663825" y="3429000"/>
            <a:ext cx="536575" cy="287338"/>
          </a:xfrm>
          <a:prstGeom prst="rect">
            <a:avLst/>
          </a:prstGeom>
          <a:noFill/>
          <a:ln w="9525">
            <a:noFill/>
            <a:miter lim="800000"/>
            <a:headEnd/>
            <a:tailEnd/>
          </a:ln>
        </p:spPr>
      </p:pic>
      <p:pic>
        <p:nvPicPr>
          <p:cNvPr id="22647" name="Picture 119" descr="us 5th division"/>
          <p:cNvPicPr>
            <a:picLocks noChangeAspect="1" noChangeArrowheads="1"/>
          </p:cNvPicPr>
          <p:nvPr/>
        </p:nvPicPr>
        <p:blipFill>
          <a:blip r:embed="rId44"/>
          <a:srcRect/>
          <a:stretch>
            <a:fillRect/>
          </a:stretch>
        </p:blipFill>
        <p:spPr bwMode="auto">
          <a:xfrm>
            <a:off x="7319963" y="6176963"/>
            <a:ext cx="446087" cy="287337"/>
          </a:xfrm>
          <a:prstGeom prst="rect">
            <a:avLst/>
          </a:prstGeom>
          <a:noFill/>
          <a:ln w="9525">
            <a:noFill/>
            <a:miter lim="800000"/>
            <a:headEnd/>
            <a:tailEnd/>
          </a:ln>
        </p:spPr>
      </p:pic>
      <p:pic>
        <p:nvPicPr>
          <p:cNvPr id="22649" name="Picture 121" descr="british 75th division"/>
          <p:cNvPicPr>
            <a:picLocks noChangeAspect="1" noChangeArrowheads="1"/>
          </p:cNvPicPr>
          <p:nvPr/>
        </p:nvPicPr>
        <p:blipFill>
          <a:blip r:embed="rId45"/>
          <a:srcRect/>
          <a:stretch>
            <a:fillRect/>
          </a:stretch>
        </p:blipFill>
        <p:spPr bwMode="auto">
          <a:xfrm>
            <a:off x="2968625" y="2513013"/>
            <a:ext cx="447675" cy="287337"/>
          </a:xfrm>
          <a:prstGeom prst="rect">
            <a:avLst/>
          </a:prstGeom>
          <a:noFill/>
          <a:ln w="9525">
            <a:noFill/>
            <a:miter lim="800000"/>
            <a:headEnd/>
            <a:tailEnd/>
          </a:ln>
        </p:spPr>
      </p:pic>
      <p:pic>
        <p:nvPicPr>
          <p:cNvPr id="22650" name="Picture 122" descr="us 2nd armoured division"/>
          <p:cNvPicPr>
            <a:picLocks noChangeAspect="1" noChangeArrowheads="1"/>
          </p:cNvPicPr>
          <p:nvPr/>
        </p:nvPicPr>
        <p:blipFill>
          <a:blip r:embed="rId46"/>
          <a:srcRect/>
          <a:stretch>
            <a:fillRect/>
          </a:stretch>
        </p:blipFill>
        <p:spPr bwMode="auto">
          <a:xfrm>
            <a:off x="3784600" y="3136900"/>
            <a:ext cx="444500" cy="287338"/>
          </a:xfrm>
          <a:prstGeom prst="rect">
            <a:avLst/>
          </a:prstGeom>
          <a:noFill/>
          <a:ln w="9525">
            <a:noFill/>
            <a:miter lim="800000"/>
            <a:headEnd/>
            <a:tailEnd/>
          </a:ln>
        </p:spPr>
      </p:pic>
      <p:pic>
        <p:nvPicPr>
          <p:cNvPr id="22651" name="Picture 123" descr="german 167th division"/>
          <p:cNvPicPr>
            <a:picLocks noChangeAspect="1" noChangeArrowheads="1"/>
          </p:cNvPicPr>
          <p:nvPr/>
        </p:nvPicPr>
        <p:blipFill>
          <a:blip r:embed="rId47"/>
          <a:srcRect/>
          <a:stretch>
            <a:fillRect/>
          </a:stretch>
        </p:blipFill>
        <p:spPr bwMode="auto">
          <a:xfrm>
            <a:off x="5029200" y="5073650"/>
            <a:ext cx="482600" cy="287338"/>
          </a:xfrm>
          <a:prstGeom prst="rect">
            <a:avLst/>
          </a:prstGeom>
          <a:noFill/>
          <a:ln w="9525">
            <a:noFill/>
            <a:miter lim="800000"/>
            <a:headEnd/>
            <a:tailEnd/>
          </a:ln>
        </p:spPr>
      </p:pic>
      <p:pic>
        <p:nvPicPr>
          <p:cNvPr id="22658" name="Picture 130" descr="german 246th division"/>
          <p:cNvPicPr>
            <a:picLocks noChangeAspect="1" noChangeArrowheads="1"/>
          </p:cNvPicPr>
          <p:nvPr/>
        </p:nvPicPr>
        <p:blipFill>
          <a:blip r:embed="rId48"/>
          <a:srcRect/>
          <a:stretch>
            <a:fillRect/>
          </a:stretch>
        </p:blipFill>
        <p:spPr bwMode="auto">
          <a:xfrm>
            <a:off x="7167563" y="1597025"/>
            <a:ext cx="482600" cy="287338"/>
          </a:xfrm>
          <a:prstGeom prst="rect">
            <a:avLst/>
          </a:prstGeom>
          <a:noFill/>
          <a:ln w="9525">
            <a:noFill/>
            <a:miter lim="800000"/>
            <a:headEnd/>
            <a:tailEnd/>
          </a:ln>
        </p:spPr>
      </p:pic>
      <p:pic>
        <p:nvPicPr>
          <p:cNvPr id="22659" name="Picture 131" descr="us 5th armoured division"/>
          <p:cNvPicPr>
            <a:picLocks noChangeAspect="1" noChangeArrowheads="1"/>
          </p:cNvPicPr>
          <p:nvPr/>
        </p:nvPicPr>
        <p:blipFill>
          <a:blip r:embed="rId49"/>
          <a:srcRect/>
          <a:stretch>
            <a:fillRect/>
          </a:stretch>
        </p:blipFill>
        <p:spPr bwMode="auto">
          <a:xfrm>
            <a:off x="5259388" y="376238"/>
            <a:ext cx="444500" cy="287337"/>
          </a:xfrm>
          <a:prstGeom prst="rect">
            <a:avLst/>
          </a:prstGeom>
          <a:noFill/>
          <a:ln w="9525">
            <a:noFill/>
            <a:miter lim="800000"/>
            <a:headEnd/>
            <a:tailEnd/>
          </a:ln>
        </p:spPr>
      </p:pic>
      <p:pic>
        <p:nvPicPr>
          <p:cNvPr id="22660" name="Picture 132" descr="british guards armoured division"/>
          <p:cNvPicPr>
            <a:picLocks noChangeAspect="1" noChangeArrowheads="1"/>
          </p:cNvPicPr>
          <p:nvPr/>
        </p:nvPicPr>
        <p:blipFill>
          <a:blip r:embed="rId50"/>
          <a:srcRect/>
          <a:stretch>
            <a:fillRect/>
          </a:stretch>
        </p:blipFill>
        <p:spPr bwMode="auto">
          <a:xfrm>
            <a:off x="831850" y="1292225"/>
            <a:ext cx="446088" cy="287338"/>
          </a:xfrm>
          <a:prstGeom prst="rect">
            <a:avLst/>
          </a:prstGeom>
          <a:noFill/>
          <a:ln w="9525">
            <a:noFill/>
            <a:miter lim="800000"/>
            <a:headEnd/>
            <a:tailEnd/>
          </a:ln>
        </p:spPr>
      </p:pic>
      <p:pic>
        <p:nvPicPr>
          <p:cNvPr id="22661" name="Picture 133" descr="british 6th airborne division"/>
          <p:cNvPicPr>
            <a:picLocks noChangeAspect="1" noChangeArrowheads="1"/>
          </p:cNvPicPr>
          <p:nvPr/>
        </p:nvPicPr>
        <p:blipFill>
          <a:blip r:embed="rId51"/>
          <a:srcRect/>
          <a:stretch>
            <a:fillRect/>
          </a:stretch>
        </p:blipFill>
        <p:spPr bwMode="auto">
          <a:xfrm>
            <a:off x="1976438" y="4497388"/>
            <a:ext cx="444500" cy="287337"/>
          </a:xfrm>
          <a:prstGeom prst="rect">
            <a:avLst/>
          </a:prstGeom>
          <a:noFill/>
          <a:ln w="9525">
            <a:noFill/>
            <a:miter lim="800000"/>
            <a:headEnd/>
            <a:tailEnd/>
          </a:ln>
        </p:spPr>
      </p:pic>
      <p:pic>
        <p:nvPicPr>
          <p:cNvPr id="22662" name="Picture 134" descr="british 11th armoured division"/>
          <p:cNvPicPr>
            <a:picLocks noChangeAspect="1" noChangeArrowheads="1"/>
          </p:cNvPicPr>
          <p:nvPr/>
        </p:nvPicPr>
        <p:blipFill>
          <a:blip r:embed="rId52"/>
          <a:srcRect/>
          <a:stretch>
            <a:fillRect/>
          </a:stretch>
        </p:blipFill>
        <p:spPr bwMode="auto">
          <a:xfrm>
            <a:off x="4191000" y="5565775"/>
            <a:ext cx="446088" cy="287338"/>
          </a:xfrm>
          <a:prstGeom prst="rect">
            <a:avLst/>
          </a:prstGeom>
          <a:noFill/>
          <a:ln w="9525">
            <a:noFill/>
            <a:miter lim="800000"/>
            <a:headEnd/>
            <a:tailEnd/>
          </a:ln>
        </p:spPr>
      </p:pic>
      <p:pic>
        <p:nvPicPr>
          <p:cNvPr id="22664" name="Picture 136" descr="british 51st division"/>
          <p:cNvPicPr>
            <a:picLocks noChangeAspect="1" noChangeArrowheads="1"/>
          </p:cNvPicPr>
          <p:nvPr/>
        </p:nvPicPr>
        <p:blipFill>
          <a:blip r:embed="rId53"/>
          <a:srcRect/>
          <a:stretch>
            <a:fillRect/>
          </a:stretch>
        </p:blipFill>
        <p:spPr bwMode="auto">
          <a:xfrm>
            <a:off x="2740025" y="985838"/>
            <a:ext cx="446088" cy="287337"/>
          </a:xfrm>
          <a:prstGeom prst="rect">
            <a:avLst/>
          </a:prstGeom>
          <a:noFill/>
          <a:ln w="9525">
            <a:noFill/>
            <a:miter lim="800000"/>
            <a:headEnd/>
            <a:tailEnd/>
          </a:ln>
        </p:spPr>
      </p:pic>
      <p:pic>
        <p:nvPicPr>
          <p:cNvPr id="22665" name="Picture 137" descr="us 3rd armoured division"/>
          <p:cNvPicPr>
            <a:picLocks noChangeAspect="1" noChangeArrowheads="1"/>
          </p:cNvPicPr>
          <p:nvPr/>
        </p:nvPicPr>
        <p:blipFill>
          <a:blip r:embed="rId54"/>
          <a:srcRect/>
          <a:stretch>
            <a:fillRect/>
          </a:stretch>
        </p:blipFill>
        <p:spPr bwMode="auto">
          <a:xfrm>
            <a:off x="4191000" y="2921000"/>
            <a:ext cx="444500" cy="287338"/>
          </a:xfrm>
          <a:prstGeom prst="rect">
            <a:avLst/>
          </a:prstGeom>
          <a:noFill/>
          <a:ln w="9525">
            <a:noFill/>
            <a:miter lim="800000"/>
            <a:headEnd/>
            <a:tailEnd/>
          </a:ln>
        </p:spPr>
      </p:pic>
      <p:pic>
        <p:nvPicPr>
          <p:cNvPr id="22682" name="Picture 154" descr="us 17th airborne division"/>
          <p:cNvPicPr>
            <a:picLocks noChangeAspect="1" noChangeArrowheads="1"/>
          </p:cNvPicPr>
          <p:nvPr/>
        </p:nvPicPr>
        <p:blipFill>
          <a:blip r:embed="rId55"/>
          <a:srcRect/>
          <a:stretch>
            <a:fillRect/>
          </a:stretch>
        </p:blipFill>
        <p:spPr bwMode="auto">
          <a:xfrm>
            <a:off x="3656013" y="5565775"/>
            <a:ext cx="441325" cy="287338"/>
          </a:xfrm>
          <a:prstGeom prst="rect">
            <a:avLst/>
          </a:prstGeom>
          <a:noFill/>
          <a:ln w="9525">
            <a:noFill/>
            <a:miter lim="800000"/>
            <a:headEnd/>
            <a:tailEnd/>
          </a:ln>
        </p:spPr>
      </p:pic>
      <p:pic>
        <p:nvPicPr>
          <p:cNvPr id="22683" name="Picture 155" descr="us 35th division"/>
          <p:cNvPicPr>
            <a:picLocks noChangeAspect="1" noChangeArrowheads="1"/>
          </p:cNvPicPr>
          <p:nvPr/>
        </p:nvPicPr>
        <p:blipFill>
          <a:blip r:embed="rId56"/>
          <a:srcRect/>
          <a:stretch>
            <a:fillRect/>
          </a:stretch>
        </p:blipFill>
        <p:spPr bwMode="auto">
          <a:xfrm>
            <a:off x="4724400" y="5872163"/>
            <a:ext cx="446088" cy="287337"/>
          </a:xfrm>
          <a:prstGeom prst="rect">
            <a:avLst/>
          </a:prstGeom>
          <a:noFill/>
          <a:ln w="9525">
            <a:noFill/>
            <a:miter lim="800000"/>
            <a:headEnd/>
            <a:tailEnd/>
          </a:ln>
        </p:spPr>
      </p:pic>
      <p:pic>
        <p:nvPicPr>
          <p:cNvPr id="22684" name="Picture 156" descr="us 6th armoured division"/>
          <p:cNvPicPr>
            <a:picLocks noChangeAspect="1" noChangeArrowheads="1"/>
          </p:cNvPicPr>
          <p:nvPr/>
        </p:nvPicPr>
        <p:blipFill>
          <a:blip r:embed="rId57"/>
          <a:srcRect/>
          <a:stretch>
            <a:fillRect/>
          </a:stretch>
        </p:blipFill>
        <p:spPr bwMode="auto">
          <a:xfrm>
            <a:off x="4572000" y="5337175"/>
            <a:ext cx="444500" cy="287338"/>
          </a:xfrm>
          <a:prstGeom prst="rect">
            <a:avLst/>
          </a:prstGeom>
          <a:noFill/>
          <a:ln w="9525">
            <a:noFill/>
            <a:miter lim="800000"/>
            <a:headEnd/>
            <a:tailEnd/>
          </a:ln>
        </p:spPr>
      </p:pic>
      <p:pic>
        <p:nvPicPr>
          <p:cNvPr id="22685" name="Picture 157" descr="us 83rd division"/>
          <p:cNvPicPr>
            <a:picLocks noChangeAspect="1" noChangeArrowheads="1"/>
          </p:cNvPicPr>
          <p:nvPr/>
        </p:nvPicPr>
        <p:blipFill>
          <a:blip r:embed="rId58"/>
          <a:srcRect/>
          <a:stretch>
            <a:fillRect/>
          </a:stretch>
        </p:blipFill>
        <p:spPr bwMode="auto">
          <a:xfrm>
            <a:off x="4419600" y="2665413"/>
            <a:ext cx="539750" cy="288925"/>
          </a:xfrm>
          <a:prstGeom prst="rect">
            <a:avLst/>
          </a:prstGeom>
          <a:noFill/>
        </p:spPr>
      </p:pic>
      <p:pic>
        <p:nvPicPr>
          <p:cNvPr id="22687" name="Picture 159" descr="german 340th division"/>
          <p:cNvPicPr>
            <a:picLocks noChangeAspect="1" noChangeArrowheads="1"/>
          </p:cNvPicPr>
          <p:nvPr/>
        </p:nvPicPr>
        <p:blipFill>
          <a:blip r:embed="rId59"/>
          <a:srcRect/>
          <a:stretch>
            <a:fillRect/>
          </a:stretch>
        </p:blipFill>
        <p:spPr bwMode="auto">
          <a:xfrm>
            <a:off x="5411788" y="4649788"/>
            <a:ext cx="484187" cy="287337"/>
          </a:xfrm>
          <a:prstGeom prst="rect">
            <a:avLst/>
          </a:prstGeom>
          <a:noFill/>
        </p:spPr>
      </p:pic>
      <p:pic>
        <p:nvPicPr>
          <p:cNvPr id="22688" name="Picture 160" descr="german 89th division"/>
          <p:cNvPicPr>
            <a:picLocks noChangeAspect="1" noChangeArrowheads="1"/>
          </p:cNvPicPr>
          <p:nvPr/>
        </p:nvPicPr>
        <p:blipFill>
          <a:blip r:embed="rId60"/>
          <a:srcRect/>
          <a:stretch>
            <a:fillRect/>
          </a:stretch>
        </p:blipFill>
        <p:spPr bwMode="auto">
          <a:xfrm>
            <a:off x="6784975" y="1901825"/>
            <a:ext cx="444500" cy="287338"/>
          </a:xfrm>
          <a:prstGeom prst="rect">
            <a:avLst/>
          </a:prstGeom>
          <a:noFill/>
        </p:spPr>
      </p:pic>
      <p:pic>
        <p:nvPicPr>
          <p:cNvPr id="22705" name="Picture 177" descr="us 87th division"/>
          <p:cNvPicPr>
            <a:picLocks noChangeAspect="1" noChangeArrowheads="1"/>
          </p:cNvPicPr>
          <p:nvPr/>
        </p:nvPicPr>
        <p:blipFill>
          <a:blip r:embed="rId61"/>
          <a:srcRect/>
          <a:stretch>
            <a:fillRect/>
          </a:stretch>
        </p:blipFill>
        <p:spPr bwMode="auto">
          <a:xfrm>
            <a:off x="3198813" y="5489575"/>
            <a:ext cx="446087" cy="287338"/>
          </a:xfrm>
          <a:prstGeom prst="rect">
            <a:avLst/>
          </a:prstGeom>
          <a:noFill/>
        </p:spPr>
      </p:pic>
      <p:pic>
        <p:nvPicPr>
          <p:cNvPr id="22726" name="Picture 198" descr="british 33rd armoured brigade"/>
          <p:cNvPicPr>
            <a:picLocks noChangeAspect="1" noChangeArrowheads="1"/>
          </p:cNvPicPr>
          <p:nvPr/>
        </p:nvPicPr>
        <p:blipFill>
          <a:blip r:embed="rId62"/>
          <a:srcRect/>
          <a:stretch>
            <a:fillRect/>
          </a:stretch>
        </p:blipFill>
        <p:spPr bwMode="auto">
          <a:xfrm>
            <a:off x="2359025" y="3810000"/>
            <a:ext cx="341313" cy="220663"/>
          </a:xfrm>
          <a:prstGeom prst="rect">
            <a:avLst/>
          </a:prstGeom>
          <a:noFill/>
        </p:spPr>
      </p:pic>
      <p:sp>
        <p:nvSpPr>
          <p:cNvPr id="22727" name="Freeform 199"/>
          <p:cNvSpPr>
            <a:spLocks/>
          </p:cNvSpPr>
          <p:nvPr/>
        </p:nvSpPr>
        <p:spPr bwMode="auto">
          <a:xfrm>
            <a:off x="2520950" y="-350838"/>
            <a:ext cx="6403975" cy="7956551"/>
          </a:xfrm>
          <a:custGeom>
            <a:avLst/>
            <a:gdLst/>
            <a:ahLst/>
            <a:cxnLst>
              <a:cxn ang="0">
                <a:pos x="3965" y="4733"/>
              </a:cxn>
              <a:cxn ang="0">
                <a:pos x="3962" y="4214"/>
              </a:cxn>
              <a:cxn ang="0">
                <a:pos x="3671" y="4160"/>
              </a:cxn>
              <a:cxn ang="0">
                <a:pos x="3494" y="4112"/>
              </a:cxn>
              <a:cxn ang="0">
                <a:pos x="3296" y="4025"/>
              </a:cxn>
              <a:cxn ang="0">
                <a:pos x="3011" y="4055"/>
              </a:cxn>
              <a:cxn ang="0">
                <a:pos x="2825" y="4043"/>
              </a:cxn>
              <a:cxn ang="0">
                <a:pos x="2576" y="3977"/>
              </a:cxn>
              <a:cxn ang="0">
                <a:pos x="2297" y="3947"/>
              </a:cxn>
              <a:cxn ang="0">
                <a:pos x="2054" y="3866"/>
              </a:cxn>
              <a:cxn ang="0">
                <a:pos x="1907" y="3914"/>
              </a:cxn>
              <a:cxn ang="0">
                <a:pos x="1673" y="3935"/>
              </a:cxn>
              <a:cxn ang="0">
                <a:pos x="1565" y="3746"/>
              </a:cxn>
              <a:cxn ang="0">
                <a:pos x="1598" y="3500"/>
              </a:cxn>
              <a:cxn ang="0">
                <a:pos x="1346" y="3368"/>
              </a:cxn>
              <a:cxn ang="0">
                <a:pos x="1172" y="3647"/>
              </a:cxn>
              <a:cxn ang="0">
                <a:pos x="992" y="3704"/>
              </a:cxn>
              <a:cxn ang="0">
                <a:pos x="737" y="3644"/>
              </a:cxn>
              <a:cxn ang="0">
                <a:pos x="527" y="3647"/>
              </a:cxn>
              <a:cxn ang="0">
                <a:pos x="311" y="3614"/>
              </a:cxn>
              <a:cxn ang="0">
                <a:pos x="179" y="3536"/>
              </a:cxn>
              <a:cxn ang="0">
                <a:pos x="8" y="3149"/>
              </a:cxn>
              <a:cxn ang="0">
                <a:pos x="56" y="2891"/>
              </a:cxn>
              <a:cxn ang="0">
                <a:pos x="176" y="2750"/>
              </a:cxn>
              <a:cxn ang="0">
                <a:pos x="377" y="2606"/>
              </a:cxn>
              <a:cxn ang="0">
                <a:pos x="719" y="2492"/>
              </a:cxn>
              <a:cxn ang="0">
                <a:pos x="899" y="2423"/>
              </a:cxn>
              <a:cxn ang="0">
                <a:pos x="1106" y="2429"/>
              </a:cxn>
              <a:cxn ang="0">
                <a:pos x="1253" y="2294"/>
              </a:cxn>
              <a:cxn ang="0">
                <a:pos x="1538" y="2021"/>
              </a:cxn>
              <a:cxn ang="0">
                <a:pos x="1727" y="1745"/>
              </a:cxn>
              <a:cxn ang="0">
                <a:pos x="1769" y="1631"/>
              </a:cxn>
              <a:cxn ang="0">
                <a:pos x="1958" y="1520"/>
              </a:cxn>
              <a:cxn ang="0">
                <a:pos x="2114" y="1427"/>
              </a:cxn>
              <a:cxn ang="0">
                <a:pos x="2324" y="1439"/>
              </a:cxn>
              <a:cxn ang="0">
                <a:pos x="2492" y="1448"/>
              </a:cxn>
              <a:cxn ang="0">
                <a:pos x="2668" y="1424"/>
              </a:cxn>
              <a:cxn ang="0">
                <a:pos x="2809" y="1340"/>
              </a:cxn>
              <a:cxn ang="0">
                <a:pos x="2879" y="1076"/>
              </a:cxn>
              <a:cxn ang="0">
                <a:pos x="2879" y="680"/>
              </a:cxn>
              <a:cxn ang="0">
                <a:pos x="2828" y="69"/>
              </a:cxn>
            </a:cxnLst>
            <a:rect l="0" t="0" r="r" b="b"/>
            <a:pathLst>
              <a:path w="4034" h="5012">
                <a:moveTo>
                  <a:pt x="3606" y="5012"/>
                </a:moveTo>
                <a:cubicBezTo>
                  <a:pt x="3666" y="4965"/>
                  <a:pt x="3896" y="4841"/>
                  <a:pt x="3965" y="4733"/>
                </a:cubicBezTo>
                <a:cubicBezTo>
                  <a:pt x="4034" y="4625"/>
                  <a:pt x="4019" y="4453"/>
                  <a:pt x="4019" y="4367"/>
                </a:cubicBezTo>
                <a:cubicBezTo>
                  <a:pt x="4019" y="4281"/>
                  <a:pt x="3987" y="4243"/>
                  <a:pt x="3962" y="4214"/>
                </a:cubicBezTo>
                <a:cubicBezTo>
                  <a:pt x="3937" y="4185"/>
                  <a:pt x="3917" y="4199"/>
                  <a:pt x="3869" y="4190"/>
                </a:cubicBezTo>
                <a:cubicBezTo>
                  <a:pt x="3821" y="4181"/>
                  <a:pt x="3720" y="4172"/>
                  <a:pt x="3671" y="4160"/>
                </a:cubicBezTo>
                <a:cubicBezTo>
                  <a:pt x="3622" y="4148"/>
                  <a:pt x="3601" y="4123"/>
                  <a:pt x="3572" y="4115"/>
                </a:cubicBezTo>
                <a:cubicBezTo>
                  <a:pt x="3543" y="4107"/>
                  <a:pt x="3520" y="4116"/>
                  <a:pt x="3494" y="4112"/>
                </a:cubicBezTo>
                <a:cubicBezTo>
                  <a:pt x="3468" y="4108"/>
                  <a:pt x="3446" y="4105"/>
                  <a:pt x="3413" y="4091"/>
                </a:cubicBezTo>
                <a:cubicBezTo>
                  <a:pt x="3380" y="4077"/>
                  <a:pt x="3341" y="4032"/>
                  <a:pt x="3296" y="4025"/>
                </a:cubicBezTo>
                <a:cubicBezTo>
                  <a:pt x="3251" y="4018"/>
                  <a:pt x="3187" y="4044"/>
                  <a:pt x="3140" y="4049"/>
                </a:cubicBezTo>
                <a:cubicBezTo>
                  <a:pt x="3093" y="4054"/>
                  <a:pt x="3053" y="4047"/>
                  <a:pt x="3011" y="4055"/>
                </a:cubicBezTo>
                <a:cubicBezTo>
                  <a:pt x="2969" y="4063"/>
                  <a:pt x="2919" y="4099"/>
                  <a:pt x="2888" y="4097"/>
                </a:cubicBezTo>
                <a:cubicBezTo>
                  <a:pt x="2857" y="4095"/>
                  <a:pt x="2862" y="4059"/>
                  <a:pt x="2825" y="4043"/>
                </a:cubicBezTo>
                <a:cubicBezTo>
                  <a:pt x="2788" y="4027"/>
                  <a:pt x="2707" y="4012"/>
                  <a:pt x="2666" y="4001"/>
                </a:cubicBezTo>
                <a:cubicBezTo>
                  <a:pt x="2625" y="3990"/>
                  <a:pt x="2611" y="3986"/>
                  <a:pt x="2576" y="3977"/>
                </a:cubicBezTo>
                <a:cubicBezTo>
                  <a:pt x="2541" y="3968"/>
                  <a:pt x="2499" y="3952"/>
                  <a:pt x="2453" y="3947"/>
                </a:cubicBezTo>
                <a:cubicBezTo>
                  <a:pt x="2407" y="3942"/>
                  <a:pt x="2345" y="3959"/>
                  <a:pt x="2297" y="3947"/>
                </a:cubicBezTo>
                <a:cubicBezTo>
                  <a:pt x="2249" y="3935"/>
                  <a:pt x="2203" y="3886"/>
                  <a:pt x="2162" y="3872"/>
                </a:cubicBezTo>
                <a:cubicBezTo>
                  <a:pt x="2121" y="3858"/>
                  <a:pt x="2083" y="3861"/>
                  <a:pt x="2054" y="3866"/>
                </a:cubicBezTo>
                <a:cubicBezTo>
                  <a:pt x="2025" y="3871"/>
                  <a:pt x="2012" y="3894"/>
                  <a:pt x="1988" y="3902"/>
                </a:cubicBezTo>
                <a:cubicBezTo>
                  <a:pt x="1964" y="3910"/>
                  <a:pt x="1933" y="3906"/>
                  <a:pt x="1907" y="3914"/>
                </a:cubicBezTo>
                <a:cubicBezTo>
                  <a:pt x="1881" y="3922"/>
                  <a:pt x="1871" y="3947"/>
                  <a:pt x="1832" y="3950"/>
                </a:cubicBezTo>
                <a:cubicBezTo>
                  <a:pt x="1793" y="3953"/>
                  <a:pt x="1711" y="3945"/>
                  <a:pt x="1673" y="3935"/>
                </a:cubicBezTo>
                <a:cubicBezTo>
                  <a:pt x="1635" y="3925"/>
                  <a:pt x="1622" y="3918"/>
                  <a:pt x="1604" y="3887"/>
                </a:cubicBezTo>
                <a:cubicBezTo>
                  <a:pt x="1586" y="3856"/>
                  <a:pt x="1569" y="3787"/>
                  <a:pt x="1565" y="3746"/>
                </a:cubicBezTo>
                <a:cubicBezTo>
                  <a:pt x="1561" y="3705"/>
                  <a:pt x="1572" y="3682"/>
                  <a:pt x="1577" y="3641"/>
                </a:cubicBezTo>
                <a:cubicBezTo>
                  <a:pt x="1582" y="3600"/>
                  <a:pt x="1606" y="3539"/>
                  <a:pt x="1598" y="3500"/>
                </a:cubicBezTo>
                <a:cubicBezTo>
                  <a:pt x="1590" y="3461"/>
                  <a:pt x="1568" y="3426"/>
                  <a:pt x="1526" y="3404"/>
                </a:cubicBezTo>
                <a:cubicBezTo>
                  <a:pt x="1484" y="3382"/>
                  <a:pt x="1398" y="3364"/>
                  <a:pt x="1346" y="3368"/>
                </a:cubicBezTo>
                <a:cubicBezTo>
                  <a:pt x="1294" y="3372"/>
                  <a:pt x="1243" y="3382"/>
                  <a:pt x="1214" y="3428"/>
                </a:cubicBezTo>
                <a:cubicBezTo>
                  <a:pt x="1185" y="3474"/>
                  <a:pt x="1188" y="3600"/>
                  <a:pt x="1172" y="3647"/>
                </a:cubicBezTo>
                <a:cubicBezTo>
                  <a:pt x="1156" y="3694"/>
                  <a:pt x="1148" y="3701"/>
                  <a:pt x="1118" y="3710"/>
                </a:cubicBezTo>
                <a:cubicBezTo>
                  <a:pt x="1088" y="3719"/>
                  <a:pt x="1038" y="3714"/>
                  <a:pt x="992" y="3704"/>
                </a:cubicBezTo>
                <a:cubicBezTo>
                  <a:pt x="946" y="3694"/>
                  <a:pt x="884" y="3663"/>
                  <a:pt x="842" y="3653"/>
                </a:cubicBezTo>
                <a:cubicBezTo>
                  <a:pt x="800" y="3643"/>
                  <a:pt x="777" y="3648"/>
                  <a:pt x="737" y="3644"/>
                </a:cubicBezTo>
                <a:cubicBezTo>
                  <a:pt x="697" y="3640"/>
                  <a:pt x="634" y="3625"/>
                  <a:pt x="599" y="3626"/>
                </a:cubicBezTo>
                <a:cubicBezTo>
                  <a:pt x="564" y="3627"/>
                  <a:pt x="554" y="3645"/>
                  <a:pt x="527" y="3647"/>
                </a:cubicBezTo>
                <a:cubicBezTo>
                  <a:pt x="500" y="3649"/>
                  <a:pt x="470" y="3647"/>
                  <a:pt x="434" y="3641"/>
                </a:cubicBezTo>
                <a:cubicBezTo>
                  <a:pt x="398" y="3635"/>
                  <a:pt x="344" y="3622"/>
                  <a:pt x="311" y="3614"/>
                </a:cubicBezTo>
                <a:cubicBezTo>
                  <a:pt x="278" y="3606"/>
                  <a:pt x="260" y="3606"/>
                  <a:pt x="238" y="3593"/>
                </a:cubicBezTo>
                <a:cubicBezTo>
                  <a:pt x="216" y="3580"/>
                  <a:pt x="210" y="3571"/>
                  <a:pt x="179" y="3536"/>
                </a:cubicBezTo>
                <a:cubicBezTo>
                  <a:pt x="148" y="3501"/>
                  <a:pt x="81" y="3447"/>
                  <a:pt x="53" y="3383"/>
                </a:cubicBezTo>
                <a:cubicBezTo>
                  <a:pt x="25" y="3319"/>
                  <a:pt x="15" y="3210"/>
                  <a:pt x="8" y="3149"/>
                </a:cubicBezTo>
                <a:cubicBezTo>
                  <a:pt x="1" y="3088"/>
                  <a:pt x="0" y="3060"/>
                  <a:pt x="8" y="3017"/>
                </a:cubicBezTo>
                <a:cubicBezTo>
                  <a:pt x="16" y="2974"/>
                  <a:pt x="37" y="2927"/>
                  <a:pt x="56" y="2891"/>
                </a:cubicBezTo>
                <a:cubicBezTo>
                  <a:pt x="75" y="2855"/>
                  <a:pt x="102" y="2824"/>
                  <a:pt x="122" y="2801"/>
                </a:cubicBezTo>
                <a:cubicBezTo>
                  <a:pt x="142" y="2778"/>
                  <a:pt x="153" y="2772"/>
                  <a:pt x="176" y="2750"/>
                </a:cubicBezTo>
                <a:cubicBezTo>
                  <a:pt x="199" y="2728"/>
                  <a:pt x="227" y="2690"/>
                  <a:pt x="260" y="2666"/>
                </a:cubicBezTo>
                <a:cubicBezTo>
                  <a:pt x="293" y="2642"/>
                  <a:pt x="334" y="2626"/>
                  <a:pt x="377" y="2606"/>
                </a:cubicBezTo>
                <a:cubicBezTo>
                  <a:pt x="420" y="2586"/>
                  <a:pt x="461" y="2562"/>
                  <a:pt x="518" y="2543"/>
                </a:cubicBezTo>
                <a:cubicBezTo>
                  <a:pt x="575" y="2524"/>
                  <a:pt x="674" y="2500"/>
                  <a:pt x="719" y="2492"/>
                </a:cubicBezTo>
                <a:cubicBezTo>
                  <a:pt x="764" y="2484"/>
                  <a:pt x="761" y="2503"/>
                  <a:pt x="791" y="2492"/>
                </a:cubicBezTo>
                <a:cubicBezTo>
                  <a:pt x="821" y="2481"/>
                  <a:pt x="865" y="2440"/>
                  <a:pt x="899" y="2423"/>
                </a:cubicBezTo>
                <a:cubicBezTo>
                  <a:pt x="933" y="2406"/>
                  <a:pt x="961" y="2389"/>
                  <a:pt x="995" y="2390"/>
                </a:cubicBezTo>
                <a:cubicBezTo>
                  <a:pt x="1029" y="2391"/>
                  <a:pt x="1077" y="2438"/>
                  <a:pt x="1106" y="2429"/>
                </a:cubicBezTo>
                <a:cubicBezTo>
                  <a:pt x="1135" y="2420"/>
                  <a:pt x="1147" y="2359"/>
                  <a:pt x="1172" y="2336"/>
                </a:cubicBezTo>
                <a:cubicBezTo>
                  <a:pt x="1197" y="2313"/>
                  <a:pt x="1225" y="2314"/>
                  <a:pt x="1253" y="2294"/>
                </a:cubicBezTo>
                <a:cubicBezTo>
                  <a:pt x="1281" y="2274"/>
                  <a:pt x="1292" y="2262"/>
                  <a:pt x="1340" y="2216"/>
                </a:cubicBezTo>
                <a:cubicBezTo>
                  <a:pt x="1388" y="2170"/>
                  <a:pt x="1485" y="2071"/>
                  <a:pt x="1538" y="2021"/>
                </a:cubicBezTo>
                <a:cubicBezTo>
                  <a:pt x="1591" y="1971"/>
                  <a:pt x="1626" y="1965"/>
                  <a:pt x="1658" y="1919"/>
                </a:cubicBezTo>
                <a:cubicBezTo>
                  <a:pt x="1690" y="1873"/>
                  <a:pt x="1719" y="1761"/>
                  <a:pt x="1727" y="1745"/>
                </a:cubicBezTo>
                <a:cubicBezTo>
                  <a:pt x="1735" y="1729"/>
                  <a:pt x="1702" y="1842"/>
                  <a:pt x="1709" y="1823"/>
                </a:cubicBezTo>
                <a:cubicBezTo>
                  <a:pt x="1716" y="1804"/>
                  <a:pt x="1744" y="1674"/>
                  <a:pt x="1769" y="1631"/>
                </a:cubicBezTo>
                <a:cubicBezTo>
                  <a:pt x="1794" y="1588"/>
                  <a:pt x="1829" y="1584"/>
                  <a:pt x="1861" y="1565"/>
                </a:cubicBezTo>
                <a:cubicBezTo>
                  <a:pt x="1893" y="1546"/>
                  <a:pt x="1929" y="1537"/>
                  <a:pt x="1958" y="1520"/>
                </a:cubicBezTo>
                <a:cubicBezTo>
                  <a:pt x="1987" y="1503"/>
                  <a:pt x="2007" y="1478"/>
                  <a:pt x="2033" y="1463"/>
                </a:cubicBezTo>
                <a:cubicBezTo>
                  <a:pt x="2059" y="1448"/>
                  <a:pt x="2080" y="1434"/>
                  <a:pt x="2114" y="1427"/>
                </a:cubicBezTo>
                <a:cubicBezTo>
                  <a:pt x="2148" y="1420"/>
                  <a:pt x="2202" y="1416"/>
                  <a:pt x="2237" y="1418"/>
                </a:cubicBezTo>
                <a:cubicBezTo>
                  <a:pt x="2272" y="1420"/>
                  <a:pt x="2294" y="1434"/>
                  <a:pt x="2324" y="1439"/>
                </a:cubicBezTo>
                <a:cubicBezTo>
                  <a:pt x="2354" y="1444"/>
                  <a:pt x="2389" y="1449"/>
                  <a:pt x="2417" y="1451"/>
                </a:cubicBezTo>
                <a:cubicBezTo>
                  <a:pt x="2445" y="1453"/>
                  <a:pt x="2463" y="1451"/>
                  <a:pt x="2492" y="1448"/>
                </a:cubicBezTo>
                <a:cubicBezTo>
                  <a:pt x="2521" y="1445"/>
                  <a:pt x="2565" y="1437"/>
                  <a:pt x="2594" y="1433"/>
                </a:cubicBezTo>
                <a:cubicBezTo>
                  <a:pt x="2623" y="1429"/>
                  <a:pt x="2646" y="1432"/>
                  <a:pt x="2668" y="1424"/>
                </a:cubicBezTo>
                <a:cubicBezTo>
                  <a:pt x="2690" y="1416"/>
                  <a:pt x="2705" y="1399"/>
                  <a:pt x="2728" y="1385"/>
                </a:cubicBezTo>
                <a:cubicBezTo>
                  <a:pt x="2751" y="1371"/>
                  <a:pt x="2786" y="1363"/>
                  <a:pt x="2809" y="1340"/>
                </a:cubicBezTo>
                <a:cubicBezTo>
                  <a:pt x="2832" y="1317"/>
                  <a:pt x="2854" y="1288"/>
                  <a:pt x="2866" y="1244"/>
                </a:cubicBezTo>
                <a:cubicBezTo>
                  <a:pt x="2878" y="1200"/>
                  <a:pt x="2875" y="1125"/>
                  <a:pt x="2879" y="1076"/>
                </a:cubicBezTo>
                <a:cubicBezTo>
                  <a:pt x="2883" y="1027"/>
                  <a:pt x="2888" y="1019"/>
                  <a:pt x="2888" y="953"/>
                </a:cubicBezTo>
                <a:cubicBezTo>
                  <a:pt x="2888" y="887"/>
                  <a:pt x="2889" y="765"/>
                  <a:pt x="2879" y="680"/>
                </a:cubicBezTo>
                <a:cubicBezTo>
                  <a:pt x="2869" y="595"/>
                  <a:pt x="2834" y="543"/>
                  <a:pt x="2826" y="441"/>
                </a:cubicBezTo>
                <a:cubicBezTo>
                  <a:pt x="2818" y="339"/>
                  <a:pt x="2842" y="138"/>
                  <a:pt x="2828" y="69"/>
                </a:cubicBezTo>
                <a:cubicBezTo>
                  <a:pt x="2814" y="0"/>
                  <a:pt x="2758" y="36"/>
                  <a:pt x="2740" y="27"/>
                </a:cubicBezTo>
              </a:path>
            </a:pathLst>
          </a:custGeom>
          <a:noFill/>
          <a:ln w="25400">
            <a:solidFill>
              <a:srgbClr val="FF0000"/>
            </a:solidFill>
            <a:round/>
            <a:headEnd/>
            <a:tailEnd/>
          </a:ln>
          <a:effectLst/>
        </p:spPr>
        <p:txBody>
          <a:bodyPr/>
          <a:lstStyle/>
          <a:p>
            <a:endParaRPr lang="en-US"/>
          </a:p>
        </p:txBody>
      </p:sp>
      <p:pic>
        <p:nvPicPr>
          <p:cNvPr id="22730" name="Picture 202" descr="us 2nd armoured division"/>
          <p:cNvPicPr>
            <a:picLocks noChangeAspect="1" noChangeArrowheads="1"/>
          </p:cNvPicPr>
          <p:nvPr/>
        </p:nvPicPr>
        <p:blipFill>
          <a:blip r:embed="rId63"/>
          <a:srcRect/>
          <a:stretch>
            <a:fillRect/>
          </a:stretch>
        </p:blipFill>
        <p:spPr bwMode="auto">
          <a:xfrm>
            <a:off x="2740025" y="4192588"/>
            <a:ext cx="444500" cy="287337"/>
          </a:xfrm>
          <a:prstGeom prst="rect">
            <a:avLst/>
          </a:prstGeom>
          <a:noFill/>
          <a:ln w="9525">
            <a:noFill/>
            <a:miter lim="800000"/>
            <a:headEnd/>
            <a:tailEnd/>
          </a:ln>
        </p:spPr>
      </p:pic>
      <p:pic>
        <p:nvPicPr>
          <p:cNvPr id="22731" name="Picture 203" descr="us 90th infantry division"/>
          <p:cNvPicPr>
            <a:picLocks noChangeAspect="1" noChangeArrowheads="1"/>
          </p:cNvPicPr>
          <p:nvPr/>
        </p:nvPicPr>
        <p:blipFill>
          <a:blip r:embed="rId64"/>
          <a:srcRect/>
          <a:stretch>
            <a:fillRect/>
          </a:stretch>
        </p:blipFill>
        <p:spPr bwMode="auto">
          <a:xfrm>
            <a:off x="5183188" y="6858000"/>
            <a:ext cx="446087" cy="287338"/>
          </a:xfrm>
          <a:prstGeom prst="rect">
            <a:avLst/>
          </a:prstGeom>
          <a:noFill/>
        </p:spPr>
      </p:pic>
      <p:sp>
        <p:nvSpPr>
          <p:cNvPr id="22712" name="Text Box 184"/>
          <p:cNvSpPr txBox="1">
            <a:spLocks noChangeArrowheads="1"/>
          </p:cNvSpPr>
          <p:nvPr/>
        </p:nvSpPr>
        <p:spPr bwMode="auto">
          <a:xfrm>
            <a:off x="4800600" y="6483350"/>
            <a:ext cx="611188" cy="374650"/>
          </a:xfrm>
          <a:prstGeom prst="rect">
            <a:avLst/>
          </a:prstGeom>
          <a:solidFill>
            <a:schemeClr val="bg1"/>
          </a:solidFill>
          <a:ln w="38100">
            <a:solidFill>
              <a:srgbClr val="0000FF"/>
            </a:solidFill>
            <a:miter lim="800000"/>
            <a:headEnd/>
            <a:tailEnd/>
          </a:ln>
          <a:effectLst/>
        </p:spPr>
        <p:txBody>
          <a:bodyPr>
            <a:spAutoFit/>
          </a:bodyPr>
          <a:lstStyle/>
          <a:p>
            <a:pPr algn="ctr">
              <a:spcBef>
                <a:spcPct val="50000"/>
              </a:spcBef>
            </a:pPr>
            <a:r>
              <a:rPr lang="en-US" sz="800" b="1"/>
              <a:t>3. Army</a:t>
            </a:r>
            <a:r>
              <a:rPr lang="en-US" sz="800"/>
              <a:t>            (Patton)</a:t>
            </a:r>
          </a:p>
        </p:txBody>
      </p:sp>
      <p:sp>
        <p:nvSpPr>
          <p:cNvPr id="22732" name="AutoShape 204"/>
          <p:cNvSpPr>
            <a:spLocks noChangeArrowheads="1"/>
          </p:cNvSpPr>
          <p:nvPr/>
        </p:nvSpPr>
        <p:spPr bwMode="auto">
          <a:xfrm rot="14207810">
            <a:off x="3645694" y="1835944"/>
            <a:ext cx="611187" cy="1965325"/>
          </a:xfrm>
          <a:prstGeom prst="leftArrow">
            <a:avLst>
              <a:gd name="adj1" fmla="val 50000"/>
              <a:gd name="adj2" fmla="val 25000"/>
            </a:avLst>
          </a:prstGeom>
          <a:noFill/>
          <a:ln w="38100">
            <a:solidFill>
              <a:srgbClr val="0000FF"/>
            </a:solidFill>
            <a:miter lim="800000"/>
            <a:headEnd/>
            <a:tailEnd/>
          </a:ln>
          <a:effectLst/>
        </p:spPr>
        <p:txBody>
          <a:bodyPr wrap="none" anchor="ctr"/>
          <a:lstStyle/>
          <a:p>
            <a:endParaRPr lang="en-US"/>
          </a:p>
        </p:txBody>
      </p:sp>
      <p:sp>
        <p:nvSpPr>
          <p:cNvPr id="22733" name="AutoShape 205"/>
          <p:cNvSpPr>
            <a:spLocks noChangeArrowheads="1"/>
          </p:cNvSpPr>
          <p:nvPr/>
        </p:nvSpPr>
        <p:spPr bwMode="auto">
          <a:xfrm rot="10800000">
            <a:off x="1976438" y="4421188"/>
            <a:ext cx="611187" cy="600075"/>
          </a:xfrm>
          <a:prstGeom prst="leftArrow">
            <a:avLst>
              <a:gd name="adj1" fmla="val 50000"/>
              <a:gd name="adj2" fmla="val 25463"/>
            </a:avLst>
          </a:prstGeom>
          <a:noFill/>
          <a:ln w="38100">
            <a:solidFill>
              <a:srgbClr val="0000FF"/>
            </a:solidFill>
            <a:miter lim="800000"/>
            <a:headEnd/>
            <a:tailEnd/>
          </a:ln>
          <a:effectLst/>
        </p:spPr>
        <p:txBody>
          <a:bodyPr wrap="none" anchor="ctr"/>
          <a:lstStyle/>
          <a:p>
            <a:endParaRPr lang="en-US"/>
          </a:p>
        </p:txBody>
      </p:sp>
      <p:sp>
        <p:nvSpPr>
          <p:cNvPr id="22734" name="AutoShape 206"/>
          <p:cNvSpPr>
            <a:spLocks noChangeArrowheads="1"/>
          </p:cNvSpPr>
          <p:nvPr/>
        </p:nvSpPr>
        <p:spPr bwMode="auto">
          <a:xfrm rot="12833547">
            <a:off x="2511425" y="3429000"/>
            <a:ext cx="611188" cy="600075"/>
          </a:xfrm>
          <a:prstGeom prst="leftArrow">
            <a:avLst>
              <a:gd name="adj1" fmla="val 50000"/>
              <a:gd name="adj2" fmla="val 25463"/>
            </a:avLst>
          </a:prstGeom>
          <a:noFill/>
          <a:ln w="38100">
            <a:solidFill>
              <a:srgbClr val="0000FF"/>
            </a:solidFill>
            <a:miter lim="800000"/>
            <a:headEnd/>
            <a:tailEnd/>
          </a:ln>
          <a:effectLst/>
        </p:spPr>
        <p:txBody>
          <a:bodyPr wrap="none" anchor="ctr"/>
          <a:lstStyle/>
          <a:p>
            <a:endParaRPr lang="en-US"/>
          </a:p>
        </p:txBody>
      </p:sp>
      <p:sp>
        <p:nvSpPr>
          <p:cNvPr id="22735" name="AutoShape 207"/>
          <p:cNvSpPr>
            <a:spLocks noChangeArrowheads="1"/>
          </p:cNvSpPr>
          <p:nvPr/>
        </p:nvSpPr>
        <p:spPr bwMode="auto">
          <a:xfrm rot="5400000">
            <a:off x="3502819" y="5337969"/>
            <a:ext cx="458788" cy="914400"/>
          </a:xfrm>
          <a:prstGeom prst="leftArrow">
            <a:avLst>
              <a:gd name="adj1" fmla="val 50000"/>
              <a:gd name="adj2" fmla="val 25000"/>
            </a:avLst>
          </a:prstGeom>
          <a:noFill/>
          <a:ln w="38100">
            <a:solidFill>
              <a:srgbClr val="0000FF"/>
            </a:solidFill>
            <a:miter lim="800000"/>
            <a:headEnd/>
            <a:tailEnd/>
          </a:ln>
          <a:effectLst/>
        </p:spPr>
        <p:txBody>
          <a:bodyPr wrap="none" anchor="ctr"/>
          <a:lstStyle/>
          <a:p>
            <a:endParaRPr lang="en-US"/>
          </a:p>
        </p:txBody>
      </p:sp>
      <p:sp>
        <p:nvSpPr>
          <p:cNvPr id="22736" name="AutoShape 208"/>
          <p:cNvSpPr>
            <a:spLocks noChangeArrowheads="1"/>
          </p:cNvSpPr>
          <p:nvPr/>
        </p:nvSpPr>
        <p:spPr bwMode="auto">
          <a:xfrm rot="6351932">
            <a:off x="4273550" y="5643563"/>
            <a:ext cx="533400" cy="838200"/>
          </a:xfrm>
          <a:prstGeom prst="leftArrow">
            <a:avLst>
              <a:gd name="adj1" fmla="val 50000"/>
              <a:gd name="adj2" fmla="val 25000"/>
            </a:avLst>
          </a:prstGeom>
          <a:noFill/>
          <a:ln w="38100">
            <a:solidFill>
              <a:srgbClr val="0000FF"/>
            </a:solidFill>
            <a:miter lim="800000"/>
            <a:headEnd/>
            <a:tailEnd/>
          </a:ln>
          <a:effectLst/>
        </p:spPr>
        <p:txBody>
          <a:bodyPr wrap="none" anchor="ctr"/>
          <a:lstStyle/>
          <a:p>
            <a:endParaRPr lang="en-US"/>
          </a:p>
        </p:txBody>
      </p:sp>
      <p:sp>
        <p:nvSpPr>
          <p:cNvPr id="22737" name="AutoShape 209"/>
          <p:cNvSpPr>
            <a:spLocks noChangeArrowheads="1"/>
          </p:cNvSpPr>
          <p:nvPr/>
        </p:nvSpPr>
        <p:spPr bwMode="auto">
          <a:xfrm rot="5400000">
            <a:off x="5450682" y="5985669"/>
            <a:ext cx="381000" cy="763587"/>
          </a:xfrm>
          <a:prstGeom prst="leftArrow">
            <a:avLst>
              <a:gd name="adj1" fmla="val 50000"/>
              <a:gd name="adj2" fmla="val 25000"/>
            </a:avLst>
          </a:prstGeom>
          <a:noFill/>
          <a:ln w="38100">
            <a:solidFill>
              <a:srgbClr val="0000FF"/>
            </a:solidFill>
            <a:miter lim="800000"/>
            <a:headEnd/>
            <a:tailEnd/>
          </a:ln>
          <a:effectLst/>
        </p:spPr>
        <p:txBody>
          <a:bodyPr wrap="none" anchor="ctr"/>
          <a:lstStyle/>
          <a:p>
            <a:endParaRPr lang="en-US"/>
          </a:p>
        </p:txBody>
      </p:sp>
      <p:sp>
        <p:nvSpPr>
          <p:cNvPr id="22738" name="AutoShape 210"/>
          <p:cNvSpPr>
            <a:spLocks noChangeArrowheads="1"/>
          </p:cNvSpPr>
          <p:nvPr/>
        </p:nvSpPr>
        <p:spPr bwMode="auto">
          <a:xfrm rot="9490694">
            <a:off x="4179888" y="4059238"/>
            <a:ext cx="609600" cy="600075"/>
          </a:xfrm>
          <a:prstGeom prst="leftArrow">
            <a:avLst>
              <a:gd name="adj1" fmla="val 50000"/>
              <a:gd name="adj2" fmla="val 25397"/>
            </a:avLst>
          </a:prstGeom>
          <a:noFill/>
          <a:ln w="38100">
            <a:solidFill>
              <a:srgbClr val="FF0000"/>
            </a:solidFill>
            <a:prstDash val="dash"/>
            <a:miter lim="800000"/>
            <a:headEnd/>
            <a:tailEnd/>
          </a:ln>
          <a:effectLst/>
        </p:spPr>
        <p:txBody>
          <a:bodyPr wrap="none" anchor="ctr"/>
          <a:lstStyle/>
          <a:p>
            <a:endParaRPr lang="en-US"/>
          </a:p>
        </p:txBody>
      </p:sp>
      <p:pic>
        <p:nvPicPr>
          <p:cNvPr id="22739" name="Picture 211" descr="red uh oh movement"/>
          <p:cNvPicPr>
            <a:picLocks noChangeAspect="1" noChangeArrowheads="1"/>
          </p:cNvPicPr>
          <p:nvPr/>
        </p:nvPicPr>
        <p:blipFill>
          <a:blip r:embed="rId65"/>
          <a:srcRect/>
          <a:stretch>
            <a:fillRect/>
          </a:stretch>
        </p:blipFill>
        <p:spPr bwMode="auto">
          <a:xfrm rot="-18419892" flipH="1" flipV="1">
            <a:off x="5981700" y="4689476"/>
            <a:ext cx="446087" cy="519112"/>
          </a:xfrm>
          <a:prstGeom prst="rect">
            <a:avLst/>
          </a:prstGeom>
          <a:noFill/>
        </p:spPr>
      </p:pic>
      <p:sp>
        <p:nvSpPr>
          <p:cNvPr id="22740" name="Freeform 212"/>
          <p:cNvSpPr>
            <a:spLocks/>
          </p:cNvSpPr>
          <p:nvPr/>
        </p:nvSpPr>
        <p:spPr bwMode="auto">
          <a:xfrm>
            <a:off x="2992438" y="-304800"/>
            <a:ext cx="5929312" cy="7913688"/>
          </a:xfrm>
          <a:custGeom>
            <a:avLst/>
            <a:gdLst/>
            <a:ahLst/>
            <a:cxnLst>
              <a:cxn ang="0">
                <a:pos x="3666" y="4706"/>
              </a:cxn>
              <a:cxn ang="0">
                <a:pos x="3663" y="4187"/>
              </a:cxn>
              <a:cxn ang="0">
                <a:pos x="3372" y="4133"/>
              </a:cxn>
              <a:cxn ang="0">
                <a:pos x="3195" y="4085"/>
              </a:cxn>
              <a:cxn ang="0">
                <a:pos x="2997" y="3998"/>
              </a:cxn>
              <a:cxn ang="0">
                <a:pos x="2712" y="4028"/>
              </a:cxn>
              <a:cxn ang="0">
                <a:pos x="2483" y="4044"/>
              </a:cxn>
              <a:cxn ang="0">
                <a:pos x="2237" y="3960"/>
              </a:cxn>
              <a:cxn ang="0">
                <a:pos x="2006" y="3888"/>
              </a:cxn>
              <a:cxn ang="0">
                <a:pos x="1755" y="3839"/>
              </a:cxn>
              <a:cxn ang="0">
                <a:pos x="1591" y="3788"/>
              </a:cxn>
              <a:cxn ang="0">
                <a:pos x="1547" y="3892"/>
              </a:cxn>
              <a:cxn ang="0">
                <a:pos x="1305" y="3860"/>
              </a:cxn>
              <a:cxn ang="0">
                <a:pos x="1449" y="3688"/>
              </a:cxn>
              <a:cxn ang="0">
                <a:pos x="1395" y="3508"/>
              </a:cxn>
              <a:cxn ang="0">
                <a:pos x="1304" y="3357"/>
              </a:cxn>
              <a:cxn ang="0">
                <a:pos x="1130" y="3288"/>
              </a:cxn>
              <a:cxn ang="0">
                <a:pos x="1013" y="3212"/>
              </a:cxn>
              <a:cxn ang="0">
                <a:pos x="915" y="3401"/>
              </a:cxn>
              <a:cxn ang="0">
                <a:pos x="749" y="3483"/>
              </a:cxn>
              <a:cxn ang="0">
                <a:pos x="659" y="3378"/>
              </a:cxn>
              <a:cxn ang="0">
                <a:pos x="530" y="3453"/>
              </a:cxn>
              <a:cxn ang="0">
                <a:pos x="329" y="3441"/>
              </a:cxn>
              <a:cxn ang="0">
                <a:pos x="89" y="3465"/>
              </a:cxn>
              <a:cxn ang="0">
                <a:pos x="59" y="3297"/>
              </a:cxn>
              <a:cxn ang="0">
                <a:pos x="269" y="2919"/>
              </a:cxn>
              <a:cxn ang="0">
                <a:pos x="383" y="2787"/>
              </a:cxn>
              <a:cxn ang="0">
                <a:pos x="595" y="2686"/>
              </a:cxn>
              <a:cxn ang="0">
                <a:pos x="687" y="2538"/>
              </a:cxn>
              <a:cxn ang="0">
                <a:pos x="839" y="2452"/>
              </a:cxn>
              <a:cxn ang="0">
                <a:pos x="915" y="2358"/>
              </a:cxn>
              <a:cxn ang="0">
                <a:pos x="1261" y="2332"/>
              </a:cxn>
              <a:cxn ang="0">
                <a:pos x="1377" y="2210"/>
              </a:cxn>
              <a:cxn ang="0">
                <a:pos x="1537" y="1966"/>
              </a:cxn>
              <a:cxn ang="0">
                <a:pos x="1625" y="1770"/>
              </a:cxn>
              <a:cxn ang="0">
                <a:pos x="1715" y="1540"/>
              </a:cxn>
              <a:cxn ang="0">
                <a:pos x="1873" y="1452"/>
              </a:cxn>
              <a:cxn ang="0">
                <a:pos x="2031" y="1430"/>
              </a:cxn>
              <a:cxn ang="0">
                <a:pos x="2217" y="1396"/>
              </a:cxn>
              <a:cxn ang="0">
                <a:pos x="2439" y="1334"/>
              </a:cxn>
              <a:cxn ang="0">
                <a:pos x="2567" y="1217"/>
              </a:cxn>
              <a:cxn ang="0">
                <a:pos x="2589" y="926"/>
              </a:cxn>
              <a:cxn ang="0">
                <a:pos x="2663" y="336"/>
              </a:cxn>
              <a:cxn ang="0">
                <a:pos x="2441" y="0"/>
              </a:cxn>
            </a:cxnLst>
            <a:rect l="0" t="0" r="r" b="b"/>
            <a:pathLst>
              <a:path w="3735" h="4985">
                <a:moveTo>
                  <a:pt x="3307" y="4985"/>
                </a:moveTo>
                <a:cubicBezTo>
                  <a:pt x="3367" y="4938"/>
                  <a:pt x="3597" y="4814"/>
                  <a:pt x="3666" y="4706"/>
                </a:cubicBezTo>
                <a:cubicBezTo>
                  <a:pt x="3735" y="4598"/>
                  <a:pt x="3720" y="4426"/>
                  <a:pt x="3720" y="4340"/>
                </a:cubicBezTo>
                <a:cubicBezTo>
                  <a:pt x="3720" y="4254"/>
                  <a:pt x="3688" y="4216"/>
                  <a:pt x="3663" y="4187"/>
                </a:cubicBezTo>
                <a:cubicBezTo>
                  <a:pt x="3638" y="4158"/>
                  <a:pt x="3618" y="4172"/>
                  <a:pt x="3570" y="4163"/>
                </a:cubicBezTo>
                <a:cubicBezTo>
                  <a:pt x="3522" y="4154"/>
                  <a:pt x="3421" y="4145"/>
                  <a:pt x="3372" y="4133"/>
                </a:cubicBezTo>
                <a:cubicBezTo>
                  <a:pt x="3323" y="4121"/>
                  <a:pt x="3302" y="4096"/>
                  <a:pt x="3273" y="4088"/>
                </a:cubicBezTo>
                <a:cubicBezTo>
                  <a:pt x="3244" y="4080"/>
                  <a:pt x="3221" y="4089"/>
                  <a:pt x="3195" y="4085"/>
                </a:cubicBezTo>
                <a:cubicBezTo>
                  <a:pt x="3169" y="4081"/>
                  <a:pt x="3147" y="4078"/>
                  <a:pt x="3114" y="4064"/>
                </a:cubicBezTo>
                <a:cubicBezTo>
                  <a:pt x="3081" y="4050"/>
                  <a:pt x="3042" y="4005"/>
                  <a:pt x="2997" y="3998"/>
                </a:cubicBezTo>
                <a:cubicBezTo>
                  <a:pt x="2952" y="3991"/>
                  <a:pt x="2888" y="4017"/>
                  <a:pt x="2841" y="4022"/>
                </a:cubicBezTo>
                <a:cubicBezTo>
                  <a:pt x="2794" y="4027"/>
                  <a:pt x="2754" y="4020"/>
                  <a:pt x="2712" y="4028"/>
                </a:cubicBezTo>
                <a:cubicBezTo>
                  <a:pt x="2670" y="4036"/>
                  <a:pt x="2627" y="4067"/>
                  <a:pt x="2589" y="4070"/>
                </a:cubicBezTo>
                <a:cubicBezTo>
                  <a:pt x="2551" y="4073"/>
                  <a:pt x="2526" y="4057"/>
                  <a:pt x="2483" y="4044"/>
                </a:cubicBezTo>
                <a:cubicBezTo>
                  <a:pt x="2440" y="4031"/>
                  <a:pt x="2371" y="4004"/>
                  <a:pt x="2330" y="3990"/>
                </a:cubicBezTo>
                <a:cubicBezTo>
                  <a:pt x="2289" y="3976"/>
                  <a:pt x="2263" y="3983"/>
                  <a:pt x="2237" y="3960"/>
                </a:cubicBezTo>
                <a:cubicBezTo>
                  <a:pt x="2211" y="3937"/>
                  <a:pt x="2212" y="3864"/>
                  <a:pt x="2174" y="3852"/>
                </a:cubicBezTo>
                <a:cubicBezTo>
                  <a:pt x="2136" y="3840"/>
                  <a:pt x="2058" y="3889"/>
                  <a:pt x="2006" y="3888"/>
                </a:cubicBezTo>
                <a:cubicBezTo>
                  <a:pt x="1954" y="3887"/>
                  <a:pt x="1905" y="3853"/>
                  <a:pt x="1863" y="3845"/>
                </a:cubicBezTo>
                <a:cubicBezTo>
                  <a:pt x="1821" y="3837"/>
                  <a:pt x="1792" y="3842"/>
                  <a:pt x="1755" y="3839"/>
                </a:cubicBezTo>
                <a:cubicBezTo>
                  <a:pt x="1718" y="3836"/>
                  <a:pt x="1668" y="3832"/>
                  <a:pt x="1641" y="3824"/>
                </a:cubicBezTo>
                <a:cubicBezTo>
                  <a:pt x="1614" y="3816"/>
                  <a:pt x="1601" y="3780"/>
                  <a:pt x="1591" y="3788"/>
                </a:cubicBezTo>
                <a:cubicBezTo>
                  <a:pt x="1581" y="3796"/>
                  <a:pt x="1590" y="3856"/>
                  <a:pt x="1583" y="3873"/>
                </a:cubicBezTo>
                <a:cubicBezTo>
                  <a:pt x="1576" y="3890"/>
                  <a:pt x="1587" y="3890"/>
                  <a:pt x="1547" y="3892"/>
                </a:cubicBezTo>
                <a:cubicBezTo>
                  <a:pt x="1507" y="3894"/>
                  <a:pt x="1381" y="3891"/>
                  <a:pt x="1341" y="3886"/>
                </a:cubicBezTo>
                <a:cubicBezTo>
                  <a:pt x="1301" y="3881"/>
                  <a:pt x="1311" y="3888"/>
                  <a:pt x="1305" y="3860"/>
                </a:cubicBezTo>
                <a:cubicBezTo>
                  <a:pt x="1299" y="3832"/>
                  <a:pt x="1281" y="3749"/>
                  <a:pt x="1305" y="3720"/>
                </a:cubicBezTo>
                <a:cubicBezTo>
                  <a:pt x="1329" y="3691"/>
                  <a:pt x="1432" y="3703"/>
                  <a:pt x="1449" y="3688"/>
                </a:cubicBezTo>
                <a:cubicBezTo>
                  <a:pt x="1466" y="3673"/>
                  <a:pt x="1416" y="3660"/>
                  <a:pt x="1407" y="3630"/>
                </a:cubicBezTo>
                <a:cubicBezTo>
                  <a:pt x="1398" y="3600"/>
                  <a:pt x="1414" y="3532"/>
                  <a:pt x="1395" y="3508"/>
                </a:cubicBezTo>
                <a:cubicBezTo>
                  <a:pt x="1376" y="3484"/>
                  <a:pt x="1306" y="3513"/>
                  <a:pt x="1291" y="3488"/>
                </a:cubicBezTo>
                <a:cubicBezTo>
                  <a:pt x="1276" y="3463"/>
                  <a:pt x="1312" y="3390"/>
                  <a:pt x="1304" y="3357"/>
                </a:cubicBezTo>
                <a:cubicBezTo>
                  <a:pt x="1296" y="3324"/>
                  <a:pt x="1270" y="3302"/>
                  <a:pt x="1241" y="3291"/>
                </a:cubicBezTo>
                <a:cubicBezTo>
                  <a:pt x="1212" y="3280"/>
                  <a:pt x="1158" y="3299"/>
                  <a:pt x="1130" y="3288"/>
                </a:cubicBezTo>
                <a:cubicBezTo>
                  <a:pt x="1102" y="3277"/>
                  <a:pt x="1095" y="3235"/>
                  <a:pt x="1075" y="3222"/>
                </a:cubicBezTo>
                <a:cubicBezTo>
                  <a:pt x="1055" y="3209"/>
                  <a:pt x="1034" y="3202"/>
                  <a:pt x="1013" y="3212"/>
                </a:cubicBezTo>
                <a:cubicBezTo>
                  <a:pt x="992" y="3222"/>
                  <a:pt x="966" y="3251"/>
                  <a:pt x="950" y="3282"/>
                </a:cubicBezTo>
                <a:cubicBezTo>
                  <a:pt x="934" y="3313"/>
                  <a:pt x="930" y="3364"/>
                  <a:pt x="915" y="3401"/>
                </a:cubicBezTo>
                <a:cubicBezTo>
                  <a:pt x="900" y="3438"/>
                  <a:pt x="888" y="3493"/>
                  <a:pt x="860" y="3507"/>
                </a:cubicBezTo>
                <a:cubicBezTo>
                  <a:pt x="832" y="3521"/>
                  <a:pt x="773" y="3500"/>
                  <a:pt x="749" y="3483"/>
                </a:cubicBezTo>
                <a:cubicBezTo>
                  <a:pt x="725" y="3466"/>
                  <a:pt x="728" y="3422"/>
                  <a:pt x="713" y="3405"/>
                </a:cubicBezTo>
                <a:cubicBezTo>
                  <a:pt x="698" y="3388"/>
                  <a:pt x="677" y="3368"/>
                  <a:pt x="659" y="3378"/>
                </a:cubicBezTo>
                <a:cubicBezTo>
                  <a:pt x="641" y="3388"/>
                  <a:pt x="624" y="3455"/>
                  <a:pt x="602" y="3468"/>
                </a:cubicBezTo>
                <a:cubicBezTo>
                  <a:pt x="580" y="3481"/>
                  <a:pt x="553" y="3464"/>
                  <a:pt x="530" y="3453"/>
                </a:cubicBezTo>
                <a:cubicBezTo>
                  <a:pt x="507" y="3442"/>
                  <a:pt x="497" y="3404"/>
                  <a:pt x="464" y="3402"/>
                </a:cubicBezTo>
                <a:cubicBezTo>
                  <a:pt x="431" y="3400"/>
                  <a:pt x="374" y="3431"/>
                  <a:pt x="329" y="3441"/>
                </a:cubicBezTo>
                <a:cubicBezTo>
                  <a:pt x="284" y="3451"/>
                  <a:pt x="234" y="3461"/>
                  <a:pt x="194" y="3465"/>
                </a:cubicBezTo>
                <a:cubicBezTo>
                  <a:pt x="154" y="3469"/>
                  <a:pt x="120" y="3473"/>
                  <a:pt x="89" y="3465"/>
                </a:cubicBezTo>
                <a:cubicBezTo>
                  <a:pt x="58" y="3457"/>
                  <a:pt x="10" y="3442"/>
                  <a:pt x="5" y="3414"/>
                </a:cubicBezTo>
                <a:cubicBezTo>
                  <a:pt x="0" y="3386"/>
                  <a:pt x="21" y="3342"/>
                  <a:pt x="59" y="3297"/>
                </a:cubicBezTo>
                <a:cubicBezTo>
                  <a:pt x="97" y="3252"/>
                  <a:pt x="201" y="3207"/>
                  <a:pt x="236" y="3144"/>
                </a:cubicBezTo>
                <a:cubicBezTo>
                  <a:pt x="271" y="3081"/>
                  <a:pt x="249" y="2969"/>
                  <a:pt x="269" y="2919"/>
                </a:cubicBezTo>
                <a:cubicBezTo>
                  <a:pt x="289" y="2869"/>
                  <a:pt x="337" y="2866"/>
                  <a:pt x="356" y="2844"/>
                </a:cubicBezTo>
                <a:cubicBezTo>
                  <a:pt x="375" y="2822"/>
                  <a:pt x="356" y="2813"/>
                  <a:pt x="383" y="2787"/>
                </a:cubicBezTo>
                <a:cubicBezTo>
                  <a:pt x="410" y="2761"/>
                  <a:pt x="483" y="2705"/>
                  <a:pt x="518" y="2688"/>
                </a:cubicBezTo>
                <a:cubicBezTo>
                  <a:pt x="553" y="2671"/>
                  <a:pt x="585" y="2703"/>
                  <a:pt x="595" y="2686"/>
                </a:cubicBezTo>
                <a:cubicBezTo>
                  <a:pt x="605" y="2669"/>
                  <a:pt x="562" y="2609"/>
                  <a:pt x="577" y="2584"/>
                </a:cubicBezTo>
                <a:cubicBezTo>
                  <a:pt x="592" y="2559"/>
                  <a:pt x="657" y="2558"/>
                  <a:pt x="687" y="2538"/>
                </a:cubicBezTo>
                <a:cubicBezTo>
                  <a:pt x="717" y="2518"/>
                  <a:pt x="734" y="2480"/>
                  <a:pt x="759" y="2466"/>
                </a:cubicBezTo>
                <a:cubicBezTo>
                  <a:pt x="784" y="2452"/>
                  <a:pt x="824" y="2463"/>
                  <a:pt x="839" y="2452"/>
                </a:cubicBezTo>
                <a:cubicBezTo>
                  <a:pt x="854" y="2441"/>
                  <a:pt x="835" y="2416"/>
                  <a:pt x="848" y="2400"/>
                </a:cubicBezTo>
                <a:cubicBezTo>
                  <a:pt x="861" y="2384"/>
                  <a:pt x="880" y="2367"/>
                  <a:pt x="915" y="2358"/>
                </a:cubicBezTo>
                <a:cubicBezTo>
                  <a:pt x="950" y="2349"/>
                  <a:pt x="1001" y="2348"/>
                  <a:pt x="1059" y="2344"/>
                </a:cubicBezTo>
                <a:cubicBezTo>
                  <a:pt x="1117" y="2340"/>
                  <a:pt x="1214" y="2331"/>
                  <a:pt x="1261" y="2332"/>
                </a:cubicBezTo>
                <a:cubicBezTo>
                  <a:pt x="1308" y="2333"/>
                  <a:pt x="1324" y="2368"/>
                  <a:pt x="1343" y="2348"/>
                </a:cubicBezTo>
                <a:cubicBezTo>
                  <a:pt x="1362" y="2328"/>
                  <a:pt x="1361" y="2249"/>
                  <a:pt x="1377" y="2210"/>
                </a:cubicBezTo>
                <a:cubicBezTo>
                  <a:pt x="1393" y="2171"/>
                  <a:pt x="1412" y="2155"/>
                  <a:pt x="1439" y="2114"/>
                </a:cubicBezTo>
                <a:cubicBezTo>
                  <a:pt x="1466" y="2073"/>
                  <a:pt x="1517" y="2012"/>
                  <a:pt x="1537" y="1966"/>
                </a:cubicBezTo>
                <a:cubicBezTo>
                  <a:pt x="1557" y="1920"/>
                  <a:pt x="1544" y="1873"/>
                  <a:pt x="1559" y="1840"/>
                </a:cubicBezTo>
                <a:cubicBezTo>
                  <a:pt x="1574" y="1807"/>
                  <a:pt x="1605" y="1809"/>
                  <a:pt x="1625" y="1770"/>
                </a:cubicBezTo>
                <a:cubicBezTo>
                  <a:pt x="1645" y="1731"/>
                  <a:pt x="1666" y="1646"/>
                  <a:pt x="1681" y="1608"/>
                </a:cubicBezTo>
                <a:cubicBezTo>
                  <a:pt x="1696" y="1570"/>
                  <a:pt x="1698" y="1559"/>
                  <a:pt x="1715" y="1540"/>
                </a:cubicBezTo>
                <a:cubicBezTo>
                  <a:pt x="1732" y="1521"/>
                  <a:pt x="1759" y="1507"/>
                  <a:pt x="1785" y="1492"/>
                </a:cubicBezTo>
                <a:cubicBezTo>
                  <a:pt x="1811" y="1477"/>
                  <a:pt x="1843" y="1461"/>
                  <a:pt x="1873" y="1452"/>
                </a:cubicBezTo>
                <a:cubicBezTo>
                  <a:pt x="1903" y="1443"/>
                  <a:pt x="1939" y="1440"/>
                  <a:pt x="1965" y="1436"/>
                </a:cubicBezTo>
                <a:cubicBezTo>
                  <a:pt x="1991" y="1432"/>
                  <a:pt x="2006" y="1432"/>
                  <a:pt x="2031" y="1430"/>
                </a:cubicBezTo>
                <a:cubicBezTo>
                  <a:pt x="2056" y="1428"/>
                  <a:pt x="2087" y="1430"/>
                  <a:pt x="2118" y="1424"/>
                </a:cubicBezTo>
                <a:cubicBezTo>
                  <a:pt x="2149" y="1418"/>
                  <a:pt x="2182" y="1406"/>
                  <a:pt x="2217" y="1396"/>
                </a:cubicBezTo>
                <a:cubicBezTo>
                  <a:pt x="2252" y="1386"/>
                  <a:pt x="2294" y="1376"/>
                  <a:pt x="2331" y="1366"/>
                </a:cubicBezTo>
                <a:cubicBezTo>
                  <a:pt x="2368" y="1356"/>
                  <a:pt x="2409" y="1343"/>
                  <a:pt x="2439" y="1334"/>
                </a:cubicBezTo>
                <a:cubicBezTo>
                  <a:pt x="2469" y="1325"/>
                  <a:pt x="2489" y="1332"/>
                  <a:pt x="2510" y="1313"/>
                </a:cubicBezTo>
                <a:cubicBezTo>
                  <a:pt x="2531" y="1294"/>
                  <a:pt x="2555" y="1261"/>
                  <a:pt x="2567" y="1217"/>
                </a:cubicBezTo>
                <a:cubicBezTo>
                  <a:pt x="2579" y="1173"/>
                  <a:pt x="2576" y="1098"/>
                  <a:pt x="2580" y="1049"/>
                </a:cubicBezTo>
                <a:cubicBezTo>
                  <a:pt x="2584" y="1000"/>
                  <a:pt x="2586" y="991"/>
                  <a:pt x="2589" y="926"/>
                </a:cubicBezTo>
                <a:cubicBezTo>
                  <a:pt x="2592" y="861"/>
                  <a:pt x="2585" y="754"/>
                  <a:pt x="2597" y="656"/>
                </a:cubicBezTo>
                <a:cubicBezTo>
                  <a:pt x="2609" y="558"/>
                  <a:pt x="2633" y="432"/>
                  <a:pt x="2663" y="336"/>
                </a:cubicBezTo>
                <a:cubicBezTo>
                  <a:pt x="2693" y="240"/>
                  <a:pt x="2814" y="136"/>
                  <a:pt x="2777" y="80"/>
                </a:cubicBezTo>
                <a:cubicBezTo>
                  <a:pt x="2740" y="24"/>
                  <a:pt x="2511" y="17"/>
                  <a:pt x="2441" y="0"/>
                </a:cubicBezTo>
              </a:path>
            </a:pathLst>
          </a:custGeom>
          <a:noFill/>
          <a:ln w="25400">
            <a:solidFill>
              <a:srgbClr val="FF0000"/>
            </a:solidFill>
            <a:round/>
            <a:headEnd/>
            <a:tailEnd/>
          </a:ln>
          <a:effectLst/>
        </p:spPr>
        <p:txBody>
          <a:bodyPr/>
          <a:lstStyle/>
          <a:p>
            <a:endParaRPr lang="en-US"/>
          </a:p>
        </p:txBody>
      </p:sp>
      <p:pic>
        <p:nvPicPr>
          <p:cNvPr id="22641" name="Picture 113" descr="german 15th panzergrenadier division"/>
          <p:cNvPicPr>
            <a:picLocks noChangeAspect="1" noChangeArrowheads="1"/>
          </p:cNvPicPr>
          <p:nvPr/>
        </p:nvPicPr>
        <p:blipFill>
          <a:blip r:embed="rId66"/>
          <a:srcRect/>
          <a:stretch>
            <a:fillRect/>
          </a:stretch>
        </p:blipFill>
        <p:spPr bwMode="auto">
          <a:xfrm>
            <a:off x="4037013" y="4725988"/>
            <a:ext cx="449262" cy="287337"/>
          </a:xfrm>
          <a:prstGeom prst="rect">
            <a:avLst/>
          </a:prstGeom>
          <a:noFill/>
        </p:spPr>
      </p:pic>
      <p:pic>
        <p:nvPicPr>
          <p:cNvPr id="22744" name="Picture 216" descr="us 7th armoured division"/>
          <p:cNvPicPr>
            <a:picLocks noChangeAspect="1" noChangeArrowheads="1"/>
          </p:cNvPicPr>
          <p:nvPr/>
        </p:nvPicPr>
        <p:blipFill>
          <a:blip r:embed="rId67"/>
          <a:srcRect/>
          <a:stretch>
            <a:fillRect/>
          </a:stretch>
        </p:blipFill>
        <p:spPr bwMode="auto">
          <a:xfrm>
            <a:off x="5640388" y="1062038"/>
            <a:ext cx="444500" cy="287337"/>
          </a:xfrm>
          <a:prstGeom prst="rect">
            <a:avLst/>
          </a:prstGeom>
          <a:noFill/>
          <a:ln w="9525">
            <a:noFill/>
            <a:miter lim="800000"/>
            <a:headEnd/>
            <a:tailEnd/>
          </a:ln>
        </p:spPr>
      </p:pic>
      <p:pic>
        <p:nvPicPr>
          <p:cNvPr id="22592" name="Picture 64" descr="german 116th panzer division"/>
          <p:cNvPicPr>
            <a:picLocks noChangeAspect="1" noChangeArrowheads="1"/>
          </p:cNvPicPr>
          <p:nvPr/>
        </p:nvPicPr>
        <p:blipFill>
          <a:blip r:embed="rId68"/>
          <a:srcRect/>
          <a:stretch>
            <a:fillRect/>
          </a:stretch>
        </p:blipFill>
        <p:spPr bwMode="auto">
          <a:xfrm>
            <a:off x="3121025" y="3810000"/>
            <a:ext cx="444500" cy="287338"/>
          </a:xfrm>
          <a:prstGeom prst="rect">
            <a:avLst/>
          </a:prstGeom>
          <a:noFill/>
          <a:ln w="9525">
            <a:noFill/>
            <a:miter lim="800000"/>
            <a:headEnd/>
            <a:tailEnd/>
          </a:ln>
        </p:spPr>
      </p:pic>
      <p:sp>
        <p:nvSpPr>
          <p:cNvPr id="22746" name="Freeform 218"/>
          <p:cNvSpPr>
            <a:spLocks/>
          </p:cNvSpPr>
          <p:nvPr/>
        </p:nvSpPr>
        <p:spPr bwMode="auto">
          <a:xfrm>
            <a:off x="5032375" y="-304800"/>
            <a:ext cx="3886200" cy="7913688"/>
          </a:xfrm>
          <a:custGeom>
            <a:avLst/>
            <a:gdLst/>
            <a:ahLst/>
            <a:cxnLst>
              <a:cxn ang="0">
                <a:pos x="2020" y="4985"/>
              </a:cxn>
              <a:cxn ang="0">
                <a:pos x="2379" y="4706"/>
              </a:cxn>
              <a:cxn ang="0">
                <a:pos x="2433" y="4340"/>
              </a:cxn>
              <a:cxn ang="0">
                <a:pos x="2376" y="4187"/>
              </a:cxn>
              <a:cxn ang="0">
                <a:pos x="2283" y="4163"/>
              </a:cxn>
              <a:cxn ang="0">
                <a:pos x="2085" y="4133"/>
              </a:cxn>
              <a:cxn ang="0">
                <a:pos x="1986" y="4088"/>
              </a:cxn>
              <a:cxn ang="0">
                <a:pos x="1908" y="4085"/>
              </a:cxn>
              <a:cxn ang="0">
                <a:pos x="1827" y="4064"/>
              </a:cxn>
              <a:cxn ang="0">
                <a:pos x="1710" y="3998"/>
              </a:cxn>
              <a:cxn ang="0">
                <a:pos x="1554" y="4022"/>
              </a:cxn>
              <a:cxn ang="0">
                <a:pos x="1425" y="4028"/>
              </a:cxn>
              <a:cxn ang="0">
                <a:pos x="1302" y="4070"/>
              </a:cxn>
              <a:cxn ang="0">
                <a:pos x="1196" y="4044"/>
              </a:cxn>
              <a:cxn ang="0">
                <a:pos x="1043" y="3990"/>
              </a:cxn>
              <a:cxn ang="0">
                <a:pos x="950" y="3960"/>
              </a:cxn>
              <a:cxn ang="0">
                <a:pos x="874" y="3855"/>
              </a:cxn>
              <a:cxn ang="0">
                <a:pos x="700" y="3876"/>
              </a:cxn>
              <a:cxn ang="0">
                <a:pos x="576" y="3845"/>
              </a:cxn>
              <a:cxn ang="0">
                <a:pos x="472" y="3816"/>
              </a:cxn>
              <a:cxn ang="0">
                <a:pos x="391" y="3720"/>
              </a:cxn>
              <a:cxn ang="0">
                <a:pos x="286" y="3681"/>
              </a:cxn>
              <a:cxn ang="0">
                <a:pos x="175" y="3672"/>
              </a:cxn>
              <a:cxn ang="0">
                <a:pos x="120" y="3630"/>
              </a:cxn>
              <a:cxn ang="0">
                <a:pos x="108" y="3508"/>
              </a:cxn>
              <a:cxn ang="0">
                <a:pos x="82" y="3417"/>
              </a:cxn>
              <a:cxn ang="0">
                <a:pos x="37" y="3348"/>
              </a:cxn>
              <a:cxn ang="0">
                <a:pos x="28" y="3195"/>
              </a:cxn>
              <a:cxn ang="0">
                <a:pos x="7" y="3015"/>
              </a:cxn>
              <a:cxn ang="0">
                <a:pos x="7" y="2805"/>
              </a:cxn>
              <a:cxn ang="0">
                <a:pos x="52" y="2655"/>
              </a:cxn>
              <a:cxn ang="0">
                <a:pos x="115" y="2538"/>
              </a:cxn>
              <a:cxn ang="0">
                <a:pos x="172" y="2430"/>
              </a:cxn>
              <a:cxn ang="0">
                <a:pos x="202" y="2295"/>
              </a:cxn>
              <a:cxn ang="0">
                <a:pos x="250" y="2115"/>
              </a:cxn>
              <a:cxn ang="0">
                <a:pos x="322" y="2010"/>
              </a:cxn>
              <a:cxn ang="0">
                <a:pos x="403" y="1857"/>
              </a:cxn>
              <a:cxn ang="0">
                <a:pos x="565" y="1872"/>
              </a:cxn>
              <a:cxn ang="0">
                <a:pos x="604" y="1689"/>
              </a:cxn>
              <a:cxn ang="0">
                <a:pos x="655" y="1629"/>
              </a:cxn>
              <a:cxn ang="0">
                <a:pos x="772" y="1590"/>
              </a:cxn>
              <a:cxn ang="0">
                <a:pos x="928" y="1509"/>
              </a:cxn>
              <a:cxn ang="0">
                <a:pos x="1033" y="1452"/>
              </a:cxn>
              <a:cxn ang="0">
                <a:pos x="1141" y="1380"/>
              </a:cxn>
              <a:cxn ang="0">
                <a:pos x="1231" y="1335"/>
              </a:cxn>
              <a:cxn ang="0">
                <a:pos x="1280" y="1217"/>
              </a:cxn>
              <a:cxn ang="0">
                <a:pos x="1293" y="1049"/>
              </a:cxn>
              <a:cxn ang="0">
                <a:pos x="1302" y="926"/>
              </a:cxn>
              <a:cxn ang="0">
                <a:pos x="1310" y="656"/>
              </a:cxn>
              <a:cxn ang="0">
                <a:pos x="1376" y="336"/>
              </a:cxn>
              <a:cxn ang="0">
                <a:pos x="1490" y="80"/>
              </a:cxn>
              <a:cxn ang="0">
                <a:pos x="1154" y="0"/>
              </a:cxn>
            </a:cxnLst>
            <a:rect l="0" t="0" r="r" b="b"/>
            <a:pathLst>
              <a:path w="2448" h="4985">
                <a:moveTo>
                  <a:pt x="2020" y="4985"/>
                </a:moveTo>
                <a:cubicBezTo>
                  <a:pt x="2080" y="4938"/>
                  <a:pt x="2310" y="4814"/>
                  <a:pt x="2379" y="4706"/>
                </a:cubicBezTo>
                <a:cubicBezTo>
                  <a:pt x="2448" y="4598"/>
                  <a:pt x="2433" y="4426"/>
                  <a:pt x="2433" y="4340"/>
                </a:cubicBezTo>
                <a:cubicBezTo>
                  <a:pt x="2433" y="4254"/>
                  <a:pt x="2401" y="4216"/>
                  <a:pt x="2376" y="4187"/>
                </a:cubicBezTo>
                <a:cubicBezTo>
                  <a:pt x="2351" y="4158"/>
                  <a:pt x="2331" y="4172"/>
                  <a:pt x="2283" y="4163"/>
                </a:cubicBezTo>
                <a:cubicBezTo>
                  <a:pt x="2235" y="4154"/>
                  <a:pt x="2134" y="4145"/>
                  <a:pt x="2085" y="4133"/>
                </a:cubicBezTo>
                <a:cubicBezTo>
                  <a:pt x="2036" y="4121"/>
                  <a:pt x="2015" y="4096"/>
                  <a:pt x="1986" y="4088"/>
                </a:cubicBezTo>
                <a:cubicBezTo>
                  <a:pt x="1957" y="4080"/>
                  <a:pt x="1934" y="4089"/>
                  <a:pt x="1908" y="4085"/>
                </a:cubicBezTo>
                <a:cubicBezTo>
                  <a:pt x="1882" y="4081"/>
                  <a:pt x="1860" y="4078"/>
                  <a:pt x="1827" y="4064"/>
                </a:cubicBezTo>
                <a:cubicBezTo>
                  <a:pt x="1794" y="4050"/>
                  <a:pt x="1755" y="4005"/>
                  <a:pt x="1710" y="3998"/>
                </a:cubicBezTo>
                <a:cubicBezTo>
                  <a:pt x="1665" y="3991"/>
                  <a:pt x="1601" y="4017"/>
                  <a:pt x="1554" y="4022"/>
                </a:cubicBezTo>
                <a:cubicBezTo>
                  <a:pt x="1507" y="4027"/>
                  <a:pt x="1467" y="4020"/>
                  <a:pt x="1425" y="4028"/>
                </a:cubicBezTo>
                <a:cubicBezTo>
                  <a:pt x="1383" y="4036"/>
                  <a:pt x="1340" y="4067"/>
                  <a:pt x="1302" y="4070"/>
                </a:cubicBezTo>
                <a:cubicBezTo>
                  <a:pt x="1264" y="4073"/>
                  <a:pt x="1239" y="4057"/>
                  <a:pt x="1196" y="4044"/>
                </a:cubicBezTo>
                <a:cubicBezTo>
                  <a:pt x="1153" y="4031"/>
                  <a:pt x="1084" y="4004"/>
                  <a:pt x="1043" y="3990"/>
                </a:cubicBezTo>
                <a:cubicBezTo>
                  <a:pt x="1002" y="3976"/>
                  <a:pt x="978" y="3982"/>
                  <a:pt x="950" y="3960"/>
                </a:cubicBezTo>
                <a:cubicBezTo>
                  <a:pt x="922" y="3938"/>
                  <a:pt x="916" y="3869"/>
                  <a:pt x="874" y="3855"/>
                </a:cubicBezTo>
                <a:cubicBezTo>
                  <a:pt x="832" y="3841"/>
                  <a:pt x="750" y="3878"/>
                  <a:pt x="700" y="3876"/>
                </a:cubicBezTo>
                <a:cubicBezTo>
                  <a:pt x="650" y="3874"/>
                  <a:pt x="614" y="3855"/>
                  <a:pt x="576" y="3845"/>
                </a:cubicBezTo>
                <a:cubicBezTo>
                  <a:pt x="538" y="3835"/>
                  <a:pt x="503" y="3837"/>
                  <a:pt x="472" y="3816"/>
                </a:cubicBezTo>
                <a:cubicBezTo>
                  <a:pt x="441" y="3795"/>
                  <a:pt x="422" y="3742"/>
                  <a:pt x="391" y="3720"/>
                </a:cubicBezTo>
                <a:cubicBezTo>
                  <a:pt x="360" y="3698"/>
                  <a:pt x="322" y="3689"/>
                  <a:pt x="286" y="3681"/>
                </a:cubicBezTo>
                <a:cubicBezTo>
                  <a:pt x="250" y="3673"/>
                  <a:pt x="203" y="3680"/>
                  <a:pt x="175" y="3672"/>
                </a:cubicBezTo>
                <a:cubicBezTo>
                  <a:pt x="147" y="3664"/>
                  <a:pt x="131" y="3657"/>
                  <a:pt x="120" y="3630"/>
                </a:cubicBezTo>
                <a:cubicBezTo>
                  <a:pt x="109" y="3603"/>
                  <a:pt x="114" y="3543"/>
                  <a:pt x="108" y="3508"/>
                </a:cubicBezTo>
                <a:cubicBezTo>
                  <a:pt x="102" y="3473"/>
                  <a:pt x="94" y="3444"/>
                  <a:pt x="82" y="3417"/>
                </a:cubicBezTo>
                <a:cubicBezTo>
                  <a:pt x="70" y="3390"/>
                  <a:pt x="46" y="3385"/>
                  <a:pt x="37" y="3348"/>
                </a:cubicBezTo>
                <a:cubicBezTo>
                  <a:pt x="28" y="3311"/>
                  <a:pt x="33" y="3250"/>
                  <a:pt x="28" y="3195"/>
                </a:cubicBezTo>
                <a:cubicBezTo>
                  <a:pt x="23" y="3140"/>
                  <a:pt x="10" y="3080"/>
                  <a:pt x="7" y="3015"/>
                </a:cubicBezTo>
                <a:cubicBezTo>
                  <a:pt x="4" y="2950"/>
                  <a:pt x="0" y="2865"/>
                  <a:pt x="7" y="2805"/>
                </a:cubicBezTo>
                <a:cubicBezTo>
                  <a:pt x="14" y="2745"/>
                  <a:pt x="34" y="2700"/>
                  <a:pt x="52" y="2655"/>
                </a:cubicBezTo>
                <a:cubicBezTo>
                  <a:pt x="70" y="2610"/>
                  <a:pt x="95" y="2576"/>
                  <a:pt x="115" y="2538"/>
                </a:cubicBezTo>
                <a:cubicBezTo>
                  <a:pt x="135" y="2500"/>
                  <a:pt x="158" y="2470"/>
                  <a:pt x="172" y="2430"/>
                </a:cubicBezTo>
                <a:cubicBezTo>
                  <a:pt x="186" y="2390"/>
                  <a:pt x="189" y="2347"/>
                  <a:pt x="202" y="2295"/>
                </a:cubicBezTo>
                <a:cubicBezTo>
                  <a:pt x="215" y="2243"/>
                  <a:pt x="230" y="2162"/>
                  <a:pt x="250" y="2115"/>
                </a:cubicBezTo>
                <a:cubicBezTo>
                  <a:pt x="270" y="2068"/>
                  <a:pt x="297" y="2053"/>
                  <a:pt x="322" y="2010"/>
                </a:cubicBezTo>
                <a:cubicBezTo>
                  <a:pt x="347" y="1967"/>
                  <a:pt x="362" y="1880"/>
                  <a:pt x="403" y="1857"/>
                </a:cubicBezTo>
                <a:cubicBezTo>
                  <a:pt x="444" y="1834"/>
                  <a:pt x="532" y="1900"/>
                  <a:pt x="565" y="1872"/>
                </a:cubicBezTo>
                <a:cubicBezTo>
                  <a:pt x="598" y="1844"/>
                  <a:pt x="589" y="1729"/>
                  <a:pt x="604" y="1689"/>
                </a:cubicBezTo>
                <a:cubicBezTo>
                  <a:pt x="619" y="1649"/>
                  <a:pt x="627" y="1645"/>
                  <a:pt x="655" y="1629"/>
                </a:cubicBezTo>
                <a:cubicBezTo>
                  <a:pt x="683" y="1613"/>
                  <a:pt x="726" y="1610"/>
                  <a:pt x="772" y="1590"/>
                </a:cubicBezTo>
                <a:cubicBezTo>
                  <a:pt x="818" y="1570"/>
                  <a:pt x="884" y="1532"/>
                  <a:pt x="928" y="1509"/>
                </a:cubicBezTo>
                <a:cubicBezTo>
                  <a:pt x="972" y="1486"/>
                  <a:pt x="998" y="1473"/>
                  <a:pt x="1033" y="1452"/>
                </a:cubicBezTo>
                <a:cubicBezTo>
                  <a:pt x="1068" y="1431"/>
                  <a:pt x="1108" y="1399"/>
                  <a:pt x="1141" y="1380"/>
                </a:cubicBezTo>
                <a:cubicBezTo>
                  <a:pt x="1174" y="1361"/>
                  <a:pt x="1208" y="1362"/>
                  <a:pt x="1231" y="1335"/>
                </a:cubicBezTo>
                <a:cubicBezTo>
                  <a:pt x="1254" y="1308"/>
                  <a:pt x="1270" y="1265"/>
                  <a:pt x="1280" y="1217"/>
                </a:cubicBezTo>
                <a:cubicBezTo>
                  <a:pt x="1290" y="1169"/>
                  <a:pt x="1289" y="1098"/>
                  <a:pt x="1293" y="1049"/>
                </a:cubicBezTo>
                <a:cubicBezTo>
                  <a:pt x="1297" y="1000"/>
                  <a:pt x="1299" y="991"/>
                  <a:pt x="1302" y="926"/>
                </a:cubicBezTo>
                <a:cubicBezTo>
                  <a:pt x="1305" y="861"/>
                  <a:pt x="1298" y="754"/>
                  <a:pt x="1310" y="656"/>
                </a:cubicBezTo>
                <a:cubicBezTo>
                  <a:pt x="1322" y="558"/>
                  <a:pt x="1346" y="432"/>
                  <a:pt x="1376" y="336"/>
                </a:cubicBezTo>
                <a:cubicBezTo>
                  <a:pt x="1406" y="240"/>
                  <a:pt x="1527" y="136"/>
                  <a:pt x="1490" y="80"/>
                </a:cubicBezTo>
                <a:cubicBezTo>
                  <a:pt x="1453" y="24"/>
                  <a:pt x="1224" y="17"/>
                  <a:pt x="1154" y="0"/>
                </a:cubicBezTo>
              </a:path>
            </a:pathLst>
          </a:custGeom>
          <a:noFill/>
          <a:ln w="25400">
            <a:solidFill>
              <a:srgbClr val="FF0000"/>
            </a:solidFill>
            <a:round/>
            <a:headEnd/>
            <a:tailEnd/>
          </a:ln>
          <a:effectLst/>
        </p:spPr>
        <p:txBody>
          <a:bodyPr/>
          <a:lstStyle/>
          <a:p>
            <a:endParaRPr lang="en-US"/>
          </a:p>
        </p:txBody>
      </p:sp>
      <p:sp>
        <p:nvSpPr>
          <p:cNvPr id="22749" name="AutoShape 221"/>
          <p:cNvSpPr>
            <a:spLocks noChangeArrowheads="1"/>
          </p:cNvSpPr>
          <p:nvPr/>
        </p:nvSpPr>
        <p:spPr bwMode="auto">
          <a:xfrm rot="10500000">
            <a:off x="3732213" y="3973513"/>
            <a:ext cx="838200" cy="839787"/>
          </a:xfrm>
          <a:prstGeom prst="leftArrow">
            <a:avLst>
              <a:gd name="adj1" fmla="val 50000"/>
              <a:gd name="adj2" fmla="val 25000"/>
            </a:avLst>
          </a:prstGeom>
          <a:noFill/>
          <a:ln w="38100">
            <a:solidFill>
              <a:srgbClr val="FF0000"/>
            </a:solidFill>
            <a:prstDash val="sysDot"/>
            <a:miter lim="800000"/>
            <a:headEnd/>
            <a:tailEnd/>
          </a:ln>
          <a:effectLst/>
        </p:spPr>
        <p:txBody>
          <a:bodyPr wrap="none" anchor="ctr"/>
          <a:lstStyle/>
          <a:p>
            <a:endParaRPr lang="en-US"/>
          </a:p>
        </p:txBody>
      </p:sp>
      <p:sp>
        <p:nvSpPr>
          <p:cNvPr id="22750" name="AutoShape 222"/>
          <p:cNvSpPr>
            <a:spLocks noChangeArrowheads="1"/>
          </p:cNvSpPr>
          <p:nvPr/>
        </p:nvSpPr>
        <p:spPr bwMode="auto">
          <a:xfrm rot="13008180" flipV="1">
            <a:off x="5448300" y="1331913"/>
            <a:ext cx="534988" cy="762000"/>
          </a:xfrm>
          <a:prstGeom prst="leftArrow">
            <a:avLst>
              <a:gd name="adj1" fmla="val 50000"/>
              <a:gd name="adj2" fmla="val 25000"/>
            </a:avLst>
          </a:prstGeom>
          <a:noFill/>
          <a:ln w="38100">
            <a:solidFill>
              <a:srgbClr val="0000FF"/>
            </a:solidFill>
            <a:miter lim="800000"/>
            <a:headEnd/>
            <a:tailEnd/>
          </a:ln>
          <a:effectLst/>
        </p:spPr>
        <p:txBody>
          <a:bodyPr wrap="none" anchor="ctr"/>
          <a:lstStyle/>
          <a:p>
            <a:endParaRPr lang="en-US"/>
          </a:p>
        </p:txBody>
      </p:sp>
      <p:sp>
        <p:nvSpPr>
          <p:cNvPr id="22751" name="AutoShape 223"/>
          <p:cNvSpPr>
            <a:spLocks noChangeArrowheads="1"/>
          </p:cNvSpPr>
          <p:nvPr/>
        </p:nvSpPr>
        <p:spPr bwMode="auto">
          <a:xfrm rot="12448686">
            <a:off x="6480175" y="2589213"/>
            <a:ext cx="457200" cy="600075"/>
          </a:xfrm>
          <a:prstGeom prst="leftArrow">
            <a:avLst>
              <a:gd name="adj1" fmla="val 50000"/>
              <a:gd name="adj2" fmla="val 25000"/>
            </a:avLst>
          </a:prstGeom>
          <a:noFill/>
          <a:ln w="38100">
            <a:solidFill>
              <a:srgbClr val="FF0000"/>
            </a:solidFill>
            <a:prstDash val="dash"/>
            <a:miter lim="800000"/>
            <a:headEnd/>
            <a:tailEnd/>
          </a:ln>
          <a:effectLst/>
        </p:spPr>
        <p:txBody>
          <a:bodyPr wrap="none" anchor="ctr"/>
          <a:lstStyle/>
          <a:p>
            <a:endParaRPr lang="en-US"/>
          </a:p>
        </p:txBody>
      </p:sp>
      <p:pic>
        <p:nvPicPr>
          <p:cNvPr id="22752" name="Picture 224" descr="red uh oh movement"/>
          <p:cNvPicPr>
            <a:picLocks noChangeAspect="1" noChangeArrowheads="1"/>
          </p:cNvPicPr>
          <p:nvPr/>
        </p:nvPicPr>
        <p:blipFill>
          <a:blip r:embed="rId69"/>
          <a:srcRect/>
          <a:stretch>
            <a:fillRect/>
          </a:stretch>
        </p:blipFill>
        <p:spPr bwMode="auto">
          <a:xfrm rot="16673448" flipV="1">
            <a:off x="4172744" y="2683669"/>
            <a:ext cx="687387" cy="498475"/>
          </a:xfrm>
          <a:prstGeom prst="rect">
            <a:avLst/>
          </a:prstGeom>
          <a:noFill/>
        </p:spPr>
      </p:pic>
      <p:sp>
        <p:nvSpPr>
          <p:cNvPr id="22753" name="AutoShape 225"/>
          <p:cNvSpPr>
            <a:spLocks noChangeArrowheads="1"/>
          </p:cNvSpPr>
          <p:nvPr/>
        </p:nvSpPr>
        <p:spPr bwMode="auto">
          <a:xfrm rot="9480709">
            <a:off x="4175125" y="5262563"/>
            <a:ext cx="533400" cy="763587"/>
          </a:xfrm>
          <a:prstGeom prst="leftArrow">
            <a:avLst>
              <a:gd name="adj1" fmla="val 50000"/>
              <a:gd name="adj2" fmla="val 25000"/>
            </a:avLst>
          </a:prstGeom>
          <a:noFill/>
          <a:ln w="38100">
            <a:solidFill>
              <a:srgbClr val="0000FF"/>
            </a:solidFill>
            <a:miter lim="800000"/>
            <a:headEnd/>
            <a:tailEnd/>
          </a:ln>
          <a:effectLst/>
        </p:spPr>
        <p:txBody>
          <a:bodyPr wrap="none" anchor="ctr"/>
          <a:lstStyle/>
          <a:p>
            <a:endParaRPr lang="en-US"/>
          </a:p>
        </p:txBody>
      </p:sp>
      <p:sp>
        <p:nvSpPr>
          <p:cNvPr id="22747" name="AutoShape 219"/>
          <p:cNvSpPr>
            <a:spLocks noChangeArrowheads="1"/>
          </p:cNvSpPr>
          <p:nvPr/>
        </p:nvSpPr>
        <p:spPr bwMode="auto">
          <a:xfrm rot="6600000">
            <a:off x="3998119" y="4614069"/>
            <a:ext cx="611188" cy="685800"/>
          </a:xfrm>
          <a:prstGeom prst="leftArrow">
            <a:avLst>
              <a:gd name="adj1" fmla="val 50000"/>
              <a:gd name="adj2" fmla="val 25000"/>
            </a:avLst>
          </a:prstGeom>
          <a:noFill/>
          <a:ln w="38100">
            <a:solidFill>
              <a:srgbClr val="0000FF"/>
            </a:solidFill>
            <a:miter lim="800000"/>
            <a:headEnd/>
            <a:tailEnd/>
          </a:ln>
          <a:effectLst/>
        </p:spPr>
        <p:txBody>
          <a:bodyPr wrap="none" anchor="ctr"/>
          <a:lstStyle/>
          <a:p>
            <a:endParaRPr lang="en-US"/>
          </a:p>
        </p:txBody>
      </p:sp>
      <p:sp>
        <p:nvSpPr>
          <p:cNvPr id="22748" name="AutoShape 220"/>
          <p:cNvSpPr>
            <a:spLocks noChangeArrowheads="1"/>
          </p:cNvSpPr>
          <p:nvPr/>
        </p:nvSpPr>
        <p:spPr bwMode="auto">
          <a:xfrm rot="14700000" flipV="1">
            <a:off x="4000500" y="3467101"/>
            <a:ext cx="611187" cy="690562"/>
          </a:xfrm>
          <a:prstGeom prst="leftArrow">
            <a:avLst>
              <a:gd name="adj1" fmla="val 50000"/>
              <a:gd name="adj2" fmla="val 25000"/>
            </a:avLst>
          </a:prstGeom>
          <a:noFill/>
          <a:ln w="38100">
            <a:solidFill>
              <a:srgbClr val="0000FF"/>
            </a:solidFill>
            <a:miter lim="800000"/>
            <a:headEnd/>
            <a:tailEnd/>
          </a:ln>
          <a:effectLst/>
        </p:spPr>
        <p:txBody>
          <a:bodyPr wrap="none" anchor="ctr"/>
          <a:lstStyle/>
          <a:p>
            <a:endParaRPr lang="en-US"/>
          </a:p>
        </p:txBody>
      </p:sp>
      <p:sp>
        <p:nvSpPr>
          <p:cNvPr id="22754" name="AutoShape 226"/>
          <p:cNvSpPr>
            <a:spLocks noChangeArrowheads="1"/>
          </p:cNvSpPr>
          <p:nvPr/>
        </p:nvSpPr>
        <p:spPr bwMode="auto">
          <a:xfrm rot="10800000">
            <a:off x="5868988" y="3352800"/>
            <a:ext cx="457200" cy="600075"/>
          </a:xfrm>
          <a:prstGeom prst="leftArrow">
            <a:avLst>
              <a:gd name="adj1" fmla="val 50000"/>
              <a:gd name="adj2" fmla="val 25000"/>
            </a:avLst>
          </a:prstGeom>
          <a:noFill/>
          <a:ln w="38100">
            <a:solidFill>
              <a:srgbClr val="FF0000"/>
            </a:solidFill>
            <a:prstDash val="dash"/>
            <a:miter lim="800000"/>
            <a:headEnd/>
            <a:tailEnd/>
          </a:ln>
          <a:effectLst/>
        </p:spPr>
        <p:txBody>
          <a:bodyPr wrap="none" anchor="ctr"/>
          <a:lstStyle/>
          <a:p>
            <a:endParaRPr lang="en-US"/>
          </a:p>
        </p:txBody>
      </p:sp>
      <p:pic>
        <p:nvPicPr>
          <p:cNvPr id="22628" name="Picture 100" descr="german 2nd ss panzer division"/>
          <p:cNvPicPr>
            <a:picLocks noChangeAspect="1" noChangeArrowheads="1"/>
          </p:cNvPicPr>
          <p:nvPr/>
        </p:nvPicPr>
        <p:blipFill>
          <a:blip r:embed="rId70"/>
          <a:srcRect/>
          <a:stretch>
            <a:fillRect/>
          </a:stretch>
        </p:blipFill>
        <p:spPr bwMode="auto">
          <a:xfrm>
            <a:off x="3884613" y="3581400"/>
            <a:ext cx="444500" cy="287338"/>
          </a:xfrm>
          <a:prstGeom prst="rect">
            <a:avLst/>
          </a:prstGeom>
          <a:noFill/>
          <a:ln w="9525">
            <a:noFill/>
            <a:miter lim="800000"/>
            <a:headEnd/>
            <a:tailEnd/>
          </a:ln>
        </p:spPr>
      </p:pic>
      <p:sp>
        <p:nvSpPr>
          <p:cNvPr id="22757" name="AutoShape 229"/>
          <p:cNvSpPr>
            <a:spLocks noChangeArrowheads="1"/>
          </p:cNvSpPr>
          <p:nvPr/>
        </p:nvSpPr>
        <p:spPr bwMode="auto">
          <a:xfrm rot="5400000">
            <a:off x="6823075" y="5910263"/>
            <a:ext cx="533400" cy="914400"/>
          </a:xfrm>
          <a:prstGeom prst="leftArrow">
            <a:avLst>
              <a:gd name="adj1" fmla="val 50000"/>
              <a:gd name="adj2" fmla="val 25000"/>
            </a:avLst>
          </a:prstGeom>
          <a:noFill/>
          <a:ln w="38100">
            <a:solidFill>
              <a:srgbClr val="0000FF"/>
            </a:solidFill>
            <a:miter lim="800000"/>
            <a:headEnd/>
            <a:tailEnd/>
          </a:ln>
          <a:effectLst/>
        </p:spPr>
        <p:txBody>
          <a:bodyPr wrap="none" anchor="ctr"/>
          <a:lstStyle/>
          <a:p>
            <a:endParaRPr lang="en-US"/>
          </a:p>
        </p:txBody>
      </p:sp>
      <p:sp>
        <p:nvSpPr>
          <p:cNvPr id="22758" name="AutoShape 230"/>
          <p:cNvSpPr>
            <a:spLocks noChangeArrowheads="1"/>
          </p:cNvSpPr>
          <p:nvPr/>
        </p:nvSpPr>
        <p:spPr bwMode="auto">
          <a:xfrm rot="12976890">
            <a:off x="5584825" y="1192213"/>
            <a:ext cx="533400" cy="990600"/>
          </a:xfrm>
          <a:prstGeom prst="leftArrow">
            <a:avLst>
              <a:gd name="adj1" fmla="val 50000"/>
              <a:gd name="adj2" fmla="val 25000"/>
            </a:avLst>
          </a:prstGeom>
          <a:noFill/>
          <a:ln w="38100">
            <a:solidFill>
              <a:srgbClr val="0000FF"/>
            </a:solidFill>
            <a:miter lim="800000"/>
            <a:headEnd/>
            <a:tailEnd/>
          </a:ln>
          <a:effectLst/>
        </p:spPr>
        <p:txBody>
          <a:bodyPr wrap="none" anchor="ctr"/>
          <a:lstStyle/>
          <a:p>
            <a:endParaRPr lang="en-US"/>
          </a:p>
        </p:txBody>
      </p:sp>
      <p:sp>
        <p:nvSpPr>
          <p:cNvPr id="22759" name="AutoShape 231"/>
          <p:cNvSpPr>
            <a:spLocks noChangeArrowheads="1"/>
          </p:cNvSpPr>
          <p:nvPr/>
        </p:nvSpPr>
        <p:spPr bwMode="auto">
          <a:xfrm rot="10800000">
            <a:off x="4495800" y="3200400"/>
            <a:ext cx="754063" cy="2509838"/>
          </a:xfrm>
          <a:prstGeom prst="leftArrow">
            <a:avLst>
              <a:gd name="adj1" fmla="val 50000"/>
              <a:gd name="adj2" fmla="val 25000"/>
            </a:avLst>
          </a:prstGeom>
          <a:noFill/>
          <a:ln w="38100">
            <a:solidFill>
              <a:srgbClr val="0000FF"/>
            </a:solidFill>
            <a:miter lim="800000"/>
            <a:headEnd/>
            <a:tailEnd/>
          </a:ln>
          <a:effectLst/>
        </p:spPr>
        <p:txBody>
          <a:bodyPr wrap="none" anchor="ctr"/>
          <a:lstStyle/>
          <a:p>
            <a:endParaRPr lang="en-US"/>
          </a:p>
        </p:txBody>
      </p:sp>
      <p:sp>
        <p:nvSpPr>
          <p:cNvPr id="22761" name="Freeform 233"/>
          <p:cNvSpPr>
            <a:spLocks/>
          </p:cNvSpPr>
          <p:nvPr/>
        </p:nvSpPr>
        <p:spPr bwMode="auto">
          <a:xfrm>
            <a:off x="6369050" y="-304800"/>
            <a:ext cx="2547938" cy="7913688"/>
          </a:xfrm>
          <a:custGeom>
            <a:avLst/>
            <a:gdLst/>
            <a:ahLst/>
            <a:cxnLst>
              <a:cxn ang="0">
                <a:pos x="1177" y="4985"/>
              </a:cxn>
              <a:cxn ang="0">
                <a:pos x="1536" y="4706"/>
              </a:cxn>
              <a:cxn ang="0">
                <a:pos x="1590" y="4340"/>
              </a:cxn>
              <a:cxn ang="0">
                <a:pos x="1533" y="4187"/>
              </a:cxn>
              <a:cxn ang="0">
                <a:pos x="1440" y="4163"/>
              </a:cxn>
              <a:cxn ang="0">
                <a:pos x="1242" y="4133"/>
              </a:cxn>
              <a:cxn ang="0">
                <a:pos x="1143" y="4088"/>
              </a:cxn>
              <a:cxn ang="0">
                <a:pos x="1065" y="4085"/>
              </a:cxn>
              <a:cxn ang="0">
                <a:pos x="984" y="4064"/>
              </a:cxn>
              <a:cxn ang="0">
                <a:pos x="857" y="4014"/>
              </a:cxn>
              <a:cxn ang="0">
                <a:pos x="758" y="3975"/>
              </a:cxn>
              <a:cxn ang="0">
                <a:pos x="695" y="3954"/>
              </a:cxn>
              <a:cxn ang="0">
                <a:pos x="566" y="3789"/>
              </a:cxn>
              <a:cxn ang="0">
                <a:pos x="434" y="3621"/>
              </a:cxn>
              <a:cxn ang="0">
                <a:pos x="326" y="3504"/>
              </a:cxn>
              <a:cxn ang="0">
                <a:pos x="269" y="3396"/>
              </a:cxn>
              <a:cxn ang="0">
                <a:pos x="137" y="3171"/>
              </a:cxn>
              <a:cxn ang="0">
                <a:pos x="44" y="3084"/>
              </a:cxn>
              <a:cxn ang="0">
                <a:pos x="11" y="3009"/>
              </a:cxn>
              <a:cxn ang="0">
                <a:pos x="110" y="2811"/>
              </a:cxn>
              <a:cxn ang="0">
                <a:pos x="113" y="2652"/>
              </a:cxn>
              <a:cxn ang="0">
                <a:pos x="161" y="2472"/>
              </a:cxn>
              <a:cxn ang="0">
                <a:pos x="218" y="2316"/>
              </a:cxn>
              <a:cxn ang="0">
                <a:pos x="278" y="2217"/>
              </a:cxn>
              <a:cxn ang="0">
                <a:pos x="329" y="2106"/>
              </a:cxn>
              <a:cxn ang="0">
                <a:pos x="440" y="1950"/>
              </a:cxn>
              <a:cxn ang="0">
                <a:pos x="446" y="1749"/>
              </a:cxn>
              <a:cxn ang="0">
                <a:pos x="374" y="1572"/>
              </a:cxn>
              <a:cxn ang="0">
                <a:pos x="371" y="1425"/>
              </a:cxn>
              <a:cxn ang="0">
                <a:pos x="401" y="1359"/>
              </a:cxn>
              <a:cxn ang="0">
                <a:pos x="437" y="1217"/>
              </a:cxn>
              <a:cxn ang="0">
                <a:pos x="450" y="1049"/>
              </a:cxn>
              <a:cxn ang="0">
                <a:pos x="459" y="926"/>
              </a:cxn>
              <a:cxn ang="0">
                <a:pos x="467" y="656"/>
              </a:cxn>
              <a:cxn ang="0">
                <a:pos x="533" y="336"/>
              </a:cxn>
              <a:cxn ang="0">
                <a:pos x="647" y="80"/>
              </a:cxn>
              <a:cxn ang="0">
                <a:pos x="311" y="0"/>
              </a:cxn>
            </a:cxnLst>
            <a:rect l="0" t="0" r="r" b="b"/>
            <a:pathLst>
              <a:path w="1605" h="4985">
                <a:moveTo>
                  <a:pt x="1177" y="4985"/>
                </a:moveTo>
                <a:cubicBezTo>
                  <a:pt x="1237" y="4938"/>
                  <a:pt x="1467" y="4814"/>
                  <a:pt x="1536" y="4706"/>
                </a:cubicBezTo>
                <a:cubicBezTo>
                  <a:pt x="1605" y="4598"/>
                  <a:pt x="1590" y="4426"/>
                  <a:pt x="1590" y="4340"/>
                </a:cubicBezTo>
                <a:cubicBezTo>
                  <a:pt x="1590" y="4254"/>
                  <a:pt x="1558" y="4216"/>
                  <a:pt x="1533" y="4187"/>
                </a:cubicBezTo>
                <a:cubicBezTo>
                  <a:pt x="1508" y="4158"/>
                  <a:pt x="1488" y="4172"/>
                  <a:pt x="1440" y="4163"/>
                </a:cubicBezTo>
                <a:cubicBezTo>
                  <a:pt x="1392" y="4154"/>
                  <a:pt x="1291" y="4145"/>
                  <a:pt x="1242" y="4133"/>
                </a:cubicBezTo>
                <a:cubicBezTo>
                  <a:pt x="1193" y="4121"/>
                  <a:pt x="1172" y="4096"/>
                  <a:pt x="1143" y="4088"/>
                </a:cubicBezTo>
                <a:cubicBezTo>
                  <a:pt x="1114" y="4080"/>
                  <a:pt x="1091" y="4089"/>
                  <a:pt x="1065" y="4085"/>
                </a:cubicBezTo>
                <a:cubicBezTo>
                  <a:pt x="1039" y="4081"/>
                  <a:pt x="1019" y="4076"/>
                  <a:pt x="984" y="4064"/>
                </a:cubicBezTo>
                <a:cubicBezTo>
                  <a:pt x="949" y="4052"/>
                  <a:pt x="895" y="4029"/>
                  <a:pt x="857" y="4014"/>
                </a:cubicBezTo>
                <a:cubicBezTo>
                  <a:pt x="819" y="3999"/>
                  <a:pt x="785" y="3985"/>
                  <a:pt x="758" y="3975"/>
                </a:cubicBezTo>
                <a:cubicBezTo>
                  <a:pt x="731" y="3965"/>
                  <a:pt x="727" y="3985"/>
                  <a:pt x="695" y="3954"/>
                </a:cubicBezTo>
                <a:cubicBezTo>
                  <a:pt x="663" y="3923"/>
                  <a:pt x="610" y="3844"/>
                  <a:pt x="566" y="3789"/>
                </a:cubicBezTo>
                <a:cubicBezTo>
                  <a:pt x="522" y="3734"/>
                  <a:pt x="474" y="3668"/>
                  <a:pt x="434" y="3621"/>
                </a:cubicBezTo>
                <a:cubicBezTo>
                  <a:pt x="394" y="3574"/>
                  <a:pt x="354" y="3542"/>
                  <a:pt x="326" y="3504"/>
                </a:cubicBezTo>
                <a:cubicBezTo>
                  <a:pt x="298" y="3466"/>
                  <a:pt x="300" y="3451"/>
                  <a:pt x="269" y="3396"/>
                </a:cubicBezTo>
                <a:cubicBezTo>
                  <a:pt x="238" y="3341"/>
                  <a:pt x="174" y="3223"/>
                  <a:pt x="137" y="3171"/>
                </a:cubicBezTo>
                <a:cubicBezTo>
                  <a:pt x="100" y="3119"/>
                  <a:pt x="65" y="3111"/>
                  <a:pt x="44" y="3084"/>
                </a:cubicBezTo>
                <a:cubicBezTo>
                  <a:pt x="23" y="3057"/>
                  <a:pt x="0" y="3054"/>
                  <a:pt x="11" y="3009"/>
                </a:cubicBezTo>
                <a:cubicBezTo>
                  <a:pt x="22" y="2964"/>
                  <a:pt x="93" y="2870"/>
                  <a:pt x="110" y="2811"/>
                </a:cubicBezTo>
                <a:cubicBezTo>
                  <a:pt x="127" y="2752"/>
                  <a:pt x="104" y="2708"/>
                  <a:pt x="113" y="2652"/>
                </a:cubicBezTo>
                <a:cubicBezTo>
                  <a:pt x="122" y="2596"/>
                  <a:pt x="144" y="2528"/>
                  <a:pt x="161" y="2472"/>
                </a:cubicBezTo>
                <a:cubicBezTo>
                  <a:pt x="178" y="2416"/>
                  <a:pt x="199" y="2358"/>
                  <a:pt x="218" y="2316"/>
                </a:cubicBezTo>
                <a:cubicBezTo>
                  <a:pt x="237" y="2274"/>
                  <a:pt x="260" y="2252"/>
                  <a:pt x="278" y="2217"/>
                </a:cubicBezTo>
                <a:cubicBezTo>
                  <a:pt x="296" y="2182"/>
                  <a:pt x="302" y="2150"/>
                  <a:pt x="329" y="2106"/>
                </a:cubicBezTo>
                <a:cubicBezTo>
                  <a:pt x="356" y="2062"/>
                  <a:pt x="421" y="2009"/>
                  <a:pt x="440" y="1950"/>
                </a:cubicBezTo>
                <a:cubicBezTo>
                  <a:pt x="459" y="1891"/>
                  <a:pt x="457" y="1812"/>
                  <a:pt x="446" y="1749"/>
                </a:cubicBezTo>
                <a:cubicBezTo>
                  <a:pt x="435" y="1686"/>
                  <a:pt x="386" y="1626"/>
                  <a:pt x="374" y="1572"/>
                </a:cubicBezTo>
                <a:cubicBezTo>
                  <a:pt x="362" y="1518"/>
                  <a:pt x="367" y="1460"/>
                  <a:pt x="371" y="1425"/>
                </a:cubicBezTo>
                <a:cubicBezTo>
                  <a:pt x="375" y="1390"/>
                  <a:pt x="390" y="1394"/>
                  <a:pt x="401" y="1359"/>
                </a:cubicBezTo>
                <a:cubicBezTo>
                  <a:pt x="412" y="1324"/>
                  <a:pt x="429" y="1269"/>
                  <a:pt x="437" y="1217"/>
                </a:cubicBezTo>
                <a:cubicBezTo>
                  <a:pt x="445" y="1165"/>
                  <a:pt x="446" y="1098"/>
                  <a:pt x="450" y="1049"/>
                </a:cubicBezTo>
                <a:cubicBezTo>
                  <a:pt x="454" y="1000"/>
                  <a:pt x="456" y="991"/>
                  <a:pt x="459" y="926"/>
                </a:cubicBezTo>
                <a:cubicBezTo>
                  <a:pt x="462" y="861"/>
                  <a:pt x="455" y="754"/>
                  <a:pt x="467" y="656"/>
                </a:cubicBezTo>
                <a:cubicBezTo>
                  <a:pt x="479" y="558"/>
                  <a:pt x="503" y="432"/>
                  <a:pt x="533" y="336"/>
                </a:cubicBezTo>
                <a:cubicBezTo>
                  <a:pt x="563" y="240"/>
                  <a:pt x="684" y="136"/>
                  <a:pt x="647" y="80"/>
                </a:cubicBezTo>
                <a:cubicBezTo>
                  <a:pt x="610" y="24"/>
                  <a:pt x="381" y="17"/>
                  <a:pt x="311" y="0"/>
                </a:cubicBezTo>
              </a:path>
            </a:pathLst>
          </a:custGeom>
          <a:noFill/>
          <a:ln w="25400">
            <a:solidFill>
              <a:srgbClr val="FF0000"/>
            </a:solidFill>
            <a:round/>
            <a:headEnd/>
            <a:tailEnd/>
          </a:ln>
          <a:effectLst/>
        </p:spPr>
        <p:txBody>
          <a:bodyPr/>
          <a:lstStyle/>
          <a:p>
            <a:endParaRPr lang="en-US"/>
          </a:p>
        </p:txBody>
      </p:sp>
      <p:sp>
        <p:nvSpPr>
          <p:cNvPr id="22762" name="Freeform 234"/>
          <p:cNvSpPr>
            <a:spLocks/>
          </p:cNvSpPr>
          <p:nvPr/>
        </p:nvSpPr>
        <p:spPr bwMode="auto">
          <a:xfrm>
            <a:off x="5114925" y="4802188"/>
            <a:ext cx="4029075" cy="941387"/>
          </a:xfrm>
          <a:custGeom>
            <a:avLst/>
            <a:gdLst/>
            <a:ahLst/>
            <a:cxnLst>
              <a:cxn ang="0">
                <a:pos x="0" y="593"/>
              </a:cxn>
              <a:cxn ang="0">
                <a:pos x="336" y="287"/>
              </a:cxn>
              <a:cxn ang="0">
                <a:pos x="2538" y="0"/>
              </a:cxn>
            </a:cxnLst>
            <a:rect l="0" t="0" r="r" b="b"/>
            <a:pathLst>
              <a:path w="2538" h="593">
                <a:moveTo>
                  <a:pt x="0" y="593"/>
                </a:moveTo>
                <a:lnTo>
                  <a:pt x="336" y="287"/>
                </a:lnTo>
                <a:lnTo>
                  <a:pt x="2538" y="0"/>
                </a:lnTo>
              </a:path>
            </a:pathLst>
          </a:custGeom>
          <a:noFill/>
          <a:ln w="38100" cap="flat">
            <a:solidFill>
              <a:srgbClr val="FF0000"/>
            </a:solidFill>
            <a:prstDash val="dash"/>
            <a:round/>
            <a:headEnd type="none" w="med" len="med"/>
            <a:tailEnd type="none" w="med" len="med"/>
          </a:ln>
          <a:effectLst/>
        </p:spPr>
        <p:txBody>
          <a:bodyPr/>
          <a:lstStyle/>
          <a:p>
            <a:endParaRPr lang="en-US"/>
          </a:p>
        </p:txBody>
      </p:sp>
      <p:sp>
        <p:nvSpPr>
          <p:cNvPr id="22763" name="Freeform 235"/>
          <p:cNvSpPr>
            <a:spLocks/>
          </p:cNvSpPr>
          <p:nvPr/>
        </p:nvSpPr>
        <p:spPr bwMode="auto">
          <a:xfrm>
            <a:off x="9525" y="5219700"/>
            <a:ext cx="2743200" cy="19050"/>
          </a:xfrm>
          <a:custGeom>
            <a:avLst/>
            <a:gdLst/>
            <a:ahLst/>
            <a:cxnLst>
              <a:cxn ang="0">
                <a:pos x="0" y="12"/>
              </a:cxn>
              <a:cxn ang="0">
                <a:pos x="1728" y="0"/>
              </a:cxn>
            </a:cxnLst>
            <a:rect l="0" t="0" r="r" b="b"/>
            <a:pathLst>
              <a:path w="1728" h="12">
                <a:moveTo>
                  <a:pt x="0" y="12"/>
                </a:moveTo>
                <a:lnTo>
                  <a:pt x="1728" y="0"/>
                </a:lnTo>
              </a:path>
            </a:pathLst>
          </a:custGeom>
          <a:noFill/>
          <a:ln w="38100" cap="flat">
            <a:solidFill>
              <a:srgbClr val="0000FF"/>
            </a:solidFill>
            <a:prstDash val="dash"/>
            <a:round/>
            <a:headEnd type="none" w="med" len="med"/>
            <a:tailEnd type="none" w="med" len="med"/>
          </a:ln>
          <a:effectLst/>
        </p:spPr>
        <p:txBody>
          <a:bodyPr/>
          <a:lstStyle/>
          <a:p>
            <a:endParaRPr lang="en-US"/>
          </a:p>
        </p:txBody>
      </p:sp>
      <p:sp>
        <p:nvSpPr>
          <p:cNvPr id="22764" name="Freeform 236"/>
          <p:cNvSpPr>
            <a:spLocks/>
          </p:cNvSpPr>
          <p:nvPr/>
        </p:nvSpPr>
        <p:spPr bwMode="auto">
          <a:xfrm>
            <a:off x="3648075" y="3667125"/>
            <a:ext cx="5495925" cy="381000"/>
          </a:xfrm>
          <a:custGeom>
            <a:avLst/>
            <a:gdLst/>
            <a:ahLst/>
            <a:cxnLst>
              <a:cxn ang="0">
                <a:pos x="0" y="0"/>
              </a:cxn>
              <a:cxn ang="0">
                <a:pos x="252" y="210"/>
              </a:cxn>
              <a:cxn ang="0">
                <a:pos x="3462" y="240"/>
              </a:cxn>
            </a:cxnLst>
            <a:rect l="0" t="0" r="r" b="b"/>
            <a:pathLst>
              <a:path w="3462" h="240">
                <a:moveTo>
                  <a:pt x="0" y="0"/>
                </a:moveTo>
                <a:lnTo>
                  <a:pt x="252" y="210"/>
                </a:lnTo>
                <a:lnTo>
                  <a:pt x="3462" y="240"/>
                </a:lnTo>
              </a:path>
            </a:pathLst>
          </a:custGeom>
          <a:noFill/>
          <a:ln w="38100" cap="flat">
            <a:solidFill>
              <a:srgbClr val="FF0000"/>
            </a:solidFill>
            <a:prstDash val="dash"/>
            <a:round/>
            <a:headEnd type="none" w="med" len="med"/>
            <a:tailEnd type="none" w="med" len="med"/>
          </a:ln>
          <a:effectLst/>
        </p:spPr>
        <p:txBody>
          <a:bodyPr/>
          <a:lstStyle/>
          <a:p>
            <a:endParaRPr lang="en-US"/>
          </a:p>
        </p:txBody>
      </p:sp>
      <p:sp>
        <p:nvSpPr>
          <p:cNvPr id="22765" name="Freeform 237"/>
          <p:cNvSpPr>
            <a:spLocks/>
          </p:cNvSpPr>
          <p:nvPr/>
        </p:nvSpPr>
        <p:spPr bwMode="auto">
          <a:xfrm>
            <a:off x="5114925" y="4802188"/>
            <a:ext cx="4029075" cy="941387"/>
          </a:xfrm>
          <a:custGeom>
            <a:avLst/>
            <a:gdLst/>
            <a:ahLst/>
            <a:cxnLst>
              <a:cxn ang="0">
                <a:pos x="0" y="593"/>
              </a:cxn>
              <a:cxn ang="0">
                <a:pos x="882" y="239"/>
              </a:cxn>
              <a:cxn ang="0">
                <a:pos x="2538" y="0"/>
              </a:cxn>
            </a:cxnLst>
            <a:rect l="0" t="0" r="r" b="b"/>
            <a:pathLst>
              <a:path w="2538" h="593">
                <a:moveTo>
                  <a:pt x="0" y="593"/>
                </a:moveTo>
                <a:lnTo>
                  <a:pt x="882" y="239"/>
                </a:lnTo>
                <a:lnTo>
                  <a:pt x="2538" y="0"/>
                </a:lnTo>
              </a:path>
            </a:pathLst>
          </a:custGeom>
          <a:noFill/>
          <a:ln w="38100" cap="flat">
            <a:solidFill>
              <a:srgbClr val="FF0000"/>
            </a:solidFill>
            <a:prstDash val="dash"/>
            <a:round/>
            <a:headEnd type="none" w="med" len="med"/>
            <a:tailEnd type="none" w="med" len="med"/>
          </a:ln>
          <a:effectLst/>
        </p:spPr>
        <p:txBody>
          <a:bodyPr/>
          <a:lstStyle/>
          <a:p>
            <a:endParaRPr lang="en-US"/>
          </a:p>
        </p:txBody>
      </p:sp>
      <p:sp>
        <p:nvSpPr>
          <p:cNvPr id="22766" name="Freeform 238"/>
          <p:cNvSpPr>
            <a:spLocks/>
          </p:cNvSpPr>
          <p:nvPr/>
        </p:nvSpPr>
        <p:spPr bwMode="auto">
          <a:xfrm>
            <a:off x="19050" y="5181600"/>
            <a:ext cx="2971800" cy="9525"/>
          </a:xfrm>
          <a:custGeom>
            <a:avLst/>
            <a:gdLst/>
            <a:ahLst/>
            <a:cxnLst>
              <a:cxn ang="0">
                <a:pos x="0" y="6"/>
              </a:cxn>
              <a:cxn ang="0">
                <a:pos x="1872" y="0"/>
              </a:cxn>
            </a:cxnLst>
            <a:rect l="0" t="0" r="r" b="b"/>
            <a:pathLst>
              <a:path w="1872" h="6">
                <a:moveTo>
                  <a:pt x="0" y="6"/>
                </a:moveTo>
                <a:lnTo>
                  <a:pt x="1872" y="0"/>
                </a:lnTo>
              </a:path>
            </a:pathLst>
          </a:custGeom>
          <a:noFill/>
          <a:ln w="38100" cap="flat">
            <a:solidFill>
              <a:srgbClr val="0000FF"/>
            </a:solidFill>
            <a:prstDash val="dash"/>
            <a:round/>
            <a:headEnd type="none" w="med" len="med"/>
            <a:tailEnd type="none" w="med" len="med"/>
          </a:ln>
          <a:effectLst/>
        </p:spPr>
        <p:txBody>
          <a:bodyPr/>
          <a:lstStyle/>
          <a:p>
            <a:endParaRPr lang="en-US"/>
          </a:p>
        </p:txBody>
      </p:sp>
      <p:sp>
        <p:nvSpPr>
          <p:cNvPr id="22767" name="Freeform 239"/>
          <p:cNvSpPr>
            <a:spLocks/>
          </p:cNvSpPr>
          <p:nvPr/>
        </p:nvSpPr>
        <p:spPr bwMode="auto">
          <a:xfrm>
            <a:off x="3990975" y="3867150"/>
            <a:ext cx="5153025" cy="28575"/>
          </a:xfrm>
          <a:custGeom>
            <a:avLst/>
            <a:gdLst/>
            <a:ahLst/>
            <a:cxnLst>
              <a:cxn ang="0">
                <a:pos x="0" y="0"/>
              </a:cxn>
              <a:cxn ang="0">
                <a:pos x="3246" y="18"/>
              </a:cxn>
            </a:cxnLst>
            <a:rect l="0" t="0" r="r" b="b"/>
            <a:pathLst>
              <a:path w="3246" h="18">
                <a:moveTo>
                  <a:pt x="0" y="0"/>
                </a:moveTo>
                <a:lnTo>
                  <a:pt x="3246" y="18"/>
                </a:lnTo>
              </a:path>
            </a:pathLst>
          </a:custGeom>
          <a:noFill/>
          <a:ln w="38100" cap="flat">
            <a:solidFill>
              <a:srgbClr val="FF0000"/>
            </a:solidFill>
            <a:prstDash val="dash"/>
            <a:round/>
            <a:headEnd type="none" w="med" len="med"/>
            <a:tailEnd type="none" w="med" len="med"/>
          </a:ln>
          <a:effectLst/>
        </p:spPr>
        <p:txBody>
          <a:bodyPr/>
          <a:lstStyle/>
          <a:p>
            <a:endParaRPr lang="en-US"/>
          </a:p>
        </p:txBody>
      </p:sp>
      <p:sp>
        <p:nvSpPr>
          <p:cNvPr id="22771" name="Freeform 243"/>
          <p:cNvSpPr>
            <a:spLocks/>
          </p:cNvSpPr>
          <p:nvPr/>
        </p:nvSpPr>
        <p:spPr bwMode="auto">
          <a:xfrm>
            <a:off x="5334000" y="4800600"/>
            <a:ext cx="3790950" cy="685800"/>
          </a:xfrm>
          <a:custGeom>
            <a:avLst/>
            <a:gdLst/>
            <a:ahLst/>
            <a:cxnLst>
              <a:cxn ang="0">
                <a:pos x="0" y="432"/>
              </a:cxn>
              <a:cxn ang="0">
                <a:pos x="726" y="204"/>
              </a:cxn>
              <a:cxn ang="0">
                <a:pos x="2388" y="0"/>
              </a:cxn>
            </a:cxnLst>
            <a:rect l="0" t="0" r="r" b="b"/>
            <a:pathLst>
              <a:path w="2388" h="432">
                <a:moveTo>
                  <a:pt x="0" y="432"/>
                </a:moveTo>
                <a:lnTo>
                  <a:pt x="726" y="204"/>
                </a:lnTo>
                <a:lnTo>
                  <a:pt x="2388" y="0"/>
                </a:lnTo>
              </a:path>
            </a:pathLst>
          </a:custGeom>
          <a:noFill/>
          <a:ln w="38100" cap="flat">
            <a:solidFill>
              <a:srgbClr val="FF0000"/>
            </a:solidFill>
            <a:prstDash val="dash"/>
            <a:round/>
            <a:headEnd type="none" w="med" len="med"/>
            <a:tailEnd type="none" w="med" len="med"/>
          </a:ln>
          <a:effectLst/>
        </p:spPr>
        <p:txBody>
          <a:bodyPr/>
          <a:lstStyle/>
          <a:p>
            <a:endParaRPr lang="en-US"/>
          </a:p>
        </p:txBody>
      </p:sp>
      <p:sp>
        <p:nvSpPr>
          <p:cNvPr id="22772" name="Freeform 244"/>
          <p:cNvSpPr>
            <a:spLocks/>
          </p:cNvSpPr>
          <p:nvPr/>
        </p:nvSpPr>
        <p:spPr bwMode="auto">
          <a:xfrm>
            <a:off x="47625" y="4238625"/>
            <a:ext cx="4905375" cy="638175"/>
          </a:xfrm>
          <a:custGeom>
            <a:avLst/>
            <a:gdLst/>
            <a:ahLst/>
            <a:cxnLst>
              <a:cxn ang="0">
                <a:pos x="0" y="378"/>
              </a:cxn>
              <a:cxn ang="0">
                <a:pos x="1794" y="402"/>
              </a:cxn>
              <a:cxn ang="0">
                <a:pos x="2316" y="0"/>
              </a:cxn>
              <a:cxn ang="0">
                <a:pos x="3090" y="6"/>
              </a:cxn>
            </a:cxnLst>
            <a:rect l="0" t="0" r="r" b="b"/>
            <a:pathLst>
              <a:path w="3090" h="402">
                <a:moveTo>
                  <a:pt x="0" y="378"/>
                </a:moveTo>
                <a:lnTo>
                  <a:pt x="1794" y="402"/>
                </a:lnTo>
                <a:lnTo>
                  <a:pt x="2316" y="0"/>
                </a:lnTo>
                <a:lnTo>
                  <a:pt x="3090" y="6"/>
                </a:lnTo>
              </a:path>
            </a:pathLst>
          </a:custGeom>
          <a:noFill/>
          <a:ln w="38100" cap="flat">
            <a:solidFill>
              <a:srgbClr val="0000FF"/>
            </a:solidFill>
            <a:prstDash val="dash"/>
            <a:round/>
            <a:headEnd type="none" w="med" len="med"/>
            <a:tailEnd type="none" w="med" len="med"/>
          </a:ln>
          <a:effectLst/>
        </p:spPr>
        <p:txBody>
          <a:bodyPr/>
          <a:lstStyle/>
          <a:p>
            <a:endParaRPr lang="en-US"/>
          </a:p>
        </p:txBody>
      </p:sp>
      <p:sp>
        <p:nvSpPr>
          <p:cNvPr id="22773" name="Freeform 245"/>
          <p:cNvSpPr>
            <a:spLocks/>
          </p:cNvSpPr>
          <p:nvPr/>
        </p:nvSpPr>
        <p:spPr bwMode="auto">
          <a:xfrm>
            <a:off x="6115050" y="2295525"/>
            <a:ext cx="3028950" cy="168275"/>
          </a:xfrm>
          <a:custGeom>
            <a:avLst/>
            <a:gdLst/>
            <a:ahLst/>
            <a:cxnLst>
              <a:cxn ang="0">
                <a:pos x="0" y="0"/>
              </a:cxn>
              <a:cxn ang="0">
                <a:pos x="330" y="106"/>
              </a:cxn>
              <a:cxn ang="0">
                <a:pos x="1908" y="106"/>
              </a:cxn>
            </a:cxnLst>
            <a:rect l="0" t="0" r="r" b="b"/>
            <a:pathLst>
              <a:path w="1908" h="106">
                <a:moveTo>
                  <a:pt x="0" y="0"/>
                </a:moveTo>
                <a:lnTo>
                  <a:pt x="330" y="106"/>
                </a:lnTo>
                <a:lnTo>
                  <a:pt x="1908" y="106"/>
                </a:lnTo>
              </a:path>
            </a:pathLst>
          </a:custGeom>
          <a:noFill/>
          <a:ln w="38100" cap="flat">
            <a:solidFill>
              <a:srgbClr val="FF0000"/>
            </a:solidFill>
            <a:prstDash val="dash"/>
            <a:round/>
            <a:headEnd type="none" w="med" len="med"/>
            <a:tailEnd type="none" w="med" len="med"/>
          </a:ln>
          <a:effectLst/>
        </p:spPr>
        <p:txBody>
          <a:bodyPr/>
          <a:lstStyle/>
          <a:p>
            <a:endParaRPr lang="en-US"/>
          </a:p>
        </p:txBody>
      </p:sp>
      <p:pic>
        <p:nvPicPr>
          <p:cNvPr id="22588" name="Picture 60" descr="german 5th fj division"/>
          <p:cNvPicPr>
            <a:picLocks noChangeAspect="1" noChangeArrowheads="1"/>
          </p:cNvPicPr>
          <p:nvPr/>
        </p:nvPicPr>
        <p:blipFill>
          <a:blip r:embed="rId71"/>
          <a:srcRect/>
          <a:stretch>
            <a:fillRect/>
          </a:stretch>
        </p:blipFill>
        <p:spPr bwMode="auto">
          <a:xfrm>
            <a:off x="5065713" y="5613400"/>
            <a:ext cx="441325" cy="287338"/>
          </a:xfrm>
          <a:prstGeom prst="rect">
            <a:avLst/>
          </a:prstGeom>
          <a:noFill/>
          <a:ln w="9525">
            <a:noFill/>
            <a:miter lim="800000"/>
            <a:headEnd/>
            <a:tailEnd/>
          </a:ln>
        </p:spPr>
      </p:pic>
      <p:pic>
        <p:nvPicPr>
          <p:cNvPr id="22702" name="Picture 174" descr="german 1st ss panzer division"/>
          <p:cNvPicPr>
            <a:picLocks noChangeAspect="1" noChangeArrowheads="1"/>
          </p:cNvPicPr>
          <p:nvPr/>
        </p:nvPicPr>
        <p:blipFill>
          <a:blip r:embed="rId72"/>
          <a:srcRect/>
          <a:stretch>
            <a:fillRect/>
          </a:stretch>
        </p:blipFill>
        <p:spPr bwMode="auto">
          <a:xfrm>
            <a:off x="5029200" y="5346700"/>
            <a:ext cx="444500" cy="287338"/>
          </a:xfrm>
          <a:prstGeom prst="rect">
            <a:avLst/>
          </a:prstGeom>
          <a:noFill/>
          <a:ln w="9525">
            <a:noFill/>
            <a:miter lim="800000"/>
            <a:headEnd/>
            <a:tailEnd/>
          </a:ln>
        </p:spPr>
      </p:pic>
      <p:pic>
        <p:nvPicPr>
          <p:cNvPr id="22652" name="Picture 124" descr="german 9th division"/>
          <p:cNvPicPr>
            <a:picLocks noChangeAspect="1" noChangeArrowheads="1"/>
          </p:cNvPicPr>
          <p:nvPr/>
        </p:nvPicPr>
        <p:blipFill>
          <a:blip r:embed="rId73"/>
          <a:srcRect/>
          <a:stretch>
            <a:fillRect/>
          </a:stretch>
        </p:blipFill>
        <p:spPr bwMode="auto">
          <a:xfrm>
            <a:off x="5487988" y="5513388"/>
            <a:ext cx="446087" cy="287337"/>
          </a:xfrm>
          <a:prstGeom prst="rect">
            <a:avLst/>
          </a:prstGeom>
          <a:noFill/>
          <a:ln w="9525">
            <a:noFill/>
            <a:miter lim="800000"/>
            <a:headEnd/>
            <a:tailEnd/>
          </a:ln>
        </p:spPr>
      </p:pic>
      <p:sp>
        <p:nvSpPr>
          <p:cNvPr id="22610" name="Text Box 82"/>
          <p:cNvSpPr txBox="1">
            <a:spLocks noChangeArrowheads="1"/>
          </p:cNvSpPr>
          <p:nvPr/>
        </p:nvSpPr>
        <p:spPr bwMode="auto">
          <a:xfrm>
            <a:off x="8159750" y="4268788"/>
            <a:ext cx="984250" cy="374650"/>
          </a:xfrm>
          <a:prstGeom prst="rect">
            <a:avLst/>
          </a:prstGeom>
          <a:solidFill>
            <a:schemeClr val="bg1"/>
          </a:solidFill>
          <a:ln w="38100">
            <a:solidFill>
              <a:srgbClr val="FF0000"/>
            </a:solidFill>
            <a:miter lim="800000"/>
            <a:headEnd/>
            <a:tailEnd/>
          </a:ln>
          <a:effectLst/>
        </p:spPr>
        <p:txBody>
          <a:bodyPr>
            <a:spAutoFit/>
          </a:bodyPr>
          <a:lstStyle/>
          <a:p>
            <a:pPr algn="ctr">
              <a:spcBef>
                <a:spcPct val="50000"/>
              </a:spcBef>
            </a:pPr>
            <a:r>
              <a:rPr lang="en-US" sz="800" b="1" i="1"/>
              <a:t>5. Panzer Army</a:t>
            </a:r>
            <a:r>
              <a:rPr lang="en-US" sz="800"/>
              <a:t>            (Manteuffel)</a:t>
            </a:r>
          </a:p>
        </p:txBody>
      </p:sp>
      <p:grpSp>
        <p:nvGrpSpPr>
          <p:cNvPr id="22789" name="Group 261"/>
          <p:cNvGrpSpPr>
            <a:grpSpLocks noChangeAspect="1"/>
          </p:cNvGrpSpPr>
          <p:nvPr/>
        </p:nvGrpSpPr>
        <p:grpSpPr bwMode="auto">
          <a:xfrm rot="16200000" flipH="1">
            <a:off x="2264568" y="3675857"/>
            <a:ext cx="881063" cy="539750"/>
            <a:chOff x="1149" y="910"/>
            <a:chExt cx="336" cy="206"/>
          </a:xfrm>
        </p:grpSpPr>
        <p:pic>
          <p:nvPicPr>
            <p:cNvPr id="22790" name="Picture 262" descr="blue fighter"/>
            <p:cNvPicPr>
              <a:picLocks noChangeAspect="1" noChangeArrowheads="1"/>
            </p:cNvPicPr>
            <p:nvPr/>
          </p:nvPicPr>
          <p:blipFill>
            <a:blip r:embed="rId74"/>
            <a:srcRect/>
            <a:stretch>
              <a:fillRect/>
            </a:stretch>
          </p:blipFill>
          <p:spPr bwMode="auto">
            <a:xfrm>
              <a:off x="1149" y="910"/>
              <a:ext cx="144" cy="110"/>
            </a:xfrm>
            <a:prstGeom prst="rect">
              <a:avLst/>
            </a:prstGeom>
            <a:noFill/>
            <a:ln w="9525">
              <a:noFill/>
              <a:miter lim="800000"/>
              <a:headEnd/>
              <a:tailEnd/>
            </a:ln>
          </p:spPr>
        </p:pic>
        <p:pic>
          <p:nvPicPr>
            <p:cNvPr id="22791" name="Picture 263" descr="blue fighter"/>
            <p:cNvPicPr>
              <a:picLocks noChangeAspect="1" noChangeArrowheads="1"/>
            </p:cNvPicPr>
            <p:nvPr/>
          </p:nvPicPr>
          <p:blipFill>
            <a:blip r:embed="rId74"/>
            <a:srcRect/>
            <a:stretch>
              <a:fillRect/>
            </a:stretch>
          </p:blipFill>
          <p:spPr bwMode="auto">
            <a:xfrm>
              <a:off x="1341" y="910"/>
              <a:ext cx="144" cy="110"/>
            </a:xfrm>
            <a:prstGeom prst="rect">
              <a:avLst/>
            </a:prstGeom>
            <a:noFill/>
            <a:ln w="9525">
              <a:noFill/>
              <a:miter lim="800000"/>
              <a:headEnd/>
              <a:tailEnd/>
            </a:ln>
          </p:spPr>
        </p:pic>
        <p:pic>
          <p:nvPicPr>
            <p:cNvPr id="22792" name="Picture 264" descr="blue fighter"/>
            <p:cNvPicPr>
              <a:picLocks noChangeAspect="1" noChangeArrowheads="1"/>
            </p:cNvPicPr>
            <p:nvPr/>
          </p:nvPicPr>
          <p:blipFill>
            <a:blip r:embed="rId74"/>
            <a:srcRect/>
            <a:stretch>
              <a:fillRect/>
            </a:stretch>
          </p:blipFill>
          <p:spPr bwMode="auto">
            <a:xfrm>
              <a:off x="1245" y="1006"/>
              <a:ext cx="144" cy="110"/>
            </a:xfrm>
            <a:prstGeom prst="rect">
              <a:avLst/>
            </a:prstGeom>
            <a:noFill/>
            <a:ln w="9525">
              <a:noFill/>
              <a:miter lim="800000"/>
              <a:headEnd/>
              <a:tailEnd/>
            </a:ln>
          </p:spPr>
        </p:pic>
      </p:grpSp>
      <p:pic>
        <p:nvPicPr>
          <p:cNvPr id="22793" name="Picture 265" descr="MCj03886780000[1]"/>
          <p:cNvPicPr>
            <a:picLocks noChangeAspect="1" noChangeArrowheads="1"/>
          </p:cNvPicPr>
          <p:nvPr/>
        </p:nvPicPr>
        <p:blipFill>
          <a:blip r:embed="rId75"/>
          <a:srcRect/>
          <a:stretch>
            <a:fillRect/>
          </a:stretch>
        </p:blipFill>
        <p:spPr bwMode="auto">
          <a:xfrm flipH="1">
            <a:off x="1824038" y="3505200"/>
            <a:ext cx="601662" cy="290513"/>
          </a:xfrm>
          <a:prstGeom prst="rect">
            <a:avLst/>
          </a:prstGeom>
          <a:noFill/>
          <a:ln w="9525">
            <a:noFill/>
            <a:miter lim="800000"/>
            <a:headEnd/>
            <a:tailEnd/>
          </a:ln>
        </p:spPr>
      </p:pic>
      <p:grpSp>
        <p:nvGrpSpPr>
          <p:cNvPr id="22794" name="Group 266"/>
          <p:cNvGrpSpPr>
            <a:grpSpLocks noChangeAspect="1"/>
          </p:cNvGrpSpPr>
          <p:nvPr/>
        </p:nvGrpSpPr>
        <p:grpSpPr bwMode="auto">
          <a:xfrm rot="16200000" flipH="1">
            <a:off x="2034382" y="4210844"/>
            <a:ext cx="881062" cy="539750"/>
            <a:chOff x="1149" y="910"/>
            <a:chExt cx="336" cy="206"/>
          </a:xfrm>
        </p:grpSpPr>
        <p:pic>
          <p:nvPicPr>
            <p:cNvPr id="22795" name="Picture 267" descr="blue fighter"/>
            <p:cNvPicPr>
              <a:picLocks noChangeAspect="1" noChangeArrowheads="1"/>
            </p:cNvPicPr>
            <p:nvPr/>
          </p:nvPicPr>
          <p:blipFill>
            <a:blip r:embed="rId74"/>
            <a:srcRect/>
            <a:stretch>
              <a:fillRect/>
            </a:stretch>
          </p:blipFill>
          <p:spPr bwMode="auto">
            <a:xfrm>
              <a:off x="1149" y="910"/>
              <a:ext cx="144" cy="110"/>
            </a:xfrm>
            <a:prstGeom prst="rect">
              <a:avLst/>
            </a:prstGeom>
            <a:noFill/>
            <a:ln w="9525">
              <a:noFill/>
              <a:miter lim="800000"/>
              <a:headEnd/>
              <a:tailEnd/>
            </a:ln>
          </p:spPr>
        </p:pic>
        <p:pic>
          <p:nvPicPr>
            <p:cNvPr id="22796" name="Picture 268" descr="blue fighter"/>
            <p:cNvPicPr>
              <a:picLocks noChangeAspect="1" noChangeArrowheads="1"/>
            </p:cNvPicPr>
            <p:nvPr/>
          </p:nvPicPr>
          <p:blipFill>
            <a:blip r:embed="rId74"/>
            <a:srcRect/>
            <a:stretch>
              <a:fillRect/>
            </a:stretch>
          </p:blipFill>
          <p:spPr bwMode="auto">
            <a:xfrm>
              <a:off x="1341" y="910"/>
              <a:ext cx="144" cy="110"/>
            </a:xfrm>
            <a:prstGeom prst="rect">
              <a:avLst/>
            </a:prstGeom>
            <a:noFill/>
            <a:ln w="9525">
              <a:noFill/>
              <a:miter lim="800000"/>
              <a:headEnd/>
              <a:tailEnd/>
            </a:ln>
          </p:spPr>
        </p:pic>
        <p:pic>
          <p:nvPicPr>
            <p:cNvPr id="22797" name="Picture 269" descr="blue fighter"/>
            <p:cNvPicPr>
              <a:picLocks noChangeAspect="1" noChangeArrowheads="1"/>
            </p:cNvPicPr>
            <p:nvPr/>
          </p:nvPicPr>
          <p:blipFill>
            <a:blip r:embed="rId74"/>
            <a:srcRect/>
            <a:stretch>
              <a:fillRect/>
            </a:stretch>
          </p:blipFill>
          <p:spPr bwMode="auto">
            <a:xfrm>
              <a:off x="1245" y="1006"/>
              <a:ext cx="144" cy="110"/>
            </a:xfrm>
            <a:prstGeom prst="rect">
              <a:avLst/>
            </a:prstGeom>
            <a:noFill/>
            <a:ln w="9525">
              <a:noFill/>
              <a:miter lim="800000"/>
              <a:headEnd/>
              <a:tailEnd/>
            </a:ln>
          </p:spPr>
        </p:pic>
      </p:grpSp>
      <p:pic>
        <p:nvPicPr>
          <p:cNvPr id="22798" name="Picture 270" descr="MCj03886780000[1]"/>
          <p:cNvPicPr>
            <a:picLocks noChangeAspect="1" noChangeArrowheads="1"/>
          </p:cNvPicPr>
          <p:nvPr/>
        </p:nvPicPr>
        <p:blipFill>
          <a:blip r:embed="rId76"/>
          <a:srcRect/>
          <a:stretch>
            <a:fillRect/>
          </a:stretch>
        </p:blipFill>
        <p:spPr bwMode="auto">
          <a:xfrm flipH="1">
            <a:off x="1749425" y="3886200"/>
            <a:ext cx="601663" cy="290513"/>
          </a:xfrm>
          <a:prstGeom prst="rect">
            <a:avLst/>
          </a:prstGeom>
          <a:noFill/>
          <a:ln w="9525">
            <a:noFill/>
            <a:miter lim="800000"/>
            <a:headEnd/>
            <a:tailEnd/>
          </a:ln>
        </p:spPr>
      </p:pic>
      <p:pic>
        <p:nvPicPr>
          <p:cNvPr id="22799" name="Picture 271" descr="MCj03886780000[1]"/>
          <p:cNvPicPr>
            <a:picLocks noChangeAspect="1" noChangeArrowheads="1"/>
          </p:cNvPicPr>
          <p:nvPr/>
        </p:nvPicPr>
        <p:blipFill>
          <a:blip r:embed="rId77"/>
          <a:srcRect/>
          <a:stretch>
            <a:fillRect/>
          </a:stretch>
        </p:blipFill>
        <p:spPr bwMode="auto">
          <a:xfrm flipH="1">
            <a:off x="1825625" y="4725988"/>
            <a:ext cx="601663" cy="290512"/>
          </a:xfrm>
          <a:prstGeom prst="rect">
            <a:avLst/>
          </a:prstGeom>
          <a:noFill/>
          <a:ln w="9525">
            <a:noFill/>
            <a:miter lim="800000"/>
            <a:headEnd/>
            <a:tailEnd/>
          </a:ln>
        </p:spPr>
      </p:pic>
      <p:pic>
        <p:nvPicPr>
          <p:cNvPr id="22800" name="Picture 272" descr="MCj03886780000[1]"/>
          <p:cNvPicPr>
            <a:picLocks noChangeAspect="1" noChangeArrowheads="1"/>
          </p:cNvPicPr>
          <p:nvPr/>
        </p:nvPicPr>
        <p:blipFill>
          <a:blip r:embed="rId78"/>
          <a:srcRect/>
          <a:stretch>
            <a:fillRect/>
          </a:stretch>
        </p:blipFill>
        <p:spPr bwMode="auto">
          <a:xfrm flipH="1">
            <a:off x="1671638" y="4421188"/>
            <a:ext cx="601662" cy="290512"/>
          </a:xfrm>
          <a:prstGeom prst="rect">
            <a:avLst/>
          </a:prstGeom>
          <a:noFill/>
          <a:ln w="9525">
            <a:noFill/>
            <a:miter lim="800000"/>
            <a:headEnd/>
            <a:tailEnd/>
          </a:ln>
        </p:spPr>
      </p:pic>
      <p:grpSp>
        <p:nvGrpSpPr>
          <p:cNvPr id="22801" name="Group 273"/>
          <p:cNvGrpSpPr>
            <a:grpSpLocks noChangeAspect="1"/>
          </p:cNvGrpSpPr>
          <p:nvPr/>
        </p:nvGrpSpPr>
        <p:grpSpPr bwMode="auto">
          <a:xfrm rot="16200000" flipH="1">
            <a:off x="2264569" y="4668044"/>
            <a:ext cx="881062" cy="539750"/>
            <a:chOff x="1149" y="910"/>
            <a:chExt cx="336" cy="206"/>
          </a:xfrm>
        </p:grpSpPr>
        <p:pic>
          <p:nvPicPr>
            <p:cNvPr id="22802" name="Picture 274" descr="blue fighter"/>
            <p:cNvPicPr>
              <a:picLocks noChangeAspect="1" noChangeArrowheads="1"/>
            </p:cNvPicPr>
            <p:nvPr/>
          </p:nvPicPr>
          <p:blipFill>
            <a:blip r:embed="rId74"/>
            <a:srcRect/>
            <a:stretch>
              <a:fillRect/>
            </a:stretch>
          </p:blipFill>
          <p:spPr bwMode="auto">
            <a:xfrm>
              <a:off x="1149" y="910"/>
              <a:ext cx="144" cy="110"/>
            </a:xfrm>
            <a:prstGeom prst="rect">
              <a:avLst/>
            </a:prstGeom>
            <a:noFill/>
            <a:ln w="9525">
              <a:noFill/>
              <a:miter lim="800000"/>
              <a:headEnd/>
              <a:tailEnd/>
            </a:ln>
          </p:spPr>
        </p:pic>
        <p:pic>
          <p:nvPicPr>
            <p:cNvPr id="22803" name="Picture 275" descr="blue fighter"/>
            <p:cNvPicPr>
              <a:picLocks noChangeAspect="1" noChangeArrowheads="1"/>
            </p:cNvPicPr>
            <p:nvPr/>
          </p:nvPicPr>
          <p:blipFill>
            <a:blip r:embed="rId74"/>
            <a:srcRect/>
            <a:stretch>
              <a:fillRect/>
            </a:stretch>
          </p:blipFill>
          <p:spPr bwMode="auto">
            <a:xfrm>
              <a:off x="1341" y="910"/>
              <a:ext cx="144" cy="110"/>
            </a:xfrm>
            <a:prstGeom prst="rect">
              <a:avLst/>
            </a:prstGeom>
            <a:noFill/>
            <a:ln w="9525">
              <a:noFill/>
              <a:miter lim="800000"/>
              <a:headEnd/>
              <a:tailEnd/>
            </a:ln>
          </p:spPr>
        </p:pic>
        <p:pic>
          <p:nvPicPr>
            <p:cNvPr id="22804" name="Picture 276" descr="blue fighter"/>
            <p:cNvPicPr>
              <a:picLocks noChangeAspect="1" noChangeArrowheads="1"/>
            </p:cNvPicPr>
            <p:nvPr/>
          </p:nvPicPr>
          <p:blipFill>
            <a:blip r:embed="rId74"/>
            <a:srcRect/>
            <a:stretch>
              <a:fillRect/>
            </a:stretch>
          </p:blipFill>
          <p:spPr bwMode="auto">
            <a:xfrm>
              <a:off x="1245" y="1006"/>
              <a:ext cx="144" cy="110"/>
            </a:xfrm>
            <a:prstGeom prst="rect">
              <a:avLst/>
            </a:prstGeom>
            <a:noFill/>
            <a:ln w="9525">
              <a:noFill/>
              <a:miter lim="800000"/>
              <a:headEnd/>
              <a:tailEnd/>
            </a:ln>
          </p:spPr>
        </p:pic>
      </p:grpSp>
      <p:pic>
        <p:nvPicPr>
          <p:cNvPr id="22805" name="Picture 277" descr="MCj03886780000[1]"/>
          <p:cNvPicPr>
            <a:picLocks noChangeAspect="1" noChangeArrowheads="1"/>
          </p:cNvPicPr>
          <p:nvPr/>
        </p:nvPicPr>
        <p:blipFill>
          <a:blip r:embed="rId79"/>
          <a:srcRect/>
          <a:stretch>
            <a:fillRect/>
          </a:stretch>
        </p:blipFill>
        <p:spPr bwMode="auto">
          <a:xfrm flipH="1">
            <a:off x="1747838" y="4192588"/>
            <a:ext cx="601662" cy="290512"/>
          </a:xfrm>
          <a:prstGeom prst="rect">
            <a:avLst/>
          </a:prstGeom>
          <a:noFill/>
          <a:ln w="9525">
            <a:noFill/>
            <a:miter lim="800000"/>
            <a:headEnd/>
            <a:tailEnd/>
          </a:ln>
        </p:spPr>
      </p:pic>
      <p:pic>
        <p:nvPicPr>
          <p:cNvPr id="22869" name="Picture 341" descr="compass"/>
          <p:cNvPicPr>
            <a:picLocks noChangeAspect="1" noChangeArrowheads="1"/>
          </p:cNvPicPr>
          <p:nvPr/>
        </p:nvPicPr>
        <p:blipFill>
          <a:blip r:embed="rId80"/>
          <a:srcRect/>
          <a:stretch>
            <a:fillRect/>
          </a:stretch>
        </p:blipFill>
        <p:spPr bwMode="auto">
          <a:xfrm>
            <a:off x="0" y="3048000"/>
            <a:ext cx="352425" cy="515938"/>
          </a:xfrm>
          <a:prstGeom prst="rect">
            <a:avLst/>
          </a:prstGeom>
          <a:noFill/>
        </p:spPr>
      </p:pic>
      <p:sp>
        <p:nvSpPr>
          <p:cNvPr id="22870" name="Oval 342" descr="75%"/>
          <p:cNvSpPr>
            <a:spLocks noChangeArrowheads="1"/>
          </p:cNvSpPr>
          <p:nvPr/>
        </p:nvSpPr>
        <p:spPr bwMode="auto">
          <a:xfrm>
            <a:off x="4191000" y="2132013"/>
            <a:ext cx="90488" cy="90487"/>
          </a:xfrm>
          <a:prstGeom prst="ellipse">
            <a:avLst/>
          </a:prstGeom>
          <a:pattFill prst="pct75">
            <a:fgClr>
              <a:schemeClr val="tx1"/>
            </a:fgClr>
            <a:bgClr>
              <a:schemeClr val="bg1"/>
            </a:bgClr>
          </a:pattFill>
          <a:ln w="12700">
            <a:solidFill>
              <a:schemeClr val="tx1"/>
            </a:solidFill>
            <a:round/>
            <a:headEnd/>
            <a:tailEnd/>
          </a:ln>
          <a:effectLst/>
        </p:spPr>
        <p:txBody>
          <a:bodyPr wrap="none" anchor="ctr"/>
          <a:lstStyle/>
          <a:p>
            <a:endParaRPr lang="en-US"/>
          </a:p>
        </p:txBody>
      </p:sp>
      <p:sp>
        <p:nvSpPr>
          <p:cNvPr id="22871" name="Freeform 343"/>
          <p:cNvSpPr>
            <a:spLocks/>
          </p:cNvSpPr>
          <p:nvPr/>
        </p:nvSpPr>
        <p:spPr bwMode="auto">
          <a:xfrm>
            <a:off x="5876925" y="2038350"/>
            <a:ext cx="3267075" cy="328613"/>
          </a:xfrm>
          <a:custGeom>
            <a:avLst/>
            <a:gdLst/>
            <a:ahLst/>
            <a:cxnLst>
              <a:cxn ang="0">
                <a:pos x="0" y="0"/>
              </a:cxn>
              <a:cxn ang="0">
                <a:pos x="240" y="198"/>
              </a:cxn>
              <a:cxn ang="0">
                <a:pos x="2058" y="207"/>
              </a:cxn>
            </a:cxnLst>
            <a:rect l="0" t="0" r="r" b="b"/>
            <a:pathLst>
              <a:path w="2058" h="207">
                <a:moveTo>
                  <a:pt x="0" y="0"/>
                </a:moveTo>
                <a:lnTo>
                  <a:pt x="240" y="198"/>
                </a:lnTo>
                <a:lnTo>
                  <a:pt x="2058" y="207"/>
                </a:lnTo>
              </a:path>
            </a:pathLst>
          </a:custGeom>
          <a:noFill/>
          <a:ln w="38100" cap="flat">
            <a:solidFill>
              <a:srgbClr val="FF0000"/>
            </a:solidFill>
            <a:prstDash val="dash"/>
            <a:round/>
            <a:headEnd type="none" w="med" len="med"/>
            <a:tailEnd type="none" w="med" len="med"/>
          </a:ln>
          <a:effectLst/>
        </p:spPr>
        <p:txBody>
          <a:bodyPr/>
          <a:lstStyle/>
          <a:p>
            <a:endParaRPr lang="en-US"/>
          </a:p>
        </p:txBody>
      </p:sp>
      <p:sp>
        <p:nvSpPr>
          <p:cNvPr id="22872" name="Text Box 344"/>
          <p:cNvSpPr txBox="1">
            <a:spLocks noChangeArrowheads="1"/>
          </p:cNvSpPr>
          <p:nvPr/>
        </p:nvSpPr>
        <p:spPr bwMode="auto">
          <a:xfrm>
            <a:off x="8312150" y="1749425"/>
            <a:ext cx="687388" cy="374650"/>
          </a:xfrm>
          <a:prstGeom prst="rect">
            <a:avLst/>
          </a:prstGeom>
          <a:solidFill>
            <a:schemeClr val="bg1"/>
          </a:solidFill>
          <a:ln w="38100">
            <a:solidFill>
              <a:srgbClr val="FF0000"/>
            </a:solidFill>
            <a:miter lim="800000"/>
            <a:headEnd/>
            <a:tailEnd/>
          </a:ln>
          <a:effectLst/>
        </p:spPr>
        <p:txBody>
          <a:bodyPr>
            <a:spAutoFit/>
          </a:bodyPr>
          <a:lstStyle/>
          <a:p>
            <a:pPr algn="ctr">
              <a:spcBef>
                <a:spcPct val="50000"/>
              </a:spcBef>
            </a:pPr>
            <a:r>
              <a:rPr lang="en-US" sz="800" b="1" i="1"/>
              <a:t>15. Army</a:t>
            </a:r>
            <a:r>
              <a:rPr lang="en-US" sz="800"/>
              <a:t>            (Zangen)</a:t>
            </a:r>
          </a:p>
        </p:txBody>
      </p:sp>
      <p:sp>
        <p:nvSpPr>
          <p:cNvPr id="22873" name="Freeform 345"/>
          <p:cNvSpPr>
            <a:spLocks/>
          </p:cNvSpPr>
          <p:nvPr/>
        </p:nvSpPr>
        <p:spPr bwMode="auto">
          <a:xfrm>
            <a:off x="5086350" y="4192588"/>
            <a:ext cx="4057650" cy="103187"/>
          </a:xfrm>
          <a:custGeom>
            <a:avLst/>
            <a:gdLst/>
            <a:ahLst/>
            <a:cxnLst>
              <a:cxn ang="0">
                <a:pos x="0" y="65"/>
              </a:cxn>
              <a:cxn ang="0">
                <a:pos x="978" y="0"/>
              </a:cxn>
              <a:cxn ang="0">
                <a:pos x="2556" y="0"/>
              </a:cxn>
            </a:cxnLst>
            <a:rect l="0" t="0" r="r" b="b"/>
            <a:pathLst>
              <a:path w="2556" h="65">
                <a:moveTo>
                  <a:pt x="0" y="65"/>
                </a:moveTo>
                <a:lnTo>
                  <a:pt x="978" y="0"/>
                </a:lnTo>
                <a:lnTo>
                  <a:pt x="2556" y="0"/>
                </a:lnTo>
              </a:path>
            </a:pathLst>
          </a:custGeom>
          <a:noFill/>
          <a:ln w="38100" cap="flat">
            <a:solidFill>
              <a:srgbClr val="FF0000"/>
            </a:solidFill>
            <a:prstDash val="dash"/>
            <a:round/>
            <a:headEnd type="none" w="med" len="med"/>
            <a:tailEnd type="none" w="med" len="med"/>
          </a:ln>
          <a:effectLst/>
        </p:spPr>
        <p:txBody>
          <a:bodyPr/>
          <a:lstStyle/>
          <a:p>
            <a:endParaRPr lang="en-US"/>
          </a:p>
        </p:txBody>
      </p:sp>
      <p:sp>
        <p:nvSpPr>
          <p:cNvPr id="22874" name="Text Box 346"/>
          <p:cNvSpPr txBox="1">
            <a:spLocks noChangeArrowheads="1"/>
          </p:cNvSpPr>
          <p:nvPr/>
        </p:nvSpPr>
        <p:spPr bwMode="auto">
          <a:xfrm>
            <a:off x="8159750" y="3505200"/>
            <a:ext cx="984250" cy="374650"/>
          </a:xfrm>
          <a:prstGeom prst="rect">
            <a:avLst/>
          </a:prstGeom>
          <a:solidFill>
            <a:schemeClr val="bg1"/>
          </a:solidFill>
          <a:ln w="38100">
            <a:solidFill>
              <a:srgbClr val="FF0000"/>
            </a:solidFill>
            <a:miter lim="800000"/>
            <a:headEnd/>
            <a:tailEnd/>
          </a:ln>
          <a:effectLst/>
        </p:spPr>
        <p:txBody>
          <a:bodyPr>
            <a:spAutoFit/>
          </a:bodyPr>
          <a:lstStyle/>
          <a:p>
            <a:pPr algn="ctr">
              <a:spcBef>
                <a:spcPct val="50000"/>
              </a:spcBef>
            </a:pPr>
            <a:r>
              <a:rPr lang="en-US" sz="800" b="1" i="1"/>
              <a:t>5. Panzer Army</a:t>
            </a:r>
            <a:r>
              <a:rPr lang="en-US" sz="800"/>
              <a:t>            (Manteuffel)</a:t>
            </a:r>
          </a:p>
        </p:txBody>
      </p:sp>
      <p:grpSp>
        <p:nvGrpSpPr>
          <p:cNvPr id="22877" name="Group 349"/>
          <p:cNvGrpSpPr>
            <a:grpSpLocks/>
          </p:cNvGrpSpPr>
          <p:nvPr/>
        </p:nvGrpSpPr>
        <p:grpSpPr bwMode="auto">
          <a:xfrm>
            <a:off x="10372725" y="12665075"/>
            <a:ext cx="7251700" cy="4092575"/>
            <a:chOff x="6294" y="7786"/>
            <a:chExt cx="4568" cy="2578"/>
          </a:xfrm>
        </p:grpSpPr>
        <p:sp>
          <p:nvSpPr>
            <p:cNvPr id="22878" name="Text Box 350"/>
            <p:cNvSpPr txBox="1">
              <a:spLocks noChangeArrowheads="1"/>
            </p:cNvSpPr>
            <p:nvPr/>
          </p:nvSpPr>
          <p:spPr bwMode="auto">
            <a:xfrm>
              <a:off x="6294" y="7786"/>
              <a:ext cx="4568" cy="2578"/>
            </a:xfrm>
            <a:prstGeom prst="rect">
              <a:avLst/>
            </a:prstGeom>
            <a:solidFill>
              <a:schemeClr val="bg1">
                <a:alpha val="89999"/>
              </a:schemeClr>
            </a:solidFill>
            <a:ln w="38100">
              <a:solidFill>
                <a:schemeClr val="tx1"/>
              </a:solidFill>
              <a:miter lim="800000"/>
              <a:headEnd/>
              <a:tailEnd/>
            </a:ln>
            <a:effectLst/>
          </p:spPr>
          <p:txBody>
            <a:bodyPr>
              <a:spAutoFit/>
            </a:bodyPr>
            <a:lstStyle/>
            <a:p>
              <a:pPr>
                <a:spcBef>
                  <a:spcPct val="50000"/>
                </a:spcBef>
              </a:pPr>
              <a:r>
                <a:rPr lang="en-US" sz="2000"/>
                <a:t>American Army &amp; allies		German Army</a:t>
              </a:r>
            </a:p>
            <a:p>
              <a:pPr>
                <a:spcBef>
                  <a:spcPct val="50000"/>
                </a:spcBef>
              </a:pPr>
              <a:r>
                <a:rPr lang="en-US" sz="2000"/>
                <a:t>Infantry division			Infantry division</a:t>
              </a:r>
            </a:p>
            <a:p>
              <a:pPr>
                <a:spcBef>
                  <a:spcPct val="50000"/>
                </a:spcBef>
              </a:pPr>
              <a:r>
                <a:rPr lang="en-US" sz="2000"/>
                <a:t>Airborne division		Airborne division</a:t>
              </a:r>
            </a:p>
            <a:p>
              <a:pPr>
                <a:spcBef>
                  <a:spcPct val="50000"/>
                </a:spcBef>
              </a:pPr>
              <a:r>
                <a:rPr lang="en-US" sz="2000"/>
                <a:t>Armoured division		Armoured division</a:t>
              </a:r>
            </a:p>
            <a:p>
              <a:pPr>
                <a:spcBef>
                  <a:spcPct val="50000"/>
                </a:spcBef>
              </a:pPr>
              <a:r>
                <a:rPr lang="en-US" sz="2000"/>
                <a:t>Armoured brigade		Mechanized division</a:t>
              </a:r>
            </a:p>
            <a:p>
              <a:pPr>
                <a:spcBef>
                  <a:spcPct val="50000"/>
                </a:spcBef>
              </a:pPr>
              <a:r>
                <a:rPr lang="en-US" sz="2000"/>
                <a:t>UK infantry division		</a:t>
              </a:r>
              <a:r>
                <a:rPr lang="en-US" sz="2000" i="1"/>
                <a:t>SS</a:t>
              </a:r>
              <a:r>
                <a:rPr lang="en-US" sz="2000"/>
                <a:t> armoured division</a:t>
              </a:r>
            </a:p>
            <a:p>
              <a:pPr>
                <a:spcBef>
                  <a:spcPct val="50000"/>
                </a:spcBef>
              </a:pPr>
              <a:r>
                <a:rPr lang="en-US" sz="2000"/>
                <a:t>UK airborne division		</a:t>
              </a:r>
              <a:r>
                <a:rPr lang="en-US" sz="2000" i="1"/>
                <a:t>SS</a:t>
              </a:r>
              <a:r>
                <a:rPr lang="en-US" sz="2000"/>
                <a:t> armoured brigade</a:t>
              </a:r>
            </a:p>
            <a:p>
              <a:pPr>
                <a:spcBef>
                  <a:spcPct val="50000"/>
                </a:spcBef>
              </a:pPr>
              <a:r>
                <a:rPr lang="en-US" sz="2000"/>
                <a:t>UK armoured division		</a:t>
              </a:r>
              <a:r>
                <a:rPr lang="en-US" sz="2000" i="1"/>
                <a:t>SS</a:t>
              </a:r>
              <a:r>
                <a:rPr lang="en-US" sz="2000"/>
                <a:t> </a:t>
              </a:r>
              <a:r>
                <a:rPr lang="en-US" sz="2000" i="1"/>
                <a:t>kampfgruppe</a:t>
              </a:r>
            </a:p>
            <a:p>
              <a:pPr>
                <a:spcBef>
                  <a:spcPct val="50000"/>
                </a:spcBef>
              </a:pPr>
              <a:r>
                <a:rPr lang="en-US" sz="2000"/>
                <a:t>UK armoured brigade		</a:t>
              </a:r>
              <a:r>
                <a:rPr lang="en-US" sz="2000" i="1"/>
                <a:t>SS</a:t>
              </a:r>
              <a:r>
                <a:rPr lang="en-US" sz="2000"/>
                <a:t> mechanized brigade</a:t>
              </a:r>
            </a:p>
          </p:txBody>
        </p:sp>
        <p:pic>
          <p:nvPicPr>
            <p:cNvPr id="22879" name="Picture 351" descr="german 2nd ss panzer division"/>
            <p:cNvPicPr>
              <a:picLocks noChangeAspect="1" noChangeArrowheads="1"/>
            </p:cNvPicPr>
            <p:nvPr/>
          </p:nvPicPr>
          <p:blipFill>
            <a:blip r:embed="rId81"/>
            <a:srcRect/>
            <a:stretch>
              <a:fillRect/>
            </a:stretch>
          </p:blipFill>
          <p:spPr bwMode="auto">
            <a:xfrm>
              <a:off x="10381" y="8700"/>
              <a:ext cx="280" cy="181"/>
            </a:xfrm>
            <a:prstGeom prst="rect">
              <a:avLst/>
            </a:prstGeom>
            <a:noFill/>
          </p:spPr>
        </p:pic>
        <p:pic>
          <p:nvPicPr>
            <p:cNvPr id="22880" name="Picture 352" descr="german 3rd fj division"/>
            <p:cNvPicPr>
              <a:picLocks noChangeAspect="1" noChangeArrowheads="1"/>
            </p:cNvPicPr>
            <p:nvPr/>
          </p:nvPicPr>
          <p:blipFill>
            <a:blip r:embed="rId11"/>
            <a:srcRect/>
            <a:stretch>
              <a:fillRect/>
            </a:stretch>
          </p:blipFill>
          <p:spPr bwMode="auto">
            <a:xfrm>
              <a:off x="10381" y="8411"/>
              <a:ext cx="277" cy="181"/>
            </a:xfrm>
            <a:prstGeom prst="rect">
              <a:avLst/>
            </a:prstGeom>
            <a:noFill/>
            <a:ln w="9525">
              <a:noFill/>
              <a:miter lim="800000"/>
              <a:headEnd/>
              <a:tailEnd/>
            </a:ln>
          </p:spPr>
        </p:pic>
        <p:pic>
          <p:nvPicPr>
            <p:cNvPr id="22881" name="Picture 353" descr="german 12th division"/>
            <p:cNvPicPr>
              <a:picLocks noChangeAspect="1" noChangeArrowheads="1"/>
            </p:cNvPicPr>
            <p:nvPr/>
          </p:nvPicPr>
          <p:blipFill>
            <a:blip r:embed="rId12"/>
            <a:srcRect/>
            <a:stretch>
              <a:fillRect/>
            </a:stretch>
          </p:blipFill>
          <p:spPr bwMode="auto">
            <a:xfrm>
              <a:off x="10381" y="8123"/>
              <a:ext cx="282" cy="181"/>
            </a:xfrm>
            <a:prstGeom prst="rect">
              <a:avLst/>
            </a:prstGeom>
            <a:noFill/>
          </p:spPr>
        </p:pic>
        <p:pic>
          <p:nvPicPr>
            <p:cNvPr id="22882" name="Picture 354" descr="german 1st ss panzer division"/>
            <p:cNvPicPr>
              <a:picLocks noChangeAspect="1" noChangeArrowheads="1"/>
            </p:cNvPicPr>
            <p:nvPr/>
          </p:nvPicPr>
          <p:blipFill>
            <a:blip r:embed="rId82"/>
            <a:srcRect/>
            <a:stretch>
              <a:fillRect/>
            </a:stretch>
          </p:blipFill>
          <p:spPr bwMode="auto">
            <a:xfrm>
              <a:off x="10381" y="9277"/>
              <a:ext cx="280" cy="181"/>
            </a:xfrm>
            <a:prstGeom prst="rect">
              <a:avLst/>
            </a:prstGeom>
            <a:noFill/>
          </p:spPr>
        </p:pic>
        <p:pic>
          <p:nvPicPr>
            <p:cNvPr id="22883" name="Picture 355" descr="german 3rd panzergrenadier division"/>
            <p:cNvPicPr>
              <a:picLocks noChangeAspect="1" noChangeArrowheads="1"/>
            </p:cNvPicPr>
            <p:nvPr/>
          </p:nvPicPr>
          <p:blipFill>
            <a:blip r:embed="rId26"/>
            <a:srcRect/>
            <a:stretch>
              <a:fillRect/>
            </a:stretch>
          </p:blipFill>
          <p:spPr bwMode="auto">
            <a:xfrm>
              <a:off x="10381" y="8988"/>
              <a:ext cx="278" cy="181"/>
            </a:xfrm>
            <a:prstGeom prst="rect">
              <a:avLst/>
            </a:prstGeom>
            <a:noFill/>
          </p:spPr>
        </p:pic>
        <p:pic>
          <p:nvPicPr>
            <p:cNvPr id="22884" name="Picture 356" descr="us 1st division"/>
            <p:cNvPicPr>
              <a:picLocks noChangeAspect="1" noChangeArrowheads="1"/>
            </p:cNvPicPr>
            <p:nvPr/>
          </p:nvPicPr>
          <p:blipFill>
            <a:blip r:embed="rId83"/>
            <a:srcRect/>
            <a:stretch>
              <a:fillRect/>
            </a:stretch>
          </p:blipFill>
          <p:spPr bwMode="auto">
            <a:xfrm>
              <a:off x="8025" y="8123"/>
              <a:ext cx="281" cy="181"/>
            </a:xfrm>
            <a:prstGeom prst="rect">
              <a:avLst/>
            </a:prstGeom>
            <a:noFill/>
          </p:spPr>
        </p:pic>
        <p:pic>
          <p:nvPicPr>
            <p:cNvPr id="22885" name="Picture 357" descr="german fuhrer belgeit brigade"/>
            <p:cNvPicPr>
              <a:picLocks noChangeAspect="1" noChangeArrowheads="1"/>
            </p:cNvPicPr>
            <p:nvPr/>
          </p:nvPicPr>
          <p:blipFill>
            <a:blip r:embed="rId84"/>
            <a:srcRect/>
            <a:stretch>
              <a:fillRect/>
            </a:stretch>
          </p:blipFill>
          <p:spPr bwMode="auto">
            <a:xfrm>
              <a:off x="10429" y="9565"/>
              <a:ext cx="211" cy="137"/>
            </a:xfrm>
            <a:prstGeom prst="rect">
              <a:avLst/>
            </a:prstGeom>
            <a:noFill/>
          </p:spPr>
        </p:pic>
        <p:pic>
          <p:nvPicPr>
            <p:cNvPr id="22886" name="Picture 358" descr="german fuhrer grenadier brigade"/>
            <p:cNvPicPr>
              <a:picLocks noChangeAspect="1" noChangeArrowheads="1"/>
            </p:cNvPicPr>
            <p:nvPr/>
          </p:nvPicPr>
          <p:blipFill>
            <a:blip r:embed="rId85"/>
            <a:srcRect/>
            <a:stretch>
              <a:fillRect/>
            </a:stretch>
          </p:blipFill>
          <p:spPr bwMode="auto">
            <a:xfrm>
              <a:off x="10429" y="10142"/>
              <a:ext cx="209" cy="136"/>
            </a:xfrm>
            <a:prstGeom prst="rect">
              <a:avLst/>
            </a:prstGeom>
            <a:noFill/>
          </p:spPr>
        </p:pic>
        <p:pic>
          <p:nvPicPr>
            <p:cNvPr id="22887" name="Picture 359" descr="us 101st airborne division"/>
            <p:cNvPicPr>
              <a:picLocks noChangeAspect="1" noChangeArrowheads="1"/>
            </p:cNvPicPr>
            <p:nvPr/>
          </p:nvPicPr>
          <p:blipFill>
            <a:blip r:embed="rId86"/>
            <a:srcRect/>
            <a:stretch>
              <a:fillRect/>
            </a:stretch>
          </p:blipFill>
          <p:spPr bwMode="auto">
            <a:xfrm>
              <a:off x="8025" y="8411"/>
              <a:ext cx="301" cy="181"/>
            </a:xfrm>
            <a:prstGeom prst="rect">
              <a:avLst/>
            </a:prstGeom>
            <a:noFill/>
          </p:spPr>
        </p:pic>
        <p:pic>
          <p:nvPicPr>
            <p:cNvPr id="22888" name="Picture 360" descr="cca us 3rd armoured division"/>
            <p:cNvPicPr>
              <a:picLocks noChangeAspect="1" noChangeArrowheads="1"/>
            </p:cNvPicPr>
            <p:nvPr/>
          </p:nvPicPr>
          <p:blipFill>
            <a:blip r:embed="rId87"/>
            <a:srcRect/>
            <a:stretch>
              <a:fillRect/>
            </a:stretch>
          </p:blipFill>
          <p:spPr bwMode="auto">
            <a:xfrm>
              <a:off x="8073" y="8988"/>
              <a:ext cx="213" cy="138"/>
            </a:xfrm>
            <a:prstGeom prst="rect">
              <a:avLst/>
            </a:prstGeom>
            <a:noFill/>
          </p:spPr>
        </p:pic>
        <p:pic>
          <p:nvPicPr>
            <p:cNvPr id="22889" name="Picture 361" descr="british 29th armoured brigade"/>
            <p:cNvPicPr>
              <a:picLocks noChangeAspect="1" noChangeArrowheads="1"/>
            </p:cNvPicPr>
            <p:nvPr/>
          </p:nvPicPr>
          <p:blipFill>
            <a:blip r:embed="rId88"/>
            <a:srcRect/>
            <a:stretch>
              <a:fillRect/>
            </a:stretch>
          </p:blipFill>
          <p:spPr bwMode="auto">
            <a:xfrm>
              <a:off x="8121" y="10142"/>
              <a:ext cx="211" cy="136"/>
            </a:xfrm>
            <a:prstGeom prst="rect">
              <a:avLst/>
            </a:prstGeom>
            <a:noFill/>
          </p:spPr>
        </p:pic>
        <p:pic>
          <p:nvPicPr>
            <p:cNvPr id="22890" name="Picture 362" descr="british 53rd division"/>
            <p:cNvPicPr>
              <a:picLocks noChangeAspect="1" noChangeArrowheads="1"/>
            </p:cNvPicPr>
            <p:nvPr/>
          </p:nvPicPr>
          <p:blipFill>
            <a:blip r:embed="rId89"/>
            <a:srcRect/>
            <a:stretch>
              <a:fillRect/>
            </a:stretch>
          </p:blipFill>
          <p:spPr bwMode="auto">
            <a:xfrm>
              <a:off x="8025" y="9277"/>
              <a:ext cx="338" cy="181"/>
            </a:xfrm>
            <a:prstGeom prst="rect">
              <a:avLst/>
            </a:prstGeom>
            <a:noFill/>
          </p:spPr>
        </p:pic>
        <p:pic>
          <p:nvPicPr>
            <p:cNvPr id="22891" name="Picture 363" descr="us 2nd armoured division"/>
            <p:cNvPicPr>
              <a:picLocks noChangeAspect="1" noChangeArrowheads="1"/>
            </p:cNvPicPr>
            <p:nvPr/>
          </p:nvPicPr>
          <p:blipFill>
            <a:blip r:embed="rId90"/>
            <a:srcRect/>
            <a:stretch>
              <a:fillRect/>
            </a:stretch>
          </p:blipFill>
          <p:spPr bwMode="auto">
            <a:xfrm>
              <a:off x="8025" y="8700"/>
              <a:ext cx="281" cy="182"/>
            </a:xfrm>
            <a:prstGeom prst="rect">
              <a:avLst/>
            </a:prstGeom>
            <a:noFill/>
          </p:spPr>
        </p:pic>
        <p:pic>
          <p:nvPicPr>
            <p:cNvPr id="22892" name="Picture 364" descr="british guards armoured division"/>
            <p:cNvPicPr>
              <a:picLocks noChangeAspect="1" noChangeArrowheads="1"/>
            </p:cNvPicPr>
            <p:nvPr/>
          </p:nvPicPr>
          <p:blipFill>
            <a:blip r:embed="rId91"/>
            <a:srcRect/>
            <a:stretch>
              <a:fillRect/>
            </a:stretch>
          </p:blipFill>
          <p:spPr bwMode="auto">
            <a:xfrm>
              <a:off x="8073" y="9854"/>
              <a:ext cx="281" cy="181"/>
            </a:xfrm>
            <a:prstGeom prst="rect">
              <a:avLst/>
            </a:prstGeom>
            <a:noFill/>
            <a:ln w="9525">
              <a:noFill/>
              <a:miter lim="800000"/>
              <a:headEnd/>
              <a:tailEnd/>
            </a:ln>
          </p:spPr>
        </p:pic>
        <p:pic>
          <p:nvPicPr>
            <p:cNvPr id="22893" name="Picture 365" descr="british 6th airborne division"/>
            <p:cNvPicPr>
              <a:picLocks noChangeAspect="1" noChangeArrowheads="1"/>
            </p:cNvPicPr>
            <p:nvPr/>
          </p:nvPicPr>
          <p:blipFill>
            <a:blip r:embed="rId92"/>
            <a:srcRect/>
            <a:stretch>
              <a:fillRect/>
            </a:stretch>
          </p:blipFill>
          <p:spPr bwMode="auto">
            <a:xfrm>
              <a:off x="8073" y="9565"/>
              <a:ext cx="280" cy="181"/>
            </a:xfrm>
            <a:prstGeom prst="rect">
              <a:avLst/>
            </a:prstGeom>
            <a:noFill/>
            <a:ln w="9525">
              <a:noFill/>
              <a:miter lim="800000"/>
              <a:headEnd/>
              <a:tailEnd/>
            </a:ln>
          </p:spPr>
        </p:pic>
        <p:pic>
          <p:nvPicPr>
            <p:cNvPr id="22894" name="Picture 366" descr="german kampgruppe peiper"/>
            <p:cNvPicPr>
              <a:picLocks noChangeAspect="1" noChangeArrowheads="1"/>
            </p:cNvPicPr>
            <p:nvPr/>
          </p:nvPicPr>
          <p:blipFill>
            <a:blip r:embed="rId93"/>
            <a:srcRect/>
            <a:stretch>
              <a:fillRect/>
            </a:stretch>
          </p:blipFill>
          <p:spPr bwMode="auto">
            <a:xfrm>
              <a:off x="10429" y="9854"/>
              <a:ext cx="211" cy="137"/>
            </a:xfrm>
            <a:prstGeom prst="rect">
              <a:avLst/>
            </a:prstGeom>
            <a:noFill/>
          </p:spPr>
        </p:pic>
      </p:grpSp>
      <p:sp>
        <p:nvSpPr>
          <p:cNvPr id="22897" name="Text Box 369"/>
          <p:cNvSpPr txBox="1">
            <a:spLocks noChangeArrowheads="1"/>
          </p:cNvSpPr>
          <p:nvPr/>
        </p:nvSpPr>
        <p:spPr bwMode="auto">
          <a:xfrm>
            <a:off x="28387675" y="-1608138"/>
            <a:ext cx="4349750" cy="3022601"/>
          </a:xfrm>
          <a:prstGeom prst="rect">
            <a:avLst/>
          </a:prstGeom>
          <a:solidFill>
            <a:schemeClr val="bg1">
              <a:alpha val="80000"/>
            </a:schemeClr>
          </a:solidFill>
          <a:ln w="38100">
            <a:solidFill>
              <a:srgbClr val="FF0000"/>
            </a:solidFill>
            <a:miter lim="800000"/>
            <a:headEnd/>
            <a:tailEnd/>
          </a:ln>
          <a:effectLst/>
        </p:spPr>
        <p:txBody>
          <a:bodyPr>
            <a:spAutoFit/>
          </a:bodyPr>
          <a:lstStyle/>
          <a:p>
            <a:pPr marL="342900" indent="-342900" algn="ctr">
              <a:lnSpc>
                <a:spcPct val="90000"/>
              </a:lnSpc>
              <a:spcBef>
                <a:spcPct val="50000"/>
              </a:spcBef>
            </a:pPr>
            <a:r>
              <a:rPr lang="en-US" sz="1600" b="1" i="1"/>
              <a:t>6. Panzer Army</a:t>
            </a:r>
            <a:r>
              <a:rPr lang="en-US" sz="1600" b="1"/>
              <a:t> </a:t>
            </a:r>
            <a:r>
              <a:rPr lang="en-US" sz="1600"/>
              <a:t>(as of Jan 2)</a:t>
            </a:r>
          </a:p>
          <a:p>
            <a:pPr marL="342900" indent="-342900" algn="ctr">
              <a:lnSpc>
                <a:spcPct val="90000"/>
              </a:lnSpc>
              <a:spcBef>
                <a:spcPct val="50000"/>
              </a:spcBef>
            </a:pPr>
            <a:r>
              <a:rPr lang="en-US" sz="1600"/>
              <a:t>(Dietrich)</a:t>
            </a:r>
            <a:endParaRPr lang="en-US" sz="1600" b="1" i="1"/>
          </a:p>
          <a:p>
            <a:pPr marL="342900" indent="-342900">
              <a:lnSpc>
                <a:spcPct val="80000"/>
              </a:lnSpc>
              <a:spcBef>
                <a:spcPct val="50000"/>
              </a:spcBef>
            </a:pPr>
            <a:r>
              <a:rPr lang="en-US" sz="1300" i="1"/>
              <a:t>II SS Panzer Corps</a:t>
            </a:r>
            <a:r>
              <a:rPr lang="en-US" sz="1300"/>
              <a:t> – Bittrich </a:t>
            </a:r>
          </a:p>
          <a:p>
            <a:pPr marL="342900" indent="-342900">
              <a:lnSpc>
                <a:spcPct val="80000"/>
              </a:lnSpc>
              <a:spcBef>
                <a:spcPct val="50000"/>
              </a:spcBef>
            </a:pPr>
            <a:r>
              <a:rPr lang="en-US" sz="1300"/>
              <a:t>	</a:t>
            </a:r>
            <a:r>
              <a:rPr lang="en-US" sz="1300" i="1"/>
              <a:t>2</a:t>
            </a:r>
            <a:r>
              <a:rPr lang="en-US" sz="1300" i="1" baseline="30000"/>
              <a:t>nd</a:t>
            </a:r>
            <a:r>
              <a:rPr lang="en-US" sz="1300" i="1"/>
              <a:t> SS Panzer Division</a:t>
            </a:r>
            <a:r>
              <a:rPr lang="en-US" sz="1300"/>
              <a:t> – Lammerding</a:t>
            </a:r>
          </a:p>
          <a:p>
            <a:pPr marL="342900" indent="-342900">
              <a:lnSpc>
                <a:spcPct val="80000"/>
              </a:lnSpc>
              <a:spcBef>
                <a:spcPct val="50000"/>
              </a:spcBef>
            </a:pPr>
            <a:r>
              <a:rPr lang="en-US" sz="1300"/>
              <a:t>	</a:t>
            </a:r>
            <a:r>
              <a:rPr lang="en-US" sz="1300" i="1"/>
              <a:t>150</a:t>
            </a:r>
            <a:r>
              <a:rPr lang="en-US" sz="1300" i="1" baseline="30000"/>
              <a:t>th</a:t>
            </a:r>
            <a:r>
              <a:rPr lang="en-US" sz="1300" i="1"/>
              <a:t> Panzer Brigade</a:t>
            </a:r>
            <a:r>
              <a:rPr lang="en-US" sz="1300"/>
              <a:t> – Skorzeny</a:t>
            </a:r>
          </a:p>
          <a:p>
            <a:pPr marL="342900" indent="-342900">
              <a:lnSpc>
                <a:spcPct val="80000"/>
              </a:lnSpc>
              <a:spcBef>
                <a:spcPct val="50000"/>
              </a:spcBef>
            </a:pPr>
            <a:r>
              <a:rPr lang="en-US" sz="1300" i="1"/>
              <a:t>LXVI Corps</a:t>
            </a:r>
            <a:r>
              <a:rPr lang="en-US" sz="1300"/>
              <a:t> – Lucht</a:t>
            </a:r>
          </a:p>
          <a:p>
            <a:pPr marL="342900" indent="-342900">
              <a:lnSpc>
                <a:spcPct val="80000"/>
              </a:lnSpc>
              <a:spcBef>
                <a:spcPct val="50000"/>
              </a:spcBef>
            </a:pPr>
            <a:r>
              <a:rPr lang="en-US" sz="1300"/>
              <a:t>	</a:t>
            </a:r>
            <a:r>
              <a:rPr lang="en-US" sz="1300" i="1"/>
              <a:t>12</a:t>
            </a:r>
            <a:r>
              <a:rPr lang="en-US" sz="1300" i="1" baseline="30000"/>
              <a:t>th</a:t>
            </a:r>
            <a:r>
              <a:rPr lang="en-US" sz="1300" i="1"/>
              <a:t> Volksgrenadier Division</a:t>
            </a:r>
            <a:r>
              <a:rPr lang="en-US" sz="1300"/>
              <a:t> – Engel</a:t>
            </a:r>
          </a:p>
          <a:p>
            <a:pPr marL="342900" indent="-342900">
              <a:lnSpc>
                <a:spcPct val="80000"/>
              </a:lnSpc>
              <a:spcBef>
                <a:spcPct val="50000"/>
              </a:spcBef>
            </a:pPr>
            <a:r>
              <a:rPr lang="en-US" sz="1300"/>
              <a:t>	</a:t>
            </a:r>
            <a:r>
              <a:rPr lang="en-US" sz="1300" i="1"/>
              <a:t>560</a:t>
            </a:r>
            <a:r>
              <a:rPr lang="en-US" sz="1300" i="1" baseline="30000"/>
              <a:t>th </a:t>
            </a:r>
            <a:r>
              <a:rPr lang="en-US" sz="1300" i="1"/>
              <a:t>Volksgrenadier Division</a:t>
            </a:r>
            <a:r>
              <a:rPr lang="en-US" sz="1300"/>
              <a:t> – Langhauser</a:t>
            </a:r>
          </a:p>
          <a:p>
            <a:pPr marL="342900" indent="-342900">
              <a:lnSpc>
                <a:spcPct val="80000"/>
              </a:lnSpc>
              <a:spcBef>
                <a:spcPct val="50000"/>
              </a:spcBef>
            </a:pPr>
            <a:r>
              <a:rPr lang="en-US" sz="1300" i="1"/>
              <a:t>Felber Corps</a:t>
            </a:r>
            <a:r>
              <a:rPr lang="en-US" sz="1300"/>
              <a:t> – Felber</a:t>
            </a:r>
          </a:p>
          <a:p>
            <a:pPr marL="342900" indent="-342900">
              <a:lnSpc>
                <a:spcPct val="80000"/>
              </a:lnSpc>
              <a:spcBef>
                <a:spcPct val="50000"/>
              </a:spcBef>
            </a:pPr>
            <a:r>
              <a:rPr lang="en-US" sz="1300"/>
              <a:t>	</a:t>
            </a:r>
            <a:r>
              <a:rPr lang="en-US" sz="1300" i="1"/>
              <a:t>18</a:t>
            </a:r>
            <a:r>
              <a:rPr lang="en-US" sz="1300" i="1" baseline="30000"/>
              <a:t>th</a:t>
            </a:r>
            <a:r>
              <a:rPr lang="en-US" sz="1300" i="1"/>
              <a:t> Volksgrenadier Division</a:t>
            </a:r>
            <a:r>
              <a:rPr lang="en-US" sz="1300"/>
              <a:t> – Hoffman-Schonborn</a:t>
            </a:r>
          </a:p>
          <a:p>
            <a:pPr marL="342900" indent="-342900">
              <a:lnSpc>
                <a:spcPct val="80000"/>
              </a:lnSpc>
              <a:spcBef>
                <a:spcPct val="50000"/>
              </a:spcBef>
            </a:pPr>
            <a:r>
              <a:rPr lang="en-US" sz="1300"/>
              <a:t>	</a:t>
            </a:r>
            <a:r>
              <a:rPr lang="en-US" sz="1300" i="1"/>
              <a:t>62</a:t>
            </a:r>
            <a:r>
              <a:rPr lang="en-US" sz="1300" i="1" baseline="30000"/>
              <a:t>nd</a:t>
            </a:r>
            <a:r>
              <a:rPr lang="en-US" sz="1300" i="1"/>
              <a:t> Volksgrenadier Division</a:t>
            </a:r>
            <a:r>
              <a:rPr lang="en-US" sz="1300"/>
              <a:t> – Kittel </a:t>
            </a:r>
          </a:p>
        </p:txBody>
      </p:sp>
      <p:sp>
        <p:nvSpPr>
          <p:cNvPr id="22898" name="Text Box 370"/>
          <p:cNvSpPr txBox="1">
            <a:spLocks noChangeArrowheads="1"/>
          </p:cNvSpPr>
          <p:nvPr/>
        </p:nvSpPr>
        <p:spPr bwMode="auto">
          <a:xfrm>
            <a:off x="27165300" y="4344988"/>
            <a:ext cx="7175500" cy="3473450"/>
          </a:xfrm>
          <a:prstGeom prst="rect">
            <a:avLst/>
          </a:prstGeom>
          <a:solidFill>
            <a:schemeClr val="bg1">
              <a:alpha val="80000"/>
            </a:schemeClr>
          </a:solidFill>
          <a:ln w="38100">
            <a:solidFill>
              <a:srgbClr val="FF0000"/>
            </a:solidFill>
            <a:miter lim="800000"/>
            <a:headEnd/>
            <a:tailEnd/>
          </a:ln>
          <a:effectLst/>
        </p:spPr>
        <p:txBody>
          <a:bodyPr>
            <a:spAutoFit/>
          </a:bodyPr>
          <a:lstStyle/>
          <a:p>
            <a:pPr marL="342900" indent="-342900" algn="ctr">
              <a:lnSpc>
                <a:spcPct val="90000"/>
              </a:lnSpc>
              <a:spcBef>
                <a:spcPct val="50000"/>
              </a:spcBef>
            </a:pPr>
            <a:r>
              <a:rPr lang="en-US" sz="2000" i="1"/>
              <a:t>	</a:t>
            </a:r>
            <a:r>
              <a:rPr lang="en-US" sz="1600" b="1" i="1"/>
              <a:t>5. Panzer Army</a:t>
            </a:r>
            <a:r>
              <a:rPr lang="en-US" sz="1600"/>
              <a:t> (as of Jan 2)</a:t>
            </a:r>
          </a:p>
          <a:p>
            <a:pPr marL="342900" indent="-342900" algn="ctr">
              <a:lnSpc>
                <a:spcPct val="90000"/>
              </a:lnSpc>
              <a:spcBef>
                <a:spcPct val="50000"/>
              </a:spcBef>
            </a:pPr>
            <a:r>
              <a:rPr lang="en-US" sz="1600"/>
              <a:t>(Manteuffel</a:t>
            </a:r>
            <a:endParaRPr lang="en-US" sz="2000" i="1"/>
          </a:p>
          <a:p>
            <a:pPr marL="342900" indent="-342900">
              <a:lnSpc>
                <a:spcPct val="80000"/>
              </a:lnSpc>
              <a:spcBef>
                <a:spcPct val="50000"/>
              </a:spcBef>
            </a:pPr>
            <a:r>
              <a:rPr lang="en-US" sz="2000" i="1"/>
              <a:t>	</a:t>
            </a:r>
            <a:r>
              <a:rPr lang="en-US" sz="1300"/>
              <a:t>Fuhrer Grenadier Brigade - Kahler</a:t>
            </a:r>
          </a:p>
          <a:p>
            <a:pPr marL="342900" indent="-342900">
              <a:lnSpc>
                <a:spcPct val="80000"/>
              </a:lnSpc>
              <a:spcBef>
                <a:spcPct val="50000"/>
              </a:spcBef>
            </a:pPr>
            <a:r>
              <a:rPr lang="en-US" sz="1300" i="1"/>
              <a:t>I SS Panzer Corps</a:t>
            </a:r>
            <a:r>
              <a:rPr lang="en-US" sz="1300"/>
              <a:t> – Priess		</a:t>
            </a:r>
            <a:r>
              <a:rPr lang="en-US" sz="1300" i="1"/>
              <a:t>LVII Panzer Corps</a:t>
            </a:r>
            <a:r>
              <a:rPr lang="en-US" sz="1300"/>
              <a:t> – Kruger </a:t>
            </a:r>
          </a:p>
          <a:p>
            <a:pPr marL="342900" indent="-342900">
              <a:lnSpc>
                <a:spcPct val="80000"/>
              </a:lnSpc>
              <a:spcBef>
                <a:spcPct val="50000"/>
              </a:spcBef>
            </a:pPr>
            <a:r>
              <a:rPr lang="en-US" sz="1300"/>
              <a:t>	</a:t>
            </a:r>
            <a:r>
              <a:rPr lang="en-US" sz="1300" i="1"/>
              <a:t>9</a:t>
            </a:r>
            <a:r>
              <a:rPr lang="en-US" sz="1300" i="1" baseline="30000"/>
              <a:t>th</a:t>
            </a:r>
            <a:r>
              <a:rPr lang="en-US" sz="1300" i="1"/>
              <a:t> SS Panzer Division</a:t>
            </a:r>
            <a:r>
              <a:rPr lang="en-US" sz="1300"/>
              <a:t> – Stadler		       </a:t>
            </a:r>
            <a:r>
              <a:rPr lang="en-US" sz="1300" i="1"/>
              <a:t>2</a:t>
            </a:r>
            <a:r>
              <a:rPr lang="en-US" sz="1300" i="1" baseline="30000"/>
              <a:t>nd</a:t>
            </a:r>
            <a:r>
              <a:rPr lang="en-US" sz="1300" i="1"/>
              <a:t> Panzer Division</a:t>
            </a:r>
            <a:r>
              <a:rPr lang="en-US" sz="1300"/>
              <a:t> – Lauchert </a:t>
            </a:r>
          </a:p>
          <a:p>
            <a:pPr marL="342900" indent="-342900">
              <a:lnSpc>
                <a:spcPct val="80000"/>
              </a:lnSpc>
              <a:spcBef>
                <a:spcPct val="50000"/>
              </a:spcBef>
            </a:pPr>
            <a:r>
              <a:rPr lang="en-US" sz="1300"/>
              <a:t>	</a:t>
            </a:r>
            <a:r>
              <a:rPr lang="en-US" sz="1300" i="1"/>
              <a:t>12</a:t>
            </a:r>
            <a:r>
              <a:rPr lang="en-US" sz="1300" i="1" baseline="30000"/>
              <a:t>th</a:t>
            </a:r>
            <a:r>
              <a:rPr lang="en-US" sz="1300" i="1"/>
              <a:t> SS Panzer Division</a:t>
            </a:r>
            <a:r>
              <a:rPr lang="en-US" sz="1300"/>
              <a:t> – Kraas 	       </a:t>
            </a:r>
            <a:r>
              <a:rPr lang="en-US" sz="1300" i="1"/>
              <a:t>9</a:t>
            </a:r>
            <a:r>
              <a:rPr lang="en-US" sz="1300" i="1" baseline="30000"/>
              <a:t>th</a:t>
            </a:r>
            <a:r>
              <a:rPr lang="en-US" sz="1300" i="1"/>
              <a:t> Panzer Division</a:t>
            </a:r>
            <a:r>
              <a:rPr lang="en-US" sz="1300"/>
              <a:t> – Elverfeldt </a:t>
            </a:r>
          </a:p>
          <a:p>
            <a:pPr marL="342900" indent="-342900">
              <a:lnSpc>
                <a:spcPct val="80000"/>
              </a:lnSpc>
              <a:spcBef>
                <a:spcPct val="50000"/>
              </a:spcBef>
            </a:pPr>
            <a:r>
              <a:rPr lang="en-US" sz="1300"/>
              <a:t>	</a:t>
            </a:r>
            <a:r>
              <a:rPr lang="en-US" sz="1300" i="1"/>
              <a:t>26</a:t>
            </a:r>
            <a:r>
              <a:rPr lang="en-US" sz="1300" i="1" baseline="30000"/>
              <a:t>th </a:t>
            </a:r>
            <a:r>
              <a:rPr lang="en-US" sz="1300" i="1"/>
              <a:t>Volksgrenadier Division</a:t>
            </a:r>
            <a:r>
              <a:rPr lang="en-US" sz="1300"/>
              <a:t> – Kokott	       </a:t>
            </a:r>
            <a:r>
              <a:rPr lang="en-US" sz="1300" i="1"/>
              <a:t>116</a:t>
            </a:r>
            <a:r>
              <a:rPr lang="en-US" sz="1300" i="1" baseline="30000"/>
              <a:t>th</a:t>
            </a:r>
            <a:r>
              <a:rPr lang="en-US" sz="1300" i="1"/>
              <a:t> Panzer Division</a:t>
            </a:r>
            <a:r>
              <a:rPr lang="en-US" sz="1300"/>
              <a:t> – Waldenburg </a:t>
            </a:r>
          </a:p>
          <a:p>
            <a:pPr marL="342900" indent="-342900">
              <a:lnSpc>
                <a:spcPct val="80000"/>
              </a:lnSpc>
              <a:spcBef>
                <a:spcPct val="50000"/>
              </a:spcBef>
            </a:pPr>
            <a:r>
              <a:rPr lang="en-US" sz="1300"/>
              <a:t>	</a:t>
            </a:r>
            <a:r>
              <a:rPr lang="en-US" sz="1300" i="1"/>
              <a:t>340</a:t>
            </a:r>
            <a:r>
              <a:rPr lang="en-US" sz="1300" i="1" baseline="30000"/>
              <a:t>th </a:t>
            </a:r>
            <a:r>
              <a:rPr lang="en-US" sz="1300" i="1"/>
              <a:t>Volksgrenadier Division</a:t>
            </a:r>
            <a:r>
              <a:rPr lang="en-US" sz="1300"/>
              <a:t> – Tolsdorff 	</a:t>
            </a:r>
            <a:r>
              <a:rPr lang="en-US" sz="1300" i="1"/>
              <a:t>XLVII Panzer Corps</a:t>
            </a:r>
            <a:r>
              <a:rPr lang="en-US" sz="1300"/>
              <a:t> – Luttwitz </a:t>
            </a:r>
          </a:p>
          <a:p>
            <a:pPr marL="342900" indent="-342900">
              <a:lnSpc>
                <a:spcPct val="80000"/>
              </a:lnSpc>
              <a:spcBef>
                <a:spcPct val="50000"/>
              </a:spcBef>
            </a:pPr>
            <a:r>
              <a:rPr lang="en-US" sz="1300" i="1"/>
              <a:t>XXXIX Panzer Corps</a:t>
            </a:r>
            <a:r>
              <a:rPr lang="en-US" sz="1300"/>
              <a:t> – Decker 		       </a:t>
            </a:r>
            <a:r>
              <a:rPr lang="en-US" sz="1300" i="1"/>
              <a:t>Panzer Lehr Division</a:t>
            </a:r>
            <a:r>
              <a:rPr lang="en-US" sz="1300"/>
              <a:t> – Baverlein </a:t>
            </a:r>
          </a:p>
          <a:p>
            <a:pPr marL="342900" indent="-342900">
              <a:lnSpc>
                <a:spcPct val="80000"/>
              </a:lnSpc>
              <a:spcBef>
                <a:spcPct val="50000"/>
              </a:spcBef>
            </a:pPr>
            <a:r>
              <a:rPr lang="en-US" sz="1300"/>
              <a:t>	</a:t>
            </a:r>
            <a:r>
              <a:rPr lang="en-US" sz="1300" i="1"/>
              <a:t>1</a:t>
            </a:r>
            <a:r>
              <a:rPr lang="en-US" sz="1300" i="1" baseline="30000"/>
              <a:t>st</a:t>
            </a:r>
            <a:r>
              <a:rPr lang="en-US" sz="1300" i="1"/>
              <a:t> SS Panzer Division</a:t>
            </a:r>
            <a:r>
              <a:rPr lang="en-US" sz="1300"/>
              <a:t> – Mohnke	       </a:t>
            </a:r>
            <a:r>
              <a:rPr lang="en-US" sz="1300" i="1"/>
              <a:t>3</a:t>
            </a:r>
            <a:r>
              <a:rPr lang="en-US" sz="1300" i="1" baseline="30000"/>
              <a:t>rd</a:t>
            </a:r>
            <a:r>
              <a:rPr lang="en-US" sz="1300" i="1"/>
              <a:t> Panzergrenadier Division</a:t>
            </a:r>
            <a:r>
              <a:rPr lang="en-US" sz="1300"/>
              <a:t> – Denkert </a:t>
            </a:r>
          </a:p>
          <a:p>
            <a:pPr marL="342900" indent="-342900">
              <a:lnSpc>
                <a:spcPct val="80000"/>
              </a:lnSpc>
              <a:spcBef>
                <a:spcPct val="50000"/>
              </a:spcBef>
            </a:pPr>
            <a:r>
              <a:rPr lang="en-US" sz="1300"/>
              <a:t>	</a:t>
            </a:r>
            <a:r>
              <a:rPr lang="en-US" sz="1300" i="1"/>
              <a:t>167</a:t>
            </a:r>
            <a:r>
              <a:rPr lang="en-US" sz="1300" i="1" baseline="30000"/>
              <a:t>th </a:t>
            </a:r>
            <a:r>
              <a:rPr lang="en-US" sz="1300" i="1"/>
              <a:t>Volksgrenadier Division</a:t>
            </a:r>
            <a:r>
              <a:rPr lang="en-US" sz="1300"/>
              <a:t> – Hocker	       </a:t>
            </a:r>
            <a:r>
              <a:rPr lang="en-US" sz="1300" i="1"/>
              <a:t>15</a:t>
            </a:r>
            <a:r>
              <a:rPr lang="en-US" sz="1300" i="1" baseline="30000"/>
              <a:t>th</a:t>
            </a:r>
            <a:r>
              <a:rPr lang="en-US" sz="1300" i="1"/>
              <a:t> Panzergrenadier Division</a:t>
            </a:r>
            <a:r>
              <a:rPr lang="en-US" sz="1300"/>
              <a:t> – Deckert </a:t>
            </a:r>
          </a:p>
          <a:p>
            <a:pPr marL="342900" indent="-342900">
              <a:lnSpc>
                <a:spcPct val="80000"/>
              </a:lnSpc>
              <a:spcBef>
                <a:spcPct val="50000"/>
              </a:spcBef>
            </a:pPr>
            <a:r>
              <a:rPr lang="en-US" sz="1300"/>
              <a:t>					       </a:t>
            </a:r>
            <a:r>
              <a:rPr lang="en-US" sz="1300" i="1"/>
              <a:t>Fuhrer Begleit Brigade</a:t>
            </a:r>
            <a:r>
              <a:rPr lang="en-US" sz="1300"/>
              <a:t> – Remer </a:t>
            </a:r>
          </a:p>
        </p:txBody>
      </p:sp>
      <p:sp>
        <p:nvSpPr>
          <p:cNvPr id="22899" name="Text Box 371"/>
          <p:cNvSpPr txBox="1">
            <a:spLocks noChangeArrowheads="1"/>
          </p:cNvSpPr>
          <p:nvPr/>
        </p:nvSpPr>
        <p:spPr bwMode="auto">
          <a:xfrm>
            <a:off x="29225875" y="11214100"/>
            <a:ext cx="3587750" cy="3022600"/>
          </a:xfrm>
          <a:prstGeom prst="rect">
            <a:avLst/>
          </a:prstGeom>
          <a:solidFill>
            <a:schemeClr val="bg1">
              <a:alpha val="80000"/>
            </a:schemeClr>
          </a:solidFill>
          <a:ln w="38100">
            <a:solidFill>
              <a:srgbClr val="FF0000"/>
            </a:solidFill>
            <a:miter lim="800000"/>
            <a:headEnd/>
            <a:tailEnd/>
          </a:ln>
          <a:effectLst/>
        </p:spPr>
        <p:txBody>
          <a:bodyPr>
            <a:spAutoFit/>
          </a:bodyPr>
          <a:lstStyle/>
          <a:p>
            <a:pPr marL="342900" indent="-342900" algn="ctr">
              <a:lnSpc>
                <a:spcPct val="90000"/>
              </a:lnSpc>
              <a:spcBef>
                <a:spcPct val="50000"/>
              </a:spcBef>
            </a:pPr>
            <a:r>
              <a:rPr lang="en-US" sz="1600" b="1" i="1"/>
              <a:t>7. Army </a:t>
            </a:r>
            <a:r>
              <a:rPr lang="en-US" sz="1600"/>
              <a:t>(as of Jan 2)</a:t>
            </a:r>
          </a:p>
          <a:p>
            <a:pPr marL="342900" indent="-342900" algn="ctr">
              <a:lnSpc>
                <a:spcPct val="90000"/>
              </a:lnSpc>
              <a:spcBef>
                <a:spcPct val="50000"/>
              </a:spcBef>
            </a:pPr>
            <a:r>
              <a:rPr lang="en-US" sz="1600"/>
              <a:t>(Brandenburger)</a:t>
            </a:r>
            <a:endParaRPr lang="en-US" sz="1600" b="1" i="1"/>
          </a:p>
          <a:p>
            <a:pPr marL="342900" indent="-342900">
              <a:lnSpc>
                <a:spcPct val="80000"/>
              </a:lnSpc>
              <a:spcBef>
                <a:spcPct val="50000"/>
              </a:spcBef>
            </a:pPr>
            <a:r>
              <a:rPr lang="en-US" sz="1300" i="1"/>
              <a:t>LIII Corps</a:t>
            </a:r>
            <a:r>
              <a:rPr lang="en-US" sz="1300"/>
              <a:t> – Rothkirch </a:t>
            </a:r>
          </a:p>
          <a:p>
            <a:pPr marL="342900" indent="-342900">
              <a:lnSpc>
                <a:spcPct val="80000"/>
              </a:lnSpc>
              <a:spcBef>
                <a:spcPct val="50000"/>
              </a:spcBef>
            </a:pPr>
            <a:r>
              <a:rPr lang="en-US" sz="1300"/>
              <a:t>	</a:t>
            </a:r>
            <a:r>
              <a:rPr lang="en-US" sz="1300" i="1"/>
              <a:t>5</a:t>
            </a:r>
            <a:r>
              <a:rPr lang="en-US" sz="1300" i="1" baseline="30000"/>
              <a:t>th</a:t>
            </a:r>
            <a:r>
              <a:rPr lang="en-US" sz="1300" i="1"/>
              <a:t> Fallschirmjager Division</a:t>
            </a:r>
            <a:r>
              <a:rPr lang="en-US" sz="1300"/>
              <a:t> – Heilmann</a:t>
            </a:r>
          </a:p>
          <a:p>
            <a:pPr marL="342900" indent="-342900">
              <a:lnSpc>
                <a:spcPct val="80000"/>
              </a:lnSpc>
              <a:spcBef>
                <a:spcPct val="50000"/>
              </a:spcBef>
            </a:pPr>
            <a:r>
              <a:rPr lang="en-US" sz="1300"/>
              <a:t>	</a:t>
            </a:r>
            <a:r>
              <a:rPr lang="en-US" sz="1300" i="1"/>
              <a:t>9</a:t>
            </a:r>
            <a:r>
              <a:rPr lang="en-US" sz="1300" i="1" baseline="30000"/>
              <a:t>th </a:t>
            </a:r>
            <a:r>
              <a:rPr lang="en-US" sz="1300" i="1"/>
              <a:t>Volksgrenadier Division</a:t>
            </a:r>
            <a:r>
              <a:rPr lang="en-US" sz="1300"/>
              <a:t> – Kolb</a:t>
            </a:r>
          </a:p>
          <a:p>
            <a:pPr marL="342900" indent="-342900">
              <a:lnSpc>
                <a:spcPct val="80000"/>
              </a:lnSpc>
              <a:spcBef>
                <a:spcPct val="50000"/>
              </a:spcBef>
            </a:pPr>
            <a:r>
              <a:rPr lang="en-US" sz="1300"/>
              <a:t>	</a:t>
            </a:r>
            <a:r>
              <a:rPr lang="en-US" sz="1300" i="1"/>
              <a:t>276</a:t>
            </a:r>
            <a:r>
              <a:rPr lang="en-US" sz="1300" i="1" baseline="30000"/>
              <a:t>th</a:t>
            </a:r>
            <a:r>
              <a:rPr lang="en-US" sz="1300" i="1"/>
              <a:t> Volksgrenadier Division</a:t>
            </a:r>
            <a:r>
              <a:rPr lang="en-US" sz="1300"/>
              <a:t> – Mohring</a:t>
            </a:r>
          </a:p>
          <a:p>
            <a:pPr marL="342900" indent="-342900">
              <a:lnSpc>
                <a:spcPct val="80000"/>
              </a:lnSpc>
              <a:spcBef>
                <a:spcPct val="50000"/>
              </a:spcBef>
            </a:pPr>
            <a:r>
              <a:rPr lang="en-US" sz="1300" i="1"/>
              <a:t>LXXX Corps</a:t>
            </a:r>
            <a:r>
              <a:rPr lang="en-US" sz="1300"/>
              <a:t> – Beyer</a:t>
            </a:r>
          </a:p>
          <a:p>
            <a:pPr marL="342900" indent="-342900">
              <a:lnSpc>
                <a:spcPct val="80000"/>
              </a:lnSpc>
              <a:spcBef>
                <a:spcPct val="50000"/>
              </a:spcBef>
            </a:pPr>
            <a:r>
              <a:rPr lang="en-US" sz="1300"/>
              <a:t>	</a:t>
            </a:r>
            <a:r>
              <a:rPr lang="en-US" sz="1300" i="1"/>
              <a:t>212</a:t>
            </a:r>
            <a:r>
              <a:rPr lang="en-US" sz="1300" i="1" baseline="30000"/>
              <a:t>th</a:t>
            </a:r>
            <a:r>
              <a:rPr lang="en-US" sz="1300" i="1"/>
              <a:t> Volksgrenadier Division</a:t>
            </a:r>
            <a:r>
              <a:rPr lang="en-US" sz="1300"/>
              <a:t> – Sensfuss</a:t>
            </a:r>
          </a:p>
          <a:p>
            <a:pPr marL="342900" indent="-342900">
              <a:lnSpc>
                <a:spcPct val="80000"/>
              </a:lnSpc>
              <a:spcBef>
                <a:spcPct val="50000"/>
              </a:spcBef>
            </a:pPr>
            <a:r>
              <a:rPr lang="en-US" sz="1300" i="1"/>
              <a:t>LXXXV Corps</a:t>
            </a:r>
            <a:r>
              <a:rPr lang="en-US" sz="1300"/>
              <a:t> – Kneiss</a:t>
            </a:r>
          </a:p>
          <a:p>
            <a:pPr marL="342900" indent="-342900">
              <a:lnSpc>
                <a:spcPct val="80000"/>
              </a:lnSpc>
              <a:spcBef>
                <a:spcPct val="50000"/>
              </a:spcBef>
            </a:pPr>
            <a:r>
              <a:rPr lang="en-US" sz="1300"/>
              <a:t>	</a:t>
            </a:r>
            <a:r>
              <a:rPr lang="en-US" sz="1300" i="1"/>
              <a:t>79</a:t>
            </a:r>
            <a:r>
              <a:rPr lang="en-US" sz="1300" i="1" baseline="30000"/>
              <a:t>th </a:t>
            </a:r>
            <a:r>
              <a:rPr lang="en-US" sz="1300" i="1"/>
              <a:t>Volksgrenadier Division</a:t>
            </a:r>
            <a:r>
              <a:rPr lang="en-US" sz="1300"/>
              <a:t> – Weber </a:t>
            </a:r>
          </a:p>
          <a:p>
            <a:pPr marL="342900" indent="-342900">
              <a:lnSpc>
                <a:spcPct val="80000"/>
              </a:lnSpc>
              <a:spcBef>
                <a:spcPct val="50000"/>
              </a:spcBef>
            </a:pPr>
            <a:r>
              <a:rPr lang="en-US" sz="1300"/>
              <a:t>	</a:t>
            </a:r>
            <a:r>
              <a:rPr lang="en-US" sz="1300" i="1"/>
              <a:t>352</a:t>
            </a:r>
            <a:r>
              <a:rPr lang="en-US" sz="1300" i="1" baseline="30000"/>
              <a:t>nd</a:t>
            </a:r>
            <a:r>
              <a:rPr lang="en-US" sz="1300" i="1"/>
              <a:t> Volksgrenadier Division</a:t>
            </a:r>
            <a:r>
              <a:rPr lang="en-US" sz="1300"/>
              <a:t> – Schmidt</a:t>
            </a:r>
          </a:p>
        </p:txBody>
      </p:sp>
      <p:sp>
        <p:nvSpPr>
          <p:cNvPr id="22900" name="Text Box 372"/>
          <p:cNvSpPr txBox="1">
            <a:spLocks noChangeArrowheads="1"/>
          </p:cNvSpPr>
          <p:nvPr/>
        </p:nvSpPr>
        <p:spPr bwMode="auto">
          <a:xfrm>
            <a:off x="28311475" y="-5807075"/>
            <a:ext cx="3662363" cy="2763837"/>
          </a:xfrm>
          <a:prstGeom prst="rect">
            <a:avLst/>
          </a:prstGeom>
          <a:solidFill>
            <a:schemeClr val="bg1">
              <a:alpha val="80000"/>
            </a:schemeClr>
          </a:solidFill>
          <a:ln w="38100">
            <a:solidFill>
              <a:srgbClr val="FF0000"/>
            </a:solidFill>
            <a:miter lim="800000"/>
            <a:headEnd/>
            <a:tailEnd/>
          </a:ln>
          <a:effectLst/>
        </p:spPr>
        <p:txBody>
          <a:bodyPr>
            <a:spAutoFit/>
          </a:bodyPr>
          <a:lstStyle/>
          <a:p>
            <a:pPr marL="342900" indent="-342900" algn="ctr">
              <a:lnSpc>
                <a:spcPct val="90000"/>
              </a:lnSpc>
              <a:spcBef>
                <a:spcPct val="50000"/>
              </a:spcBef>
            </a:pPr>
            <a:r>
              <a:rPr lang="en-US" sz="1600" b="1" i="1"/>
              <a:t>15. Army </a:t>
            </a:r>
            <a:r>
              <a:rPr lang="en-US" sz="1600"/>
              <a:t>(as of Jan 2)</a:t>
            </a:r>
          </a:p>
          <a:p>
            <a:pPr marL="342900" indent="-342900" algn="ctr">
              <a:lnSpc>
                <a:spcPct val="90000"/>
              </a:lnSpc>
              <a:spcBef>
                <a:spcPct val="50000"/>
              </a:spcBef>
            </a:pPr>
            <a:r>
              <a:rPr lang="en-US" sz="1600"/>
              <a:t>(Zangen)</a:t>
            </a:r>
            <a:endParaRPr lang="en-US" sz="1600" b="1" i="1"/>
          </a:p>
          <a:p>
            <a:pPr marL="342900" indent="-342900">
              <a:lnSpc>
                <a:spcPct val="80000"/>
              </a:lnSpc>
              <a:spcBef>
                <a:spcPct val="50000"/>
              </a:spcBef>
            </a:pPr>
            <a:r>
              <a:rPr lang="en-US" sz="1300" i="1"/>
              <a:t>LXXIV Corps</a:t>
            </a:r>
            <a:r>
              <a:rPr lang="en-US" sz="1300"/>
              <a:t> – Puchler</a:t>
            </a:r>
          </a:p>
          <a:p>
            <a:pPr marL="342900" indent="-342900">
              <a:lnSpc>
                <a:spcPct val="80000"/>
              </a:lnSpc>
              <a:spcBef>
                <a:spcPct val="50000"/>
              </a:spcBef>
            </a:pPr>
            <a:r>
              <a:rPr lang="en-US" sz="1300"/>
              <a:t>	</a:t>
            </a:r>
            <a:r>
              <a:rPr lang="en-US" sz="1300" i="1"/>
              <a:t>272</a:t>
            </a:r>
            <a:r>
              <a:rPr lang="en-US" sz="1300" i="1" baseline="30000"/>
              <a:t>nd</a:t>
            </a:r>
            <a:r>
              <a:rPr lang="en-US" sz="1300" i="1"/>
              <a:t> Volksgrenadier Division</a:t>
            </a:r>
            <a:r>
              <a:rPr lang="en-US" sz="1300"/>
              <a:t> – Konig</a:t>
            </a:r>
          </a:p>
          <a:p>
            <a:pPr marL="342900" indent="-342900">
              <a:lnSpc>
                <a:spcPct val="80000"/>
              </a:lnSpc>
              <a:spcBef>
                <a:spcPct val="50000"/>
              </a:spcBef>
            </a:pPr>
            <a:r>
              <a:rPr lang="en-US" sz="1300"/>
              <a:t>	</a:t>
            </a:r>
            <a:r>
              <a:rPr lang="en-US" sz="1300" i="1"/>
              <a:t>326</a:t>
            </a:r>
            <a:r>
              <a:rPr lang="en-US" sz="1300" i="1" baseline="30000"/>
              <a:t>th</a:t>
            </a:r>
            <a:r>
              <a:rPr lang="en-US" sz="1300" i="1"/>
              <a:t> Volksgrenadier Division</a:t>
            </a:r>
            <a:r>
              <a:rPr lang="en-US" sz="1300"/>
              <a:t> – Kaschner</a:t>
            </a:r>
          </a:p>
          <a:p>
            <a:pPr marL="342900" indent="-342900">
              <a:lnSpc>
                <a:spcPct val="80000"/>
              </a:lnSpc>
              <a:spcBef>
                <a:spcPct val="50000"/>
              </a:spcBef>
            </a:pPr>
            <a:r>
              <a:rPr lang="en-US" sz="1300" i="1"/>
              <a:t>LXVII Corps</a:t>
            </a:r>
            <a:r>
              <a:rPr lang="en-US" sz="1300"/>
              <a:t> – Hitzfield	</a:t>
            </a:r>
          </a:p>
          <a:p>
            <a:pPr marL="342900" indent="-342900">
              <a:lnSpc>
                <a:spcPct val="80000"/>
              </a:lnSpc>
              <a:spcBef>
                <a:spcPct val="50000"/>
              </a:spcBef>
            </a:pPr>
            <a:r>
              <a:rPr lang="en-US" sz="1300"/>
              <a:t>	</a:t>
            </a:r>
            <a:r>
              <a:rPr lang="en-US" sz="1300" i="1"/>
              <a:t>3</a:t>
            </a:r>
            <a:r>
              <a:rPr lang="en-US" sz="1300" i="1" baseline="30000"/>
              <a:t>rd</a:t>
            </a:r>
            <a:r>
              <a:rPr lang="en-US" sz="1300" i="1"/>
              <a:t> Fallschirmjager Division</a:t>
            </a:r>
            <a:r>
              <a:rPr lang="en-US" sz="1300"/>
              <a:t> – Wadehn</a:t>
            </a:r>
          </a:p>
          <a:p>
            <a:pPr marL="342900" indent="-342900">
              <a:lnSpc>
                <a:spcPct val="80000"/>
              </a:lnSpc>
              <a:spcBef>
                <a:spcPct val="50000"/>
              </a:spcBef>
            </a:pPr>
            <a:r>
              <a:rPr lang="en-US" sz="1300"/>
              <a:t>	</a:t>
            </a:r>
            <a:r>
              <a:rPr lang="en-US" sz="1300" i="1"/>
              <a:t>89</a:t>
            </a:r>
            <a:r>
              <a:rPr lang="en-US" sz="1300" i="1" baseline="30000"/>
              <a:t>th</a:t>
            </a:r>
            <a:r>
              <a:rPr lang="en-US" sz="1300" i="1"/>
              <a:t> Infantry Division</a:t>
            </a:r>
            <a:r>
              <a:rPr lang="en-US" sz="1300"/>
              <a:t> – Brunn</a:t>
            </a:r>
          </a:p>
          <a:p>
            <a:pPr marL="342900" indent="-342900">
              <a:lnSpc>
                <a:spcPct val="80000"/>
              </a:lnSpc>
              <a:spcBef>
                <a:spcPct val="50000"/>
              </a:spcBef>
            </a:pPr>
            <a:r>
              <a:rPr lang="en-US" sz="1300"/>
              <a:t>	</a:t>
            </a:r>
            <a:r>
              <a:rPr lang="en-US" sz="1300" i="1"/>
              <a:t>246</a:t>
            </a:r>
            <a:r>
              <a:rPr lang="en-US" sz="1300" i="1" baseline="30000"/>
              <a:t>th</a:t>
            </a:r>
            <a:r>
              <a:rPr lang="en-US" sz="1300" i="1"/>
              <a:t> Volksgrenadier Division</a:t>
            </a:r>
            <a:r>
              <a:rPr lang="en-US" sz="1300"/>
              <a:t> – Korte</a:t>
            </a:r>
          </a:p>
          <a:p>
            <a:pPr marL="342900" indent="-342900">
              <a:lnSpc>
                <a:spcPct val="80000"/>
              </a:lnSpc>
              <a:spcBef>
                <a:spcPct val="50000"/>
              </a:spcBef>
            </a:pPr>
            <a:r>
              <a:rPr lang="en-US" sz="1300"/>
              <a:t>	</a:t>
            </a:r>
            <a:r>
              <a:rPr lang="en-US" sz="1300" i="1"/>
              <a:t>277</a:t>
            </a:r>
            <a:r>
              <a:rPr lang="en-US" sz="1300" i="1" baseline="30000"/>
              <a:t>th</a:t>
            </a:r>
            <a:r>
              <a:rPr lang="en-US" sz="1300" i="1"/>
              <a:t> Volksgrenadier Division</a:t>
            </a:r>
            <a:r>
              <a:rPr lang="en-US" sz="1300"/>
              <a:t> – Viebeg</a:t>
            </a:r>
          </a:p>
        </p:txBody>
      </p:sp>
      <p:sp>
        <p:nvSpPr>
          <p:cNvPr id="22901" name="Text Box 373"/>
          <p:cNvSpPr txBox="1">
            <a:spLocks noChangeArrowheads="1"/>
          </p:cNvSpPr>
          <p:nvPr/>
        </p:nvSpPr>
        <p:spPr bwMode="auto">
          <a:xfrm>
            <a:off x="-24052213" y="-3746500"/>
            <a:ext cx="6794500" cy="4111625"/>
          </a:xfrm>
          <a:prstGeom prst="rect">
            <a:avLst/>
          </a:prstGeom>
          <a:solidFill>
            <a:schemeClr val="bg1">
              <a:alpha val="80000"/>
            </a:schemeClr>
          </a:solidFill>
          <a:ln w="38100">
            <a:solidFill>
              <a:srgbClr val="0000FF"/>
            </a:solidFill>
            <a:miter lim="800000"/>
            <a:headEnd/>
            <a:tailEnd/>
          </a:ln>
          <a:effectLst/>
        </p:spPr>
        <p:txBody>
          <a:bodyPr>
            <a:spAutoFit/>
          </a:bodyPr>
          <a:lstStyle/>
          <a:p>
            <a:pPr marL="342900" indent="-342900" algn="ctr">
              <a:lnSpc>
                <a:spcPct val="90000"/>
              </a:lnSpc>
              <a:spcBef>
                <a:spcPct val="50000"/>
              </a:spcBef>
            </a:pPr>
            <a:r>
              <a:rPr lang="en-US" sz="2000"/>
              <a:t>	</a:t>
            </a:r>
            <a:r>
              <a:rPr lang="en-US" sz="1600" b="1" i="1"/>
              <a:t>1. Army </a:t>
            </a:r>
            <a:r>
              <a:rPr lang="en-US" sz="1600"/>
              <a:t>(as of Jan 2)</a:t>
            </a:r>
          </a:p>
          <a:p>
            <a:pPr marL="342900" indent="-342900" algn="ctr">
              <a:lnSpc>
                <a:spcPct val="90000"/>
              </a:lnSpc>
              <a:spcBef>
                <a:spcPct val="50000"/>
              </a:spcBef>
            </a:pPr>
            <a:r>
              <a:rPr lang="en-US" sz="1600"/>
              <a:t>(Hodges)</a:t>
            </a:r>
            <a:endParaRPr lang="en-US" sz="2000"/>
          </a:p>
          <a:p>
            <a:pPr marL="342900" indent="-342900">
              <a:lnSpc>
                <a:spcPct val="80000"/>
              </a:lnSpc>
              <a:spcBef>
                <a:spcPct val="50000"/>
              </a:spcBef>
            </a:pPr>
            <a:r>
              <a:rPr lang="en-US" sz="1300"/>
              <a:t>UK 51</a:t>
            </a:r>
            <a:r>
              <a:rPr lang="en-US" sz="1300" baseline="30000"/>
              <a:t>st</a:t>
            </a:r>
            <a:r>
              <a:rPr lang="en-US" sz="1300"/>
              <a:t> Infantry Division – Rennie		 9</a:t>
            </a:r>
            <a:r>
              <a:rPr lang="en-US" sz="1300" baseline="30000"/>
              <a:t>th</a:t>
            </a:r>
            <a:r>
              <a:rPr lang="en-US" sz="1300"/>
              <a:t> Armoured Dvision – Leonard</a:t>
            </a:r>
          </a:p>
          <a:p>
            <a:pPr marL="342900" indent="-342900">
              <a:lnSpc>
                <a:spcPct val="80000"/>
              </a:lnSpc>
              <a:spcBef>
                <a:spcPct val="50000"/>
              </a:spcBef>
            </a:pPr>
            <a:r>
              <a:rPr lang="en-US" sz="1300"/>
              <a:t>UK XXX Corps – Horrocks		VII Corps – Collins </a:t>
            </a:r>
          </a:p>
          <a:p>
            <a:pPr marL="342900" indent="-342900">
              <a:lnSpc>
                <a:spcPct val="80000"/>
              </a:lnSpc>
              <a:spcBef>
                <a:spcPct val="50000"/>
              </a:spcBef>
            </a:pPr>
            <a:r>
              <a:rPr lang="en-US" sz="1300"/>
              <a:t>	UK Guards Armoured Division – Adair	       2</a:t>
            </a:r>
            <a:r>
              <a:rPr lang="en-US" sz="1300" baseline="30000"/>
              <a:t>nd</a:t>
            </a:r>
            <a:r>
              <a:rPr lang="en-US" sz="1300"/>
              <a:t> Armoured Division – Harmon </a:t>
            </a:r>
          </a:p>
          <a:p>
            <a:pPr marL="342900" indent="-342900">
              <a:lnSpc>
                <a:spcPct val="80000"/>
              </a:lnSpc>
              <a:spcBef>
                <a:spcPct val="50000"/>
              </a:spcBef>
            </a:pPr>
            <a:r>
              <a:rPr lang="en-US" sz="1300"/>
              <a:t>	UK 6</a:t>
            </a:r>
            <a:r>
              <a:rPr lang="en-US" sz="1300" baseline="30000"/>
              <a:t>th</a:t>
            </a:r>
            <a:r>
              <a:rPr lang="en-US" sz="1300"/>
              <a:t> Airborne Division – Bols 		       3</a:t>
            </a:r>
            <a:r>
              <a:rPr lang="en-US" sz="1300" baseline="30000"/>
              <a:t>rd</a:t>
            </a:r>
            <a:r>
              <a:rPr lang="en-US" sz="1300"/>
              <a:t> Armoured Division – Rose </a:t>
            </a:r>
          </a:p>
          <a:p>
            <a:pPr marL="342900" indent="-342900">
              <a:lnSpc>
                <a:spcPct val="80000"/>
              </a:lnSpc>
              <a:spcBef>
                <a:spcPct val="50000"/>
              </a:spcBef>
            </a:pPr>
            <a:r>
              <a:rPr lang="en-US" sz="1300"/>
              <a:t>	UK 53</a:t>
            </a:r>
            <a:r>
              <a:rPr lang="en-US" sz="1300" baseline="30000"/>
              <a:t>rd</a:t>
            </a:r>
            <a:r>
              <a:rPr lang="en-US" sz="1300"/>
              <a:t> Infantry Division – Ross  	       84</a:t>
            </a:r>
            <a:r>
              <a:rPr lang="en-US" sz="1300" baseline="30000"/>
              <a:t>th</a:t>
            </a:r>
            <a:r>
              <a:rPr lang="en-US" sz="1300"/>
              <a:t> Infantry Division – Boiling </a:t>
            </a:r>
          </a:p>
          <a:p>
            <a:pPr marL="342900" indent="-342900">
              <a:lnSpc>
                <a:spcPct val="80000"/>
              </a:lnSpc>
              <a:spcBef>
                <a:spcPct val="50000"/>
              </a:spcBef>
            </a:pPr>
            <a:r>
              <a:rPr lang="en-US" sz="1300"/>
              <a:t>	UK 29</a:t>
            </a:r>
            <a:r>
              <a:rPr lang="en-US" sz="1300" baseline="30000"/>
              <a:t>th</a:t>
            </a:r>
            <a:r>
              <a:rPr lang="en-US" sz="1300"/>
              <a:t> Armoured Brigade – Harvey 	       75</a:t>
            </a:r>
            <a:r>
              <a:rPr lang="en-US" sz="1300" baseline="30000"/>
              <a:t>th</a:t>
            </a:r>
            <a:r>
              <a:rPr lang="en-US" sz="1300"/>
              <a:t> Infantry Division – Prickett </a:t>
            </a:r>
          </a:p>
          <a:p>
            <a:pPr marL="342900" indent="-342900">
              <a:lnSpc>
                <a:spcPct val="80000"/>
              </a:lnSpc>
              <a:spcBef>
                <a:spcPct val="50000"/>
              </a:spcBef>
            </a:pPr>
            <a:r>
              <a:rPr lang="en-US" sz="1300"/>
              <a:t>	UK 33</a:t>
            </a:r>
            <a:r>
              <a:rPr lang="en-US" sz="1300" baseline="30000"/>
              <a:t>rd</a:t>
            </a:r>
            <a:r>
              <a:rPr lang="en-US" sz="1300"/>
              <a:t> Armoured Brigade – Scott 	       83</a:t>
            </a:r>
            <a:r>
              <a:rPr lang="en-US" sz="1300" baseline="30000"/>
              <a:t>rd</a:t>
            </a:r>
            <a:r>
              <a:rPr lang="en-US" sz="1300"/>
              <a:t> Infantry Division – Macon </a:t>
            </a:r>
          </a:p>
          <a:p>
            <a:pPr marL="342900" indent="-342900">
              <a:lnSpc>
                <a:spcPct val="80000"/>
              </a:lnSpc>
              <a:spcBef>
                <a:spcPct val="50000"/>
              </a:spcBef>
            </a:pPr>
            <a:r>
              <a:rPr lang="en-US" sz="1300"/>
              <a:t>V Corps – Gerow			XVIII Airborne Corps – Ridgeway </a:t>
            </a:r>
          </a:p>
          <a:p>
            <a:pPr marL="342900" indent="-342900">
              <a:lnSpc>
                <a:spcPct val="80000"/>
              </a:lnSpc>
              <a:spcBef>
                <a:spcPct val="50000"/>
              </a:spcBef>
            </a:pPr>
            <a:r>
              <a:rPr lang="en-US" sz="1300"/>
              <a:t>	1</a:t>
            </a:r>
            <a:r>
              <a:rPr lang="en-US" sz="1300" baseline="30000"/>
              <a:t>st</a:t>
            </a:r>
            <a:r>
              <a:rPr lang="en-US" sz="1300"/>
              <a:t> Infantry Division – Andrus		       7</a:t>
            </a:r>
            <a:r>
              <a:rPr lang="en-US" sz="1300" baseline="30000"/>
              <a:t>th</a:t>
            </a:r>
            <a:r>
              <a:rPr lang="en-US" sz="1300"/>
              <a:t> Armoured Division – Hasbrouck</a:t>
            </a:r>
          </a:p>
          <a:p>
            <a:pPr marL="342900" indent="-342900">
              <a:lnSpc>
                <a:spcPct val="80000"/>
              </a:lnSpc>
              <a:spcBef>
                <a:spcPct val="50000"/>
              </a:spcBef>
            </a:pPr>
            <a:r>
              <a:rPr lang="en-US" sz="1300"/>
              <a:t>	78</a:t>
            </a:r>
            <a:r>
              <a:rPr lang="en-US" sz="1300" baseline="30000"/>
              <a:t>th</a:t>
            </a:r>
            <a:r>
              <a:rPr lang="en-US" sz="1300"/>
              <a:t> Infantry Division – Parker		       82</a:t>
            </a:r>
            <a:r>
              <a:rPr lang="en-US" sz="1300" baseline="30000"/>
              <a:t>nd</a:t>
            </a:r>
            <a:r>
              <a:rPr lang="en-US" sz="1300"/>
              <a:t> Airborne Division – Gavin </a:t>
            </a:r>
          </a:p>
          <a:p>
            <a:pPr marL="342900" indent="-342900">
              <a:lnSpc>
                <a:spcPct val="80000"/>
              </a:lnSpc>
              <a:spcBef>
                <a:spcPct val="50000"/>
              </a:spcBef>
            </a:pPr>
            <a:r>
              <a:rPr lang="en-US" sz="1300"/>
              <a:t>	99</a:t>
            </a:r>
            <a:r>
              <a:rPr lang="en-US" sz="1300" baseline="30000"/>
              <a:t>th</a:t>
            </a:r>
            <a:r>
              <a:rPr lang="en-US" sz="1300"/>
              <a:t> Infantry Division – Lauer		       30</a:t>
            </a:r>
            <a:r>
              <a:rPr lang="en-US" sz="1300" baseline="30000"/>
              <a:t>th</a:t>
            </a:r>
            <a:r>
              <a:rPr lang="en-US" sz="1300"/>
              <a:t> Infantry Division – Hobbs </a:t>
            </a:r>
          </a:p>
          <a:p>
            <a:pPr marL="342900" indent="-342900">
              <a:lnSpc>
                <a:spcPct val="80000"/>
              </a:lnSpc>
              <a:spcBef>
                <a:spcPct val="50000"/>
              </a:spcBef>
            </a:pPr>
            <a:r>
              <a:rPr lang="en-US" sz="1300"/>
              <a:t>	2</a:t>
            </a:r>
            <a:r>
              <a:rPr lang="en-US" sz="1300" baseline="30000"/>
              <a:t>nd</a:t>
            </a:r>
            <a:r>
              <a:rPr lang="en-US" sz="1300"/>
              <a:t> Infantry Division – Robertson </a:t>
            </a:r>
          </a:p>
          <a:p>
            <a:pPr marL="342900" indent="-342900">
              <a:lnSpc>
                <a:spcPct val="80000"/>
              </a:lnSpc>
              <a:spcBef>
                <a:spcPct val="50000"/>
              </a:spcBef>
            </a:pPr>
            <a:r>
              <a:rPr lang="en-US" sz="1300"/>
              <a:t>	9</a:t>
            </a:r>
            <a:r>
              <a:rPr lang="en-US" sz="1300" baseline="30000"/>
              <a:t>th</a:t>
            </a:r>
            <a:r>
              <a:rPr lang="en-US" sz="1300"/>
              <a:t> Infantry Division – Craig</a:t>
            </a:r>
          </a:p>
        </p:txBody>
      </p:sp>
      <p:sp>
        <p:nvSpPr>
          <p:cNvPr id="22902" name="Text Box 374"/>
          <p:cNvSpPr txBox="1">
            <a:spLocks noChangeArrowheads="1"/>
          </p:cNvSpPr>
          <p:nvPr/>
        </p:nvSpPr>
        <p:spPr bwMode="auto">
          <a:xfrm>
            <a:off x="-24053800" y="6913563"/>
            <a:ext cx="6565900" cy="3540125"/>
          </a:xfrm>
          <a:prstGeom prst="rect">
            <a:avLst/>
          </a:prstGeom>
          <a:solidFill>
            <a:schemeClr val="bg1">
              <a:alpha val="80000"/>
            </a:schemeClr>
          </a:solidFill>
          <a:ln w="38100">
            <a:solidFill>
              <a:srgbClr val="0000FF"/>
            </a:solidFill>
            <a:miter lim="800000"/>
            <a:headEnd/>
            <a:tailEnd/>
          </a:ln>
          <a:effectLst/>
        </p:spPr>
        <p:txBody>
          <a:bodyPr>
            <a:spAutoFit/>
          </a:bodyPr>
          <a:lstStyle/>
          <a:p>
            <a:pPr marL="342900" indent="-342900" algn="ctr">
              <a:lnSpc>
                <a:spcPct val="90000"/>
              </a:lnSpc>
              <a:spcBef>
                <a:spcPct val="50000"/>
              </a:spcBef>
            </a:pPr>
            <a:r>
              <a:rPr lang="en-US" sz="1600" b="1" i="1"/>
              <a:t>3. Army </a:t>
            </a:r>
            <a:r>
              <a:rPr lang="en-US" sz="1600"/>
              <a:t>(as of Jan 2)</a:t>
            </a:r>
          </a:p>
          <a:p>
            <a:pPr marL="342900" indent="-342900" algn="ctr">
              <a:lnSpc>
                <a:spcPct val="90000"/>
              </a:lnSpc>
              <a:spcBef>
                <a:spcPct val="50000"/>
              </a:spcBef>
            </a:pPr>
            <a:r>
              <a:rPr lang="en-US" sz="1600"/>
              <a:t>(Patton)</a:t>
            </a:r>
            <a:endParaRPr lang="en-US" sz="1600" b="1" i="1"/>
          </a:p>
          <a:p>
            <a:pPr marL="342900" indent="-342900">
              <a:lnSpc>
                <a:spcPct val="80000"/>
              </a:lnSpc>
              <a:spcBef>
                <a:spcPct val="50000"/>
              </a:spcBef>
            </a:pPr>
            <a:r>
              <a:rPr lang="en-US" sz="1300"/>
              <a:t>VIII Corps – Middleton			XII Corps – Eddy </a:t>
            </a:r>
          </a:p>
          <a:p>
            <a:pPr marL="342900" indent="-342900">
              <a:lnSpc>
                <a:spcPct val="80000"/>
              </a:lnSpc>
              <a:spcBef>
                <a:spcPct val="50000"/>
              </a:spcBef>
            </a:pPr>
            <a:r>
              <a:rPr lang="en-US" sz="1300"/>
              <a:t>	4</a:t>
            </a:r>
            <a:r>
              <a:rPr lang="en-US" sz="1300" baseline="30000"/>
              <a:t>th</a:t>
            </a:r>
            <a:r>
              <a:rPr lang="en-US" sz="1300"/>
              <a:t> Armoured Division – Gaffey 		       80</a:t>
            </a:r>
            <a:r>
              <a:rPr lang="en-US" sz="1300" baseline="30000"/>
              <a:t>th</a:t>
            </a:r>
            <a:r>
              <a:rPr lang="en-US" sz="1300"/>
              <a:t> Infantry Division – McBride </a:t>
            </a:r>
          </a:p>
          <a:p>
            <a:pPr marL="342900" indent="-342900">
              <a:lnSpc>
                <a:spcPct val="80000"/>
              </a:lnSpc>
              <a:spcBef>
                <a:spcPct val="50000"/>
              </a:spcBef>
            </a:pPr>
            <a:r>
              <a:rPr lang="en-US" sz="1300"/>
              <a:t>	11</a:t>
            </a:r>
            <a:r>
              <a:rPr lang="en-US" sz="1300" baseline="30000"/>
              <a:t>th</a:t>
            </a:r>
            <a:r>
              <a:rPr lang="en-US" sz="1300"/>
              <a:t> Armoured Division – Kilburn 	       4</a:t>
            </a:r>
            <a:r>
              <a:rPr lang="en-US" sz="1300" baseline="30000"/>
              <a:t>th</a:t>
            </a:r>
            <a:r>
              <a:rPr lang="en-US" sz="1300"/>
              <a:t> Infantry Division – Barto </a:t>
            </a:r>
          </a:p>
          <a:p>
            <a:pPr marL="342900" indent="-342900">
              <a:lnSpc>
                <a:spcPct val="80000"/>
              </a:lnSpc>
              <a:spcBef>
                <a:spcPct val="50000"/>
              </a:spcBef>
            </a:pPr>
            <a:r>
              <a:rPr lang="en-US" sz="1300"/>
              <a:t>	101</a:t>
            </a:r>
            <a:r>
              <a:rPr lang="en-US" sz="1300" baseline="30000"/>
              <a:t>st</a:t>
            </a:r>
            <a:r>
              <a:rPr lang="en-US" sz="1300"/>
              <a:t> Airborne Division – McCaullife	       5</a:t>
            </a:r>
            <a:r>
              <a:rPr lang="en-US" sz="1300" baseline="30000"/>
              <a:t>th</a:t>
            </a:r>
            <a:r>
              <a:rPr lang="en-US" sz="1300"/>
              <a:t> Infantry Division – Irwin </a:t>
            </a:r>
          </a:p>
          <a:p>
            <a:pPr marL="342900" indent="-342900">
              <a:lnSpc>
                <a:spcPct val="80000"/>
              </a:lnSpc>
              <a:spcBef>
                <a:spcPct val="50000"/>
              </a:spcBef>
            </a:pPr>
            <a:r>
              <a:rPr lang="en-US" sz="1300"/>
              <a:t>	17</a:t>
            </a:r>
            <a:r>
              <a:rPr lang="en-US" sz="1300" baseline="30000"/>
              <a:t>th</a:t>
            </a:r>
            <a:r>
              <a:rPr lang="en-US" sz="1300"/>
              <a:t> Airborne Division – Miley </a:t>
            </a:r>
          </a:p>
          <a:p>
            <a:pPr marL="342900" indent="-342900">
              <a:lnSpc>
                <a:spcPct val="80000"/>
              </a:lnSpc>
              <a:spcBef>
                <a:spcPct val="50000"/>
              </a:spcBef>
            </a:pPr>
            <a:r>
              <a:rPr lang="en-US" sz="1300"/>
              <a:t>	87</a:t>
            </a:r>
            <a:r>
              <a:rPr lang="en-US" sz="1300" baseline="30000"/>
              <a:t>th</a:t>
            </a:r>
            <a:r>
              <a:rPr lang="en-US" sz="1300"/>
              <a:t> Infantry Division – Culi </a:t>
            </a:r>
          </a:p>
          <a:p>
            <a:pPr marL="342900" indent="-342900">
              <a:lnSpc>
                <a:spcPct val="80000"/>
              </a:lnSpc>
              <a:spcBef>
                <a:spcPct val="50000"/>
              </a:spcBef>
            </a:pPr>
            <a:r>
              <a:rPr lang="en-US" sz="1300"/>
              <a:t>	28</a:t>
            </a:r>
            <a:r>
              <a:rPr lang="en-US" sz="1300" baseline="30000"/>
              <a:t>th</a:t>
            </a:r>
            <a:r>
              <a:rPr lang="en-US" sz="1300"/>
              <a:t> Infantry Division – Cota</a:t>
            </a:r>
          </a:p>
          <a:p>
            <a:pPr marL="342900" indent="-342900">
              <a:lnSpc>
                <a:spcPct val="80000"/>
              </a:lnSpc>
              <a:spcBef>
                <a:spcPct val="50000"/>
              </a:spcBef>
            </a:pPr>
            <a:r>
              <a:rPr lang="en-US" sz="1300"/>
              <a:t>III Corps – Millikin</a:t>
            </a:r>
          </a:p>
          <a:p>
            <a:pPr marL="342900" indent="-342900">
              <a:lnSpc>
                <a:spcPct val="80000"/>
              </a:lnSpc>
              <a:spcBef>
                <a:spcPct val="50000"/>
              </a:spcBef>
            </a:pPr>
            <a:r>
              <a:rPr lang="en-US" sz="1300"/>
              <a:t>	6</a:t>
            </a:r>
            <a:r>
              <a:rPr lang="en-US" sz="1300" baseline="30000"/>
              <a:t>th</a:t>
            </a:r>
            <a:r>
              <a:rPr lang="en-US" sz="1300"/>
              <a:t> Armoured Division – Grow</a:t>
            </a:r>
          </a:p>
          <a:p>
            <a:pPr marL="342900" indent="-342900">
              <a:lnSpc>
                <a:spcPct val="80000"/>
              </a:lnSpc>
              <a:spcBef>
                <a:spcPct val="50000"/>
              </a:spcBef>
            </a:pPr>
            <a:r>
              <a:rPr lang="en-US" sz="1300"/>
              <a:t>	26</a:t>
            </a:r>
            <a:r>
              <a:rPr lang="en-US" sz="1300" baseline="30000"/>
              <a:t>th</a:t>
            </a:r>
            <a:r>
              <a:rPr lang="en-US" sz="1300"/>
              <a:t> Infantry Division – Paul</a:t>
            </a:r>
          </a:p>
          <a:p>
            <a:pPr marL="342900" indent="-342900">
              <a:lnSpc>
                <a:spcPct val="80000"/>
              </a:lnSpc>
              <a:spcBef>
                <a:spcPct val="50000"/>
              </a:spcBef>
            </a:pPr>
            <a:r>
              <a:rPr lang="en-US" sz="1300"/>
              <a:t>	35</a:t>
            </a:r>
            <a:r>
              <a:rPr lang="en-US" sz="1300" baseline="30000"/>
              <a:t>th</a:t>
            </a:r>
            <a:r>
              <a:rPr lang="en-US" sz="1300"/>
              <a:t> Infantry Division – Baade</a:t>
            </a:r>
          </a:p>
        </p:txBody>
      </p:sp>
      <p:sp>
        <p:nvSpPr>
          <p:cNvPr id="22903" name="Text Box 375"/>
          <p:cNvSpPr txBox="1">
            <a:spLocks noChangeArrowheads="1"/>
          </p:cNvSpPr>
          <p:nvPr/>
        </p:nvSpPr>
        <p:spPr bwMode="auto">
          <a:xfrm>
            <a:off x="-465138" y="-2447925"/>
            <a:ext cx="2586038"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28</a:t>
            </a:r>
            <a:r>
              <a:rPr lang="en-US" sz="2000" baseline="30000"/>
              <a:t>th</a:t>
            </a:r>
            <a:r>
              <a:rPr lang="en-US" sz="2000"/>
              <a:t> Infantry Division </a:t>
            </a:r>
          </a:p>
          <a:p>
            <a:pPr algn="ctr">
              <a:lnSpc>
                <a:spcPct val="75000"/>
              </a:lnSpc>
              <a:spcBef>
                <a:spcPct val="50000"/>
              </a:spcBef>
            </a:pPr>
            <a:r>
              <a:rPr lang="en-US" sz="2000"/>
              <a:t>(Cota)</a:t>
            </a:r>
          </a:p>
          <a:p>
            <a:pPr>
              <a:lnSpc>
                <a:spcPct val="75000"/>
              </a:lnSpc>
              <a:spcBef>
                <a:spcPct val="50000"/>
              </a:spcBef>
            </a:pPr>
            <a:r>
              <a:rPr lang="en-US" sz="2000"/>
              <a:t>17,000 men</a:t>
            </a:r>
          </a:p>
          <a:p>
            <a:pPr>
              <a:lnSpc>
                <a:spcPct val="75000"/>
              </a:lnSpc>
              <a:spcBef>
                <a:spcPct val="50000"/>
              </a:spcBef>
            </a:pPr>
            <a:r>
              <a:rPr lang="en-US" sz="2000"/>
              <a:t>53 tanks</a:t>
            </a:r>
          </a:p>
          <a:p>
            <a:pPr>
              <a:lnSpc>
                <a:spcPct val="75000"/>
              </a:lnSpc>
              <a:spcBef>
                <a:spcPct val="50000"/>
              </a:spcBef>
            </a:pPr>
            <a:r>
              <a:rPr lang="en-US" sz="2000"/>
              <a:t>78 guns</a:t>
            </a:r>
          </a:p>
        </p:txBody>
      </p:sp>
      <p:sp>
        <p:nvSpPr>
          <p:cNvPr id="22904" name="Text Box 376"/>
          <p:cNvSpPr txBox="1">
            <a:spLocks noChangeArrowheads="1"/>
          </p:cNvSpPr>
          <p:nvPr/>
        </p:nvSpPr>
        <p:spPr bwMode="auto">
          <a:xfrm>
            <a:off x="-3136900" y="-615950"/>
            <a:ext cx="2605087"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75</a:t>
            </a:r>
            <a:r>
              <a:rPr lang="en-US" sz="2000" baseline="30000"/>
              <a:t>th</a:t>
            </a:r>
            <a:r>
              <a:rPr lang="en-US" sz="2000"/>
              <a:t> Infantry Division </a:t>
            </a:r>
          </a:p>
          <a:p>
            <a:pPr algn="ctr">
              <a:lnSpc>
                <a:spcPct val="75000"/>
              </a:lnSpc>
              <a:spcBef>
                <a:spcPct val="50000"/>
              </a:spcBef>
            </a:pPr>
            <a:r>
              <a:rPr lang="en-US" sz="2000"/>
              <a:t>(Prickett)</a:t>
            </a:r>
          </a:p>
          <a:p>
            <a:pPr>
              <a:lnSpc>
                <a:spcPct val="75000"/>
              </a:lnSpc>
              <a:spcBef>
                <a:spcPct val="50000"/>
              </a:spcBef>
            </a:pPr>
            <a:r>
              <a:rPr lang="en-US" sz="2000"/>
              <a:t>16,000 men</a:t>
            </a:r>
          </a:p>
          <a:p>
            <a:pPr>
              <a:lnSpc>
                <a:spcPct val="75000"/>
              </a:lnSpc>
              <a:spcBef>
                <a:spcPct val="50000"/>
              </a:spcBef>
            </a:pPr>
            <a:r>
              <a:rPr lang="en-US" sz="2000"/>
              <a:t>57 tanks</a:t>
            </a:r>
          </a:p>
          <a:p>
            <a:pPr>
              <a:lnSpc>
                <a:spcPct val="75000"/>
              </a:lnSpc>
              <a:spcBef>
                <a:spcPct val="50000"/>
              </a:spcBef>
            </a:pPr>
            <a:r>
              <a:rPr lang="en-US" sz="2000"/>
              <a:t>64 guns</a:t>
            </a:r>
          </a:p>
        </p:txBody>
      </p:sp>
      <p:sp>
        <p:nvSpPr>
          <p:cNvPr id="22905" name="Text Box 377"/>
          <p:cNvSpPr txBox="1">
            <a:spLocks noChangeArrowheads="1"/>
          </p:cNvSpPr>
          <p:nvPr/>
        </p:nvSpPr>
        <p:spPr bwMode="auto">
          <a:xfrm>
            <a:off x="-5732463" y="-615950"/>
            <a:ext cx="2605088"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84</a:t>
            </a:r>
            <a:r>
              <a:rPr lang="en-US" sz="2000" baseline="30000"/>
              <a:t>th</a:t>
            </a:r>
            <a:r>
              <a:rPr lang="en-US" sz="2000"/>
              <a:t> Infantry Division </a:t>
            </a:r>
          </a:p>
          <a:p>
            <a:pPr algn="ctr">
              <a:lnSpc>
                <a:spcPct val="75000"/>
              </a:lnSpc>
              <a:spcBef>
                <a:spcPct val="50000"/>
              </a:spcBef>
            </a:pPr>
            <a:r>
              <a:rPr lang="en-US" sz="2000"/>
              <a:t>(Boiling)</a:t>
            </a:r>
          </a:p>
          <a:p>
            <a:pPr>
              <a:lnSpc>
                <a:spcPct val="75000"/>
              </a:lnSpc>
              <a:spcBef>
                <a:spcPct val="50000"/>
              </a:spcBef>
            </a:pPr>
            <a:r>
              <a:rPr lang="en-US" sz="2000"/>
              <a:t>17,600 men</a:t>
            </a:r>
          </a:p>
          <a:p>
            <a:pPr>
              <a:lnSpc>
                <a:spcPct val="75000"/>
              </a:lnSpc>
              <a:spcBef>
                <a:spcPct val="50000"/>
              </a:spcBef>
            </a:pPr>
            <a:r>
              <a:rPr lang="en-US" sz="2000"/>
              <a:t>48 tanks</a:t>
            </a:r>
          </a:p>
          <a:p>
            <a:pPr>
              <a:lnSpc>
                <a:spcPct val="75000"/>
              </a:lnSpc>
              <a:spcBef>
                <a:spcPct val="50000"/>
              </a:spcBef>
            </a:pPr>
            <a:r>
              <a:rPr lang="en-US" sz="2000"/>
              <a:t>78 guns</a:t>
            </a:r>
          </a:p>
        </p:txBody>
      </p:sp>
      <p:sp>
        <p:nvSpPr>
          <p:cNvPr id="22906" name="Text Box 378"/>
          <p:cNvSpPr txBox="1">
            <a:spLocks noChangeArrowheads="1"/>
          </p:cNvSpPr>
          <p:nvPr/>
        </p:nvSpPr>
        <p:spPr bwMode="auto">
          <a:xfrm>
            <a:off x="-2906713" y="3276600"/>
            <a:ext cx="2746375"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7</a:t>
            </a:r>
            <a:r>
              <a:rPr lang="en-US" sz="2000" baseline="30000"/>
              <a:t>th</a:t>
            </a:r>
            <a:r>
              <a:rPr lang="en-US" sz="2000"/>
              <a:t> Armoured Division </a:t>
            </a:r>
          </a:p>
          <a:p>
            <a:pPr algn="ctr">
              <a:lnSpc>
                <a:spcPct val="75000"/>
              </a:lnSpc>
              <a:spcBef>
                <a:spcPct val="50000"/>
              </a:spcBef>
            </a:pPr>
            <a:r>
              <a:rPr lang="en-US" sz="2000"/>
              <a:t>(Hasbrouck)</a:t>
            </a:r>
          </a:p>
          <a:p>
            <a:pPr>
              <a:lnSpc>
                <a:spcPct val="75000"/>
              </a:lnSpc>
              <a:spcBef>
                <a:spcPct val="50000"/>
              </a:spcBef>
            </a:pPr>
            <a:r>
              <a:rPr lang="en-US" sz="2000"/>
              <a:t>12,000 men</a:t>
            </a:r>
          </a:p>
          <a:p>
            <a:pPr>
              <a:lnSpc>
                <a:spcPct val="75000"/>
              </a:lnSpc>
              <a:spcBef>
                <a:spcPct val="50000"/>
              </a:spcBef>
            </a:pPr>
            <a:r>
              <a:rPr lang="en-US" sz="2000"/>
              <a:t>149 tanks</a:t>
            </a:r>
          </a:p>
          <a:p>
            <a:pPr>
              <a:lnSpc>
                <a:spcPct val="75000"/>
              </a:lnSpc>
              <a:spcBef>
                <a:spcPct val="50000"/>
              </a:spcBef>
            </a:pPr>
            <a:r>
              <a:rPr lang="en-US" sz="2000"/>
              <a:t>54 guns</a:t>
            </a:r>
          </a:p>
        </p:txBody>
      </p:sp>
      <p:sp>
        <p:nvSpPr>
          <p:cNvPr id="22907" name="Text Box 379"/>
          <p:cNvSpPr txBox="1">
            <a:spLocks noChangeArrowheads="1"/>
          </p:cNvSpPr>
          <p:nvPr/>
        </p:nvSpPr>
        <p:spPr bwMode="auto">
          <a:xfrm>
            <a:off x="-2906713" y="5184775"/>
            <a:ext cx="2746375"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2</a:t>
            </a:r>
            <a:r>
              <a:rPr lang="en-US" sz="2000" baseline="30000"/>
              <a:t>nd</a:t>
            </a:r>
            <a:r>
              <a:rPr lang="en-US" sz="2000"/>
              <a:t> Armoured Division </a:t>
            </a:r>
          </a:p>
          <a:p>
            <a:pPr algn="ctr">
              <a:lnSpc>
                <a:spcPct val="75000"/>
              </a:lnSpc>
              <a:spcBef>
                <a:spcPct val="50000"/>
              </a:spcBef>
            </a:pPr>
            <a:r>
              <a:rPr lang="en-US" sz="2000"/>
              <a:t>(Harmon)</a:t>
            </a:r>
          </a:p>
          <a:p>
            <a:pPr>
              <a:lnSpc>
                <a:spcPct val="75000"/>
              </a:lnSpc>
              <a:spcBef>
                <a:spcPct val="50000"/>
              </a:spcBef>
            </a:pPr>
            <a:r>
              <a:rPr lang="en-US" sz="2000"/>
              <a:t>18,400 men</a:t>
            </a:r>
          </a:p>
          <a:p>
            <a:pPr>
              <a:lnSpc>
                <a:spcPct val="75000"/>
              </a:lnSpc>
              <a:spcBef>
                <a:spcPct val="50000"/>
              </a:spcBef>
            </a:pPr>
            <a:r>
              <a:rPr lang="en-US" sz="2000"/>
              <a:t>239 tanks</a:t>
            </a:r>
          </a:p>
          <a:p>
            <a:pPr>
              <a:lnSpc>
                <a:spcPct val="75000"/>
              </a:lnSpc>
              <a:spcBef>
                <a:spcPct val="50000"/>
              </a:spcBef>
            </a:pPr>
            <a:r>
              <a:rPr lang="en-US" sz="2000"/>
              <a:t>84 guns</a:t>
            </a:r>
          </a:p>
        </p:txBody>
      </p:sp>
      <p:sp>
        <p:nvSpPr>
          <p:cNvPr id="22908" name="Text Box 380"/>
          <p:cNvSpPr txBox="1">
            <a:spLocks noChangeArrowheads="1"/>
          </p:cNvSpPr>
          <p:nvPr/>
        </p:nvSpPr>
        <p:spPr bwMode="auto">
          <a:xfrm>
            <a:off x="-8404225" y="5184775"/>
            <a:ext cx="2746375"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5</a:t>
            </a:r>
            <a:r>
              <a:rPr lang="en-US" sz="2000" baseline="30000"/>
              <a:t>th</a:t>
            </a:r>
            <a:r>
              <a:rPr lang="en-US" sz="2000"/>
              <a:t> Armoured Division </a:t>
            </a:r>
          </a:p>
          <a:p>
            <a:pPr algn="ctr">
              <a:lnSpc>
                <a:spcPct val="75000"/>
              </a:lnSpc>
              <a:spcBef>
                <a:spcPct val="50000"/>
              </a:spcBef>
            </a:pPr>
            <a:r>
              <a:rPr lang="en-US" sz="2000"/>
              <a:t>(Oliver)</a:t>
            </a:r>
          </a:p>
          <a:p>
            <a:pPr>
              <a:lnSpc>
                <a:spcPct val="75000"/>
              </a:lnSpc>
              <a:spcBef>
                <a:spcPct val="50000"/>
              </a:spcBef>
            </a:pPr>
            <a:r>
              <a:rPr lang="en-US" sz="2000"/>
              <a:t>12,600 men</a:t>
            </a:r>
          </a:p>
          <a:p>
            <a:pPr>
              <a:lnSpc>
                <a:spcPct val="75000"/>
              </a:lnSpc>
              <a:spcBef>
                <a:spcPct val="50000"/>
              </a:spcBef>
            </a:pPr>
            <a:r>
              <a:rPr lang="en-US" sz="2000"/>
              <a:t>137 tanks</a:t>
            </a:r>
          </a:p>
          <a:p>
            <a:pPr>
              <a:lnSpc>
                <a:spcPct val="75000"/>
              </a:lnSpc>
              <a:spcBef>
                <a:spcPct val="50000"/>
              </a:spcBef>
            </a:pPr>
            <a:r>
              <a:rPr lang="en-US" sz="2000"/>
              <a:t>54 guns</a:t>
            </a:r>
          </a:p>
        </p:txBody>
      </p:sp>
      <p:sp>
        <p:nvSpPr>
          <p:cNvPr id="22910" name="Text Box 382"/>
          <p:cNvSpPr txBox="1">
            <a:spLocks noChangeArrowheads="1"/>
          </p:cNvSpPr>
          <p:nvPr/>
        </p:nvSpPr>
        <p:spPr bwMode="auto">
          <a:xfrm>
            <a:off x="-8404225" y="7092950"/>
            <a:ext cx="2746375"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6</a:t>
            </a:r>
            <a:r>
              <a:rPr lang="en-US" sz="2000" baseline="30000"/>
              <a:t>th</a:t>
            </a:r>
            <a:r>
              <a:rPr lang="en-US" sz="2000"/>
              <a:t> Armoured Division </a:t>
            </a:r>
          </a:p>
          <a:p>
            <a:pPr algn="ctr">
              <a:lnSpc>
                <a:spcPct val="75000"/>
              </a:lnSpc>
              <a:spcBef>
                <a:spcPct val="50000"/>
              </a:spcBef>
            </a:pPr>
            <a:r>
              <a:rPr lang="en-US" sz="2000"/>
              <a:t>(Grow)</a:t>
            </a:r>
          </a:p>
          <a:p>
            <a:pPr>
              <a:lnSpc>
                <a:spcPct val="75000"/>
              </a:lnSpc>
              <a:spcBef>
                <a:spcPct val="50000"/>
              </a:spcBef>
            </a:pPr>
            <a:r>
              <a:rPr lang="en-US" sz="2000"/>
              <a:t>12,100 men</a:t>
            </a:r>
          </a:p>
          <a:p>
            <a:pPr>
              <a:lnSpc>
                <a:spcPct val="75000"/>
              </a:lnSpc>
              <a:spcBef>
                <a:spcPct val="50000"/>
              </a:spcBef>
            </a:pPr>
            <a:r>
              <a:rPr lang="en-US" sz="2000"/>
              <a:t>145 tanks</a:t>
            </a:r>
          </a:p>
          <a:p>
            <a:pPr>
              <a:lnSpc>
                <a:spcPct val="75000"/>
              </a:lnSpc>
              <a:spcBef>
                <a:spcPct val="50000"/>
              </a:spcBef>
            </a:pPr>
            <a:r>
              <a:rPr lang="en-US" sz="2000"/>
              <a:t>113 guns</a:t>
            </a:r>
          </a:p>
        </p:txBody>
      </p:sp>
      <p:sp>
        <p:nvSpPr>
          <p:cNvPr id="22912" name="Text Box 384"/>
          <p:cNvSpPr txBox="1">
            <a:spLocks noChangeArrowheads="1"/>
          </p:cNvSpPr>
          <p:nvPr/>
        </p:nvSpPr>
        <p:spPr bwMode="auto">
          <a:xfrm>
            <a:off x="-3213100" y="-2524125"/>
            <a:ext cx="2738437"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30</a:t>
            </a:r>
            <a:r>
              <a:rPr lang="en-US" sz="2000" baseline="30000"/>
              <a:t>th</a:t>
            </a:r>
            <a:r>
              <a:rPr lang="en-US" sz="2000"/>
              <a:t> Infantry Division </a:t>
            </a:r>
          </a:p>
          <a:p>
            <a:pPr algn="ctr">
              <a:lnSpc>
                <a:spcPct val="75000"/>
              </a:lnSpc>
              <a:spcBef>
                <a:spcPct val="50000"/>
              </a:spcBef>
            </a:pPr>
            <a:r>
              <a:rPr lang="en-US" sz="2000"/>
              <a:t>(Hobbs)</a:t>
            </a:r>
          </a:p>
          <a:p>
            <a:pPr>
              <a:lnSpc>
                <a:spcPct val="75000"/>
              </a:lnSpc>
              <a:spcBef>
                <a:spcPct val="50000"/>
              </a:spcBef>
            </a:pPr>
            <a:r>
              <a:rPr lang="en-US" sz="2000"/>
              <a:t>17,200 men</a:t>
            </a:r>
          </a:p>
          <a:p>
            <a:pPr>
              <a:lnSpc>
                <a:spcPct val="75000"/>
              </a:lnSpc>
              <a:spcBef>
                <a:spcPct val="50000"/>
              </a:spcBef>
            </a:pPr>
            <a:r>
              <a:rPr lang="en-US" sz="2000"/>
              <a:t>77 tanks</a:t>
            </a:r>
          </a:p>
          <a:p>
            <a:pPr>
              <a:lnSpc>
                <a:spcPct val="75000"/>
              </a:lnSpc>
              <a:spcBef>
                <a:spcPct val="50000"/>
              </a:spcBef>
            </a:pPr>
            <a:r>
              <a:rPr lang="en-US" sz="2000"/>
              <a:t>114 guns</a:t>
            </a:r>
          </a:p>
        </p:txBody>
      </p:sp>
      <p:sp>
        <p:nvSpPr>
          <p:cNvPr id="22913" name="Text Box 385"/>
          <p:cNvSpPr txBox="1">
            <a:spLocks noChangeArrowheads="1"/>
          </p:cNvSpPr>
          <p:nvPr/>
        </p:nvSpPr>
        <p:spPr bwMode="auto">
          <a:xfrm>
            <a:off x="-5656263" y="-2447925"/>
            <a:ext cx="2433638"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1</a:t>
            </a:r>
            <a:r>
              <a:rPr lang="en-US" sz="2000" baseline="30000"/>
              <a:t>st</a:t>
            </a:r>
            <a:r>
              <a:rPr lang="en-US" sz="2000"/>
              <a:t> Infantry Division </a:t>
            </a:r>
          </a:p>
          <a:p>
            <a:pPr algn="ctr">
              <a:lnSpc>
                <a:spcPct val="75000"/>
              </a:lnSpc>
              <a:spcBef>
                <a:spcPct val="50000"/>
              </a:spcBef>
            </a:pPr>
            <a:r>
              <a:rPr lang="en-US" sz="2000"/>
              <a:t>(Andrus)</a:t>
            </a:r>
          </a:p>
          <a:p>
            <a:pPr>
              <a:lnSpc>
                <a:spcPct val="75000"/>
              </a:lnSpc>
              <a:spcBef>
                <a:spcPct val="50000"/>
              </a:spcBef>
            </a:pPr>
            <a:r>
              <a:rPr lang="en-US" sz="2000"/>
              <a:t>15,800 men</a:t>
            </a:r>
          </a:p>
          <a:p>
            <a:pPr>
              <a:lnSpc>
                <a:spcPct val="75000"/>
              </a:lnSpc>
              <a:spcBef>
                <a:spcPct val="50000"/>
              </a:spcBef>
            </a:pPr>
            <a:r>
              <a:rPr lang="en-US" sz="2000"/>
              <a:t>50 tanks</a:t>
            </a:r>
          </a:p>
          <a:p>
            <a:pPr>
              <a:lnSpc>
                <a:spcPct val="75000"/>
              </a:lnSpc>
              <a:spcBef>
                <a:spcPct val="50000"/>
              </a:spcBef>
            </a:pPr>
            <a:r>
              <a:rPr lang="en-US" sz="2000"/>
              <a:t>82 guns</a:t>
            </a:r>
          </a:p>
        </p:txBody>
      </p:sp>
      <p:sp>
        <p:nvSpPr>
          <p:cNvPr id="22914" name="Text Box 386"/>
          <p:cNvSpPr txBox="1">
            <a:spLocks noChangeArrowheads="1"/>
          </p:cNvSpPr>
          <p:nvPr/>
        </p:nvSpPr>
        <p:spPr bwMode="auto">
          <a:xfrm>
            <a:off x="2205038" y="-2524125"/>
            <a:ext cx="2595562"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9</a:t>
            </a:r>
            <a:r>
              <a:rPr lang="en-US" sz="2000" baseline="30000"/>
              <a:t>th</a:t>
            </a:r>
            <a:r>
              <a:rPr lang="en-US" sz="2000"/>
              <a:t> Infantry Division </a:t>
            </a:r>
          </a:p>
          <a:p>
            <a:pPr algn="ctr">
              <a:lnSpc>
                <a:spcPct val="75000"/>
              </a:lnSpc>
              <a:spcBef>
                <a:spcPct val="50000"/>
              </a:spcBef>
            </a:pPr>
            <a:r>
              <a:rPr lang="en-US" sz="2000"/>
              <a:t>(Craig)</a:t>
            </a:r>
          </a:p>
          <a:p>
            <a:pPr>
              <a:lnSpc>
                <a:spcPct val="75000"/>
              </a:lnSpc>
              <a:spcBef>
                <a:spcPct val="50000"/>
              </a:spcBef>
            </a:pPr>
            <a:r>
              <a:rPr lang="en-US" sz="2000"/>
              <a:t>15,500 men</a:t>
            </a:r>
          </a:p>
          <a:p>
            <a:pPr>
              <a:lnSpc>
                <a:spcPct val="75000"/>
              </a:lnSpc>
              <a:spcBef>
                <a:spcPct val="50000"/>
              </a:spcBef>
            </a:pPr>
            <a:r>
              <a:rPr lang="en-US" sz="2000"/>
              <a:t>47 tanks</a:t>
            </a:r>
          </a:p>
          <a:p>
            <a:pPr>
              <a:lnSpc>
                <a:spcPct val="75000"/>
              </a:lnSpc>
              <a:spcBef>
                <a:spcPct val="50000"/>
              </a:spcBef>
            </a:pPr>
            <a:r>
              <a:rPr lang="en-US" sz="2000"/>
              <a:t>90 guns</a:t>
            </a:r>
          </a:p>
        </p:txBody>
      </p:sp>
      <p:sp>
        <p:nvSpPr>
          <p:cNvPr id="22915" name="Text Box 387"/>
          <p:cNvSpPr txBox="1">
            <a:spLocks noChangeArrowheads="1"/>
          </p:cNvSpPr>
          <p:nvPr/>
        </p:nvSpPr>
        <p:spPr bwMode="auto">
          <a:xfrm>
            <a:off x="4724400" y="-2524125"/>
            <a:ext cx="2595563"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78</a:t>
            </a:r>
            <a:r>
              <a:rPr lang="en-US" sz="2000" baseline="30000"/>
              <a:t>th</a:t>
            </a:r>
            <a:r>
              <a:rPr lang="en-US" sz="2000"/>
              <a:t> Infantry Division </a:t>
            </a:r>
          </a:p>
          <a:p>
            <a:pPr algn="ctr">
              <a:lnSpc>
                <a:spcPct val="75000"/>
              </a:lnSpc>
              <a:spcBef>
                <a:spcPct val="50000"/>
              </a:spcBef>
            </a:pPr>
            <a:r>
              <a:rPr lang="en-US" sz="2000"/>
              <a:t>(Parker)</a:t>
            </a:r>
          </a:p>
          <a:p>
            <a:pPr>
              <a:lnSpc>
                <a:spcPct val="75000"/>
              </a:lnSpc>
              <a:spcBef>
                <a:spcPct val="50000"/>
              </a:spcBef>
            </a:pPr>
            <a:r>
              <a:rPr lang="en-US" sz="2000"/>
              <a:t>16,000 men</a:t>
            </a:r>
          </a:p>
          <a:p>
            <a:pPr>
              <a:lnSpc>
                <a:spcPct val="75000"/>
              </a:lnSpc>
              <a:spcBef>
                <a:spcPct val="50000"/>
              </a:spcBef>
            </a:pPr>
            <a:r>
              <a:rPr lang="en-US" sz="2000"/>
              <a:t>33 tanks</a:t>
            </a:r>
          </a:p>
          <a:p>
            <a:pPr>
              <a:lnSpc>
                <a:spcPct val="75000"/>
              </a:lnSpc>
              <a:spcBef>
                <a:spcPct val="50000"/>
              </a:spcBef>
            </a:pPr>
            <a:r>
              <a:rPr lang="en-US" sz="2000"/>
              <a:t>88 guns</a:t>
            </a:r>
          </a:p>
        </p:txBody>
      </p:sp>
      <p:sp>
        <p:nvSpPr>
          <p:cNvPr id="22916" name="Text Box 388"/>
          <p:cNvSpPr txBox="1">
            <a:spLocks noChangeArrowheads="1"/>
          </p:cNvSpPr>
          <p:nvPr/>
        </p:nvSpPr>
        <p:spPr bwMode="auto">
          <a:xfrm>
            <a:off x="7243763" y="-2524125"/>
            <a:ext cx="2595562"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2</a:t>
            </a:r>
            <a:r>
              <a:rPr lang="en-US" sz="2000" baseline="30000"/>
              <a:t>nd</a:t>
            </a:r>
            <a:r>
              <a:rPr lang="en-US" sz="2000"/>
              <a:t> Infantry Division </a:t>
            </a:r>
          </a:p>
          <a:p>
            <a:pPr algn="ctr">
              <a:lnSpc>
                <a:spcPct val="75000"/>
              </a:lnSpc>
              <a:spcBef>
                <a:spcPct val="50000"/>
              </a:spcBef>
            </a:pPr>
            <a:r>
              <a:rPr lang="en-US" sz="2000"/>
              <a:t>(Robertson)</a:t>
            </a:r>
          </a:p>
          <a:p>
            <a:pPr>
              <a:lnSpc>
                <a:spcPct val="75000"/>
              </a:lnSpc>
              <a:spcBef>
                <a:spcPct val="50000"/>
              </a:spcBef>
            </a:pPr>
            <a:r>
              <a:rPr lang="en-US" sz="2000"/>
              <a:t>17,200 men</a:t>
            </a:r>
          </a:p>
          <a:p>
            <a:pPr>
              <a:lnSpc>
                <a:spcPct val="75000"/>
              </a:lnSpc>
              <a:spcBef>
                <a:spcPct val="50000"/>
              </a:spcBef>
            </a:pPr>
            <a:r>
              <a:rPr lang="en-US" sz="2000"/>
              <a:t>38 tanks</a:t>
            </a:r>
          </a:p>
          <a:p>
            <a:pPr>
              <a:lnSpc>
                <a:spcPct val="75000"/>
              </a:lnSpc>
              <a:spcBef>
                <a:spcPct val="50000"/>
              </a:spcBef>
            </a:pPr>
            <a:r>
              <a:rPr lang="en-US" sz="2000"/>
              <a:t>98 guns</a:t>
            </a:r>
          </a:p>
        </p:txBody>
      </p:sp>
      <p:sp>
        <p:nvSpPr>
          <p:cNvPr id="22917" name="Text Box 389"/>
          <p:cNvSpPr txBox="1">
            <a:spLocks noChangeArrowheads="1"/>
          </p:cNvSpPr>
          <p:nvPr/>
        </p:nvSpPr>
        <p:spPr bwMode="auto">
          <a:xfrm>
            <a:off x="7243763" y="-4356100"/>
            <a:ext cx="2595562"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99</a:t>
            </a:r>
            <a:r>
              <a:rPr lang="en-US" sz="2000" baseline="30000"/>
              <a:t>th</a:t>
            </a:r>
            <a:r>
              <a:rPr lang="en-US" sz="2000"/>
              <a:t> Infantry Division </a:t>
            </a:r>
          </a:p>
          <a:p>
            <a:pPr algn="ctr">
              <a:lnSpc>
                <a:spcPct val="75000"/>
              </a:lnSpc>
              <a:spcBef>
                <a:spcPct val="50000"/>
              </a:spcBef>
            </a:pPr>
            <a:r>
              <a:rPr lang="en-US" sz="2000"/>
              <a:t>(Lauer)</a:t>
            </a:r>
          </a:p>
          <a:p>
            <a:pPr>
              <a:lnSpc>
                <a:spcPct val="75000"/>
              </a:lnSpc>
              <a:spcBef>
                <a:spcPct val="50000"/>
              </a:spcBef>
            </a:pPr>
            <a:r>
              <a:rPr lang="en-US" sz="2000"/>
              <a:t>16,500 men</a:t>
            </a:r>
          </a:p>
          <a:p>
            <a:pPr>
              <a:lnSpc>
                <a:spcPct val="75000"/>
              </a:lnSpc>
              <a:spcBef>
                <a:spcPct val="50000"/>
              </a:spcBef>
            </a:pPr>
            <a:r>
              <a:rPr lang="en-US" sz="2000"/>
              <a:t>15 tanks</a:t>
            </a:r>
          </a:p>
          <a:p>
            <a:pPr>
              <a:lnSpc>
                <a:spcPct val="75000"/>
              </a:lnSpc>
              <a:spcBef>
                <a:spcPct val="50000"/>
              </a:spcBef>
            </a:pPr>
            <a:r>
              <a:rPr lang="en-US" sz="2000"/>
              <a:t>85 guns</a:t>
            </a:r>
          </a:p>
        </p:txBody>
      </p:sp>
      <p:sp>
        <p:nvSpPr>
          <p:cNvPr id="22919" name="Text Box 391"/>
          <p:cNvSpPr txBox="1">
            <a:spLocks noChangeArrowheads="1"/>
          </p:cNvSpPr>
          <p:nvPr/>
        </p:nvSpPr>
        <p:spPr bwMode="auto">
          <a:xfrm>
            <a:off x="1976438" y="-4356100"/>
            <a:ext cx="2595562"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4</a:t>
            </a:r>
            <a:r>
              <a:rPr lang="en-US" sz="2000" baseline="30000"/>
              <a:t>th</a:t>
            </a:r>
            <a:r>
              <a:rPr lang="en-US" sz="2000"/>
              <a:t> Infantry Division </a:t>
            </a:r>
          </a:p>
          <a:p>
            <a:pPr algn="ctr">
              <a:lnSpc>
                <a:spcPct val="75000"/>
              </a:lnSpc>
              <a:spcBef>
                <a:spcPct val="50000"/>
              </a:spcBef>
            </a:pPr>
            <a:r>
              <a:rPr lang="en-US" sz="2000"/>
              <a:t>(Barton)</a:t>
            </a:r>
          </a:p>
          <a:p>
            <a:pPr>
              <a:lnSpc>
                <a:spcPct val="75000"/>
              </a:lnSpc>
              <a:spcBef>
                <a:spcPct val="50000"/>
              </a:spcBef>
            </a:pPr>
            <a:r>
              <a:rPr lang="en-US" sz="2000"/>
              <a:t>16,800 men</a:t>
            </a:r>
          </a:p>
          <a:p>
            <a:pPr>
              <a:lnSpc>
                <a:spcPct val="75000"/>
              </a:lnSpc>
              <a:spcBef>
                <a:spcPct val="50000"/>
              </a:spcBef>
            </a:pPr>
            <a:r>
              <a:rPr lang="en-US" sz="2000"/>
              <a:t>17 tanks</a:t>
            </a:r>
          </a:p>
          <a:p>
            <a:pPr>
              <a:lnSpc>
                <a:spcPct val="75000"/>
              </a:lnSpc>
              <a:spcBef>
                <a:spcPct val="50000"/>
              </a:spcBef>
            </a:pPr>
            <a:r>
              <a:rPr lang="en-US" sz="2000"/>
              <a:t>80 guns</a:t>
            </a:r>
          </a:p>
        </p:txBody>
      </p:sp>
      <p:sp>
        <p:nvSpPr>
          <p:cNvPr id="22920" name="Text Box 392"/>
          <p:cNvSpPr txBox="1">
            <a:spLocks noChangeArrowheads="1"/>
          </p:cNvSpPr>
          <p:nvPr/>
        </p:nvSpPr>
        <p:spPr bwMode="auto">
          <a:xfrm>
            <a:off x="-619125" y="-4356100"/>
            <a:ext cx="2595563"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5</a:t>
            </a:r>
            <a:r>
              <a:rPr lang="en-US" sz="2000" baseline="30000"/>
              <a:t>th</a:t>
            </a:r>
            <a:r>
              <a:rPr lang="en-US" sz="2000"/>
              <a:t> Infantry Division </a:t>
            </a:r>
          </a:p>
          <a:p>
            <a:pPr algn="ctr">
              <a:lnSpc>
                <a:spcPct val="75000"/>
              </a:lnSpc>
              <a:spcBef>
                <a:spcPct val="50000"/>
              </a:spcBef>
            </a:pPr>
            <a:r>
              <a:rPr lang="en-US" sz="2000"/>
              <a:t>(Irwin)</a:t>
            </a:r>
          </a:p>
          <a:p>
            <a:pPr>
              <a:lnSpc>
                <a:spcPct val="75000"/>
              </a:lnSpc>
              <a:spcBef>
                <a:spcPct val="50000"/>
              </a:spcBef>
            </a:pPr>
            <a:r>
              <a:rPr lang="en-US" sz="2000"/>
              <a:t>16,300 men</a:t>
            </a:r>
          </a:p>
          <a:p>
            <a:pPr>
              <a:lnSpc>
                <a:spcPct val="75000"/>
              </a:lnSpc>
              <a:spcBef>
                <a:spcPct val="50000"/>
              </a:spcBef>
            </a:pPr>
            <a:r>
              <a:rPr lang="en-US" sz="2000"/>
              <a:t>38 tanks</a:t>
            </a:r>
          </a:p>
          <a:p>
            <a:pPr>
              <a:lnSpc>
                <a:spcPct val="75000"/>
              </a:lnSpc>
              <a:spcBef>
                <a:spcPct val="50000"/>
              </a:spcBef>
            </a:pPr>
            <a:r>
              <a:rPr lang="en-US" sz="2000"/>
              <a:t>78 guns</a:t>
            </a:r>
          </a:p>
        </p:txBody>
      </p:sp>
      <p:sp>
        <p:nvSpPr>
          <p:cNvPr id="22921" name="Text Box 393"/>
          <p:cNvSpPr txBox="1">
            <a:spLocks noChangeArrowheads="1"/>
          </p:cNvSpPr>
          <p:nvPr/>
        </p:nvSpPr>
        <p:spPr bwMode="auto">
          <a:xfrm>
            <a:off x="-3136900" y="-4356100"/>
            <a:ext cx="2586037"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26</a:t>
            </a:r>
            <a:r>
              <a:rPr lang="en-US" sz="2000" baseline="30000"/>
              <a:t>th</a:t>
            </a:r>
            <a:r>
              <a:rPr lang="en-US" sz="2000"/>
              <a:t> Infantry Division </a:t>
            </a:r>
          </a:p>
          <a:p>
            <a:pPr algn="ctr">
              <a:lnSpc>
                <a:spcPct val="75000"/>
              </a:lnSpc>
              <a:spcBef>
                <a:spcPct val="50000"/>
              </a:spcBef>
            </a:pPr>
            <a:r>
              <a:rPr lang="en-US" sz="2000"/>
              <a:t>(Paul)</a:t>
            </a:r>
          </a:p>
          <a:p>
            <a:pPr>
              <a:lnSpc>
                <a:spcPct val="75000"/>
              </a:lnSpc>
              <a:spcBef>
                <a:spcPct val="50000"/>
              </a:spcBef>
            </a:pPr>
            <a:r>
              <a:rPr lang="en-US" sz="2000"/>
              <a:t>16,700 men</a:t>
            </a:r>
          </a:p>
          <a:p>
            <a:pPr>
              <a:lnSpc>
                <a:spcPct val="75000"/>
              </a:lnSpc>
              <a:spcBef>
                <a:spcPct val="50000"/>
              </a:spcBef>
            </a:pPr>
            <a:r>
              <a:rPr lang="en-US" sz="2000"/>
              <a:t>56 tanks</a:t>
            </a:r>
          </a:p>
          <a:p>
            <a:pPr>
              <a:lnSpc>
                <a:spcPct val="75000"/>
              </a:lnSpc>
              <a:spcBef>
                <a:spcPct val="50000"/>
              </a:spcBef>
            </a:pPr>
            <a:r>
              <a:rPr lang="en-US" sz="2000"/>
              <a:t>96 guns</a:t>
            </a:r>
          </a:p>
        </p:txBody>
      </p:sp>
      <p:sp>
        <p:nvSpPr>
          <p:cNvPr id="22922" name="Text Box 394"/>
          <p:cNvSpPr txBox="1">
            <a:spLocks noChangeArrowheads="1"/>
          </p:cNvSpPr>
          <p:nvPr/>
        </p:nvSpPr>
        <p:spPr bwMode="auto">
          <a:xfrm>
            <a:off x="-5732463" y="-4356100"/>
            <a:ext cx="2586038"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80</a:t>
            </a:r>
            <a:r>
              <a:rPr lang="en-US" sz="2000" baseline="30000"/>
              <a:t>th</a:t>
            </a:r>
            <a:r>
              <a:rPr lang="en-US" sz="2000"/>
              <a:t> Infantry Division </a:t>
            </a:r>
          </a:p>
          <a:p>
            <a:pPr algn="ctr">
              <a:lnSpc>
                <a:spcPct val="75000"/>
              </a:lnSpc>
              <a:spcBef>
                <a:spcPct val="50000"/>
              </a:spcBef>
            </a:pPr>
            <a:r>
              <a:rPr lang="en-US" sz="2000"/>
              <a:t>(McBride)</a:t>
            </a:r>
          </a:p>
          <a:p>
            <a:pPr>
              <a:lnSpc>
                <a:spcPct val="75000"/>
              </a:lnSpc>
              <a:spcBef>
                <a:spcPct val="50000"/>
              </a:spcBef>
            </a:pPr>
            <a:r>
              <a:rPr lang="en-US" sz="2000"/>
              <a:t>16,600 men</a:t>
            </a:r>
          </a:p>
          <a:p>
            <a:pPr>
              <a:lnSpc>
                <a:spcPct val="75000"/>
              </a:lnSpc>
              <a:spcBef>
                <a:spcPct val="50000"/>
              </a:spcBef>
            </a:pPr>
            <a:r>
              <a:rPr lang="en-US" sz="2000"/>
              <a:t>27 tanks</a:t>
            </a:r>
          </a:p>
          <a:p>
            <a:pPr>
              <a:lnSpc>
                <a:spcPct val="75000"/>
              </a:lnSpc>
              <a:spcBef>
                <a:spcPct val="50000"/>
              </a:spcBef>
            </a:pPr>
            <a:r>
              <a:rPr lang="en-US" sz="2000"/>
              <a:t>66 guns</a:t>
            </a:r>
          </a:p>
        </p:txBody>
      </p:sp>
      <p:sp>
        <p:nvSpPr>
          <p:cNvPr id="22923" name="Text Box 395"/>
          <p:cNvSpPr txBox="1">
            <a:spLocks noChangeArrowheads="1"/>
          </p:cNvSpPr>
          <p:nvPr/>
        </p:nvSpPr>
        <p:spPr bwMode="auto">
          <a:xfrm>
            <a:off x="4343400" y="-6188075"/>
            <a:ext cx="2900363"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101</a:t>
            </a:r>
            <a:r>
              <a:rPr lang="en-US" sz="2000" baseline="30000"/>
              <a:t>st</a:t>
            </a:r>
            <a:r>
              <a:rPr lang="en-US" sz="2000"/>
              <a:t> Airborne Division </a:t>
            </a:r>
          </a:p>
          <a:p>
            <a:pPr algn="ctr">
              <a:lnSpc>
                <a:spcPct val="75000"/>
              </a:lnSpc>
              <a:spcBef>
                <a:spcPct val="50000"/>
              </a:spcBef>
            </a:pPr>
            <a:r>
              <a:rPr lang="en-US" sz="2000"/>
              <a:t>(McCauliffe)</a:t>
            </a:r>
          </a:p>
          <a:p>
            <a:pPr>
              <a:lnSpc>
                <a:spcPct val="75000"/>
              </a:lnSpc>
              <a:spcBef>
                <a:spcPct val="50000"/>
              </a:spcBef>
            </a:pPr>
            <a:r>
              <a:rPr lang="en-US" sz="2000"/>
              <a:t>16,300 men</a:t>
            </a:r>
          </a:p>
          <a:p>
            <a:pPr>
              <a:lnSpc>
                <a:spcPct val="75000"/>
              </a:lnSpc>
              <a:spcBef>
                <a:spcPct val="50000"/>
              </a:spcBef>
            </a:pPr>
            <a:r>
              <a:rPr lang="en-US" sz="2000"/>
              <a:t>0 tanks</a:t>
            </a:r>
          </a:p>
          <a:p>
            <a:pPr>
              <a:lnSpc>
                <a:spcPct val="75000"/>
              </a:lnSpc>
              <a:spcBef>
                <a:spcPct val="50000"/>
              </a:spcBef>
            </a:pPr>
            <a:r>
              <a:rPr lang="en-US" sz="2000"/>
              <a:t>91 guns</a:t>
            </a:r>
          </a:p>
        </p:txBody>
      </p:sp>
      <p:sp>
        <p:nvSpPr>
          <p:cNvPr id="22924" name="Text Box 396"/>
          <p:cNvSpPr txBox="1">
            <a:spLocks noChangeArrowheads="1"/>
          </p:cNvSpPr>
          <p:nvPr/>
        </p:nvSpPr>
        <p:spPr bwMode="auto">
          <a:xfrm>
            <a:off x="7091363" y="-6188075"/>
            <a:ext cx="2747962"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82</a:t>
            </a:r>
            <a:r>
              <a:rPr lang="en-US" sz="2000" baseline="30000"/>
              <a:t>nd</a:t>
            </a:r>
            <a:r>
              <a:rPr lang="en-US" sz="2000"/>
              <a:t> Airborne Division </a:t>
            </a:r>
          </a:p>
          <a:p>
            <a:pPr algn="ctr">
              <a:lnSpc>
                <a:spcPct val="75000"/>
              </a:lnSpc>
              <a:spcBef>
                <a:spcPct val="50000"/>
              </a:spcBef>
            </a:pPr>
            <a:r>
              <a:rPr lang="en-US" sz="2000"/>
              <a:t>(Gavin)</a:t>
            </a:r>
          </a:p>
          <a:p>
            <a:pPr>
              <a:lnSpc>
                <a:spcPct val="75000"/>
              </a:lnSpc>
              <a:spcBef>
                <a:spcPct val="50000"/>
              </a:spcBef>
            </a:pPr>
            <a:r>
              <a:rPr lang="en-US" sz="2000"/>
              <a:t>11,600 men</a:t>
            </a:r>
          </a:p>
          <a:p>
            <a:pPr>
              <a:lnSpc>
                <a:spcPct val="75000"/>
              </a:lnSpc>
              <a:spcBef>
                <a:spcPct val="50000"/>
              </a:spcBef>
            </a:pPr>
            <a:r>
              <a:rPr lang="en-US" sz="2000"/>
              <a:t>0 tanks</a:t>
            </a:r>
          </a:p>
          <a:p>
            <a:pPr>
              <a:lnSpc>
                <a:spcPct val="75000"/>
              </a:lnSpc>
              <a:spcBef>
                <a:spcPct val="50000"/>
              </a:spcBef>
            </a:pPr>
            <a:r>
              <a:rPr lang="en-US" sz="2000"/>
              <a:t>68 guns</a:t>
            </a:r>
          </a:p>
        </p:txBody>
      </p:sp>
      <p:sp>
        <p:nvSpPr>
          <p:cNvPr id="22926" name="Text Box 398"/>
          <p:cNvSpPr txBox="1">
            <a:spLocks noChangeArrowheads="1"/>
          </p:cNvSpPr>
          <p:nvPr/>
        </p:nvSpPr>
        <p:spPr bwMode="auto">
          <a:xfrm>
            <a:off x="-10007600" y="-6188075"/>
            <a:ext cx="3205162" cy="1882775"/>
          </a:xfrm>
          <a:prstGeom prst="rect">
            <a:avLst/>
          </a:prstGeom>
          <a:solidFill>
            <a:schemeClr val="bg1">
              <a:alpha val="80000"/>
            </a:schemeClr>
          </a:solidFill>
          <a:ln w="38100">
            <a:solidFill>
              <a:srgbClr val="2D2DFF"/>
            </a:solidFill>
            <a:miter lim="800000"/>
            <a:headEnd/>
            <a:tailEnd/>
          </a:ln>
          <a:effectLst/>
        </p:spPr>
        <p:txBody>
          <a:bodyPr>
            <a:spAutoFit/>
          </a:bodyPr>
          <a:lstStyle/>
          <a:p>
            <a:pPr algn="ctr">
              <a:lnSpc>
                <a:spcPct val="75000"/>
              </a:lnSpc>
              <a:spcBef>
                <a:spcPct val="50000"/>
              </a:spcBef>
            </a:pPr>
            <a:r>
              <a:rPr lang="en-US" sz="2000"/>
              <a:t>UK 29</a:t>
            </a:r>
            <a:r>
              <a:rPr lang="en-US" sz="2000" baseline="30000"/>
              <a:t>th</a:t>
            </a:r>
            <a:r>
              <a:rPr lang="en-US" sz="2000"/>
              <a:t> Armoured Brigade </a:t>
            </a:r>
          </a:p>
          <a:p>
            <a:pPr algn="ctr">
              <a:lnSpc>
                <a:spcPct val="75000"/>
              </a:lnSpc>
              <a:spcBef>
                <a:spcPct val="50000"/>
              </a:spcBef>
            </a:pPr>
            <a:r>
              <a:rPr lang="en-US" sz="2000"/>
              <a:t>(Harvey)</a:t>
            </a:r>
          </a:p>
          <a:p>
            <a:pPr>
              <a:lnSpc>
                <a:spcPct val="75000"/>
              </a:lnSpc>
              <a:spcBef>
                <a:spcPct val="50000"/>
              </a:spcBef>
            </a:pPr>
            <a:r>
              <a:rPr lang="en-US" sz="2000"/>
              <a:t>5,700 men</a:t>
            </a:r>
          </a:p>
          <a:p>
            <a:pPr>
              <a:lnSpc>
                <a:spcPct val="75000"/>
              </a:lnSpc>
              <a:spcBef>
                <a:spcPct val="50000"/>
              </a:spcBef>
            </a:pPr>
            <a:r>
              <a:rPr lang="en-US" sz="2000"/>
              <a:t>145 tanks</a:t>
            </a:r>
          </a:p>
          <a:p>
            <a:pPr>
              <a:lnSpc>
                <a:spcPct val="75000"/>
              </a:lnSpc>
              <a:spcBef>
                <a:spcPct val="50000"/>
              </a:spcBef>
            </a:pPr>
            <a:r>
              <a:rPr lang="en-US" sz="2000"/>
              <a:t>52 guns</a:t>
            </a:r>
          </a:p>
        </p:txBody>
      </p:sp>
      <p:sp>
        <p:nvSpPr>
          <p:cNvPr id="22927" name="Text Box 399"/>
          <p:cNvSpPr txBox="1">
            <a:spLocks noChangeArrowheads="1"/>
          </p:cNvSpPr>
          <p:nvPr/>
        </p:nvSpPr>
        <p:spPr bwMode="auto">
          <a:xfrm>
            <a:off x="-6800850" y="-6188075"/>
            <a:ext cx="2976562" cy="1882775"/>
          </a:xfrm>
          <a:prstGeom prst="rect">
            <a:avLst/>
          </a:prstGeom>
          <a:solidFill>
            <a:schemeClr val="bg1">
              <a:alpha val="80000"/>
            </a:schemeClr>
          </a:solidFill>
          <a:ln w="38100">
            <a:solidFill>
              <a:srgbClr val="2D2DFF"/>
            </a:solidFill>
            <a:miter lim="800000"/>
            <a:headEnd/>
            <a:tailEnd/>
          </a:ln>
          <a:effectLst/>
        </p:spPr>
        <p:txBody>
          <a:bodyPr>
            <a:spAutoFit/>
          </a:bodyPr>
          <a:lstStyle/>
          <a:p>
            <a:pPr algn="ctr">
              <a:lnSpc>
                <a:spcPct val="75000"/>
              </a:lnSpc>
              <a:spcBef>
                <a:spcPct val="50000"/>
              </a:spcBef>
            </a:pPr>
            <a:r>
              <a:rPr lang="en-US" sz="2000"/>
              <a:t>UK 53</a:t>
            </a:r>
            <a:r>
              <a:rPr lang="en-US" sz="2000" baseline="30000"/>
              <a:t>rd</a:t>
            </a:r>
            <a:r>
              <a:rPr lang="en-US" sz="2000"/>
              <a:t> Infantry Division </a:t>
            </a:r>
          </a:p>
          <a:p>
            <a:pPr algn="ctr">
              <a:lnSpc>
                <a:spcPct val="75000"/>
              </a:lnSpc>
              <a:spcBef>
                <a:spcPct val="50000"/>
              </a:spcBef>
            </a:pPr>
            <a:r>
              <a:rPr lang="en-US" sz="2000"/>
              <a:t>(Ross)</a:t>
            </a:r>
          </a:p>
          <a:p>
            <a:pPr>
              <a:lnSpc>
                <a:spcPct val="75000"/>
              </a:lnSpc>
              <a:spcBef>
                <a:spcPct val="50000"/>
              </a:spcBef>
            </a:pPr>
            <a:r>
              <a:rPr lang="en-US" sz="2000"/>
              <a:t>18,000 men</a:t>
            </a:r>
          </a:p>
          <a:p>
            <a:pPr>
              <a:lnSpc>
                <a:spcPct val="75000"/>
              </a:lnSpc>
              <a:spcBef>
                <a:spcPct val="50000"/>
              </a:spcBef>
            </a:pPr>
            <a:r>
              <a:rPr lang="en-US" sz="2000"/>
              <a:t>0 tanks</a:t>
            </a:r>
          </a:p>
          <a:p>
            <a:pPr>
              <a:lnSpc>
                <a:spcPct val="75000"/>
              </a:lnSpc>
              <a:spcBef>
                <a:spcPct val="50000"/>
              </a:spcBef>
            </a:pPr>
            <a:r>
              <a:rPr lang="en-US" sz="2000"/>
              <a:t>72 guns</a:t>
            </a:r>
          </a:p>
        </p:txBody>
      </p:sp>
      <p:sp>
        <p:nvSpPr>
          <p:cNvPr id="22928" name="Text Box 400"/>
          <p:cNvSpPr txBox="1">
            <a:spLocks noChangeArrowheads="1"/>
          </p:cNvSpPr>
          <p:nvPr/>
        </p:nvSpPr>
        <p:spPr bwMode="auto">
          <a:xfrm>
            <a:off x="-13212763" y="-6188075"/>
            <a:ext cx="3281363" cy="1882775"/>
          </a:xfrm>
          <a:prstGeom prst="rect">
            <a:avLst/>
          </a:prstGeom>
          <a:solidFill>
            <a:schemeClr val="bg1">
              <a:alpha val="80000"/>
            </a:schemeClr>
          </a:solidFill>
          <a:ln w="38100">
            <a:solidFill>
              <a:srgbClr val="2D2DFF"/>
            </a:solidFill>
            <a:miter lim="800000"/>
            <a:headEnd/>
            <a:tailEnd/>
          </a:ln>
          <a:effectLst/>
        </p:spPr>
        <p:txBody>
          <a:bodyPr>
            <a:spAutoFit/>
          </a:bodyPr>
          <a:lstStyle/>
          <a:p>
            <a:pPr algn="ctr">
              <a:lnSpc>
                <a:spcPct val="75000"/>
              </a:lnSpc>
              <a:spcBef>
                <a:spcPct val="50000"/>
              </a:spcBef>
            </a:pPr>
            <a:r>
              <a:rPr lang="en-US" sz="2000"/>
              <a:t>UK 33</a:t>
            </a:r>
            <a:r>
              <a:rPr lang="en-US" sz="2000" baseline="30000"/>
              <a:t>rd</a:t>
            </a:r>
            <a:r>
              <a:rPr lang="en-US" sz="2000"/>
              <a:t> Armoured Brigade </a:t>
            </a:r>
          </a:p>
          <a:p>
            <a:pPr algn="ctr">
              <a:lnSpc>
                <a:spcPct val="75000"/>
              </a:lnSpc>
              <a:spcBef>
                <a:spcPct val="50000"/>
              </a:spcBef>
            </a:pPr>
            <a:r>
              <a:rPr lang="en-US" sz="2000"/>
              <a:t>(Scott)</a:t>
            </a:r>
          </a:p>
          <a:p>
            <a:pPr>
              <a:lnSpc>
                <a:spcPct val="75000"/>
              </a:lnSpc>
              <a:spcBef>
                <a:spcPct val="50000"/>
              </a:spcBef>
            </a:pPr>
            <a:r>
              <a:rPr lang="en-US" sz="2000"/>
              <a:t>3,500 men</a:t>
            </a:r>
          </a:p>
          <a:p>
            <a:pPr>
              <a:lnSpc>
                <a:spcPct val="75000"/>
              </a:lnSpc>
              <a:spcBef>
                <a:spcPct val="50000"/>
              </a:spcBef>
            </a:pPr>
            <a:r>
              <a:rPr lang="en-US" sz="2000"/>
              <a:t>191 tanks</a:t>
            </a:r>
          </a:p>
          <a:p>
            <a:pPr>
              <a:lnSpc>
                <a:spcPct val="75000"/>
              </a:lnSpc>
              <a:spcBef>
                <a:spcPct val="50000"/>
              </a:spcBef>
            </a:pPr>
            <a:r>
              <a:rPr lang="en-US" sz="2000"/>
              <a:t>0 guns</a:t>
            </a:r>
          </a:p>
        </p:txBody>
      </p:sp>
      <p:sp>
        <p:nvSpPr>
          <p:cNvPr id="22929" name="Text Box 401"/>
          <p:cNvSpPr txBox="1">
            <a:spLocks noChangeArrowheads="1"/>
          </p:cNvSpPr>
          <p:nvPr/>
        </p:nvSpPr>
        <p:spPr bwMode="auto">
          <a:xfrm>
            <a:off x="9839325" y="-615950"/>
            <a:ext cx="3587750"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272</a:t>
            </a:r>
            <a:r>
              <a:rPr lang="en-US" sz="2000" i="1" baseline="30000"/>
              <a:t>nd</a:t>
            </a:r>
            <a:r>
              <a:rPr lang="en-US" sz="2000" i="1"/>
              <a:t> Volksgrenadier Division</a:t>
            </a:r>
            <a:r>
              <a:rPr lang="en-US" sz="2000"/>
              <a:t> </a:t>
            </a:r>
          </a:p>
          <a:p>
            <a:pPr algn="ctr">
              <a:lnSpc>
                <a:spcPct val="75000"/>
              </a:lnSpc>
              <a:spcBef>
                <a:spcPct val="50000"/>
              </a:spcBef>
            </a:pPr>
            <a:r>
              <a:rPr lang="en-US" sz="2000"/>
              <a:t>(Konig)</a:t>
            </a:r>
          </a:p>
          <a:p>
            <a:pPr>
              <a:lnSpc>
                <a:spcPct val="75000"/>
              </a:lnSpc>
              <a:spcBef>
                <a:spcPct val="50000"/>
              </a:spcBef>
            </a:pPr>
            <a:r>
              <a:rPr lang="en-US" sz="2000"/>
              <a:t>8,800 men</a:t>
            </a:r>
          </a:p>
          <a:p>
            <a:pPr>
              <a:lnSpc>
                <a:spcPct val="75000"/>
              </a:lnSpc>
              <a:spcBef>
                <a:spcPct val="50000"/>
              </a:spcBef>
            </a:pPr>
            <a:r>
              <a:rPr lang="en-US" sz="2000"/>
              <a:t>0 tanks</a:t>
            </a:r>
          </a:p>
          <a:p>
            <a:pPr>
              <a:lnSpc>
                <a:spcPct val="75000"/>
              </a:lnSpc>
              <a:spcBef>
                <a:spcPct val="50000"/>
              </a:spcBef>
            </a:pPr>
            <a:r>
              <a:rPr lang="en-US" sz="2000"/>
              <a:t>88 guns</a:t>
            </a:r>
          </a:p>
        </p:txBody>
      </p:sp>
      <p:sp>
        <p:nvSpPr>
          <p:cNvPr id="22930" name="Text Box 402"/>
          <p:cNvSpPr txBox="1">
            <a:spLocks noChangeArrowheads="1"/>
          </p:cNvSpPr>
          <p:nvPr/>
        </p:nvSpPr>
        <p:spPr bwMode="auto">
          <a:xfrm>
            <a:off x="9839325" y="1216025"/>
            <a:ext cx="3587750"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326</a:t>
            </a:r>
            <a:r>
              <a:rPr lang="en-US" sz="2000" i="1" baseline="30000"/>
              <a:t>th</a:t>
            </a:r>
            <a:r>
              <a:rPr lang="en-US" sz="2000" i="1"/>
              <a:t> Volksgrenadier Division</a:t>
            </a:r>
            <a:r>
              <a:rPr lang="en-US" sz="2000"/>
              <a:t> </a:t>
            </a:r>
          </a:p>
          <a:p>
            <a:pPr algn="ctr">
              <a:lnSpc>
                <a:spcPct val="75000"/>
              </a:lnSpc>
              <a:spcBef>
                <a:spcPct val="50000"/>
              </a:spcBef>
            </a:pPr>
            <a:r>
              <a:rPr lang="en-US" sz="2000"/>
              <a:t>(Kaschner)</a:t>
            </a:r>
          </a:p>
          <a:p>
            <a:pPr>
              <a:lnSpc>
                <a:spcPct val="75000"/>
              </a:lnSpc>
              <a:spcBef>
                <a:spcPct val="50000"/>
              </a:spcBef>
            </a:pPr>
            <a:r>
              <a:rPr lang="en-US" sz="2000"/>
              <a:t>9,100 men</a:t>
            </a:r>
          </a:p>
          <a:p>
            <a:pPr>
              <a:lnSpc>
                <a:spcPct val="75000"/>
              </a:lnSpc>
              <a:spcBef>
                <a:spcPct val="50000"/>
              </a:spcBef>
            </a:pPr>
            <a:r>
              <a:rPr lang="en-US" sz="2000"/>
              <a:t>0 tanks</a:t>
            </a:r>
          </a:p>
          <a:p>
            <a:pPr>
              <a:lnSpc>
                <a:spcPct val="75000"/>
              </a:lnSpc>
              <a:spcBef>
                <a:spcPct val="50000"/>
              </a:spcBef>
            </a:pPr>
            <a:r>
              <a:rPr lang="en-US" sz="2000"/>
              <a:t>97 guns</a:t>
            </a:r>
          </a:p>
        </p:txBody>
      </p:sp>
      <p:sp>
        <p:nvSpPr>
          <p:cNvPr id="22931" name="Text Box 403"/>
          <p:cNvSpPr txBox="1">
            <a:spLocks noChangeArrowheads="1"/>
          </p:cNvSpPr>
          <p:nvPr/>
        </p:nvSpPr>
        <p:spPr bwMode="auto">
          <a:xfrm>
            <a:off x="9839325" y="3048000"/>
            <a:ext cx="3587750"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246</a:t>
            </a:r>
            <a:r>
              <a:rPr lang="en-US" sz="2000" i="1" baseline="30000"/>
              <a:t>th</a:t>
            </a:r>
            <a:r>
              <a:rPr lang="en-US" sz="2000" i="1"/>
              <a:t> Volksgrenadier Division</a:t>
            </a:r>
            <a:r>
              <a:rPr lang="en-US" sz="2000"/>
              <a:t> </a:t>
            </a:r>
          </a:p>
          <a:p>
            <a:pPr algn="ctr">
              <a:lnSpc>
                <a:spcPct val="75000"/>
              </a:lnSpc>
              <a:spcBef>
                <a:spcPct val="50000"/>
              </a:spcBef>
            </a:pPr>
            <a:r>
              <a:rPr lang="en-US" sz="2000"/>
              <a:t>(Korte)</a:t>
            </a:r>
          </a:p>
          <a:p>
            <a:pPr>
              <a:lnSpc>
                <a:spcPct val="75000"/>
              </a:lnSpc>
              <a:spcBef>
                <a:spcPct val="50000"/>
              </a:spcBef>
            </a:pPr>
            <a:r>
              <a:rPr lang="en-US" sz="2000"/>
              <a:t>8,500 men</a:t>
            </a:r>
          </a:p>
          <a:p>
            <a:pPr>
              <a:lnSpc>
                <a:spcPct val="75000"/>
              </a:lnSpc>
              <a:spcBef>
                <a:spcPct val="50000"/>
              </a:spcBef>
            </a:pPr>
            <a:r>
              <a:rPr lang="en-US" sz="2000"/>
              <a:t>0 tanks</a:t>
            </a:r>
          </a:p>
          <a:p>
            <a:pPr>
              <a:lnSpc>
                <a:spcPct val="75000"/>
              </a:lnSpc>
              <a:spcBef>
                <a:spcPct val="50000"/>
              </a:spcBef>
            </a:pPr>
            <a:r>
              <a:rPr lang="en-US" sz="2000"/>
              <a:t>88 guns</a:t>
            </a:r>
          </a:p>
        </p:txBody>
      </p:sp>
      <p:sp>
        <p:nvSpPr>
          <p:cNvPr id="22932" name="Text Box 404"/>
          <p:cNvSpPr txBox="1">
            <a:spLocks noChangeArrowheads="1"/>
          </p:cNvSpPr>
          <p:nvPr/>
        </p:nvSpPr>
        <p:spPr bwMode="auto">
          <a:xfrm>
            <a:off x="9839325" y="4802188"/>
            <a:ext cx="3587750"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277</a:t>
            </a:r>
            <a:r>
              <a:rPr lang="en-US" sz="2000" i="1" baseline="30000"/>
              <a:t>th</a:t>
            </a:r>
            <a:r>
              <a:rPr lang="en-US" sz="2000" i="1"/>
              <a:t> Volksgrenadier Division</a:t>
            </a:r>
            <a:r>
              <a:rPr lang="en-US" sz="2000"/>
              <a:t> </a:t>
            </a:r>
          </a:p>
          <a:p>
            <a:pPr algn="ctr">
              <a:lnSpc>
                <a:spcPct val="75000"/>
              </a:lnSpc>
              <a:spcBef>
                <a:spcPct val="50000"/>
              </a:spcBef>
            </a:pPr>
            <a:r>
              <a:rPr lang="en-US" sz="2000"/>
              <a:t>(Viebeg)</a:t>
            </a:r>
          </a:p>
          <a:p>
            <a:pPr>
              <a:lnSpc>
                <a:spcPct val="75000"/>
              </a:lnSpc>
              <a:spcBef>
                <a:spcPct val="50000"/>
              </a:spcBef>
            </a:pPr>
            <a:r>
              <a:rPr lang="en-US" sz="2000"/>
              <a:t>7,300 men</a:t>
            </a:r>
          </a:p>
          <a:p>
            <a:pPr>
              <a:lnSpc>
                <a:spcPct val="75000"/>
              </a:lnSpc>
              <a:spcBef>
                <a:spcPct val="50000"/>
              </a:spcBef>
            </a:pPr>
            <a:r>
              <a:rPr lang="en-US" sz="2000"/>
              <a:t>0 tanks</a:t>
            </a:r>
          </a:p>
          <a:p>
            <a:pPr>
              <a:lnSpc>
                <a:spcPct val="75000"/>
              </a:lnSpc>
              <a:spcBef>
                <a:spcPct val="50000"/>
              </a:spcBef>
            </a:pPr>
            <a:r>
              <a:rPr lang="en-US" sz="2000"/>
              <a:t>88 guns</a:t>
            </a:r>
          </a:p>
        </p:txBody>
      </p:sp>
      <p:sp>
        <p:nvSpPr>
          <p:cNvPr id="22933" name="Text Box 405"/>
          <p:cNvSpPr txBox="1">
            <a:spLocks noChangeArrowheads="1"/>
          </p:cNvSpPr>
          <p:nvPr/>
        </p:nvSpPr>
        <p:spPr bwMode="auto">
          <a:xfrm>
            <a:off x="13349288" y="-615950"/>
            <a:ext cx="3435350"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12</a:t>
            </a:r>
            <a:r>
              <a:rPr lang="en-US" sz="2000" i="1" baseline="30000"/>
              <a:t>th</a:t>
            </a:r>
            <a:r>
              <a:rPr lang="en-US" sz="2000" i="1"/>
              <a:t> Volksgrenadier Division</a:t>
            </a:r>
            <a:r>
              <a:rPr lang="en-US" sz="2000"/>
              <a:t> </a:t>
            </a:r>
          </a:p>
          <a:p>
            <a:pPr algn="ctr">
              <a:lnSpc>
                <a:spcPct val="75000"/>
              </a:lnSpc>
              <a:spcBef>
                <a:spcPct val="50000"/>
              </a:spcBef>
            </a:pPr>
            <a:r>
              <a:rPr lang="en-US" sz="2000"/>
              <a:t>(Engel)</a:t>
            </a:r>
          </a:p>
          <a:p>
            <a:pPr>
              <a:lnSpc>
                <a:spcPct val="75000"/>
              </a:lnSpc>
              <a:spcBef>
                <a:spcPct val="50000"/>
              </a:spcBef>
            </a:pPr>
            <a:r>
              <a:rPr lang="en-US" sz="2000"/>
              <a:t>9,500 men</a:t>
            </a:r>
          </a:p>
          <a:p>
            <a:pPr>
              <a:lnSpc>
                <a:spcPct val="75000"/>
              </a:lnSpc>
              <a:spcBef>
                <a:spcPct val="50000"/>
              </a:spcBef>
            </a:pPr>
            <a:r>
              <a:rPr lang="en-US" sz="2000"/>
              <a:t>0 tanks</a:t>
            </a:r>
          </a:p>
          <a:p>
            <a:pPr>
              <a:lnSpc>
                <a:spcPct val="75000"/>
              </a:lnSpc>
              <a:spcBef>
                <a:spcPct val="50000"/>
              </a:spcBef>
            </a:pPr>
            <a:r>
              <a:rPr lang="en-US" sz="2000"/>
              <a:t>82 guns</a:t>
            </a:r>
          </a:p>
        </p:txBody>
      </p:sp>
      <p:sp>
        <p:nvSpPr>
          <p:cNvPr id="22934" name="Text Box 406"/>
          <p:cNvSpPr txBox="1">
            <a:spLocks noChangeArrowheads="1"/>
          </p:cNvSpPr>
          <p:nvPr/>
        </p:nvSpPr>
        <p:spPr bwMode="auto">
          <a:xfrm>
            <a:off x="13349288" y="1139825"/>
            <a:ext cx="3435350"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18</a:t>
            </a:r>
            <a:r>
              <a:rPr lang="en-US" sz="2000" i="1" baseline="30000"/>
              <a:t>th</a:t>
            </a:r>
            <a:r>
              <a:rPr lang="en-US" sz="2000" i="1"/>
              <a:t> Volksgrenadier Division</a:t>
            </a:r>
            <a:r>
              <a:rPr lang="en-US" sz="2000"/>
              <a:t> </a:t>
            </a:r>
          </a:p>
          <a:p>
            <a:pPr algn="ctr">
              <a:lnSpc>
                <a:spcPct val="75000"/>
              </a:lnSpc>
              <a:spcBef>
                <a:spcPct val="50000"/>
              </a:spcBef>
            </a:pPr>
            <a:r>
              <a:rPr lang="en-US" sz="2000"/>
              <a:t>(Hoffman-Schonborn)</a:t>
            </a:r>
          </a:p>
          <a:p>
            <a:pPr>
              <a:lnSpc>
                <a:spcPct val="75000"/>
              </a:lnSpc>
              <a:spcBef>
                <a:spcPct val="50000"/>
              </a:spcBef>
            </a:pPr>
            <a:r>
              <a:rPr lang="en-US" sz="2000"/>
              <a:t>12,100 men</a:t>
            </a:r>
          </a:p>
          <a:p>
            <a:pPr>
              <a:lnSpc>
                <a:spcPct val="75000"/>
              </a:lnSpc>
              <a:spcBef>
                <a:spcPct val="50000"/>
              </a:spcBef>
            </a:pPr>
            <a:r>
              <a:rPr lang="en-US" sz="2000"/>
              <a:t>0 tanks</a:t>
            </a:r>
          </a:p>
          <a:p>
            <a:pPr>
              <a:lnSpc>
                <a:spcPct val="75000"/>
              </a:lnSpc>
              <a:spcBef>
                <a:spcPct val="50000"/>
              </a:spcBef>
            </a:pPr>
            <a:r>
              <a:rPr lang="en-US" sz="2000"/>
              <a:t>100 guns</a:t>
            </a:r>
          </a:p>
        </p:txBody>
      </p:sp>
      <p:sp>
        <p:nvSpPr>
          <p:cNvPr id="22935" name="Text Box 407"/>
          <p:cNvSpPr txBox="1">
            <a:spLocks noChangeArrowheads="1"/>
          </p:cNvSpPr>
          <p:nvPr/>
        </p:nvSpPr>
        <p:spPr bwMode="auto">
          <a:xfrm>
            <a:off x="13427075" y="2971800"/>
            <a:ext cx="3435350"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62</a:t>
            </a:r>
            <a:r>
              <a:rPr lang="en-US" sz="2000" i="1" baseline="30000"/>
              <a:t>nd</a:t>
            </a:r>
            <a:r>
              <a:rPr lang="en-US" sz="2000" i="1"/>
              <a:t> Volksgrenadier Division</a:t>
            </a:r>
            <a:r>
              <a:rPr lang="en-US" sz="2000"/>
              <a:t> </a:t>
            </a:r>
          </a:p>
          <a:p>
            <a:pPr algn="ctr">
              <a:lnSpc>
                <a:spcPct val="75000"/>
              </a:lnSpc>
              <a:spcBef>
                <a:spcPct val="50000"/>
              </a:spcBef>
            </a:pPr>
            <a:r>
              <a:rPr lang="en-US" sz="2000"/>
              <a:t>(Kittel)</a:t>
            </a:r>
          </a:p>
          <a:p>
            <a:pPr>
              <a:lnSpc>
                <a:spcPct val="75000"/>
              </a:lnSpc>
              <a:spcBef>
                <a:spcPct val="50000"/>
              </a:spcBef>
            </a:pPr>
            <a:r>
              <a:rPr lang="en-US" sz="2000"/>
              <a:t>11,100 men</a:t>
            </a:r>
          </a:p>
          <a:p>
            <a:pPr>
              <a:lnSpc>
                <a:spcPct val="75000"/>
              </a:lnSpc>
              <a:spcBef>
                <a:spcPct val="50000"/>
              </a:spcBef>
            </a:pPr>
            <a:r>
              <a:rPr lang="en-US" sz="2000"/>
              <a:t>0 tanks</a:t>
            </a:r>
          </a:p>
          <a:p>
            <a:pPr>
              <a:lnSpc>
                <a:spcPct val="75000"/>
              </a:lnSpc>
              <a:spcBef>
                <a:spcPct val="50000"/>
              </a:spcBef>
            </a:pPr>
            <a:r>
              <a:rPr lang="en-US" sz="2000"/>
              <a:t>97 guns</a:t>
            </a:r>
          </a:p>
        </p:txBody>
      </p:sp>
      <p:sp>
        <p:nvSpPr>
          <p:cNvPr id="22936" name="Text Box 408"/>
          <p:cNvSpPr txBox="1">
            <a:spLocks noChangeArrowheads="1"/>
          </p:cNvSpPr>
          <p:nvPr/>
        </p:nvSpPr>
        <p:spPr bwMode="auto">
          <a:xfrm>
            <a:off x="13273088" y="4802188"/>
            <a:ext cx="3589337"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167</a:t>
            </a:r>
            <a:r>
              <a:rPr lang="en-US" sz="2000" i="1" baseline="30000"/>
              <a:t>th </a:t>
            </a:r>
            <a:r>
              <a:rPr lang="en-US" sz="2000" i="1"/>
              <a:t>Volksgrenadier Division</a:t>
            </a:r>
            <a:r>
              <a:rPr lang="en-US" sz="2000"/>
              <a:t> </a:t>
            </a:r>
          </a:p>
          <a:p>
            <a:pPr algn="ctr">
              <a:lnSpc>
                <a:spcPct val="75000"/>
              </a:lnSpc>
              <a:spcBef>
                <a:spcPct val="50000"/>
              </a:spcBef>
            </a:pPr>
            <a:r>
              <a:rPr lang="en-US" sz="2000"/>
              <a:t>(Hocker)</a:t>
            </a:r>
          </a:p>
          <a:p>
            <a:pPr>
              <a:lnSpc>
                <a:spcPct val="75000"/>
              </a:lnSpc>
              <a:spcBef>
                <a:spcPct val="50000"/>
              </a:spcBef>
            </a:pPr>
            <a:r>
              <a:rPr lang="en-US" sz="2000"/>
              <a:t>11,000 men</a:t>
            </a:r>
          </a:p>
          <a:p>
            <a:pPr>
              <a:lnSpc>
                <a:spcPct val="75000"/>
              </a:lnSpc>
              <a:spcBef>
                <a:spcPct val="50000"/>
              </a:spcBef>
            </a:pPr>
            <a:r>
              <a:rPr lang="en-US" sz="2000"/>
              <a:t>0 tanks</a:t>
            </a:r>
          </a:p>
          <a:p>
            <a:pPr>
              <a:lnSpc>
                <a:spcPct val="75000"/>
              </a:lnSpc>
              <a:spcBef>
                <a:spcPct val="50000"/>
              </a:spcBef>
            </a:pPr>
            <a:r>
              <a:rPr lang="en-US" sz="2000"/>
              <a:t>82 guns</a:t>
            </a:r>
          </a:p>
        </p:txBody>
      </p:sp>
      <p:sp>
        <p:nvSpPr>
          <p:cNvPr id="22937" name="Text Box 409"/>
          <p:cNvSpPr txBox="1">
            <a:spLocks noChangeArrowheads="1"/>
          </p:cNvSpPr>
          <p:nvPr/>
        </p:nvSpPr>
        <p:spPr bwMode="auto">
          <a:xfrm>
            <a:off x="9839325" y="-2524125"/>
            <a:ext cx="3357563"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79</a:t>
            </a:r>
            <a:r>
              <a:rPr lang="en-US" sz="2000" i="1" baseline="30000"/>
              <a:t>th </a:t>
            </a:r>
            <a:r>
              <a:rPr lang="en-US" sz="2000" i="1"/>
              <a:t>Volksgrenadier Division</a:t>
            </a:r>
            <a:r>
              <a:rPr lang="en-US" sz="2000"/>
              <a:t> </a:t>
            </a:r>
          </a:p>
          <a:p>
            <a:pPr algn="ctr">
              <a:lnSpc>
                <a:spcPct val="75000"/>
              </a:lnSpc>
              <a:spcBef>
                <a:spcPct val="50000"/>
              </a:spcBef>
            </a:pPr>
            <a:r>
              <a:rPr lang="en-US" sz="2000"/>
              <a:t>(Weber)</a:t>
            </a:r>
          </a:p>
          <a:p>
            <a:pPr>
              <a:lnSpc>
                <a:spcPct val="75000"/>
              </a:lnSpc>
              <a:spcBef>
                <a:spcPct val="50000"/>
              </a:spcBef>
            </a:pPr>
            <a:r>
              <a:rPr lang="en-US" sz="2000"/>
              <a:t>10,100 men</a:t>
            </a:r>
          </a:p>
          <a:p>
            <a:pPr>
              <a:lnSpc>
                <a:spcPct val="75000"/>
              </a:lnSpc>
              <a:spcBef>
                <a:spcPct val="50000"/>
              </a:spcBef>
            </a:pPr>
            <a:r>
              <a:rPr lang="en-US" sz="2000"/>
              <a:t>0 tanks</a:t>
            </a:r>
          </a:p>
          <a:p>
            <a:pPr>
              <a:lnSpc>
                <a:spcPct val="75000"/>
              </a:lnSpc>
              <a:spcBef>
                <a:spcPct val="50000"/>
              </a:spcBef>
            </a:pPr>
            <a:r>
              <a:rPr lang="en-US" sz="2000"/>
              <a:t>92 guns</a:t>
            </a:r>
          </a:p>
        </p:txBody>
      </p:sp>
      <p:sp>
        <p:nvSpPr>
          <p:cNvPr id="22938" name="Text Box 410"/>
          <p:cNvSpPr txBox="1">
            <a:spLocks noChangeArrowheads="1"/>
          </p:cNvSpPr>
          <p:nvPr/>
        </p:nvSpPr>
        <p:spPr bwMode="auto">
          <a:xfrm>
            <a:off x="13273088" y="-2524125"/>
            <a:ext cx="3357562"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9</a:t>
            </a:r>
            <a:r>
              <a:rPr lang="en-US" sz="2000" i="1" baseline="30000"/>
              <a:t>th </a:t>
            </a:r>
            <a:r>
              <a:rPr lang="en-US" sz="2000" i="1"/>
              <a:t>Volksgrenadier Division</a:t>
            </a:r>
            <a:r>
              <a:rPr lang="en-US" sz="2000"/>
              <a:t> </a:t>
            </a:r>
          </a:p>
          <a:p>
            <a:pPr algn="ctr">
              <a:lnSpc>
                <a:spcPct val="75000"/>
              </a:lnSpc>
              <a:spcBef>
                <a:spcPct val="50000"/>
              </a:spcBef>
            </a:pPr>
            <a:r>
              <a:rPr lang="en-US" sz="2000"/>
              <a:t>(Kolb)</a:t>
            </a:r>
          </a:p>
          <a:p>
            <a:pPr>
              <a:lnSpc>
                <a:spcPct val="75000"/>
              </a:lnSpc>
              <a:spcBef>
                <a:spcPct val="50000"/>
              </a:spcBef>
            </a:pPr>
            <a:r>
              <a:rPr lang="en-US" sz="2000"/>
              <a:t>8,700 men</a:t>
            </a:r>
          </a:p>
          <a:p>
            <a:pPr>
              <a:lnSpc>
                <a:spcPct val="75000"/>
              </a:lnSpc>
              <a:spcBef>
                <a:spcPct val="50000"/>
              </a:spcBef>
            </a:pPr>
            <a:r>
              <a:rPr lang="en-US" sz="2000"/>
              <a:t>0 tanks</a:t>
            </a:r>
          </a:p>
          <a:p>
            <a:pPr>
              <a:lnSpc>
                <a:spcPct val="75000"/>
              </a:lnSpc>
              <a:spcBef>
                <a:spcPct val="50000"/>
              </a:spcBef>
            </a:pPr>
            <a:r>
              <a:rPr lang="en-US" sz="2000"/>
              <a:t>87 guns</a:t>
            </a:r>
          </a:p>
        </p:txBody>
      </p:sp>
      <p:sp>
        <p:nvSpPr>
          <p:cNvPr id="22939" name="Text Box 411"/>
          <p:cNvSpPr txBox="1">
            <a:spLocks noChangeArrowheads="1"/>
          </p:cNvSpPr>
          <p:nvPr/>
        </p:nvSpPr>
        <p:spPr bwMode="auto">
          <a:xfrm>
            <a:off x="9839325" y="-4432300"/>
            <a:ext cx="3357563"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26</a:t>
            </a:r>
            <a:r>
              <a:rPr lang="en-US" sz="2000" i="1" baseline="30000"/>
              <a:t>th </a:t>
            </a:r>
            <a:r>
              <a:rPr lang="en-US" sz="2000" i="1"/>
              <a:t>Volksgrenadier Division</a:t>
            </a:r>
            <a:r>
              <a:rPr lang="en-US" sz="2000"/>
              <a:t> </a:t>
            </a:r>
          </a:p>
          <a:p>
            <a:pPr algn="ctr">
              <a:lnSpc>
                <a:spcPct val="75000"/>
              </a:lnSpc>
              <a:spcBef>
                <a:spcPct val="50000"/>
              </a:spcBef>
            </a:pPr>
            <a:r>
              <a:rPr lang="en-US" sz="2000"/>
              <a:t>(Kokott)</a:t>
            </a:r>
          </a:p>
          <a:p>
            <a:pPr>
              <a:lnSpc>
                <a:spcPct val="75000"/>
              </a:lnSpc>
              <a:spcBef>
                <a:spcPct val="50000"/>
              </a:spcBef>
            </a:pPr>
            <a:r>
              <a:rPr lang="en-US" sz="2000"/>
              <a:t>10,600 men</a:t>
            </a:r>
          </a:p>
          <a:p>
            <a:pPr>
              <a:lnSpc>
                <a:spcPct val="75000"/>
              </a:lnSpc>
              <a:spcBef>
                <a:spcPct val="50000"/>
              </a:spcBef>
            </a:pPr>
            <a:r>
              <a:rPr lang="en-US" sz="2000"/>
              <a:t>0 tanks</a:t>
            </a:r>
          </a:p>
          <a:p>
            <a:pPr>
              <a:lnSpc>
                <a:spcPct val="75000"/>
              </a:lnSpc>
              <a:spcBef>
                <a:spcPct val="50000"/>
              </a:spcBef>
            </a:pPr>
            <a:r>
              <a:rPr lang="en-US" sz="2000"/>
              <a:t>120 guns</a:t>
            </a:r>
          </a:p>
        </p:txBody>
      </p:sp>
      <p:sp>
        <p:nvSpPr>
          <p:cNvPr id="22940" name="Text Box 412"/>
          <p:cNvSpPr txBox="1">
            <a:spLocks noChangeArrowheads="1"/>
          </p:cNvSpPr>
          <p:nvPr/>
        </p:nvSpPr>
        <p:spPr bwMode="auto">
          <a:xfrm>
            <a:off x="12968288" y="-4432300"/>
            <a:ext cx="3509962"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560</a:t>
            </a:r>
            <a:r>
              <a:rPr lang="en-US" sz="2000" i="1" baseline="30000"/>
              <a:t>th </a:t>
            </a:r>
            <a:r>
              <a:rPr lang="en-US" sz="2000" i="1"/>
              <a:t>Volksgrenadier Division</a:t>
            </a:r>
            <a:r>
              <a:rPr lang="en-US" sz="2000"/>
              <a:t> </a:t>
            </a:r>
          </a:p>
          <a:p>
            <a:pPr algn="ctr">
              <a:lnSpc>
                <a:spcPct val="75000"/>
              </a:lnSpc>
              <a:spcBef>
                <a:spcPct val="50000"/>
              </a:spcBef>
            </a:pPr>
            <a:r>
              <a:rPr lang="en-US" sz="2000"/>
              <a:t>(Langhauser)</a:t>
            </a:r>
          </a:p>
          <a:p>
            <a:pPr>
              <a:lnSpc>
                <a:spcPct val="75000"/>
              </a:lnSpc>
              <a:spcBef>
                <a:spcPct val="50000"/>
              </a:spcBef>
            </a:pPr>
            <a:r>
              <a:rPr lang="en-US" sz="2000"/>
              <a:t>11,200 men</a:t>
            </a:r>
          </a:p>
          <a:p>
            <a:pPr>
              <a:lnSpc>
                <a:spcPct val="75000"/>
              </a:lnSpc>
              <a:spcBef>
                <a:spcPct val="50000"/>
              </a:spcBef>
            </a:pPr>
            <a:r>
              <a:rPr lang="en-US" sz="2000"/>
              <a:t>0 tanks</a:t>
            </a:r>
          </a:p>
          <a:p>
            <a:pPr>
              <a:lnSpc>
                <a:spcPct val="75000"/>
              </a:lnSpc>
              <a:spcBef>
                <a:spcPct val="50000"/>
              </a:spcBef>
            </a:pPr>
            <a:r>
              <a:rPr lang="en-US" sz="2000"/>
              <a:t>97 guns</a:t>
            </a:r>
          </a:p>
        </p:txBody>
      </p:sp>
      <p:sp>
        <p:nvSpPr>
          <p:cNvPr id="22941" name="Text Box 413"/>
          <p:cNvSpPr txBox="1">
            <a:spLocks noChangeArrowheads="1"/>
          </p:cNvSpPr>
          <p:nvPr/>
        </p:nvSpPr>
        <p:spPr bwMode="auto">
          <a:xfrm>
            <a:off x="9839325" y="6634163"/>
            <a:ext cx="3587750"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276</a:t>
            </a:r>
            <a:r>
              <a:rPr lang="en-US" sz="2000" i="1" baseline="30000"/>
              <a:t>th</a:t>
            </a:r>
            <a:r>
              <a:rPr lang="en-US" sz="2000" i="1"/>
              <a:t> Volksgrenadier Division</a:t>
            </a:r>
            <a:r>
              <a:rPr lang="en-US" sz="2000"/>
              <a:t> </a:t>
            </a:r>
          </a:p>
          <a:p>
            <a:pPr algn="ctr">
              <a:lnSpc>
                <a:spcPct val="75000"/>
              </a:lnSpc>
              <a:spcBef>
                <a:spcPct val="50000"/>
              </a:spcBef>
            </a:pPr>
            <a:r>
              <a:rPr lang="en-US" sz="2000"/>
              <a:t>(Mohring)</a:t>
            </a:r>
          </a:p>
          <a:p>
            <a:pPr>
              <a:lnSpc>
                <a:spcPct val="75000"/>
              </a:lnSpc>
              <a:spcBef>
                <a:spcPct val="50000"/>
              </a:spcBef>
            </a:pPr>
            <a:r>
              <a:rPr lang="en-US" sz="2000"/>
              <a:t>9,300 men</a:t>
            </a:r>
          </a:p>
          <a:p>
            <a:pPr>
              <a:lnSpc>
                <a:spcPct val="75000"/>
              </a:lnSpc>
              <a:spcBef>
                <a:spcPct val="50000"/>
              </a:spcBef>
            </a:pPr>
            <a:r>
              <a:rPr lang="en-US" sz="2000"/>
              <a:t>0 tanks</a:t>
            </a:r>
          </a:p>
          <a:p>
            <a:pPr>
              <a:lnSpc>
                <a:spcPct val="75000"/>
              </a:lnSpc>
              <a:spcBef>
                <a:spcPct val="50000"/>
              </a:spcBef>
            </a:pPr>
            <a:r>
              <a:rPr lang="en-US" sz="2000"/>
              <a:t>88 guns</a:t>
            </a:r>
          </a:p>
        </p:txBody>
      </p:sp>
      <p:sp>
        <p:nvSpPr>
          <p:cNvPr id="22942" name="Text Box 414"/>
          <p:cNvSpPr txBox="1">
            <a:spLocks noChangeArrowheads="1"/>
          </p:cNvSpPr>
          <p:nvPr/>
        </p:nvSpPr>
        <p:spPr bwMode="auto">
          <a:xfrm>
            <a:off x="9839325" y="8542338"/>
            <a:ext cx="3587750"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352</a:t>
            </a:r>
            <a:r>
              <a:rPr lang="en-US" sz="2000" i="1" baseline="30000"/>
              <a:t>nd</a:t>
            </a:r>
            <a:r>
              <a:rPr lang="en-US" sz="2000" i="1"/>
              <a:t> Volksgrenadier Division</a:t>
            </a:r>
            <a:r>
              <a:rPr lang="en-US" sz="2000"/>
              <a:t> </a:t>
            </a:r>
          </a:p>
          <a:p>
            <a:pPr algn="ctr">
              <a:lnSpc>
                <a:spcPct val="75000"/>
              </a:lnSpc>
              <a:spcBef>
                <a:spcPct val="50000"/>
              </a:spcBef>
            </a:pPr>
            <a:r>
              <a:rPr lang="en-US" sz="2000"/>
              <a:t>(Schmidt)</a:t>
            </a:r>
          </a:p>
          <a:p>
            <a:pPr>
              <a:lnSpc>
                <a:spcPct val="75000"/>
              </a:lnSpc>
              <a:spcBef>
                <a:spcPct val="50000"/>
              </a:spcBef>
            </a:pPr>
            <a:r>
              <a:rPr lang="en-US" sz="2000"/>
              <a:t>10,600 men</a:t>
            </a:r>
          </a:p>
          <a:p>
            <a:pPr>
              <a:lnSpc>
                <a:spcPct val="75000"/>
              </a:lnSpc>
              <a:spcBef>
                <a:spcPct val="50000"/>
              </a:spcBef>
            </a:pPr>
            <a:r>
              <a:rPr lang="en-US" sz="2000"/>
              <a:t>0 tanks</a:t>
            </a:r>
          </a:p>
          <a:p>
            <a:pPr>
              <a:lnSpc>
                <a:spcPct val="75000"/>
              </a:lnSpc>
              <a:spcBef>
                <a:spcPct val="50000"/>
              </a:spcBef>
            </a:pPr>
            <a:r>
              <a:rPr lang="en-US" sz="2000"/>
              <a:t>97 guns</a:t>
            </a:r>
          </a:p>
        </p:txBody>
      </p:sp>
      <p:sp>
        <p:nvSpPr>
          <p:cNvPr id="22943" name="Text Box 415"/>
          <p:cNvSpPr txBox="1">
            <a:spLocks noChangeArrowheads="1"/>
          </p:cNvSpPr>
          <p:nvPr/>
        </p:nvSpPr>
        <p:spPr bwMode="auto">
          <a:xfrm>
            <a:off x="13273088" y="6634163"/>
            <a:ext cx="3587750"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212</a:t>
            </a:r>
            <a:r>
              <a:rPr lang="en-US" sz="2000" i="1" baseline="30000"/>
              <a:t>th</a:t>
            </a:r>
            <a:r>
              <a:rPr lang="en-US" sz="2000" i="1"/>
              <a:t> Volksgrenadier Division</a:t>
            </a:r>
            <a:r>
              <a:rPr lang="en-US" sz="2000"/>
              <a:t> </a:t>
            </a:r>
          </a:p>
          <a:p>
            <a:pPr algn="ctr">
              <a:lnSpc>
                <a:spcPct val="75000"/>
              </a:lnSpc>
              <a:spcBef>
                <a:spcPct val="50000"/>
              </a:spcBef>
            </a:pPr>
            <a:r>
              <a:rPr lang="en-US" sz="2000"/>
              <a:t>(Sensfuss)</a:t>
            </a:r>
          </a:p>
          <a:p>
            <a:pPr>
              <a:lnSpc>
                <a:spcPct val="75000"/>
              </a:lnSpc>
              <a:spcBef>
                <a:spcPct val="50000"/>
              </a:spcBef>
            </a:pPr>
            <a:r>
              <a:rPr lang="en-US" sz="2000"/>
              <a:t>11,200 men</a:t>
            </a:r>
          </a:p>
          <a:p>
            <a:pPr>
              <a:lnSpc>
                <a:spcPct val="75000"/>
              </a:lnSpc>
              <a:spcBef>
                <a:spcPct val="50000"/>
              </a:spcBef>
            </a:pPr>
            <a:r>
              <a:rPr lang="en-US" sz="2000"/>
              <a:t>0 tanks</a:t>
            </a:r>
          </a:p>
          <a:p>
            <a:pPr>
              <a:lnSpc>
                <a:spcPct val="75000"/>
              </a:lnSpc>
              <a:spcBef>
                <a:spcPct val="50000"/>
              </a:spcBef>
            </a:pPr>
            <a:r>
              <a:rPr lang="en-US" sz="2000"/>
              <a:t>97 guns</a:t>
            </a:r>
          </a:p>
        </p:txBody>
      </p:sp>
      <p:sp>
        <p:nvSpPr>
          <p:cNvPr id="22944" name="Text Box 416"/>
          <p:cNvSpPr txBox="1">
            <a:spLocks noChangeArrowheads="1"/>
          </p:cNvSpPr>
          <p:nvPr/>
        </p:nvSpPr>
        <p:spPr bwMode="auto">
          <a:xfrm>
            <a:off x="13349288" y="8542338"/>
            <a:ext cx="3587750"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5</a:t>
            </a:r>
            <a:r>
              <a:rPr lang="en-US" sz="2000" i="1" baseline="30000"/>
              <a:t>th</a:t>
            </a:r>
            <a:r>
              <a:rPr lang="en-US" sz="2000" i="1"/>
              <a:t> Fallschirmjager Division</a:t>
            </a:r>
            <a:r>
              <a:rPr lang="en-US" sz="2000"/>
              <a:t> </a:t>
            </a:r>
          </a:p>
          <a:p>
            <a:pPr algn="ctr">
              <a:lnSpc>
                <a:spcPct val="75000"/>
              </a:lnSpc>
              <a:spcBef>
                <a:spcPct val="50000"/>
              </a:spcBef>
            </a:pPr>
            <a:r>
              <a:rPr lang="en-US" sz="2000"/>
              <a:t>(Heilmann)</a:t>
            </a:r>
          </a:p>
          <a:p>
            <a:pPr>
              <a:lnSpc>
                <a:spcPct val="75000"/>
              </a:lnSpc>
              <a:spcBef>
                <a:spcPct val="50000"/>
              </a:spcBef>
            </a:pPr>
            <a:r>
              <a:rPr lang="en-US" sz="2000"/>
              <a:t>16,300 men</a:t>
            </a:r>
          </a:p>
          <a:p>
            <a:pPr>
              <a:lnSpc>
                <a:spcPct val="75000"/>
              </a:lnSpc>
              <a:spcBef>
                <a:spcPct val="50000"/>
              </a:spcBef>
            </a:pPr>
            <a:r>
              <a:rPr lang="en-US" sz="2000"/>
              <a:t>0 tanks</a:t>
            </a:r>
          </a:p>
          <a:p>
            <a:pPr>
              <a:lnSpc>
                <a:spcPct val="75000"/>
              </a:lnSpc>
              <a:spcBef>
                <a:spcPct val="50000"/>
              </a:spcBef>
            </a:pPr>
            <a:r>
              <a:rPr lang="en-US" sz="2000"/>
              <a:t>72 guns</a:t>
            </a:r>
          </a:p>
        </p:txBody>
      </p:sp>
      <p:sp>
        <p:nvSpPr>
          <p:cNvPr id="22945" name="Text Box 417"/>
          <p:cNvSpPr txBox="1">
            <a:spLocks noChangeArrowheads="1"/>
          </p:cNvSpPr>
          <p:nvPr/>
        </p:nvSpPr>
        <p:spPr bwMode="auto">
          <a:xfrm>
            <a:off x="6327775" y="7550150"/>
            <a:ext cx="3587750"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15</a:t>
            </a:r>
            <a:r>
              <a:rPr lang="en-US" sz="2000" i="1" baseline="30000"/>
              <a:t>th</a:t>
            </a:r>
            <a:r>
              <a:rPr lang="en-US" sz="2000" i="1"/>
              <a:t> Panzergrenadier Division</a:t>
            </a:r>
            <a:r>
              <a:rPr lang="en-US" sz="2000"/>
              <a:t> </a:t>
            </a:r>
          </a:p>
          <a:p>
            <a:pPr algn="ctr">
              <a:lnSpc>
                <a:spcPct val="75000"/>
              </a:lnSpc>
              <a:spcBef>
                <a:spcPct val="50000"/>
              </a:spcBef>
            </a:pPr>
            <a:r>
              <a:rPr lang="en-US" sz="2000"/>
              <a:t>(Deckert)</a:t>
            </a:r>
          </a:p>
          <a:p>
            <a:pPr>
              <a:lnSpc>
                <a:spcPct val="75000"/>
              </a:lnSpc>
              <a:spcBef>
                <a:spcPct val="50000"/>
              </a:spcBef>
            </a:pPr>
            <a:r>
              <a:rPr lang="en-US" sz="2000"/>
              <a:t>11,200 men</a:t>
            </a:r>
          </a:p>
          <a:p>
            <a:pPr>
              <a:lnSpc>
                <a:spcPct val="75000"/>
              </a:lnSpc>
              <a:spcBef>
                <a:spcPct val="50000"/>
              </a:spcBef>
            </a:pPr>
            <a:r>
              <a:rPr lang="en-US" sz="2000"/>
              <a:t>11 tanks</a:t>
            </a:r>
          </a:p>
          <a:p>
            <a:pPr>
              <a:lnSpc>
                <a:spcPct val="75000"/>
              </a:lnSpc>
              <a:spcBef>
                <a:spcPct val="50000"/>
              </a:spcBef>
            </a:pPr>
            <a:r>
              <a:rPr lang="en-US" sz="2000"/>
              <a:t>55 guns</a:t>
            </a:r>
          </a:p>
        </p:txBody>
      </p:sp>
      <p:sp>
        <p:nvSpPr>
          <p:cNvPr id="22946" name="Text Box 418"/>
          <p:cNvSpPr txBox="1">
            <a:spLocks noChangeArrowheads="1"/>
          </p:cNvSpPr>
          <p:nvPr/>
        </p:nvSpPr>
        <p:spPr bwMode="auto">
          <a:xfrm>
            <a:off x="6480175" y="9382125"/>
            <a:ext cx="3435350"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3</a:t>
            </a:r>
            <a:r>
              <a:rPr lang="en-US" sz="2000" i="1" baseline="30000"/>
              <a:t>rd</a:t>
            </a:r>
            <a:r>
              <a:rPr lang="en-US" sz="2000" i="1"/>
              <a:t> Panzergrenadier Division</a:t>
            </a:r>
            <a:r>
              <a:rPr lang="en-US" sz="2000"/>
              <a:t> </a:t>
            </a:r>
          </a:p>
          <a:p>
            <a:pPr algn="ctr">
              <a:lnSpc>
                <a:spcPct val="75000"/>
              </a:lnSpc>
              <a:spcBef>
                <a:spcPct val="50000"/>
              </a:spcBef>
            </a:pPr>
            <a:r>
              <a:rPr lang="en-US" sz="2000"/>
              <a:t>(Denkert)</a:t>
            </a:r>
          </a:p>
          <a:p>
            <a:pPr>
              <a:lnSpc>
                <a:spcPct val="75000"/>
              </a:lnSpc>
              <a:spcBef>
                <a:spcPct val="50000"/>
              </a:spcBef>
            </a:pPr>
            <a:r>
              <a:rPr lang="en-US" sz="2000"/>
              <a:t>11,400 men</a:t>
            </a:r>
          </a:p>
          <a:p>
            <a:pPr>
              <a:lnSpc>
                <a:spcPct val="75000"/>
              </a:lnSpc>
              <a:spcBef>
                <a:spcPct val="50000"/>
              </a:spcBef>
            </a:pPr>
            <a:r>
              <a:rPr lang="en-US" sz="2000"/>
              <a:t>0 tanks</a:t>
            </a:r>
          </a:p>
          <a:p>
            <a:pPr>
              <a:lnSpc>
                <a:spcPct val="75000"/>
              </a:lnSpc>
              <a:spcBef>
                <a:spcPct val="50000"/>
              </a:spcBef>
            </a:pPr>
            <a:r>
              <a:rPr lang="en-US" sz="2000"/>
              <a:t>44 guns</a:t>
            </a:r>
          </a:p>
        </p:txBody>
      </p:sp>
      <p:sp>
        <p:nvSpPr>
          <p:cNvPr id="22947" name="Text Box 419"/>
          <p:cNvSpPr txBox="1">
            <a:spLocks noChangeArrowheads="1"/>
          </p:cNvSpPr>
          <p:nvPr/>
        </p:nvSpPr>
        <p:spPr bwMode="auto">
          <a:xfrm>
            <a:off x="3960813" y="9382125"/>
            <a:ext cx="2519362"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9</a:t>
            </a:r>
            <a:r>
              <a:rPr lang="en-US" sz="2000" i="1" baseline="30000"/>
              <a:t>th</a:t>
            </a:r>
            <a:r>
              <a:rPr lang="en-US" sz="2000" i="1"/>
              <a:t> Panzer Division</a:t>
            </a:r>
          </a:p>
          <a:p>
            <a:pPr algn="ctr">
              <a:lnSpc>
                <a:spcPct val="75000"/>
              </a:lnSpc>
              <a:spcBef>
                <a:spcPct val="50000"/>
              </a:spcBef>
            </a:pPr>
            <a:r>
              <a:rPr lang="en-US" sz="2000"/>
              <a:t>(Elverfeldt)</a:t>
            </a:r>
          </a:p>
          <a:p>
            <a:pPr>
              <a:lnSpc>
                <a:spcPct val="75000"/>
              </a:lnSpc>
              <a:spcBef>
                <a:spcPct val="50000"/>
              </a:spcBef>
            </a:pPr>
            <a:r>
              <a:rPr lang="en-US" sz="2000"/>
              <a:t>13,900 men</a:t>
            </a:r>
          </a:p>
          <a:p>
            <a:pPr>
              <a:lnSpc>
                <a:spcPct val="75000"/>
              </a:lnSpc>
              <a:spcBef>
                <a:spcPct val="50000"/>
              </a:spcBef>
            </a:pPr>
            <a:r>
              <a:rPr lang="en-US" sz="2000"/>
              <a:t>38 tanks</a:t>
            </a:r>
          </a:p>
          <a:p>
            <a:pPr>
              <a:lnSpc>
                <a:spcPct val="75000"/>
              </a:lnSpc>
              <a:spcBef>
                <a:spcPct val="50000"/>
              </a:spcBef>
            </a:pPr>
            <a:r>
              <a:rPr lang="en-US" sz="2000"/>
              <a:t>49 guns</a:t>
            </a:r>
          </a:p>
        </p:txBody>
      </p:sp>
      <p:sp>
        <p:nvSpPr>
          <p:cNvPr id="22948" name="Text Box 420"/>
          <p:cNvSpPr txBox="1">
            <a:spLocks noChangeArrowheads="1"/>
          </p:cNvSpPr>
          <p:nvPr/>
        </p:nvSpPr>
        <p:spPr bwMode="auto">
          <a:xfrm>
            <a:off x="1519238" y="9382125"/>
            <a:ext cx="2519362"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11</a:t>
            </a:r>
            <a:r>
              <a:rPr lang="en-US" sz="2000" i="1" baseline="30000"/>
              <a:t>th</a:t>
            </a:r>
            <a:r>
              <a:rPr lang="en-US" sz="2000" i="1"/>
              <a:t> Panzer Division</a:t>
            </a:r>
          </a:p>
          <a:p>
            <a:pPr algn="ctr">
              <a:lnSpc>
                <a:spcPct val="75000"/>
              </a:lnSpc>
              <a:spcBef>
                <a:spcPct val="50000"/>
              </a:spcBef>
            </a:pPr>
            <a:r>
              <a:rPr lang="en-US" sz="2000"/>
              <a:t>(Wietersheim)</a:t>
            </a:r>
          </a:p>
          <a:p>
            <a:pPr>
              <a:lnSpc>
                <a:spcPct val="75000"/>
              </a:lnSpc>
              <a:spcBef>
                <a:spcPct val="50000"/>
              </a:spcBef>
            </a:pPr>
            <a:r>
              <a:rPr lang="en-US" sz="2000"/>
              <a:t>14,500 men</a:t>
            </a:r>
          </a:p>
          <a:p>
            <a:pPr>
              <a:lnSpc>
                <a:spcPct val="75000"/>
              </a:lnSpc>
              <a:spcBef>
                <a:spcPct val="50000"/>
              </a:spcBef>
            </a:pPr>
            <a:r>
              <a:rPr lang="en-US" sz="2000"/>
              <a:t>52 tanks</a:t>
            </a:r>
          </a:p>
          <a:p>
            <a:pPr>
              <a:lnSpc>
                <a:spcPct val="75000"/>
              </a:lnSpc>
              <a:spcBef>
                <a:spcPct val="50000"/>
              </a:spcBef>
            </a:pPr>
            <a:r>
              <a:rPr lang="en-US" sz="2000"/>
              <a:t>48 guns</a:t>
            </a:r>
          </a:p>
        </p:txBody>
      </p:sp>
      <p:sp>
        <p:nvSpPr>
          <p:cNvPr id="22949" name="Text Box 421"/>
          <p:cNvSpPr txBox="1">
            <a:spLocks noChangeArrowheads="1"/>
          </p:cNvSpPr>
          <p:nvPr/>
        </p:nvSpPr>
        <p:spPr bwMode="auto">
          <a:xfrm>
            <a:off x="831850" y="7550150"/>
            <a:ext cx="2671763"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116</a:t>
            </a:r>
            <a:r>
              <a:rPr lang="en-US" sz="2000" i="1" baseline="30000"/>
              <a:t>th</a:t>
            </a:r>
            <a:r>
              <a:rPr lang="en-US" sz="2000" i="1"/>
              <a:t> Panzer Division</a:t>
            </a:r>
          </a:p>
          <a:p>
            <a:pPr algn="ctr">
              <a:lnSpc>
                <a:spcPct val="75000"/>
              </a:lnSpc>
              <a:spcBef>
                <a:spcPct val="50000"/>
              </a:spcBef>
            </a:pPr>
            <a:r>
              <a:rPr lang="en-US" sz="2000"/>
              <a:t>(Waldenburg)</a:t>
            </a:r>
          </a:p>
          <a:p>
            <a:pPr>
              <a:lnSpc>
                <a:spcPct val="75000"/>
              </a:lnSpc>
              <a:spcBef>
                <a:spcPct val="50000"/>
              </a:spcBef>
            </a:pPr>
            <a:r>
              <a:rPr lang="en-US" sz="2000"/>
              <a:t>15,500 men</a:t>
            </a:r>
          </a:p>
          <a:p>
            <a:pPr>
              <a:lnSpc>
                <a:spcPct val="75000"/>
              </a:lnSpc>
              <a:spcBef>
                <a:spcPct val="50000"/>
              </a:spcBef>
            </a:pPr>
            <a:r>
              <a:rPr lang="en-US" sz="2000"/>
              <a:t>49 tanks</a:t>
            </a:r>
          </a:p>
          <a:p>
            <a:pPr>
              <a:lnSpc>
                <a:spcPct val="75000"/>
              </a:lnSpc>
              <a:spcBef>
                <a:spcPct val="50000"/>
              </a:spcBef>
            </a:pPr>
            <a:r>
              <a:rPr lang="en-US" sz="2000"/>
              <a:t>40 guns</a:t>
            </a:r>
          </a:p>
        </p:txBody>
      </p:sp>
      <p:sp>
        <p:nvSpPr>
          <p:cNvPr id="22950" name="Text Box 422"/>
          <p:cNvSpPr txBox="1">
            <a:spLocks noChangeArrowheads="1"/>
          </p:cNvSpPr>
          <p:nvPr/>
        </p:nvSpPr>
        <p:spPr bwMode="auto">
          <a:xfrm>
            <a:off x="-1152525" y="9382125"/>
            <a:ext cx="2671763"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Panzer Lehr Division</a:t>
            </a:r>
          </a:p>
          <a:p>
            <a:pPr algn="ctr">
              <a:lnSpc>
                <a:spcPct val="75000"/>
              </a:lnSpc>
              <a:spcBef>
                <a:spcPct val="50000"/>
              </a:spcBef>
            </a:pPr>
            <a:r>
              <a:rPr lang="en-US" sz="2000"/>
              <a:t>(Bayerlein)</a:t>
            </a:r>
          </a:p>
          <a:p>
            <a:pPr>
              <a:lnSpc>
                <a:spcPct val="75000"/>
              </a:lnSpc>
              <a:spcBef>
                <a:spcPct val="50000"/>
              </a:spcBef>
            </a:pPr>
            <a:r>
              <a:rPr lang="en-US" sz="2000"/>
              <a:t>14,900 men</a:t>
            </a:r>
          </a:p>
          <a:p>
            <a:pPr>
              <a:lnSpc>
                <a:spcPct val="75000"/>
              </a:lnSpc>
              <a:spcBef>
                <a:spcPct val="50000"/>
              </a:spcBef>
            </a:pPr>
            <a:r>
              <a:rPr lang="en-US" sz="2000"/>
              <a:t>72 tanks</a:t>
            </a:r>
          </a:p>
          <a:p>
            <a:pPr>
              <a:lnSpc>
                <a:spcPct val="75000"/>
              </a:lnSpc>
              <a:spcBef>
                <a:spcPct val="50000"/>
              </a:spcBef>
            </a:pPr>
            <a:r>
              <a:rPr lang="en-US" sz="2000"/>
              <a:t>88 guns</a:t>
            </a:r>
          </a:p>
        </p:txBody>
      </p:sp>
      <p:sp>
        <p:nvSpPr>
          <p:cNvPr id="22951" name="Text Box 423"/>
          <p:cNvSpPr txBox="1">
            <a:spLocks noChangeArrowheads="1"/>
          </p:cNvSpPr>
          <p:nvPr/>
        </p:nvSpPr>
        <p:spPr bwMode="auto">
          <a:xfrm>
            <a:off x="7015163" y="11290300"/>
            <a:ext cx="2824162" cy="1882775"/>
          </a:xfrm>
          <a:prstGeom prst="rect">
            <a:avLst/>
          </a:prstGeom>
          <a:solidFill>
            <a:schemeClr val="bg1">
              <a:alpha val="80000"/>
            </a:schemeClr>
          </a:solidFill>
          <a:ln w="38100">
            <a:solidFill>
              <a:srgbClr val="B40000"/>
            </a:solidFill>
            <a:miter lim="800000"/>
            <a:headEnd/>
            <a:tailEnd/>
          </a:ln>
          <a:effectLst/>
        </p:spPr>
        <p:txBody>
          <a:bodyPr>
            <a:spAutoFit/>
          </a:bodyPr>
          <a:lstStyle/>
          <a:p>
            <a:pPr algn="ctr">
              <a:lnSpc>
                <a:spcPct val="75000"/>
              </a:lnSpc>
              <a:spcBef>
                <a:spcPct val="50000"/>
              </a:spcBef>
            </a:pPr>
            <a:r>
              <a:rPr lang="en-US" sz="2000" i="1"/>
              <a:t>1</a:t>
            </a:r>
            <a:r>
              <a:rPr lang="en-US" sz="2000" i="1" baseline="30000"/>
              <a:t>st</a:t>
            </a:r>
            <a:r>
              <a:rPr lang="en-US" sz="2000" i="1"/>
              <a:t> SS Panzer Division</a:t>
            </a:r>
          </a:p>
          <a:p>
            <a:pPr algn="ctr">
              <a:lnSpc>
                <a:spcPct val="75000"/>
              </a:lnSpc>
              <a:spcBef>
                <a:spcPct val="50000"/>
              </a:spcBef>
            </a:pPr>
            <a:r>
              <a:rPr lang="en-US" sz="2000"/>
              <a:t>(Mohnke)</a:t>
            </a:r>
          </a:p>
          <a:p>
            <a:pPr>
              <a:lnSpc>
                <a:spcPct val="75000"/>
              </a:lnSpc>
              <a:spcBef>
                <a:spcPct val="50000"/>
              </a:spcBef>
            </a:pPr>
            <a:r>
              <a:rPr lang="en-US" sz="2000"/>
              <a:t>21,300 men</a:t>
            </a:r>
          </a:p>
          <a:p>
            <a:pPr>
              <a:lnSpc>
                <a:spcPct val="75000"/>
              </a:lnSpc>
              <a:spcBef>
                <a:spcPct val="50000"/>
              </a:spcBef>
            </a:pPr>
            <a:r>
              <a:rPr lang="en-US" sz="2000"/>
              <a:t>97 tanks</a:t>
            </a:r>
          </a:p>
          <a:p>
            <a:pPr>
              <a:lnSpc>
                <a:spcPct val="75000"/>
              </a:lnSpc>
              <a:spcBef>
                <a:spcPct val="50000"/>
              </a:spcBef>
            </a:pPr>
            <a:r>
              <a:rPr lang="en-US" sz="2000"/>
              <a:t>142 guns</a:t>
            </a:r>
          </a:p>
        </p:txBody>
      </p:sp>
      <p:sp>
        <p:nvSpPr>
          <p:cNvPr id="22952" name="Text Box 424"/>
          <p:cNvSpPr txBox="1">
            <a:spLocks noChangeArrowheads="1"/>
          </p:cNvSpPr>
          <p:nvPr/>
        </p:nvSpPr>
        <p:spPr bwMode="auto">
          <a:xfrm>
            <a:off x="4191000" y="11290300"/>
            <a:ext cx="2824163" cy="1882775"/>
          </a:xfrm>
          <a:prstGeom prst="rect">
            <a:avLst/>
          </a:prstGeom>
          <a:solidFill>
            <a:schemeClr val="bg1">
              <a:alpha val="80000"/>
            </a:schemeClr>
          </a:solidFill>
          <a:ln w="38100">
            <a:solidFill>
              <a:srgbClr val="B40000"/>
            </a:solidFill>
            <a:miter lim="800000"/>
            <a:headEnd/>
            <a:tailEnd/>
          </a:ln>
          <a:effectLst/>
        </p:spPr>
        <p:txBody>
          <a:bodyPr>
            <a:spAutoFit/>
          </a:bodyPr>
          <a:lstStyle/>
          <a:p>
            <a:pPr algn="ctr">
              <a:lnSpc>
                <a:spcPct val="75000"/>
              </a:lnSpc>
              <a:spcBef>
                <a:spcPct val="50000"/>
              </a:spcBef>
            </a:pPr>
            <a:r>
              <a:rPr lang="en-US" sz="2000" i="1"/>
              <a:t>2</a:t>
            </a:r>
            <a:r>
              <a:rPr lang="en-US" sz="2000" i="1" baseline="30000"/>
              <a:t>nd</a:t>
            </a:r>
            <a:r>
              <a:rPr lang="en-US" sz="2000" i="1"/>
              <a:t> SS Panzer Division</a:t>
            </a:r>
          </a:p>
          <a:p>
            <a:pPr algn="ctr">
              <a:lnSpc>
                <a:spcPct val="75000"/>
              </a:lnSpc>
              <a:spcBef>
                <a:spcPct val="50000"/>
              </a:spcBef>
            </a:pPr>
            <a:r>
              <a:rPr lang="en-US" sz="2000"/>
              <a:t>(Lammerding)</a:t>
            </a:r>
          </a:p>
          <a:p>
            <a:pPr>
              <a:lnSpc>
                <a:spcPct val="75000"/>
              </a:lnSpc>
              <a:spcBef>
                <a:spcPct val="50000"/>
              </a:spcBef>
            </a:pPr>
            <a:r>
              <a:rPr lang="en-US" sz="2000"/>
              <a:t>17,000 men</a:t>
            </a:r>
          </a:p>
          <a:p>
            <a:pPr>
              <a:lnSpc>
                <a:spcPct val="75000"/>
              </a:lnSpc>
              <a:spcBef>
                <a:spcPct val="50000"/>
              </a:spcBef>
            </a:pPr>
            <a:r>
              <a:rPr lang="en-US" sz="2000"/>
              <a:t>76 tanks</a:t>
            </a:r>
          </a:p>
          <a:p>
            <a:pPr>
              <a:lnSpc>
                <a:spcPct val="75000"/>
              </a:lnSpc>
              <a:spcBef>
                <a:spcPct val="50000"/>
              </a:spcBef>
            </a:pPr>
            <a:r>
              <a:rPr lang="en-US" sz="2000"/>
              <a:t>80 guns</a:t>
            </a:r>
          </a:p>
        </p:txBody>
      </p:sp>
      <p:sp>
        <p:nvSpPr>
          <p:cNvPr id="22953" name="Text Box 425"/>
          <p:cNvSpPr txBox="1">
            <a:spLocks noChangeArrowheads="1"/>
          </p:cNvSpPr>
          <p:nvPr/>
        </p:nvSpPr>
        <p:spPr bwMode="auto">
          <a:xfrm>
            <a:off x="1366838" y="11290300"/>
            <a:ext cx="2824162" cy="1882775"/>
          </a:xfrm>
          <a:prstGeom prst="rect">
            <a:avLst/>
          </a:prstGeom>
          <a:solidFill>
            <a:schemeClr val="bg1">
              <a:alpha val="80000"/>
            </a:schemeClr>
          </a:solidFill>
          <a:ln w="38100">
            <a:solidFill>
              <a:srgbClr val="B40000"/>
            </a:solidFill>
            <a:miter lim="800000"/>
            <a:headEnd/>
            <a:tailEnd/>
          </a:ln>
          <a:effectLst/>
        </p:spPr>
        <p:txBody>
          <a:bodyPr>
            <a:spAutoFit/>
          </a:bodyPr>
          <a:lstStyle/>
          <a:p>
            <a:pPr algn="ctr">
              <a:lnSpc>
                <a:spcPct val="75000"/>
              </a:lnSpc>
              <a:spcBef>
                <a:spcPct val="50000"/>
              </a:spcBef>
            </a:pPr>
            <a:r>
              <a:rPr lang="en-US" sz="2000" i="1"/>
              <a:t>9</a:t>
            </a:r>
            <a:r>
              <a:rPr lang="en-US" sz="2000" i="1" baseline="30000"/>
              <a:t>th</a:t>
            </a:r>
            <a:r>
              <a:rPr lang="en-US" sz="2000" i="1"/>
              <a:t> SS Panzer Division</a:t>
            </a:r>
          </a:p>
          <a:p>
            <a:pPr algn="ctr">
              <a:lnSpc>
                <a:spcPct val="75000"/>
              </a:lnSpc>
              <a:spcBef>
                <a:spcPct val="50000"/>
              </a:spcBef>
            </a:pPr>
            <a:r>
              <a:rPr lang="en-US" sz="2000"/>
              <a:t>(Stadler)</a:t>
            </a:r>
          </a:p>
          <a:p>
            <a:pPr>
              <a:lnSpc>
                <a:spcPct val="75000"/>
              </a:lnSpc>
              <a:spcBef>
                <a:spcPct val="50000"/>
              </a:spcBef>
            </a:pPr>
            <a:r>
              <a:rPr lang="en-US" sz="2000"/>
              <a:t>13,300 men</a:t>
            </a:r>
          </a:p>
          <a:p>
            <a:pPr>
              <a:lnSpc>
                <a:spcPct val="75000"/>
              </a:lnSpc>
              <a:spcBef>
                <a:spcPct val="50000"/>
              </a:spcBef>
            </a:pPr>
            <a:r>
              <a:rPr lang="en-US" sz="2000"/>
              <a:t>66 tanks</a:t>
            </a:r>
          </a:p>
          <a:p>
            <a:pPr>
              <a:lnSpc>
                <a:spcPct val="75000"/>
              </a:lnSpc>
              <a:spcBef>
                <a:spcPct val="50000"/>
              </a:spcBef>
            </a:pPr>
            <a:r>
              <a:rPr lang="en-US" sz="2000"/>
              <a:t>73 guns</a:t>
            </a:r>
          </a:p>
        </p:txBody>
      </p:sp>
      <p:sp>
        <p:nvSpPr>
          <p:cNvPr id="22954" name="Text Box 426"/>
          <p:cNvSpPr txBox="1">
            <a:spLocks noChangeArrowheads="1"/>
          </p:cNvSpPr>
          <p:nvPr/>
        </p:nvSpPr>
        <p:spPr bwMode="auto">
          <a:xfrm>
            <a:off x="-1412875" y="11290300"/>
            <a:ext cx="2932113" cy="1882775"/>
          </a:xfrm>
          <a:prstGeom prst="rect">
            <a:avLst/>
          </a:prstGeom>
          <a:solidFill>
            <a:schemeClr val="bg1">
              <a:alpha val="80000"/>
            </a:schemeClr>
          </a:solidFill>
          <a:ln w="38100">
            <a:solidFill>
              <a:srgbClr val="B40000"/>
            </a:solidFill>
            <a:miter lim="800000"/>
            <a:headEnd/>
            <a:tailEnd/>
          </a:ln>
          <a:effectLst/>
        </p:spPr>
        <p:txBody>
          <a:bodyPr>
            <a:spAutoFit/>
          </a:bodyPr>
          <a:lstStyle/>
          <a:p>
            <a:pPr algn="ctr">
              <a:lnSpc>
                <a:spcPct val="75000"/>
              </a:lnSpc>
              <a:spcBef>
                <a:spcPct val="50000"/>
              </a:spcBef>
            </a:pPr>
            <a:r>
              <a:rPr lang="en-US" sz="2000" i="1"/>
              <a:t>12</a:t>
            </a:r>
            <a:r>
              <a:rPr lang="en-US" sz="2000" i="1" baseline="30000"/>
              <a:t>th</a:t>
            </a:r>
            <a:r>
              <a:rPr lang="en-US" sz="2000" i="1"/>
              <a:t> SS Panzer Division</a:t>
            </a:r>
          </a:p>
          <a:p>
            <a:pPr algn="ctr">
              <a:lnSpc>
                <a:spcPct val="75000"/>
              </a:lnSpc>
              <a:spcBef>
                <a:spcPct val="50000"/>
              </a:spcBef>
            </a:pPr>
            <a:r>
              <a:rPr lang="en-US" sz="2000"/>
              <a:t>(Kraas)</a:t>
            </a:r>
          </a:p>
          <a:p>
            <a:pPr>
              <a:lnSpc>
                <a:spcPct val="75000"/>
              </a:lnSpc>
              <a:spcBef>
                <a:spcPct val="50000"/>
              </a:spcBef>
            </a:pPr>
            <a:r>
              <a:rPr lang="en-US" sz="2000"/>
              <a:t>20,700 men</a:t>
            </a:r>
          </a:p>
          <a:p>
            <a:pPr>
              <a:lnSpc>
                <a:spcPct val="75000"/>
              </a:lnSpc>
              <a:spcBef>
                <a:spcPct val="50000"/>
              </a:spcBef>
            </a:pPr>
            <a:r>
              <a:rPr lang="en-US" sz="2000"/>
              <a:t>70 tanks</a:t>
            </a:r>
          </a:p>
          <a:p>
            <a:pPr>
              <a:lnSpc>
                <a:spcPct val="75000"/>
              </a:lnSpc>
              <a:spcBef>
                <a:spcPct val="50000"/>
              </a:spcBef>
            </a:pPr>
            <a:r>
              <a:rPr lang="en-US" sz="2000"/>
              <a:t>172 guns</a:t>
            </a:r>
          </a:p>
        </p:txBody>
      </p:sp>
      <p:sp>
        <p:nvSpPr>
          <p:cNvPr id="22955" name="Text Box 427"/>
          <p:cNvSpPr txBox="1">
            <a:spLocks noChangeArrowheads="1"/>
          </p:cNvSpPr>
          <p:nvPr/>
        </p:nvSpPr>
        <p:spPr bwMode="auto">
          <a:xfrm>
            <a:off x="6784975" y="13122275"/>
            <a:ext cx="3162300" cy="1882775"/>
          </a:xfrm>
          <a:prstGeom prst="rect">
            <a:avLst/>
          </a:prstGeom>
          <a:solidFill>
            <a:schemeClr val="bg1">
              <a:alpha val="80000"/>
            </a:schemeClr>
          </a:solidFill>
          <a:ln w="38100">
            <a:solidFill>
              <a:srgbClr val="B40000"/>
            </a:solidFill>
            <a:miter lim="800000"/>
            <a:headEnd/>
            <a:tailEnd/>
          </a:ln>
          <a:effectLst/>
        </p:spPr>
        <p:txBody>
          <a:bodyPr>
            <a:spAutoFit/>
          </a:bodyPr>
          <a:lstStyle/>
          <a:p>
            <a:pPr algn="ctr">
              <a:lnSpc>
                <a:spcPct val="75000"/>
              </a:lnSpc>
              <a:spcBef>
                <a:spcPct val="50000"/>
              </a:spcBef>
            </a:pPr>
            <a:r>
              <a:rPr lang="en-US" sz="2000" i="1"/>
              <a:t>Fuhrer Grenadier Brigade</a:t>
            </a:r>
          </a:p>
          <a:p>
            <a:pPr algn="ctr">
              <a:lnSpc>
                <a:spcPct val="75000"/>
              </a:lnSpc>
              <a:spcBef>
                <a:spcPct val="50000"/>
              </a:spcBef>
            </a:pPr>
            <a:r>
              <a:rPr lang="en-US" sz="2000"/>
              <a:t>(Kahler)</a:t>
            </a:r>
          </a:p>
          <a:p>
            <a:pPr>
              <a:lnSpc>
                <a:spcPct val="75000"/>
              </a:lnSpc>
              <a:spcBef>
                <a:spcPct val="50000"/>
              </a:spcBef>
            </a:pPr>
            <a:r>
              <a:rPr lang="en-US" sz="2000"/>
              <a:t>6,900 men</a:t>
            </a:r>
          </a:p>
          <a:p>
            <a:pPr>
              <a:lnSpc>
                <a:spcPct val="75000"/>
              </a:lnSpc>
              <a:spcBef>
                <a:spcPct val="50000"/>
              </a:spcBef>
            </a:pPr>
            <a:r>
              <a:rPr lang="en-US" sz="2000"/>
              <a:t>39 tanks</a:t>
            </a:r>
          </a:p>
          <a:p>
            <a:pPr>
              <a:lnSpc>
                <a:spcPct val="75000"/>
              </a:lnSpc>
              <a:spcBef>
                <a:spcPct val="50000"/>
              </a:spcBef>
            </a:pPr>
            <a:r>
              <a:rPr lang="en-US" sz="2000"/>
              <a:t>49 guns</a:t>
            </a:r>
          </a:p>
        </p:txBody>
      </p:sp>
      <p:sp>
        <p:nvSpPr>
          <p:cNvPr id="22956" name="Text Box 428"/>
          <p:cNvSpPr txBox="1">
            <a:spLocks noChangeArrowheads="1"/>
          </p:cNvSpPr>
          <p:nvPr/>
        </p:nvSpPr>
        <p:spPr bwMode="auto">
          <a:xfrm>
            <a:off x="3732213" y="13122275"/>
            <a:ext cx="3009900" cy="1882775"/>
          </a:xfrm>
          <a:prstGeom prst="rect">
            <a:avLst/>
          </a:prstGeom>
          <a:solidFill>
            <a:schemeClr val="bg1">
              <a:alpha val="80000"/>
            </a:schemeClr>
          </a:solidFill>
          <a:ln w="38100">
            <a:solidFill>
              <a:srgbClr val="B40000"/>
            </a:solidFill>
            <a:miter lim="800000"/>
            <a:headEnd/>
            <a:tailEnd/>
          </a:ln>
          <a:effectLst/>
        </p:spPr>
        <p:txBody>
          <a:bodyPr>
            <a:spAutoFit/>
          </a:bodyPr>
          <a:lstStyle/>
          <a:p>
            <a:pPr algn="ctr">
              <a:lnSpc>
                <a:spcPct val="75000"/>
              </a:lnSpc>
              <a:spcBef>
                <a:spcPct val="50000"/>
              </a:spcBef>
            </a:pPr>
            <a:r>
              <a:rPr lang="en-US" sz="2000" i="1"/>
              <a:t>Fuhrer Begleit Brigade</a:t>
            </a:r>
          </a:p>
          <a:p>
            <a:pPr algn="ctr">
              <a:lnSpc>
                <a:spcPct val="75000"/>
              </a:lnSpc>
              <a:spcBef>
                <a:spcPct val="50000"/>
              </a:spcBef>
            </a:pPr>
            <a:r>
              <a:rPr lang="en-US" sz="2000"/>
              <a:t>(Remer)</a:t>
            </a:r>
          </a:p>
          <a:p>
            <a:pPr>
              <a:lnSpc>
                <a:spcPct val="75000"/>
              </a:lnSpc>
              <a:spcBef>
                <a:spcPct val="50000"/>
              </a:spcBef>
            </a:pPr>
            <a:r>
              <a:rPr lang="en-US" sz="2000"/>
              <a:t>7,000 men</a:t>
            </a:r>
          </a:p>
          <a:p>
            <a:pPr>
              <a:lnSpc>
                <a:spcPct val="75000"/>
              </a:lnSpc>
              <a:spcBef>
                <a:spcPct val="50000"/>
              </a:spcBef>
            </a:pPr>
            <a:r>
              <a:rPr lang="en-US" sz="2000"/>
              <a:t>26 tanks</a:t>
            </a:r>
          </a:p>
          <a:p>
            <a:pPr>
              <a:lnSpc>
                <a:spcPct val="75000"/>
              </a:lnSpc>
              <a:spcBef>
                <a:spcPct val="50000"/>
              </a:spcBef>
            </a:pPr>
            <a:r>
              <a:rPr lang="en-US" sz="2000"/>
              <a:t>16 guns</a:t>
            </a:r>
          </a:p>
        </p:txBody>
      </p:sp>
      <p:sp>
        <p:nvSpPr>
          <p:cNvPr id="22957" name="Text Box 429"/>
          <p:cNvSpPr txBox="1">
            <a:spLocks noChangeArrowheads="1"/>
          </p:cNvSpPr>
          <p:nvPr/>
        </p:nvSpPr>
        <p:spPr bwMode="auto">
          <a:xfrm>
            <a:off x="9915525" y="10452100"/>
            <a:ext cx="3357563"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3</a:t>
            </a:r>
            <a:r>
              <a:rPr lang="en-US" sz="2000" i="1" baseline="30000"/>
              <a:t>rd</a:t>
            </a:r>
            <a:r>
              <a:rPr lang="en-US" sz="2000" i="1"/>
              <a:t> Fallschirmjager Division</a:t>
            </a:r>
            <a:r>
              <a:rPr lang="en-US" sz="2000"/>
              <a:t> </a:t>
            </a:r>
          </a:p>
          <a:p>
            <a:pPr algn="ctr">
              <a:lnSpc>
                <a:spcPct val="75000"/>
              </a:lnSpc>
              <a:spcBef>
                <a:spcPct val="50000"/>
              </a:spcBef>
            </a:pPr>
            <a:r>
              <a:rPr lang="en-US" sz="2000"/>
              <a:t>(Wadehn)</a:t>
            </a:r>
          </a:p>
          <a:p>
            <a:pPr>
              <a:lnSpc>
                <a:spcPct val="75000"/>
              </a:lnSpc>
              <a:spcBef>
                <a:spcPct val="50000"/>
              </a:spcBef>
            </a:pPr>
            <a:r>
              <a:rPr lang="en-US" sz="2000"/>
              <a:t>12,500 men</a:t>
            </a:r>
          </a:p>
          <a:p>
            <a:pPr>
              <a:lnSpc>
                <a:spcPct val="75000"/>
              </a:lnSpc>
              <a:spcBef>
                <a:spcPct val="50000"/>
              </a:spcBef>
            </a:pPr>
            <a:r>
              <a:rPr lang="en-US" sz="2000"/>
              <a:t>0 tanks</a:t>
            </a:r>
          </a:p>
          <a:p>
            <a:pPr>
              <a:lnSpc>
                <a:spcPct val="75000"/>
              </a:lnSpc>
              <a:spcBef>
                <a:spcPct val="50000"/>
              </a:spcBef>
            </a:pPr>
            <a:r>
              <a:rPr lang="en-US" sz="2000"/>
              <a:t>25 guns</a:t>
            </a:r>
          </a:p>
        </p:txBody>
      </p:sp>
      <p:sp>
        <p:nvSpPr>
          <p:cNvPr id="22958" name="Text Box 430"/>
          <p:cNvSpPr txBox="1">
            <a:spLocks noChangeArrowheads="1"/>
          </p:cNvSpPr>
          <p:nvPr/>
        </p:nvSpPr>
        <p:spPr bwMode="auto">
          <a:xfrm>
            <a:off x="16784638" y="-2524125"/>
            <a:ext cx="2824162"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89</a:t>
            </a:r>
            <a:r>
              <a:rPr lang="en-US" sz="2000" i="1" baseline="30000"/>
              <a:t>th </a:t>
            </a:r>
            <a:r>
              <a:rPr lang="en-US" sz="2000" i="1"/>
              <a:t>Infantry Division</a:t>
            </a:r>
            <a:r>
              <a:rPr lang="en-US" sz="2000"/>
              <a:t> </a:t>
            </a:r>
          </a:p>
          <a:p>
            <a:pPr algn="ctr">
              <a:lnSpc>
                <a:spcPct val="75000"/>
              </a:lnSpc>
              <a:spcBef>
                <a:spcPct val="50000"/>
              </a:spcBef>
            </a:pPr>
            <a:r>
              <a:rPr lang="en-US" sz="2000"/>
              <a:t>(Bruns)</a:t>
            </a:r>
          </a:p>
          <a:p>
            <a:pPr>
              <a:lnSpc>
                <a:spcPct val="75000"/>
              </a:lnSpc>
              <a:spcBef>
                <a:spcPct val="50000"/>
              </a:spcBef>
            </a:pPr>
            <a:r>
              <a:rPr lang="en-US" sz="2000"/>
              <a:t>12,000 men</a:t>
            </a:r>
          </a:p>
          <a:p>
            <a:pPr>
              <a:lnSpc>
                <a:spcPct val="75000"/>
              </a:lnSpc>
              <a:spcBef>
                <a:spcPct val="50000"/>
              </a:spcBef>
            </a:pPr>
            <a:r>
              <a:rPr lang="en-US" sz="2000"/>
              <a:t>0 tanks</a:t>
            </a:r>
          </a:p>
          <a:p>
            <a:pPr>
              <a:lnSpc>
                <a:spcPct val="75000"/>
              </a:lnSpc>
              <a:spcBef>
                <a:spcPct val="50000"/>
              </a:spcBef>
            </a:pPr>
            <a:r>
              <a:rPr lang="en-US" sz="2000"/>
              <a:t>97 guns</a:t>
            </a:r>
          </a:p>
        </p:txBody>
      </p:sp>
      <p:sp>
        <p:nvSpPr>
          <p:cNvPr id="22959" name="Text Box 431"/>
          <p:cNvSpPr txBox="1">
            <a:spLocks noChangeArrowheads="1"/>
          </p:cNvSpPr>
          <p:nvPr/>
        </p:nvSpPr>
        <p:spPr bwMode="auto">
          <a:xfrm>
            <a:off x="16479838" y="-4432300"/>
            <a:ext cx="3509962"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340</a:t>
            </a:r>
            <a:r>
              <a:rPr lang="en-US" sz="2000" i="1" baseline="30000"/>
              <a:t>th </a:t>
            </a:r>
            <a:r>
              <a:rPr lang="en-US" sz="2000" i="1"/>
              <a:t>Volksgrenadier Division</a:t>
            </a:r>
            <a:r>
              <a:rPr lang="en-US" sz="2000"/>
              <a:t> </a:t>
            </a:r>
          </a:p>
          <a:p>
            <a:pPr algn="ctr">
              <a:lnSpc>
                <a:spcPct val="75000"/>
              </a:lnSpc>
              <a:spcBef>
                <a:spcPct val="50000"/>
              </a:spcBef>
            </a:pPr>
            <a:r>
              <a:rPr lang="en-US" sz="2000"/>
              <a:t>(Tolsdorff)</a:t>
            </a:r>
          </a:p>
          <a:p>
            <a:pPr>
              <a:lnSpc>
                <a:spcPct val="75000"/>
              </a:lnSpc>
              <a:spcBef>
                <a:spcPct val="50000"/>
              </a:spcBef>
            </a:pPr>
            <a:r>
              <a:rPr lang="en-US" sz="2000"/>
              <a:t>7,100 men</a:t>
            </a:r>
          </a:p>
          <a:p>
            <a:pPr>
              <a:lnSpc>
                <a:spcPct val="75000"/>
              </a:lnSpc>
              <a:spcBef>
                <a:spcPct val="50000"/>
              </a:spcBef>
            </a:pPr>
            <a:r>
              <a:rPr lang="en-US" sz="2000"/>
              <a:t>0 tanks</a:t>
            </a:r>
          </a:p>
          <a:p>
            <a:pPr>
              <a:lnSpc>
                <a:spcPct val="75000"/>
              </a:lnSpc>
              <a:spcBef>
                <a:spcPct val="50000"/>
              </a:spcBef>
            </a:pPr>
            <a:r>
              <a:rPr lang="en-US" sz="2000"/>
              <a:t>78 guns</a:t>
            </a:r>
          </a:p>
        </p:txBody>
      </p:sp>
      <p:sp>
        <p:nvSpPr>
          <p:cNvPr id="22960" name="Text Box 432"/>
          <p:cNvSpPr txBox="1">
            <a:spLocks noChangeArrowheads="1"/>
          </p:cNvSpPr>
          <p:nvPr/>
        </p:nvSpPr>
        <p:spPr bwMode="auto">
          <a:xfrm>
            <a:off x="-923925" y="-6188075"/>
            <a:ext cx="2976563" cy="1882775"/>
          </a:xfrm>
          <a:prstGeom prst="rect">
            <a:avLst/>
          </a:prstGeom>
          <a:solidFill>
            <a:schemeClr val="bg1">
              <a:alpha val="80000"/>
            </a:schemeClr>
          </a:solidFill>
          <a:ln w="38100">
            <a:solidFill>
              <a:srgbClr val="2D2DFF"/>
            </a:solidFill>
            <a:miter lim="800000"/>
            <a:headEnd/>
            <a:tailEnd/>
          </a:ln>
          <a:effectLst/>
        </p:spPr>
        <p:txBody>
          <a:bodyPr>
            <a:spAutoFit/>
          </a:bodyPr>
          <a:lstStyle/>
          <a:p>
            <a:pPr algn="ctr">
              <a:lnSpc>
                <a:spcPct val="75000"/>
              </a:lnSpc>
              <a:spcBef>
                <a:spcPct val="50000"/>
              </a:spcBef>
            </a:pPr>
            <a:r>
              <a:rPr lang="en-US" sz="2000"/>
              <a:t>UK 51</a:t>
            </a:r>
            <a:r>
              <a:rPr lang="en-US" sz="2000" baseline="30000"/>
              <a:t>st</a:t>
            </a:r>
            <a:r>
              <a:rPr lang="en-US" sz="2000"/>
              <a:t> Infantry Division </a:t>
            </a:r>
          </a:p>
          <a:p>
            <a:pPr algn="ctr">
              <a:lnSpc>
                <a:spcPct val="75000"/>
              </a:lnSpc>
              <a:spcBef>
                <a:spcPct val="50000"/>
              </a:spcBef>
            </a:pPr>
            <a:r>
              <a:rPr lang="en-US" sz="2000"/>
              <a:t>(Rennie)</a:t>
            </a:r>
          </a:p>
          <a:p>
            <a:pPr>
              <a:lnSpc>
                <a:spcPct val="75000"/>
              </a:lnSpc>
              <a:spcBef>
                <a:spcPct val="50000"/>
              </a:spcBef>
            </a:pPr>
            <a:r>
              <a:rPr lang="en-US" sz="2000"/>
              <a:t>17,800 men</a:t>
            </a:r>
          </a:p>
          <a:p>
            <a:pPr>
              <a:lnSpc>
                <a:spcPct val="75000"/>
              </a:lnSpc>
              <a:spcBef>
                <a:spcPct val="50000"/>
              </a:spcBef>
            </a:pPr>
            <a:r>
              <a:rPr lang="en-US" sz="2000"/>
              <a:t>0 tanks</a:t>
            </a:r>
          </a:p>
          <a:p>
            <a:pPr>
              <a:lnSpc>
                <a:spcPct val="75000"/>
              </a:lnSpc>
              <a:spcBef>
                <a:spcPct val="50000"/>
              </a:spcBef>
            </a:pPr>
            <a:r>
              <a:rPr lang="en-US" sz="2000"/>
              <a:t>72 guns</a:t>
            </a:r>
          </a:p>
        </p:txBody>
      </p:sp>
      <p:sp>
        <p:nvSpPr>
          <p:cNvPr id="22961" name="Text Box 433"/>
          <p:cNvSpPr txBox="1">
            <a:spLocks noChangeArrowheads="1"/>
          </p:cNvSpPr>
          <p:nvPr/>
        </p:nvSpPr>
        <p:spPr bwMode="auto">
          <a:xfrm>
            <a:off x="-8709025" y="-4279900"/>
            <a:ext cx="2976562" cy="1882775"/>
          </a:xfrm>
          <a:prstGeom prst="rect">
            <a:avLst/>
          </a:prstGeom>
          <a:solidFill>
            <a:schemeClr val="bg1">
              <a:alpha val="80000"/>
            </a:schemeClr>
          </a:solidFill>
          <a:ln w="38100">
            <a:solidFill>
              <a:srgbClr val="2D2DFF"/>
            </a:solidFill>
            <a:miter lim="800000"/>
            <a:headEnd/>
            <a:tailEnd/>
          </a:ln>
          <a:effectLst/>
        </p:spPr>
        <p:txBody>
          <a:bodyPr>
            <a:spAutoFit/>
          </a:bodyPr>
          <a:lstStyle/>
          <a:p>
            <a:pPr algn="ctr">
              <a:lnSpc>
                <a:spcPct val="75000"/>
              </a:lnSpc>
              <a:spcBef>
                <a:spcPct val="50000"/>
              </a:spcBef>
            </a:pPr>
            <a:r>
              <a:rPr lang="en-US" sz="2000"/>
              <a:t>UK 6</a:t>
            </a:r>
            <a:r>
              <a:rPr lang="en-US" sz="2000" baseline="30000"/>
              <a:t>th</a:t>
            </a:r>
            <a:r>
              <a:rPr lang="en-US" sz="2000"/>
              <a:t> Airborne Division </a:t>
            </a:r>
          </a:p>
          <a:p>
            <a:pPr algn="ctr">
              <a:lnSpc>
                <a:spcPct val="75000"/>
              </a:lnSpc>
              <a:spcBef>
                <a:spcPct val="50000"/>
              </a:spcBef>
            </a:pPr>
            <a:r>
              <a:rPr lang="en-US" sz="2000"/>
              <a:t>(Bols)</a:t>
            </a:r>
          </a:p>
          <a:p>
            <a:pPr>
              <a:lnSpc>
                <a:spcPct val="75000"/>
              </a:lnSpc>
              <a:spcBef>
                <a:spcPct val="50000"/>
              </a:spcBef>
            </a:pPr>
            <a:r>
              <a:rPr lang="en-US" sz="2000"/>
              <a:t>14,600 men</a:t>
            </a:r>
          </a:p>
          <a:p>
            <a:pPr>
              <a:lnSpc>
                <a:spcPct val="75000"/>
              </a:lnSpc>
              <a:spcBef>
                <a:spcPct val="50000"/>
              </a:spcBef>
            </a:pPr>
            <a:r>
              <a:rPr lang="en-US" sz="2000"/>
              <a:t>0 tanks</a:t>
            </a:r>
          </a:p>
          <a:p>
            <a:pPr>
              <a:lnSpc>
                <a:spcPct val="75000"/>
              </a:lnSpc>
              <a:spcBef>
                <a:spcPct val="50000"/>
              </a:spcBef>
            </a:pPr>
            <a:r>
              <a:rPr lang="en-US" sz="2000"/>
              <a:t>51 guns</a:t>
            </a:r>
          </a:p>
        </p:txBody>
      </p:sp>
      <p:sp>
        <p:nvSpPr>
          <p:cNvPr id="22963" name="Text Box 435"/>
          <p:cNvSpPr txBox="1">
            <a:spLocks noChangeArrowheads="1"/>
          </p:cNvSpPr>
          <p:nvPr/>
        </p:nvSpPr>
        <p:spPr bwMode="auto">
          <a:xfrm>
            <a:off x="-9396413" y="-2447925"/>
            <a:ext cx="3663950" cy="1882775"/>
          </a:xfrm>
          <a:prstGeom prst="rect">
            <a:avLst/>
          </a:prstGeom>
          <a:solidFill>
            <a:schemeClr val="bg1">
              <a:alpha val="80000"/>
            </a:schemeClr>
          </a:solidFill>
          <a:ln w="38100">
            <a:solidFill>
              <a:srgbClr val="2D2DFF"/>
            </a:solidFill>
            <a:miter lim="800000"/>
            <a:headEnd/>
            <a:tailEnd/>
          </a:ln>
          <a:effectLst/>
        </p:spPr>
        <p:txBody>
          <a:bodyPr>
            <a:spAutoFit/>
          </a:bodyPr>
          <a:lstStyle/>
          <a:p>
            <a:pPr algn="ctr">
              <a:lnSpc>
                <a:spcPct val="75000"/>
              </a:lnSpc>
              <a:spcBef>
                <a:spcPct val="50000"/>
              </a:spcBef>
            </a:pPr>
            <a:r>
              <a:rPr lang="en-US" sz="2000"/>
              <a:t>UK Guards Armoured Division </a:t>
            </a:r>
          </a:p>
          <a:p>
            <a:pPr algn="ctr">
              <a:lnSpc>
                <a:spcPct val="75000"/>
              </a:lnSpc>
              <a:spcBef>
                <a:spcPct val="50000"/>
              </a:spcBef>
            </a:pPr>
            <a:r>
              <a:rPr lang="en-US" sz="2000"/>
              <a:t>(Adair)</a:t>
            </a:r>
          </a:p>
          <a:p>
            <a:pPr>
              <a:lnSpc>
                <a:spcPct val="75000"/>
              </a:lnSpc>
              <a:spcBef>
                <a:spcPct val="50000"/>
              </a:spcBef>
            </a:pPr>
            <a:r>
              <a:rPr lang="en-US" sz="2000"/>
              <a:t>14,300 men</a:t>
            </a:r>
          </a:p>
          <a:p>
            <a:pPr>
              <a:lnSpc>
                <a:spcPct val="75000"/>
              </a:lnSpc>
              <a:spcBef>
                <a:spcPct val="50000"/>
              </a:spcBef>
            </a:pPr>
            <a:r>
              <a:rPr lang="en-US" sz="2000"/>
              <a:t>237 tanks</a:t>
            </a:r>
          </a:p>
          <a:p>
            <a:pPr>
              <a:lnSpc>
                <a:spcPct val="75000"/>
              </a:lnSpc>
              <a:spcBef>
                <a:spcPct val="50000"/>
              </a:spcBef>
            </a:pPr>
            <a:r>
              <a:rPr lang="en-US" sz="2000"/>
              <a:t>48 guns</a:t>
            </a:r>
          </a:p>
        </p:txBody>
      </p:sp>
      <p:sp>
        <p:nvSpPr>
          <p:cNvPr id="22964" name="Text Box 436"/>
          <p:cNvSpPr txBox="1">
            <a:spLocks noChangeArrowheads="1"/>
          </p:cNvSpPr>
          <p:nvPr/>
        </p:nvSpPr>
        <p:spPr bwMode="auto">
          <a:xfrm>
            <a:off x="-3060700" y="1292225"/>
            <a:ext cx="2605087"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83</a:t>
            </a:r>
            <a:r>
              <a:rPr lang="en-US" sz="2000" baseline="30000"/>
              <a:t>rd</a:t>
            </a:r>
            <a:r>
              <a:rPr lang="en-US" sz="2000"/>
              <a:t> Infantry Division </a:t>
            </a:r>
          </a:p>
          <a:p>
            <a:pPr algn="ctr">
              <a:lnSpc>
                <a:spcPct val="75000"/>
              </a:lnSpc>
              <a:spcBef>
                <a:spcPct val="50000"/>
              </a:spcBef>
            </a:pPr>
            <a:r>
              <a:rPr lang="en-US" sz="2000"/>
              <a:t>(Macon)</a:t>
            </a:r>
          </a:p>
          <a:p>
            <a:pPr>
              <a:lnSpc>
                <a:spcPct val="75000"/>
              </a:lnSpc>
              <a:spcBef>
                <a:spcPct val="50000"/>
              </a:spcBef>
            </a:pPr>
            <a:r>
              <a:rPr lang="en-US" sz="2000"/>
              <a:t>14,400 men</a:t>
            </a:r>
          </a:p>
          <a:p>
            <a:pPr>
              <a:lnSpc>
                <a:spcPct val="75000"/>
              </a:lnSpc>
              <a:spcBef>
                <a:spcPct val="50000"/>
              </a:spcBef>
            </a:pPr>
            <a:r>
              <a:rPr lang="en-US" sz="2000"/>
              <a:t>51 tanks</a:t>
            </a:r>
          </a:p>
          <a:p>
            <a:pPr>
              <a:lnSpc>
                <a:spcPct val="75000"/>
              </a:lnSpc>
              <a:spcBef>
                <a:spcPct val="50000"/>
              </a:spcBef>
            </a:pPr>
            <a:r>
              <a:rPr lang="en-US" sz="2000"/>
              <a:t>65 guns</a:t>
            </a:r>
          </a:p>
        </p:txBody>
      </p:sp>
      <p:sp>
        <p:nvSpPr>
          <p:cNvPr id="22965" name="Text Box 437"/>
          <p:cNvSpPr txBox="1">
            <a:spLocks noChangeArrowheads="1"/>
          </p:cNvSpPr>
          <p:nvPr/>
        </p:nvSpPr>
        <p:spPr bwMode="auto">
          <a:xfrm>
            <a:off x="1824038" y="-6188075"/>
            <a:ext cx="2671762"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17</a:t>
            </a:r>
            <a:r>
              <a:rPr lang="en-US" sz="2000" baseline="30000"/>
              <a:t>th</a:t>
            </a:r>
            <a:r>
              <a:rPr lang="en-US" sz="2000"/>
              <a:t> Airborne Division </a:t>
            </a:r>
          </a:p>
          <a:p>
            <a:pPr algn="ctr">
              <a:lnSpc>
                <a:spcPct val="75000"/>
              </a:lnSpc>
              <a:spcBef>
                <a:spcPct val="50000"/>
              </a:spcBef>
            </a:pPr>
            <a:r>
              <a:rPr lang="en-US" sz="2000"/>
              <a:t>(Miley)</a:t>
            </a:r>
          </a:p>
          <a:p>
            <a:pPr>
              <a:lnSpc>
                <a:spcPct val="75000"/>
              </a:lnSpc>
              <a:spcBef>
                <a:spcPct val="50000"/>
              </a:spcBef>
            </a:pPr>
            <a:r>
              <a:rPr lang="en-US" sz="2000"/>
              <a:t>14,100 men</a:t>
            </a:r>
          </a:p>
          <a:p>
            <a:pPr>
              <a:lnSpc>
                <a:spcPct val="75000"/>
              </a:lnSpc>
              <a:spcBef>
                <a:spcPct val="50000"/>
              </a:spcBef>
            </a:pPr>
            <a:r>
              <a:rPr lang="en-US" sz="2000"/>
              <a:t>0 tanks</a:t>
            </a:r>
          </a:p>
          <a:p>
            <a:pPr>
              <a:lnSpc>
                <a:spcPct val="75000"/>
              </a:lnSpc>
              <a:spcBef>
                <a:spcPct val="50000"/>
              </a:spcBef>
            </a:pPr>
            <a:r>
              <a:rPr lang="en-US" sz="2000"/>
              <a:t>70 guns</a:t>
            </a:r>
          </a:p>
        </p:txBody>
      </p:sp>
      <p:sp>
        <p:nvSpPr>
          <p:cNvPr id="22966" name="Text Box 438"/>
          <p:cNvSpPr txBox="1">
            <a:spLocks noChangeArrowheads="1"/>
          </p:cNvSpPr>
          <p:nvPr/>
        </p:nvSpPr>
        <p:spPr bwMode="auto">
          <a:xfrm>
            <a:off x="-2881313" y="7092950"/>
            <a:ext cx="2881313"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11</a:t>
            </a:r>
            <a:r>
              <a:rPr lang="en-US" sz="2000" baseline="30000"/>
              <a:t>th</a:t>
            </a:r>
            <a:r>
              <a:rPr lang="en-US" sz="2000"/>
              <a:t> Armoured Division </a:t>
            </a:r>
          </a:p>
          <a:p>
            <a:pPr algn="ctr">
              <a:lnSpc>
                <a:spcPct val="75000"/>
              </a:lnSpc>
              <a:spcBef>
                <a:spcPct val="50000"/>
              </a:spcBef>
            </a:pPr>
            <a:r>
              <a:rPr lang="en-US" sz="2000"/>
              <a:t>(Kilburn)</a:t>
            </a:r>
          </a:p>
          <a:p>
            <a:pPr>
              <a:lnSpc>
                <a:spcPct val="75000"/>
              </a:lnSpc>
              <a:spcBef>
                <a:spcPct val="50000"/>
              </a:spcBef>
            </a:pPr>
            <a:r>
              <a:rPr lang="en-US" sz="2000"/>
              <a:t>11,400 men</a:t>
            </a:r>
          </a:p>
          <a:p>
            <a:pPr>
              <a:lnSpc>
                <a:spcPct val="75000"/>
              </a:lnSpc>
              <a:spcBef>
                <a:spcPct val="50000"/>
              </a:spcBef>
            </a:pPr>
            <a:r>
              <a:rPr lang="en-US" sz="2000"/>
              <a:t>137 tanks</a:t>
            </a:r>
          </a:p>
          <a:p>
            <a:pPr>
              <a:lnSpc>
                <a:spcPct val="75000"/>
              </a:lnSpc>
              <a:spcBef>
                <a:spcPct val="50000"/>
              </a:spcBef>
            </a:pPr>
            <a:r>
              <a:rPr lang="en-US" sz="2000"/>
              <a:t>54 guns</a:t>
            </a:r>
          </a:p>
        </p:txBody>
      </p:sp>
      <p:sp>
        <p:nvSpPr>
          <p:cNvPr id="22967" name="Text Box 439"/>
          <p:cNvSpPr txBox="1">
            <a:spLocks noChangeArrowheads="1"/>
          </p:cNvSpPr>
          <p:nvPr/>
        </p:nvSpPr>
        <p:spPr bwMode="auto">
          <a:xfrm>
            <a:off x="-5656263" y="7092950"/>
            <a:ext cx="2746375"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3</a:t>
            </a:r>
            <a:r>
              <a:rPr lang="en-US" sz="2000" baseline="30000"/>
              <a:t>rd</a:t>
            </a:r>
            <a:r>
              <a:rPr lang="en-US" sz="2000"/>
              <a:t> Armoured Division </a:t>
            </a:r>
          </a:p>
          <a:p>
            <a:pPr algn="ctr">
              <a:lnSpc>
                <a:spcPct val="75000"/>
              </a:lnSpc>
              <a:spcBef>
                <a:spcPct val="50000"/>
              </a:spcBef>
            </a:pPr>
            <a:r>
              <a:rPr lang="en-US" sz="2000"/>
              <a:t>(Rose)</a:t>
            </a:r>
          </a:p>
          <a:p>
            <a:pPr>
              <a:lnSpc>
                <a:spcPct val="75000"/>
              </a:lnSpc>
              <a:spcBef>
                <a:spcPct val="50000"/>
              </a:spcBef>
            </a:pPr>
            <a:r>
              <a:rPr lang="en-US" sz="2000"/>
              <a:t>15,300 men</a:t>
            </a:r>
          </a:p>
          <a:p>
            <a:pPr>
              <a:lnSpc>
                <a:spcPct val="75000"/>
              </a:lnSpc>
              <a:spcBef>
                <a:spcPct val="50000"/>
              </a:spcBef>
            </a:pPr>
            <a:r>
              <a:rPr lang="en-US" sz="2000"/>
              <a:t>196 tanks</a:t>
            </a:r>
          </a:p>
          <a:p>
            <a:pPr>
              <a:lnSpc>
                <a:spcPct val="75000"/>
              </a:lnSpc>
              <a:spcBef>
                <a:spcPct val="50000"/>
              </a:spcBef>
            </a:pPr>
            <a:r>
              <a:rPr lang="en-US" sz="2000"/>
              <a:t>94 guns</a:t>
            </a:r>
          </a:p>
        </p:txBody>
      </p:sp>
      <p:sp>
        <p:nvSpPr>
          <p:cNvPr id="22968" name="Text Box 440"/>
          <p:cNvSpPr txBox="1">
            <a:spLocks noChangeArrowheads="1"/>
          </p:cNvSpPr>
          <p:nvPr/>
        </p:nvSpPr>
        <p:spPr bwMode="auto">
          <a:xfrm>
            <a:off x="-5732463" y="3276600"/>
            <a:ext cx="2746375"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4</a:t>
            </a:r>
            <a:r>
              <a:rPr lang="en-US" sz="2000" baseline="30000"/>
              <a:t>th</a:t>
            </a:r>
            <a:r>
              <a:rPr lang="en-US" sz="2000"/>
              <a:t> Armoured Division </a:t>
            </a:r>
          </a:p>
          <a:p>
            <a:pPr algn="ctr">
              <a:lnSpc>
                <a:spcPct val="75000"/>
              </a:lnSpc>
              <a:spcBef>
                <a:spcPct val="50000"/>
              </a:spcBef>
            </a:pPr>
            <a:r>
              <a:rPr lang="en-US" sz="2000"/>
              <a:t>(Gaffey)</a:t>
            </a:r>
          </a:p>
          <a:p>
            <a:pPr>
              <a:lnSpc>
                <a:spcPct val="75000"/>
              </a:lnSpc>
              <a:spcBef>
                <a:spcPct val="50000"/>
              </a:spcBef>
            </a:pPr>
            <a:r>
              <a:rPr lang="en-US" sz="2000"/>
              <a:t>11,300 men</a:t>
            </a:r>
          </a:p>
          <a:p>
            <a:pPr>
              <a:lnSpc>
                <a:spcPct val="75000"/>
              </a:lnSpc>
              <a:spcBef>
                <a:spcPct val="50000"/>
              </a:spcBef>
            </a:pPr>
            <a:r>
              <a:rPr lang="en-US" sz="2000"/>
              <a:t>111 tanks</a:t>
            </a:r>
          </a:p>
          <a:p>
            <a:pPr>
              <a:lnSpc>
                <a:spcPct val="75000"/>
              </a:lnSpc>
              <a:spcBef>
                <a:spcPct val="50000"/>
              </a:spcBef>
            </a:pPr>
            <a:r>
              <a:rPr lang="en-US" sz="2000"/>
              <a:t>111 guns</a:t>
            </a:r>
          </a:p>
        </p:txBody>
      </p:sp>
      <p:sp>
        <p:nvSpPr>
          <p:cNvPr id="22969" name="Text Box 441"/>
          <p:cNvSpPr txBox="1">
            <a:spLocks noChangeArrowheads="1"/>
          </p:cNvSpPr>
          <p:nvPr/>
        </p:nvSpPr>
        <p:spPr bwMode="auto">
          <a:xfrm>
            <a:off x="-5656263" y="1292225"/>
            <a:ext cx="2605088"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87</a:t>
            </a:r>
            <a:r>
              <a:rPr lang="en-US" sz="2000" baseline="30000"/>
              <a:t>th</a:t>
            </a:r>
            <a:r>
              <a:rPr lang="en-US" sz="2000"/>
              <a:t> Infantry Division </a:t>
            </a:r>
          </a:p>
          <a:p>
            <a:pPr algn="ctr">
              <a:lnSpc>
                <a:spcPct val="75000"/>
              </a:lnSpc>
              <a:spcBef>
                <a:spcPct val="50000"/>
              </a:spcBef>
            </a:pPr>
            <a:r>
              <a:rPr lang="en-US" sz="2000"/>
              <a:t>(Culi)</a:t>
            </a:r>
          </a:p>
          <a:p>
            <a:pPr>
              <a:lnSpc>
                <a:spcPct val="75000"/>
              </a:lnSpc>
              <a:spcBef>
                <a:spcPct val="50000"/>
              </a:spcBef>
            </a:pPr>
            <a:r>
              <a:rPr lang="en-US" sz="2000"/>
              <a:t>12,600 men</a:t>
            </a:r>
          </a:p>
          <a:p>
            <a:pPr>
              <a:lnSpc>
                <a:spcPct val="75000"/>
              </a:lnSpc>
              <a:spcBef>
                <a:spcPct val="50000"/>
              </a:spcBef>
            </a:pPr>
            <a:r>
              <a:rPr lang="en-US" sz="2000"/>
              <a:t>16 tanks</a:t>
            </a:r>
          </a:p>
          <a:p>
            <a:pPr>
              <a:lnSpc>
                <a:spcPct val="75000"/>
              </a:lnSpc>
              <a:spcBef>
                <a:spcPct val="50000"/>
              </a:spcBef>
            </a:pPr>
            <a:r>
              <a:rPr lang="en-US" sz="2000"/>
              <a:t>66 guns</a:t>
            </a:r>
          </a:p>
        </p:txBody>
      </p:sp>
      <p:sp>
        <p:nvSpPr>
          <p:cNvPr id="22970" name="Text Box 442"/>
          <p:cNvSpPr txBox="1">
            <a:spLocks noChangeArrowheads="1"/>
          </p:cNvSpPr>
          <p:nvPr/>
        </p:nvSpPr>
        <p:spPr bwMode="auto">
          <a:xfrm>
            <a:off x="-8328025" y="1292225"/>
            <a:ext cx="2605087"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35</a:t>
            </a:r>
            <a:r>
              <a:rPr lang="en-US" sz="2000" baseline="30000"/>
              <a:t>th</a:t>
            </a:r>
            <a:r>
              <a:rPr lang="en-US" sz="2000"/>
              <a:t> Infantry Division </a:t>
            </a:r>
          </a:p>
          <a:p>
            <a:pPr algn="ctr">
              <a:lnSpc>
                <a:spcPct val="75000"/>
              </a:lnSpc>
              <a:spcBef>
                <a:spcPct val="50000"/>
              </a:spcBef>
            </a:pPr>
            <a:r>
              <a:rPr lang="en-US" sz="2000"/>
              <a:t>(Baade)</a:t>
            </a:r>
          </a:p>
          <a:p>
            <a:pPr>
              <a:lnSpc>
                <a:spcPct val="75000"/>
              </a:lnSpc>
              <a:spcBef>
                <a:spcPct val="50000"/>
              </a:spcBef>
            </a:pPr>
            <a:r>
              <a:rPr lang="en-US" sz="2000"/>
              <a:t>16,100 men</a:t>
            </a:r>
          </a:p>
          <a:p>
            <a:pPr>
              <a:lnSpc>
                <a:spcPct val="75000"/>
              </a:lnSpc>
              <a:spcBef>
                <a:spcPct val="50000"/>
              </a:spcBef>
            </a:pPr>
            <a:r>
              <a:rPr lang="en-US" sz="2000"/>
              <a:t>0 tanks</a:t>
            </a:r>
          </a:p>
          <a:p>
            <a:pPr>
              <a:lnSpc>
                <a:spcPct val="75000"/>
              </a:lnSpc>
              <a:spcBef>
                <a:spcPct val="50000"/>
              </a:spcBef>
            </a:pPr>
            <a:r>
              <a:rPr lang="en-US" sz="2000"/>
              <a:t>90 guns</a:t>
            </a:r>
          </a:p>
        </p:txBody>
      </p:sp>
      <p:sp>
        <p:nvSpPr>
          <p:cNvPr id="22971" name="Text Box 443"/>
          <p:cNvSpPr txBox="1">
            <a:spLocks noChangeArrowheads="1"/>
          </p:cNvSpPr>
          <p:nvPr/>
        </p:nvSpPr>
        <p:spPr bwMode="auto">
          <a:xfrm>
            <a:off x="-8328025" y="-615950"/>
            <a:ext cx="2605087" cy="1882775"/>
          </a:xfrm>
          <a:prstGeom prst="rect">
            <a:avLst/>
          </a:prstGeom>
          <a:solidFill>
            <a:schemeClr val="bg1">
              <a:alpha val="80000"/>
            </a:schemeClr>
          </a:solidFill>
          <a:ln w="38100">
            <a:solidFill>
              <a:srgbClr val="0000BE"/>
            </a:solidFill>
            <a:miter lim="800000"/>
            <a:headEnd/>
            <a:tailEnd/>
          </a:ln>
          <a:effectLst/>
        </p:spPr>
        <p:txBody>
          <a:bodyPr>
            <a:spAutoFit/>
          </a:bodyPr>
          <a:lstStyle/>
          <a:p>
            <a:pPr algn="ctr">
              <a:lnSpc>
                <a:spcPct val="75000"/>
              </a:lnSpc>
              <a:spcBef>
                <a:spcPct val="50000"/>
              </a:spcBef>
            </a:pPr>
            <a:r>
              <a:rPr lang="en-US" sz="2000"/>
              <a:t>90</a:t>
            </a:r>
            <a:r>
              <a:rPr lang="en-US" sz="2000" baseline="30000"/>
              <a:t>th</a:t>
            </a:r>
            <a:r>
              <a:rPr lang="en-US" sz="2000"/>
              <a:t> Infantry Division </a:t>
            </a:r>
          </a:p>
          <a:p>
            <a:pPr algn="ctr">
              <a:lnSpc>
                <a:spcPct val="75000"/>
              </a:lnSpc>
              <a:spcBef>
                <a:spcPct val="50000"/>
              </a:spcBef>
            </a:pPr>
            <a:r>
              <a:rPr lang="en-US" sz="2000"/>
              <a:t>(Fleet)</a:t>
            </a:r>
          </a:p>
          <a:p>
            <a:pPr>
              <a:lnSpc>
                <a:spcPct val="75000"/>
              </a:lnSpc>
              <a:spcBef>
                <a:spcPct val="50000"/>
              </a:spcBef>
            </a:pPr>
            <a:r>
              <a:rPr lang="en-US" sz="2000"/>
              <a:t>16,200 men</a:t>
            </a:r>
          </a:p>
          <a:p>
            <a:pPr>
              <a:lnSpc>
                <a:spcPct val="75000"/>
              </a:lnSpc>
              <a:spcBef>
                <a:spcPct val="50000"/>
              </a:spcBef>
            </a:pPr>
            <a:r>
              <a:rPr lang="en-US" sz="2000"/>
              <a:t>42 tanks</a:t>
            </a:r>
          </a:p>
          <a:p>
            <a:pPr>
              <a:lnSpc>
                <a:spcPct val="75000"/>
              </a:lnSpc>
              <a:spcBef>
                <a:spcPct val="50000"/>
              </a:spcBef>
            </a:pPr>
            <a:r>
              <a:rPr lang="en-US" sz="2000"/>
              <a:t>78 guns</a:t>
            </a:r>
          </a:p>
        </p:txBody>
      </p:sp>
      <p:sp>
        <p:nvSpPr>
          <p:cNvPr id="22972" name="Text Box 444"/>
          <p:cNvSpPr txBox="1">
            <a:spLocks noChangeArrowheads="1"/>
          </p:cNvSpPr>
          <p:nvPr/>
        </p:nvSpPr>
        <p:spPr bwMode="auto">
          <a:xfrm>
            <a:off x="-3748088" y="9382125"/>
            <a:ext cx="2519363" cy="1882775"/>
          </a:xfrm>
          <a:prstGeom prst="rect">
            <a:avLst/>
          </a:prstGeom>
          <a:solidFill>
            <a:schemeClr val="bg1">
              <a:alpha val="80000"/>
            </a:schemeClr>
          </a:solidFill>
          <a:ln w="38100">
            <a:solidFill>
              <a:srgbClr val="FF0000"/>
            </a:solidFill>
            <a:miter lim="800000"/>
            <a:headEnd/>
            <a:tailEnd/>
          </a:ln>
          <a:effectLst/>
        </p:spPr>
        <p:txBody>
          <a:bodyPr>
            <a:spAutoFit/>
          </a:bodyPr>
          <a:lstStyle/>
          <a:p>
            <a:pPr algn="ctr">
              <a:lnSpc>
                <a:spcPct val="75000"/>
              </a:lnSpc>
              <a:spcBef>
                <a:spcPct val="50000"/>
              </a:spcBef>
            </a:pPr>
            <a:r>
              <a:rPr lang="en-US" sz="2000" i="1"/>
              <a:t>2</a:t>
            </a:r>
            <a:r>
              <a:rPr lang="en-US" sz="2000" i="1" baseline="30000"/>
              <a:t>nd </a:t>
            </a:r>
            <a:r>
              <a:rPr lang="en-US" sz="2000" i="1"/>
              <a:t>Panzer Division</a:t>
            </a:r>
          </a:p>
          <a:p>
            <a:pPr algn="ctr">
              <a:lnSpc>
                <a:spcPct val="75000"/>
              </a:lnSpc>
              <a:spcBef>
                <a:spcPct val="50000"/>
              </a:spcBef>
            </a:pPr>
            <a:r>
              <a:rPr lang="en-US" sz="2000"/>
              <a:t>(Lauchert)</a:t>
            </a:r>
          </a:p>
          <a:p>
            <a:pPr>
              <a:lnSpc>
                <a:spcPct val="75000"/>
              </a:lnSpc>
              <a:spcBef>
                <a:spcPct val="50000"/>
              </a:spcBef>
            </a:pPr>
            <a:r>
              <a:rPr lang="en-US" sz="2000"/>
              <a:t>14,600 men</a:t>
            </a:r>
          </a:p>
          <a:p>
            <a:pPr>
              <a:lnSpc>
                <a:spcPct val="75000"/>
              </a:lnSpc>
              <a:spcBef>
                <a:spcPct val="50000"/>
              </a:spcBef>
            </a:pPr>
            <a:r>
              <a:rPr lang="en-US" sz="2000"/>
              <a:t>72 tanks</a:t>
            </a:r>
          </a:p>
          <a:p>
            <a:pPr>
              <a:lnSpc>
                <a:spcPct val="75000"/>
              </a:lnSpc>
              <a:spcBef>
                <a:spcPct val="50000"/>
              </a:spcBef>
            </a:pPr>
            <a:r>
              <a:rPr lang="en-US" sz="2000"/>
              <a:t>86 guns</a:t>
            </a:r>
          </a:p>
        </p:txBody>
      </p:sp>
      <p:sp>
        <p:nvSpPr>
          <p:cNvPr id="22603" name="Rectangle 75"/>
          <p:cNvSpPr>
            <a:spLocks noChangeArrowheads="1"/>
          </p:cNvSpPr>
          <p:nvPr/>
        </p:nvSpPr>
        <p:spPr bwMode="auto">
          <a:xfrm>
            <a:off x="0" y="0"/>
            <a:ext cx="9144000" cy="681038"/>
          </a:xfrm>
          <a:prstGeom prst="rect">
            <a:avLst/>
          </a:prstGeom>
          <a:solidFill>
            <a:schemeClr val="tx1">
              <a:alpha val="60001"/>
            </a:schemeClr>
          </a:solidFill>
          <a:ln w="9525">
            <a:noFill/>
            <a:miter lim="800000"/>
            <a:headEnd/>
            <a:tailEnd/>
          </a:ln>
          <a:effectLst/>
        </p:spPr>
        <p:txBody>
          <a:bodyPr wrap="none" anchor="ctr"/>
          <a:lstStyle/>
          <a:p>
            <a:endParaRPr lang="en-US"/>
          </a:p>
        </p:txBody>
      </p:sp>
      <p:sp>
        <p:nvSpPr>
          <p:cNvPr id="22604" name="Rectangle 76"/>
          <p:cNvSpPr>
            <a:spLocks noChangeArrowheads="1"/>
          </p:cNvSpPr>
          <p:nvPr/>
        </p:nvSpPr>
        <p:spPr bwMode="auto">
          <a:xfrm>
            <a:off x="0" y="681038"/>
            <a:ext cx="4419600" cy="1450975"/>
          </a:xfrm>
          <a:prstGeom prst="rect">
            <a:avLst/>
          </a:prstGeom>
          <a:solidFill>
            <a:schemeClr val="tx1">
              <a:alpha val="60001"/>
            </a:schemeClr>
          </a:solidFill>
          <a:ln w="9525">
            <a:noFill/>
            <a:miter lim="800000"/>
            <a:headEnd/>
            <a:tailEnd/>
          </a:ln>
          <a:effectLst/>
        </p:spPr>
        <p:txBody>
          <a:bodyPr wrap="none" anchor="ctr"/>
          <a:lstStyle/>
          <a:p>
            <a:endParaRPr lang="en-US"/>
          </a:p>
        </p:txBody>
      </p:sp>
      <p:sp>
        <p:nvSpPr>
          <p:cNvPr id="22655" name="Text Box 127"/>
          <p:cNvSpPr txBox="1">
            <a:spLocks noChangeArrowheads="1"/>
          </p:cNvSpPr>
          <p:nvPr/>
        </p:nvSpPr>
        <p:spPr bwMode="auto">
          <a:xfrm>
            <a:off x="0" y="-34925"/>
            <a:ext cx="9144000" cy="774700"/>
          </a:xfrm>
          <a:prstGeom prst="rect">
            <a:avLst/>
          </a:prstGeom>
          <a:noFill/>
          <a:ln w="38100">
            <a:noFill/>
            <a:miter lim="800000"/>
            <a:headEnd/>
            <a:tailEnd/>
          </a:ln>
          <a:effectLst/>
        </p:spPr>
        <p:txBody>
          <a:bodyPr>
            <a:spAutoFit/>
          </a:bodyPr>
          <a:lstStyle/>
          <a:p>
            <a:pPr algn="just">
              <a:spcBef>
                <a:spcPct val="50000"/>
              </a:spcBef>
            </a:pPr>
            <a:r>
              <a:rPr lang="en-US" sz="900">
                <a:solidFill>
                  <a:schemeClr val="bg1"/>
                </a:solidFill>
                <a:latin typeface="Franklin Gothic Demi" pitchFamily="34" charset="0"/>
              </a:rPr>
              <a:t>Jan 5-11. The initiative shifts permanently to the Allies as they attack virtually all along the front. In the north, Montgomery attacks the north side of the bulge held by </a:t>
            </a:r>
            <a:r>
              <a:rPr lang="en-US" sz="900" i="1">
                <a:solidFill>
                  <a:schemeClr val="bg1"/>
                </a:solidFill>
                <a:latin typeface="Franklin Gothic Demi" pitchFamily="34" charset="0"/>
              </a:rPr>
              <a:t>6. Pz Army</a:t>
            </a:r>
            <a:r>
              <a:rPr lang="en-US" sz="900">
                <a:solidFill>
                  <a:schemeClr val="bg1"/>
                </a:solidFill>
                <a:latin typeface="Franklin Gothic Demi" pitchFamily="34" charset="0"/>
              </a:rPr>
              <a:t>, using 6 divisions. US 1. Army divisions continue the attack Jan 5-9, gradually collapsing the German lines toward Houffalize and eventually blasting </a:t>
            </a:r>
            <a:r>
              <a:rPr lang="en-US" sz="900" i="1">
                <a:solidFill>
                  <a:schemeClr val="bg1"/>
                </a:solidFill>
                <a:latin typeface="Franklin Gothic Demi" pitchFamily="34" charset="0"/>
              </a:rPr>
              <a:t>116</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PzD</a:t>
            </a:r>
            <a:r>
              <a:rPr lang="en-US" sz="900">
                <a:solidFill>
                  <a:schemeClr val="bg1"/>
                </a:solidFill>
                <a:latin typeface="Franklin Gothic Demi" pitchFamily="34" charset="0"/>
              </a:rPr>
              <a:t> out of La Roche, but cannot achieve a full breakthrough. As the offensive’s momentum exhausts itself, both sides consolidate; US 75</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 relieves 82</a:t>
            </a:r>
            <a:r>
              <a:rPr lang="en-US" sz="900" baseline="30000">
                <a:solidFill>
                  <a:schemeClr val="bg1"/>
                </a:solidFill>
                <a:latin typeface="Franklin Gothic Demi" pitchFamily="34" charset="0"/>
              </a:rPr>
              <a:t>nd</a:t>
            </a:r>
            <a:r>
              <a:rPr lang="en-US" sz="900">
                <a:solidFill>
                  <a:schemeClr val="bg1"/>
                </a:solidFill>
                <a:latin typeface="Franklin Gothic Demi" pitchFamily="34" charset="0"/>
              </a:rPr>
              <a:t> AbnD to be pulled into reserve, while </a:t>
            </a:r>
            <a:r>
              <a:rPr lang="en-US" sz="900" i="1">
                <a:solidFill>
                  <a:schemeClr val="bg1"/>
                </a:solidFill>
                <a:latin typeface="Franklin Gothic Demi" pitchFamily="34" charset="0"/>
              </a:rPr>
              <a:t>9</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SS PzD</a:t>
            </a:r>
            <a:r>
              <a:rPr lang="en-US" sz="900">
                <a:solidFill>
                  <a:schemeClr val="bg1"/>
                </a:solidFill>
                <a:latin typeface="Franklin Gothic Demi" pitchFamily="34" charset="0"/>
              </a:rPr>
              <a:t> relieves </a:t>
            </a:r>
            <a:r>
              <a:rPr lang="en-US" sz="900" i="1">
                <a:solidFill>
                  <a:schemeClr val="bg1"/>
                </a:solidFill>
                <a:latin typeface="Franklin Gothic Demi" pitchFamily="34" charset="0"/>
              </a:rPr>
              <a:t>62</a:t>
            </a:r>
            <a:r>
              <a:rPr lang="en-US" sz="900" i="1" baseline="30000">
                <a:solidFill>
                  <a:schemeClr val="bg1"/>
                </a:solidFill>
                <a:latin typeface="Franklin Gothic Demi" pitchFamily="34" charset="0"/>
              </a:rPr>
              <a:t>nd</a:t>
            </a:r>
            <a:r>
              <a:rPr lang="en-US" sz="900" i="1">
                <a:solidFill>
                  <a:schemeClr val="bg1"/>
                </a:solidFill>
                <a:latin typeface="Franklin Gothic Demi" pitchFamily="34" charset="0"/>
              </a:rPr>
              <a:t> VGD</a:t>
            </a:r>
            <a:r>
              <a:rPr lang="en-US" sz="900">
                <a:solidFill>
                  <a:schemeClr val="bg1"/>
                </a:solidFill>
                <a:latin typeface="Franklin Gothic Demi" pitchFamily="34" charset="0"/>
              </a:rPr>
              <a:t>. At the south side of the bulge, US 3. Army is not so successful. </a:t>
            </a:r>
            <a:r>
              <a:rPr lang="en-US" sz="900" i="1">
                <a:solidFill>
                  <a:schemeClr val="bg1"/>
                </a:solidFill>
                <a:latin typeface="Franklin Gothic Demi" pitchFamily="34" charset="0"/>
              </a:rPr>
              <a:t>FBB</a:t>
            </a:r>
            <a:r>
              <a:rPr lang="en-US" sz="900">
                <a:solidFill>
                  <a:schemeClr val="bg1"/>
                </a:solidFill>
                <a:latin typeface="Franklin Gothic Demi" pitchFamily="34" charset="0"/>
              </a:rPr>
              <a:t> continues to frustrate 87</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ID’s advances, and 17</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AbnD penetrates </a:t>
            </a:r>
            <a:r>
              <a:rPr lang="en-US" sz="900" i="1">
                <a:solidFill>
                  <a:schemeClr val="bg1"/>
                </a:solidFill>
                <a:latin typeface="Franklin Gothic Demi" pitchFamily="34" charset="0"/>
              </a:rPr>
              <a:t>3</a:t>
            </a:r>
            <a:r>
              <a:rPr lang="en-US" sz="900" i="1" baseline="30000">
                <a:solidFill>
                  <a:schemeClr val="bg1"/>
                </a:solidFill>
                <a:latin typeface="Franklin Gothic Demi" pitchFamily="34" charset="0"/>
              </a:rPr>
              <a:t>rd</a:t>
            </a:r>
            <a:r>
              <a:rPr lang="en-US" sz="900" i="1">
                <a:solidFill>
                  <a:schemeClr val="bg1"/>
                </a:solidFill>
                <a:latin typeface="Franklin Gothic Demi" pitchFamily="34" charset="0"/>
              </a:rPr>
              <a:t> PzGD</a:t>
            </a:r>
            <a:r>
              <a:rPr lang="en-US" sz="900">
                <a:solidFill>
                  <a:schemeClr val="bg1"/>
                </a:solidFill>
                <a:latin typeface="Franklin Gothic Demi" pitchFamily="34" charset="0"/>
              </a:rPr>
              <a:t> but with heavy casualties; a subsequent German counterattack regains some ground. On Jan 8, Hitler finally recognizes the danger to the pocket of German units and allows</a:t>
            </a:r>
            <a:endParaRPr lang="en-US" sz="900" i="1">
              <a:solidFill>
                <a:schemeClr val="bg1"/>
              </a:solidFill>
              <a:latin typeface="Franklin Gothic Demi" pitchFamily="34" charset="0"/>
            </a:endParaRPr>
          </a:p>
        </p:txBody>
      </p:sp>
      <p:sp>
        <p:nvSpPr>
          <p:cNvPr id="22656" name="Text Box 128"/>
          <p:cNvSpPr txBox="1">
            <a:spLocks noChangeArrowheads="1"/>
          </p:cNvSpPr>
          <p:nvPr/>
        </p:nvSpPr>
        <p:spPr bwMode="auto">
          <a:xfrm>
            <a:off x="0" y="642938"/>
            <a:ext cx="4419600" cy="1320800"/>
          </a:xfrm>
          <a:prstGeom prst="rect">
            <a:avLst/>
          </a:prstGeom>
          <a:noFill/>
          <a:ln w="38100">
            <a:noFill/>
            <a:miter lim="800000"/>
            <a:headEnd/>
            <a:tailEnd/>
          </a:ln>
          <a:effectLst/>
        </p:spPr>
        <p:txBody>
          <a:bodyPr>
            <a:spAutoFit/>
          </a:bodyPr>
          <a:lstStyle/>
          <a:p>
            <a:pPr algn="just">
              <a:spcBef>
                <a:spcPct val="50000"/>
              </a:spcBef>
            </a:pPr>
            <a:r>
              <a:rPr lang="en-US" sz="900" i="1">
                <a:solidFill>
                  <a:schemeClr val="bg1"/>
                </a:solidFill>
                <a:latin typeface="Franklin Gothic Demi" pitchFamily="34" charset="0"/>
              </a:rPr>
              <a:t>5. Pz Army’s </a:t>
            </a:r>
            <a:r>
              <a:rPr lang="en-US" sz="900">
                <a:solidFill>
                  <a:schemeClr val="bg1"/>
                </a:solidFill>
                <a:latin typeface="Franklin Gothic Demi" pitchFamily="34" charset="0"/>
              </a:rPr>
              <a:t>forward-most </a:t>
            </a:r>
            <a:r>
              <a:rPr lang="en-US" sz="900" i="1">
                <a:solidFill>
                  <a:schemeClr val="bg1"/>
                </a:solidFill>
                <a:latin typeface="Franklin Gothic Demi" pitchFamily="34" charset="0"/>
              </a:rPr>
              <a:t>PzDs</a:t>
            </a:r>
            <a:r>
              <a:rPr lang="en-US" sz="900">
                <a:solidFill>
                  <a:schemeClr val="bg1"/>
                </a:solidFill>
                <a:latin typeface="Franklin Gothic Demi" pitchFamily="34" charset="0"/>
              </a:rPr>
              <a:t> to being backing out of the bulge, pursued by UK units. At Bastogne, US 6</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AD repels an attack by </a:t>
            </a:r>
            <a:r>
              <a:rPr lang="en-US" sz="900" i="1">
                <a:solidFill>
                  <a:schemeClr val="bg1"/>
                </a:solidFill>
                <a:latin typeface="Franklin Gothic Demi" pitchFamily="34" charset="0"/>
              </a:rPr>
              <a:t>167</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VGD</a:t>
            </a:r>
            <a:r>
              <a:rPr lang="en-US" sz="900">
                <a:solidFill>
                  <a:schemeClr val="bg1"/>
                </a:solidFill>
                <a:latin typeface="Franklin Gothic Demi" pitchFamily="34" charset="0"/>
              </a:rPr>
              <a:t> and </a:t>
            </a:r>
            <a:r>
              <a:rPr lang="en-US" sz="900" i="1">
                <a:solidFill>
                  <a:schemeClr val="bg1"/>
                </a:solidFill>
                <a:latin typeface="Franklin Gothic Demi" pitchFamily="34" charset="0"/>
              </a:rPr>
              <a:t>12</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SS PzD</a:t>
            </a:r>
            <a:r>
              <a:rPr lang="en-US" sz="900">
                <a:solidFill>
                  <a:schemeClr val="bg1"/>
                </a:solidFill>
                <a:latin typeface="Franklin Gothic Demi" pitchFamily="34" charset="0"/>
              </a:rPr>
              <a:t>, and then counterattacks with 35</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 gaining some ground. Reflecting Hitler’s falling interest in the Ardennes, he pulls out 2 artillery corps, as well as </a:t>
            </a:r>
            <a:r>
              <a:rPr lang="en-US" sz="900" i="1">
                <a:solidFill>
                  <a:schemeClr val="bg1"/>
                </a:solidFill>
                <a:latin typeface="Franklin Gothic Demi" pitchFamily="34" charset="0"/>
              </a:rPr>
              <a:t>1</a:t>
            </a:r>
            <a:r>
              <a:rPr lang="en-US" sz="900" i="1" baseline="30000">
                <a:solidFill>
                  <a:schemeClr val="bg1"/>
                </a:solidFill>
                <a:latin typeface="Franklin Gothic Demi" pitchFamily="34" charset="0"/>
              </a:rPr>
              <a:t>st</a:t>
            </a:r>
            <a:r>
              <a:rPr lang="en-US" sz="900" i="1">
                <a:solidFill>
                  <a:schemeClr val="bg1"/>
                </a:solidFill>
                <a:latin typeface="Franklin Gothic Demi" pitchFamily="34" charset="0"/>
              </a:rPr>
              <a:t> </a:t>
            </a:r>
            <a:r>
              <a:rPr lang="en-US" sz="900">
                <a:solidFill>
                  <a:schemeClr val="bg1"/>
                </a:solidFill>
                <a:latin typeface="Franklin Gothic Demi" pitchFamily="34" charset="0"/>
              </a:rPr>
              <a:t>and </a:t>
            </a:r>
            <a:r>
              <a:rPr lang="en-US" sz="900" i="1">
                <a:solidFill>
                  <a:schemeClr val="bg1"/>
                </a:solidFill>
                <a:latin typeface="Franklin Gothic Demi" pitchFamily="34" charset="0"/>
              </a:rPr>
              <a:t>12</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SS PzDs</a:t>
            </a:r>
            <a:r>
              <a:rPr lang="en-US" sz="900">
                <a:solidFill>
                  <a:schemeClr val="bg1"/>
                </a:solidFill>
                <a:latin typeface="Franklin Gothic Demi" pitchFamily="34" charset="0"/>
              </a:rPr>
              <a:t> for other fronts. Southeast of Bastogne, 90</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and 26</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IDs meanwhile push </a:t>
            </a:r>
            <a:r>
              <a:rPr lang="en-US" sz="900" i="1">
                <a:solidFill>
                  <a:schemeClr val="bg1"/>
                </a:solidFill>
                <a:latin typeface="Franklin Gothic Demi" pitchFamily="34" charset="0"/>
              </a:rPr>
              <a:t>9</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VGD</a:t>
            </a:r>
            <a:r>
              <a:rPr lang="en-US" sz="900">
                <a:solidFill>
                  <a:schemeClr val="bg1"/>
                </a:solidFill>
                <a:latin typeface="Franklin Gothic Demi" pitchFamily="34" charset="0"/>
              </a:rPr>
              <a:t> back,, encircling most of </a:t>
            </a:r>
            <a:r>
              <a:rPr lang="en-US" sz="900" i="1">
                <a:solidFill>
                  <a:schemeClr val="bg1"/>
                </a:solidFill>
                <a:latin typeface="Franklin Gothic Demi" pitchFamily="34" charset="0"/>
              </a:rPr>
              <a:t>5</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FJD</a:t>
            </a:r>
            <a:r>
              <a:rPr lang="en-US" sz="900">
                <a:solidFill>
                  <a:schemeClr val="bg1"/>
                </a:solidFill>
                <a:latin typeface="Franklin Gothic Demi" pitchFamily="34" charset="0"/>
              </a:rPr>
              <a:t>, forcing a hasty recommitment of </a:t>
            </a:r>
            <a:r>
              <a:rPr lang="en-US" sz="900" i="1">
                <a:solidFill>
                  <a:schemeClr val="bg1"/>
                </a:solidFill>
                <a:latin typeface="Franklin Gothic Demi" pitchFamily="34" charset="0"/>
              </a:rPr>
              <a:t>1</a:t>
            </a:r>
            <a:r>
              <a:rPr lang="en-US" sz="900" i="1" baseline="30000">
                <a:solidFill>
                  <a:schemeClr val="bg1"/>
                </a:solidFill>
                <a:latin typeface="Franklin Gothic Demi" pitchFamily="34" charset="0"/>
              </a:rPr>
              <a:t>st</a:t>
            </a:r>
            <a:r>
              <a:rPr lang="en-US" sz="900" i="1">
                <a:solidFill>
                  <a:schemeClr val="bg1"/>
                </a:solidFill>
                <a:latin typeface="Franklin Gothic Demi" pitchFamily="34" charset="0"/>
              </a:rPr>
              <a:t> SS PzD</a:t>
            </a:r>
            <a:r>
              <a:rPr lang="en-US" sz="900">
                <a:solidFill>
                  <a:schemeClr val="bg1"/>
                </a:solidFill>
                <a:latin typeface="Franklin Gothic Demi" pitchFamily="34" charset="0"/>
              </a:rPr>
              <a:t> to rescue it. Fearing a German attack south of the Ardennes while Allied attention is fixed, Bradley orders Patton to pull another AD back into reserve; an irritated Patton selects the exhausted and depleted 4</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AD.</a:t>
            </a:r>
          </a:p>
        </p:txBody>
      </p:sp>
      <p:sp>
        <p:nvSpPr>
          <p:cNvPr id="22741" name="Text Box 213"/>
          <p:cNvSpPr txBox="1">
            <a:spLocks noChangeArrowheads="1"/>
          </p:cNvSpPr>
          <p:nvPr/>
        </p:nvSpPr>
        <p:spPr bwMode="auto">
          <a:xfrm>
            <a:off x="0" y="-34925"/>
            <a:ext cx="9144000" cy="774700"/>
          </a:xfrm>
          <a:prstGeom prst="rect">
            <a:avLst/>
          </a:prstGeom>
          <a:noFill/>
          <a:ln w="38100">
            <a:noFill/>
            <a:miter lim="800000"/>
            <a:headEnd/>
            <a:tailEnd/>
          </a:ln>
          <a:effectLst/>
        </p:spPr>
        <p:txBody>
          <a:bodyPr>
            <a:spAutoFit/>
          </a:bodyPr>
          <a:lstStyle/>
          <a:p>
            <a:pPr algn="just">
              <a:spcBef>
                <a:spcPct val="50000"/>
              </a:spcBef>
            </a:pPr>
            <a:r>
              <a:rPr lang="en-US" sz="900">
                <a:solidFill>
                  <a:schemeClr val="bg1"/>
                </a:solidFill>
                <a:latin typeface="Franklin Gothic Demi" pitchFamily="34" charset="0"/>
              </a:rPr>
              <a:t>Jan 12-16. On Jan 12, Hitler receives news of a massive Soviet offensive along the Vistula-Oder Rivers. He immediately pulls </a:t>
            </a:r>
            <a:r>
              <a:rPr lang="en-US" sz="900" i="1">
                <a:solidFill>
                  <a:schemeClr val="bg1"/>
                </a:solidFill>
                <a:latin typeface="Franklin Gothic Demi" pitchFamily="34" charset="0"/>
              </a:rPr>
              <a:t>6. Pz Army</a:t>
            </a:r>
            <a:r>
              <a:rPr lang="en-US" sz="900">
                <a:solidFill>
                  <a:schemeClr val="bg1"/>
                </a:solidFill>
                <a:latin typeface="Franklin Gothic Demi" pitchFamily="34" charset="0"/>
              </a:rPr>
              <a:t> and its </a:t>
            </a:r>
            <a:r>
              <a:rPr lang="en-US" sz="900" i="1">
                <a:solidFill>
                  <a:schemeClr val="bg1"/>
                </a:solidFill>
                <a:latin typeface="Franklin Gothic Demi" pitchFamily="34" charset="0"/>
              </a:rPr>
              <a:t>SS PzDs</a:t>
            </a:r>
            <a:r>
              <a:rPr lang="en-US" sz="900">
                <a:solidFill>
                  <a:schemeClr val="bg1"/>
                </a:solidFill>
                <a:latin typeface="Franklin Gothic Demi" pitchFamily="34" charset="0"/>
              </a:rPr>
              <a:t> out of the Ardennes for emergency replenishment, and orders remaining forces to withdraw to the Salm River-Houffalize line. Hitler leaves the Western Front to deal with matters on the Eastern Front Jan 15, leaving Model to handle operations. </a:t>
            </a:r>
            <a:r>
              <a:rPr lang="en-US" sz="900" i="1">
                <a:solidFill>
                  <a:schemeClr val="bg1"/>
                </a:solidFill>
                <a:latin typeface="Franklin Gothic Demi" pitchFamily="34" charset="0"/>
              </a:rPr>
              <a:t>116</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PzD</a:t>
            </a:r>
            <a:r>
              <a:rPr lang="en-US" sz="900">
                <a:solidFill>
                  <a:schemeClr val="bg1"/>
                </a:solidFill>
                <a:latin typeface="Franklin Gothic Demi" pitchFamily="34" charset="0"/>
              </a:rPr>
              <a:t> is tasked with holding Houffalize until all </a:t>
            </a:r>
            <a:r>
              <a:rPr lang="en-US" sz="900" i="1">
                <a:solidFill>
                  <a:schemeClr val="bg1"/>
                </a:solidFill>
                <a:latin typeface="Franklin Gothic Demi" pitchFamily="34" charset="0"/>
              </a:rPr>
              <a:t>PzDs</a:t>
            </a:r>
            <a:r>
              <a:rPr lang="en-US" sz="900">
                <a:solidFill>
                  <a:schemeClr val="bg1"/>
                </a:solidFill>
                <a:latin typeface="Franklin Gothic Demi" pitchFamily="34" charset="0"/>
              </a:rPr>
              <a:t> to the west can withdraw out of the pocket. In the north, US 30</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and 75</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IDs advance in an attempt to encircle </a:t>
            </a:r>
            <a:r>
              <a:rPr lang="en-US" sz="900" i="1">
                <a:solidFill>
                  <a:schemeClr val="bg1"/>
                </a:solidFill>
                <a:latin typeface="Franklin Gothic Demi" pitchFamily="34" charset="0"/>
              </a:rPr>
              <a:t>18</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a:t>
            </a:r>
            <a:r>
              <a:rPr lang="en-US" sz="900">
                <a:solidFill>
                  <a:schemeClr val="bg1"/>
                </a:solidFill>
                <a:latin typeface="Franklin Gothic Demi" pitchFamily="34" charset="0"/>
              </a:rPr>
              <a:t>and </a:t>
            </a:r>
            <a:r>
              <a:rPr lang="en-US" sz="900" i="1">
                <a:solidFill>
                  <a:schemeClr val="bg1"/>
                </a:solidFill>
                <a:latin typeface="Franklin Gothic Demi" pitchFamily="34" charset="0"/>
              </a:rPr>
              <a:t>326</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VGDs</a:t>
            </a:r>
            <a:r>
              <a:rPr lang="en-US" sz="900">
                <a:solidFill>
                  <a:schemeClr val="bg1"/>
                </a:solidFill>
                <a:latin typeface="Franklin Gothic Demi" pitchFamily="34" charset="0"/>
              </a:rPr>
              <a:t>; 30</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 pushes </a:t>
            </a:r>
            <a:r>
              <a:rPr lang="en-US" sz="900" i="1">
                <a:solidFill>
                  <a:schemeClr val="bg1"/>
                </a:solidFill>
                <a:latin typeface="Franklin Gothic Demi" pitchFamily="34" charset="0"/>
              </a:rPr>
              <a:t>3</a:t>
            </a:r>
            <a:r>
              <a:rPr lang="en-US" sz="900" i="1" baseline="30000">
                <a:solidFill>
                  <a:schemeClr val="bg1"/>
                </a:solidFill>
                <a:latin typeface="Franklin Gothic Demi" pitchFamily="34" charset="0"/>
              </a:rPr>
              <a:t>rd</a:t>
            </a:r>
            <a:r>
              <a:rPr lang="en-US" sz="900" i="1">
                <a:solidFill>
                  <a:schemeClr val="bg1"/>
                </a:solidFill>
                <a:latin typeface="Franklin Gothic Demi" pitchFamily="34" charset="0"/>
              </a:rPr>
              <a:t> FJD</a:t>
            </a:r>
            <a:r>
              <a:rPr lang="en-US" sz="900">
                <a:solidFill>
                  <a:schemeClr val="bg1"/>
                </a:solidFill>
                <a:latin typeface="Franklin Gothic Demi" pitchFamily="34" charset="0"/>
              </a:rPr>
              <a:t> back but 75</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 is too deliberate, and the German </a:t>
            </a:r>
            <a:r>
              <a:rPr lang="en-US" sz="900" i="1">
                <a:solidFill>
                  <a:schemeClr val="bg1"/>
                </a:solidFill>
                <a:latin typeface="Franklin Gothic Demi" pitchFamily="34" charset="0"/>
              </a:rPr>
              <a:t>VGDs</a:t>
            </a:r>
            <a:r>
              <a:rPr lang="en-US" sz="900">
                <a:solidFill>
                  <a:schemeClr val="bg1"/>
                </a:solidFill>
                <a:latin typeface="Franklin Gothic Demi" pitchFamily="34" charset="0"/>
              </a:rPr>
              <a:t> withdraw easily. 1</a:t>
            </a:r>
            <a:r>
              <a:rPr lang="en-US" sz="900" baseline="30000">
                <a:solidFill>
                  <a:schemeClr val="bg1"/>
                </a:solidFill>
                <a:latin typeface="Franklin Gothic Demi" pitchFamily="34" charset="0"/>
              </a:rPr>
              <a:t>st</a:t>
            </a:r>
            <a:r>
              <a:rPr lang="en-US" sz="900">
                <a:solidFill>
                  <a:schemeClr val="bg1"/>
                </a:solidFill>
                <a:latin typeface="Franklin Gothic Demi" pitchFamily="34" charset="0"/>
              </a:rPr>
              <a:t> ID and 7</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AD join the costly fight to further dislodge </a:t>
            </a:r>
            <a:r>
              <a:rPr lang="en-US" sz="900" i="1">
                <a:solidFill>
                  <a:schemeClr val="bg1"/>
                </a:solidFill>
                <a:latin typeface="Franklin Gothic Demi" pitchFamily="34" charset="0"/>
              </a:rPr>
              <a:t>3</a:t>
            </a:r>
            <a:r>
              <a:rPr lang="en-US" sz="900" i="1" baseline="30000">
                <a:solidFill>
                  <a:schemeClr val="bg1"/>
                </a:solidFill>
                <a:latin typeface="Franklin Gothic Demi" pitchFamily="34" charset="0"/>
              </a:rPr>
              <a:t>rd</a:t>
            </a:r>
            <a:r>
              <a:rPr lang="en-US" sz="900" i="1">
                <a:solidFill>
                  <a:schemeClr val="bg1"/>
                </a:solidFill>
                <a:latin typeface="Franklin Gothic Demi" pitchFamily="34" charset="0"/>
              </a:rPr>
              <a:t> FJD</a:t>
            </a:r>
            <a:r>
              <a:rPr lang="en-US" sz="900">
                <a:solidFill>
                  <a:schemeClr val="bg1"/>
                </a:solidFill>
                <a:latin typeface="Franklin Gothic Demi" pitchFamily="34" charset="0"/>
              </a:rPr>
              <a:t>. Montgomery and Patton both attack towards Houffalize to try and close the trap before German units can escape the bulge. </a:t>
            </a:r>
          </a:p>
        </p:txBody>
      </p:sp>
      <p:sp>
        <p:nvSpPr>
          <p:cNvPr id="22742" name="Text Box 214"/>
          <p:cNvSpPr txBox="1">
            <a:spLocks noChangeArrowheads="1"/>
          </p:cNvSpPr>
          <p:nvPr/>
        </p:nvSpPr>
        <p:spPr bwMode="auto">
          <a:xfrm>
            <a:off x="0" y="642938"/>
            <a:ext cx="4419600" cy="1320800"/>
          </a:xfrm>
          <a:prstGeom prst="rect">
            <a:avLst/>
          </a:prstGeom>
          <a:noFill/>
          <a:ln w="38100">
            <a:noFill/>
            <a:miter lim="800000"/>
            <a:headEnd/>
            <a:tailEnd/>
          </a:ln>
          <a:effectLst/>
        </p:spPr>
        <p:txBody>
          <a:bodyPr>
            <a:spAutoFit/>
          </a:bodyPr>
          <a:lstStyle/>
          <a:p>
            <a:pPr algn="just">
              <a:spcBef>
                <a:spcPct val="50000"/>
              </a:spcBef>
            </a:pPr>
            <a:r>
              <a:rPr lang="en-US" sz="900">
                <a:solidFill>
                  <a:schemeClr val="bg1"/>
                </a:solidFill>
                <a:latin typeface="Franklin Gothic Demi" pitchFamily="34" charset="0"/>
              </a:rPr>
              <a:t>Montgomery attacks the north side with four divisions, pushing furthest with 84</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 and 2</a:t>
            </a:r>
            <a:r>
              <a:rPr lang="en-US" sz="900" baseline="30000">
                <a:solidFill>
                  <a:schemeClr val="bg1"/>
                </a:solidFill>
                <a:latin typeface="Franklin Gothic Demi" pitchFamily="34" charset="0"/>
              </a:rPr>
              <a:t>nd</a:t>
            </a:r>
            <a:r>
              <a:rPr lang="en-US" sz="900">
                <a:solidFill>
                  <a:schemeClr val="bg1"/>
                </a:solidFill>
                <a:latin typeface="Franklin Gothic Demi" pitchFamily="34" charset="0"/>
              </a:rPr>
              <a:t> AD. At the tip of the bulge, the UK divisions clear as far as La Roche before being pulled back into reserve. Patton leads with 87</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 and 11</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AD while five divisions pin German divisions east of Bastogne; both divisions advance quickly but 87</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 is halted suddenly by </a:t>
            </a:r>
            <a:r>
              <a:rPr lang="en-US" sz="900" i="1">
                <a:solidFill>
                  <a:schemeClr val="bg1"/>
                </a:solidFill>
                <a:latin typeface="Franklin Gothic Demi" pitchFamily="34" charset="0"/>
              </a:rPr>
              <a:t>2</a:t>
            </a:r>
            <a:r>
              <a:rPr lang="en-US" sz="900" i="1" baseline="30000">
                <a:solidFill>
                  <a:schemeClr val="bg1"/>
                </a:solidFill>
                <a:latin typeface="Franklin Gothic Demi" pitchFamily="34" charset="0"/>
              </a:rPr>
              <a:t>nd</a:t>
            </a:r>
            <a:r>
              <a:rPr lang="en-US" sz="900" i="1">
                <a:solidFill>
                  <a:schemeClr val="bg1"/>
                </a:solidFill>
                <a:latin typeface="Franklin Gothic Demi" pitchFamily="34" charset="0"/>
              </a:rPr>
              <a:t> PzD</a:t>
            </a:r>
            <a:r>
              <a:rPr lang="en-US" sz="900">
                <a:solidFill>
                  <a:schemeClr val="bg1"/>
                </a:solidFill>
                <a:latin typeface="Franklin Gothic Demi" pitchFamily="34" charset="0"/>
              </a:rPr>
              <a:t> turning to stand firm while 11</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AD finally runs into </a:t>
            </a:r>
            <a:r>
              <a:rPr lang="en-US" sz="900" i="1">
                <a:solidFill>
                  <a:schemeClr val="bg1"/>
                </a:solidFill>
                <a:latin typeface="Franklin Gothic Demi" pitchFamily="34" charset="0"/>
              </a:rPr>
              <a:t>116</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PzD,</a:t>
            </a:r>
            <a:r>
              <a:rPr lang="en-US" sz="900">
                <a:solidFill>
                  <a:schemeClr val="bg1"/>
                </a:solidFill>
                <a:latin typeface="Franklin Gothic Demi" pitchFamily="34" charset="0"/>
              </a:rPr>
              <a:t> and is roughly handled. By Jan 14, </a:t>
            </a:r>
            <a:r>
              <a:rPr lang="en-US" sz="900" i="1">
                <a:solidFill>
                  <a:schemeClr val="bg1"/>
                </a:solidFill>
                <a:latin typeface="Franklin Gothic Demi" pitchFamily="34" charset="0"/>
              </a:rPr>
              <a:t>116</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PzD</a:t>
            </a:r>
            <a:r>
              <a:rPr lang="en-US" sz="900">
                <a:solidFill>
                  <a:schemeClr val="bg1"/>
                </a:solidFill>
                <a:latin typeface="Franklin Gothic Demi" pitchFamily="34" charset="0"/>
              </a:rPr>
              <a:t> is attacked on all sides but holds out long enough for the most western German divisions to escape before fleeing east itself. US 84</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 and 11</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AD meet at Houffalize Jan 16 but capture no major German units.</a:t>
            </a:r>
          </a:p>
        </p:txBody>
      </p:sp>
      <p:sp>
        <p:nvSpPr>
          <p:cNvPr id="22755" name="Text Box 227"/>
          <p:cNvSpPr txBox="1">
            <a:spLocks noChangeArrowheads="1"/>
          </p:cNvSpPr>
          <p:nvPr/>
        </p:nvSpPr>
        <p:spPr bwMode="auto">
          <a:xfrm>
            <a:off x="0" y="-34925"/>
            <a:ext cx="9144000" cy="774700"/>
          </a:xfrm>
          <a:prstGeom prst="rect">
            <a:avLst/>
          </a:prstGeom>
          <a:noFill/>
          <a:ln w="38100">
            <a:noFill/>
            <a:miter lim="800000"/>
            <a:headEnd/>
            <a:tailEnd/>
          </a:ln>
          <a:effectLst/>
        </p:spPr>
        <p:txBody>
          <a:bodyPr>
            <a:spAutoFit/>
          </a:bodyPr>
          <a:lstStyle/>
          <a:p>
            <a:pPr algn="just">
              <a:spcBef>
                <a:spcPct val="50000"/>
              </a:spcBef>
            </a:pPr>
            <a:r>
              <a:rPr lang="en-US" sz="900">
                <a:solidFill>
                  <a:schemeClr val="bg1"/>
                </a:solidFill>
                <a:latin typeface="Franklin Gothic Demi" pitchFamily="34" charset="0"/>
              </a:rPr>
              <a:t>Jan 17-26. Montgomery and Bradley advance virtually all along the line as Model desperately withdraws German forces east across the Our River. The weather clears, allowing Allied airpower to pound retreating German units stuck in traffic out of the Ardennes, resulting in heavy equipment losses. US 7</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AD, 1</a:t>
            </a:r>
            <a:r>
              <a:rPr lang="en-US" sz="900" baseline="30000">
                <a:solidFill>
                  <a:schemeClr val="bg1"/>
                </a:solidFill>
                <a:latin typeface="Franklin Gothic Demi" pitchFamily="34" charset="0"/>
              </a:rPr>
              <a:t>st</a:t>
            </a:r>
            <a:r>
              <a:rPr lang="en-US" sz="900">
                <a:solidFill>
                  <a:schemeClr val="bg1"/>
                </a:solidFill>
                <a:latin typeface="Franklin Gothic Demi" pitchFamily="34" charset="0"/>
              </a:rPr>
              <a:t>, 30</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and 75</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IDs attack towards St. Vith, forcing Model to recommit </a:t>
            </a:r>
            <a:r>
              <a:rPr lang="en-US" sz="900" i="1">
                <a:solidFill>
                  <a:schemeClr val="bg1"/>
                </a:solidFill>
                <a:latin typeface="Franklin Gothic Demi" pitchFamily="34" charset="0"/>
              </a:rPr>
              <a:t>12</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SS PzD</a:t>
            </a:r>
            <a:r>
              <a:rPr lang="en-US" sz="900">
                <a:solidFill>
                  <a:schemeClr val="bg1"/>
                </a:solidFill>
                <a:latin typeface="Franklin Gothic Demi" pitchFamily="34" charset="0"/>
              </a:rPr>
              <a:t> to prevent a complete breakthrough; 7</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AD recaptures St. Vith Jan 23 and continues pushing east. In the center, 3</a:t>
            </a:r>
            <a:r>
              <a:rPr lang="en-US" sz="900" baseline="30000">
                <a:solidFill>
                  <a:schemeClr val="bg1"/>
                </a:solidFill>
                <a:latin typeface="Franklin Gothic Demi" pitchFamily="34" charset="0"/>
              </a:rPr>
              <a:t>rd</a:t>
            </a:r>
            <a:r>
              <a:rPr lang="en-US" sz="900">
                <a:solidFill>
                  <a:schemeClr val="bg1"/>
                </a:solidFill>
                <a:latin typeface="Franklin Gothic Demi" pitchFamily="34" charset="0"/>
              </a:rPr>
              <a:t> AD and 83</a:t>
            </a:r>
            <a:r>
              <a:rPr lang="en-US" sz="900" baseline="30000">
                <a:solidFill>
                  <a:schemeClr val="bg1"/>
                </a:solidFill>
                <a:latin typeface="Franklin Gothic Demi" pitchFamily="34" charset="0"/>
              </a:rPr>
              <a:t>rd</a:t>
            </a:r>
            <a:r>
              <a:rPr lang="en-US" sz="900">
                <a:solidFill>
                  <a:schemeClr val="bg1"/>
                </a:solidFill>
                <a:latin typeface="Franklin Gothic Demi" pitchFamily="34" charset="0"/>
              </a:rPr>
              <a:t> ID consolidate and clear German forces to their front. In the south, Patton is more aggressive, attacking German forces everywhere. Against </a:t>
            </a:r>
            <a:r>
              <a:rPr lang="en-US" sz="900" i="1">
                <a:solidFill>
                  <a:schemeClr val="bg1"/>
                </a:solidFill>
                <a:latin typeface="Franklin Gothic Demi" pitchFamily="34" charset="0"/>
              </a:rPr>
              <a:t>5. Pz Army</a:t>
            </a:r>
            <a:r>
              <a:rPr lang="en-US" sz="900">
                <a:solidFill>
                  <a:schemeClr val="bg1"/>
                </a:solidFill>
                <a:latin typeface="Franklin Gothic Demi" pitchFamily="34" charset="0"/>
              </a:rPr>
              <a:t>, Patton pushes east with five divisions; they meet little opposition until they reach the Our where </a:t>
            </a:r>
            <a:r>
              <a:rPr lang="en-US" sz="900" i="1">
                <a:solidFill>
                  <a:schemeClr val="bg1"/>
                </a:solidFill>
                <a:latin typeface="Franklin Gothic Demi" pitchFamily="34" charset="0"/>
              </a:rPr>
              <a:t>15</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PzGD</a:t>
            </a:r>
            <a:r>
              <a:rPr lang="en-US" sz="900">
                <a:solidFill>
                  <a:schemeClr val="bg1"/>
                </a:solidFill>
                <a:latin typeface="Franklin Gothic Demi" pitchFamily="34" charset="0"/>
              </a:rPr>
              <a:t> fights until Jan 25 to ensure crossings for the rest of </a:t>
            </a:r>
            <a:r>
              <a:rPr lang="en-US" sz="900" i="1">
                <a:solidFill>
                  <a:schemeClr val="bg1"/>
                </a:solidFill>
                <a:latin typeface="Franklin Gothic Demi" pitchFamily="34" charset="0"/>
              </a:rPr>
              <a:t>5. Pz Army</a:t>
            </a:r>
            <a:r>
              <a:rPr lang="en-US" sz="900">
                <a:solidFill>
                  <a:schemeClr val="bg1"/>
                </a:solidFill>
                <a:latin typeface="Franklin Gothic Demi" pitchFamily="34" charset="0"/>
              </a:rPr>
              <a:t>. Against </a:t>
            </a:r>
            <a:r>
              <a:rPr lang="en-US" sz="900" i="1">
                <a:solidFill>
                  <a:schemeClr val="bg1"/>
                </a:solidFill>
                <a:latin typeface="Franklin Gothic Demi" pitchFamily="34" charset="0"/>
              </a:rPr>
              <a:t>7. Army</a:t>
            </a:r>
            <a:r>
              <a:rPr lang="en-US" sz="900">
                <a:solidFill>
                  <a:schemeClr val="bg1"/>
                </a:solidFill>
                <a:latin typeface="Franklin Gothic Demi" pitchFamily="34" charset="0"/>
              </a:rPr>
              <a:t>, US 4</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and</a:t>
            </a:r>
          </a:p>
        </p:txBody>
      </p:sp>
      <p:sp>
        <p:nvSpPr>
          <p:cNvPr id="22756" name="Text Box 228"/>
          <p:cNvSpPr txBox="1">
            <a:spLocks noChangeArrowheads="1"/>
          </p:cNvSpPr>
          <p:nvPr/>
        </p:nvSpPr>
        <p:spPr bwMode="auto">
          <a:xfrm>
            <a:off x="0" y="642938"/>
            <a:ext cx="4343400" cy="1320800"/>
          </a:xfrm>
          <a:prstGeom prst="rect">
            <a:avLst/>
          </a:prstGeom>
          <a:noFill/>
          <a:ln w="38100">
            <a:noFill/>
            <a:miter lim="800000"/>
            <a:headEnd/>
            <a:tailEnd/>
          </a:ln>
          <a:effectLst/>
        </p:spPr>
        <p:txBody>
          <a:bodyPr>
            <a:spAutoFit/>
          </a:bodyPr>
          <a:lstStyle/>
          <a:p>
            <a:pPr algn="just">
              <a:spcBef>
                <a:spcPct val="50000"/>
              </a:spcBef>
            </a:pPr>
            <a:r>
              <a:rPr lang="en-US" sz="900">
                <a:solidFill>
                  <a:schemeClr val="bg1"/>
                </a:solidFill>
                <a:latin typeface="Franklin Gothic Demi" pitchFamily="34" charset="0"/>
              </a:rPr>
              <a:t>5</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IDs cross the Sauer River Jan 18, surprising</a:t>
            </a:r>
            <a:r>
              <a:rPr lang="en-US" sz="900" i="1">
                <a:solidFill>
                  <a:schemeClr val="bg1"/>
                </a:solidFill>
                <a:latin typeface="Franklin Gothic Demi" pitchFamily="34" charset="0"/>
              </a:rPr>
              <a:t> 212</a:t>
            </a:r>
            <a:r>
              <a:rPr lang="en-US" sz="900" i="1" baseline="30000">
                <a:solidFill>
                  <a:schemeClr val="bg1"/>
                </a:solidFill>
                <a:latin typeface="Franklin Gothic Demi" pitchFamily="34" charset="0"/>
              </a:rPr>
              <a:t>th</a:t>
            </a:r>
            <a:r>
              <a:rPr lang="en-US" sz="900">
                <a:solidFill>
                  <a:schemeClr val="bg1"/>
                </a:solidFill>
                <a:latin typeface="Franklin Gothic Demi" pitchFamily="34" charset="0"/>
              </a:rPr>
              <a:t> and </a:t>
            </a:r>
            <a:r>
              <a:rPr lang="en-US" sz="900" i="1">
                <a:solidFill>
                  <a:schemeClr val="bg1"/>
                </a:solidFill>
                <a:latin typeface="Franklin Gothic Demi" pitchFamily="34" charset="0"/>
              </a:rPr>
              <a:t>352</a:t>
            </a:r>
            <a:r>
              <a:rPr lang="en-US" sz="900" i="1" baseline="30000">
                <a:solidFill>
                  <a:schemeClr val="bg1"/>
                </a:solidFill>
                <a:latin typeface="Franklin Gothic Demi" pitchFamily="34" charset="0"/>
              </a:rPr>
              <a:t>nd</a:t>
            </a:r>
            <a:r>
              <a:rPr lang="en-US" sz="900" i="1">
                <a:solidFill>
                  <a:schemeClr val="bg1"/>
                </a:solidFill>
                <a:latin typeface="Franklin Gothic Demi" pitchFamily="34" charset="0"/>
              </a:rPr>
              <a:t> VGDs</a:t>
            </a:r>
            <a:r>
              <a:rPr lang="en-US" sz="900">
                <a:solidFill>
                  <a:schemeClr val="bg1"/>
                </a:solidFill>
                <a:latin typeface="Franklin Gothic Demi" pitchFamily="34" charset="0"/>
              </a:rPr>
              <a:t>; 80</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 also attacks, opposed by </a:t>
            </a:r>
            <a:r>
              <a:rPr lang="en-US" sz="900" i="1">
                <a:solidFill>
                  <a:schemeClr val="bg1"/>
                </a:solidFill>
                <a:latin typeface="Franklin Gothic Demi" pitchFamily="34" charset="0"/>
              </a:rPr>
              <a:t>9</a:t>
            </a:r>
            <a:r>
              <a:rPr lang="en-US" sz="900" i="1" baseline="30000">
                <a:solidFill>
                  <a:schemeClr val="bg1"/>
                </a:solidFill>
                <a:latin typeface="Franklin Gothic Demi" pitchFamily="34" charset="0"/>
              </a:rPr>
              <a:t>th</a:t>
            </a:r>
            <a:r>
              <a:rPr lang="en-US" sz="900">
                <a:solidFill>
                  <a:schemeClr val="bg1"/>
                </a:solidFill>
                <a:latin typeface="Franklin Gothic Demi" pitchFamily="34" charset="0"/>
              </a:rPr>
              <a:t> and </a:t>
            </a:r>
            <a:r>
              <a:rPr lang="en-US" sz="900" i="1">
                <a:solidFill>
                  <a:schemeClr val="bg1"/>
                </a:solidFill>
                <a:latin typeface="Franklin Gothic Demi" pitchFamily="34" charset="0"/>
              </a:rPr>
              <a:t>276</a:t>
            </a:r>
            <a:r>
              <a:rPr lang="en-US" sz="900" i="1" baseline="30000">
                <a:solidFill>
                  <a:schemeClr val="bg1"/>
                </a:solidFill>
                <a:latin typeface="Franklin Gothic Demi" pitchFamily="34" charset="0"/>
              </a:rPr>
              <a:t>th</a:t>
            </a:r>
            <a:r>
              <a:rPr lang="en-US" sz="900" i="1">
                <a:solidFill>
                  <a:schemeClr val="bg1"/>
                </a:solidFill>
                <a:latin typeface="Franklin Gothic Demi" pitchFamily="34" charset="0"/>
              </a:rPr>
              <a:t> VGDs</a:t>
            </a:r>
            <a:r>
              <a:rPr lang="en-US" sz="900">
                <a:solidFill>
                  <a:schemeClr val="bg1"/>
                </a:solidFill>
                <a:latin typeface="Franklin Gothic Demi" pitchFamily="34" charset="0"/>
              </a:rPr>
              <a:t>. The attack so threatens the flank and rear of </a:t>
            </a:r>
            <a:r>
              <a:rPr lang="en-US" sz="900" i="1">
                <a:solidFill>
                  <a:schemeClr val="bg1"/>
                </a:solidFill>
                <a:latin typeface="Franklin Gothic Demi" pitchFamily="34" charset="0"/>
              </a:rPr>
              <a:t>5. Pz Army</a:t>
            </a:r>
            <a:r>
              <a:rPr lang="en-US" sz="900">
                <a:solidFill>
                  <a:schemeClr val="bg1"/>
                </a:solidFill>
                <a:latin typeface="Franklin Gothic Demi" pitchFamily="34" charset="0"/>
              </a:rPr>
              <a:t>, that Model sends </a:t>
            </a:r>
            <a:r>
              <a:rPr lang="en-US" sz="900" i="1">
                <a:solidFill>
                  <a:schemeClr val="bg1"/>
                </a:solidFill>
                <a:latin typeface="Franklin Gothic Demi" pitchFamily="34" charset="0"/>
              </a:rPr>
              <a:t>2</a:t>
            </a:r>
            <a:r>
              <a:rPr lang="en-US" sz="900" i="1" baseline="30000">
                <a:solidFill>
                  <a:schemeClr val="bg1"/>
                </a:solidFill>
                <a:latin typeface="Franklin Gothic Demi" pitchFamily="34" charset="0"/>
              </a:rPr>
              <a:t>nd</a:t>
            </a:r>
            <a:r>
              <a:rPr lang="en-US" sz="900">
                <a:solidFill>
                  <a:schemeClr val="bg1"/>
                </a:solidFill>
                <a:latin typeface="Franklin Gothic Demi" pitchFamily="34" charset="0"/>
              </a:rPr>
              <a:t> and </a:t>
            </a:r>
            <a:r>
              <a:rPr lang="en-US" sz="900" i="1">
                <a:solidFill>
                  <a:schemeClr val="bg1"/>
                </a:solidFill>
                <a:latin typeface="Franklin Gothic Demi" pitchFamily="34" charset="0"/>
              </a:rPr>
              <a:t>Lehr PzDs</a:t>
            </a:r>
            <a:r>
              <a:rPr lang="en-US" sz="900">
                <a:solidFill>
                  <a:schemeClr val="bg1"/>
                </a:solidFill>
                <a:latin typeface="Franklin Gothic Demi" pitchFamily="34" charset="0"/>
              </a:rPr>
              <a:t> to halt the US attack Jan 21. 4</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5</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and 80</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IDs nonetheless continue to attack. In the far north on Jan 26, even 9</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99</a:t>
            </a:r>
            <a:r>
              <a:rPr lang="en-US" sz="900" baseline="30000">
                <a:solidFill>
                  <a:schemeClr val="bg1"/>
                </a:solidFill>
                <a:latin typeface="Franklin Gothic Demi" pitchFamily="34" charset="0"/>
              </a:rPr>
              <a:t>th</a:t>
            </a:r>
            <a:r>
              <a:rPr lang="en-US" sz="900">
                <a:solidFill>
                  <a:schemeClr val="bg1"/>
                </a:solidFill>
                <a:latin typeface="Franklin Gothic Demi" pitchFamily="34" charset="0"/>
              </a:rPr>
              <a:t> and 2</a:t>
            </a:r>
            <a:r>
              <a:rPr lang="en-US" sz="900" baseline="30000">
                <a:solidFill>
                  <a:schemeClr val="bg1"/>
                </a:solidFill>
                <a:latin typeface="Franklin Gothic Demi" pitchFamily="34" charset="0"/>
              </a:rPr>
              <a:t>nd</a:t>
            </a:r>
            <a:r>
              <a:rPr lang="en-US" sz="900">
                <a:solidFill>
                  <a:schemeClr val="bg1"/>
                </a:solidFill>
                <a:latin typeface="Franklin Gothic Demi" pitchFamily="34" charset="0"/>
              </a:rPr>
              <a:t> IDs attack opposing German forces, continuing the offensive planned before the German Ardennes offensive. By Jan 26, 3 depleted German armies forces defend along the Our River roughly where they stood before the offensive began; by this time, </a:t>
            </a:r>
            <a:r>
              <a:rPr lang="en-US" sz="900" i="1">
                <a:solidFill>
                  <a:schemeClr val="bg1"/>
                </a:solidFill>
                <a:latin typeface="Franklin Gothic Demi" pitchFamily="34" charset="0"/>
              </a:rPr>
              <a:t>6. Pz Army</a:t>
            </a:r>
            <a:r>
              <a:rPr lang="en-US" sz="900">
                <a:solidFill>
                  <a:schemeClr val="bg1"/>
                </a:solidFill>
                <a:latin typeface="Franklin Gothic Demi" pitchFamily="34" charset="0"/>
              </a:rPr>
              <a:t> is well on its way out of the Ardennes to meet the Soviet offensive on the Eastern Front.</a:t>
            </a:r>
          </a:p>
        </p:txBody>
      </p:sp>
      <p:sp>
        <p:nvSpPr>
          <p:cNvPr id="22818" name="Text Box 290"/>
          <p:cNvSpPr txBox="1">
            <a:spLocks noChangeArrowheads="1"/>
          </p:cNvSpPr>
          <p:nvPr/>
        </p:nvSpPr>
        <p:spPr bwMode="auto">
          <a:xfrm>
            <a:off x="7854950" y="701675"/>
            <a:ext cx="1289050" cy="495300"/>
          </a:xfrm>
          <a:prstGeom prst="rect">
            <a:avLst/>
          </a:prstGeom>
          <a:solidFill>
            <a:schemeClr val="bg1"/>
          </a:solidFill>
          <a:ln w="38100">
            <a:solidFill>
              <a:srgbClr val="FF0000"/>
            </a:solidFill>
            <a:miter lim="800000"/>
            <a:headEnd/>
            <a:tailEnd/>
          </a:ln>
          <a:effectLst/>
        </p:spPr>
        <p:txBody>
          <a:bodyPr>
            <a:spAutoFit/>
          </a:bodyPr>
          <a:lstStyle/>
          <a:p>
            <a:pPr algn="ctr">
              <a:lnSpc>
                <a:spcPct val="75000"/>
              </a:lnSpc>
              <a:spcBef>
                <a:spcPct val="50000"/>
              </a:spcBef>
            </a:pPr>
            <a:r>
              <a:rPr lang="en-US" sz="1200" b="1"/>
              <a:t>German Army</a:t>
            </a:r>
          </a:p>
          <a:p>
            <a:pPr algn="ctr">
              <a:lnSpc>
                <a:spcPct val="75000"/>
              </a:lnSpc>
              <a:spcBef>
                <a:spcPct val="50000"/>
              </a:spcBef>
            </a:pPr>
            <a:r>
              <a:rPr lang="en-US" sz="1200"/>
              <a:t>(Hitler/Model)</a:t>
            </a:r>
          </a:p>
        </p:txBody>
      </p:sp>
      <p:grpSp>
        <p:nvGrpSpPr>
          <p:cNvPr id="22858" name="Group 330"/>
          <p:cNvGrpSpPr>
            <a:grpSpLocks/>
          </p:cNvGrpSpPr>
          <p:nvPr/>
        </p:nvGrpSpPr>
        <p:grpSpPr bwMode="auto">
          <a:xfrm>
            <a:off x="0" y="2132013"/>
            <a:ext cx="1747838" cy="625475"/>
            <a:chOff x="0" y="3631"/>
            <a:chExt cx="1101" cy="394"/>
          </a:xfrm>
        </p:grpSpPr>
        <p:sp>
          <p:nvSpPr>
            <p:cNvPr id="22859" name="Text Box 331"/>
            <p:cNvSpPr txBox="1">
              <a:spLocks noChangeArrowheads="1"/>
            </p:cNvSpPr>
            <p:nvPr/>
          </p:nvSpPr>
          <p:spPr bwMode="auto">
            <a:xfrm>
              <a:off x="9" y="3638"/>
              <a:ext cx="1053" cy="370"/>
            </a:xfrm>
            <a:prstGeom prst="rect">
              <a:avLst/>
            </a:prstGeom>
            <a:solidFill>
              <a:schemeClr val="bg1"/>
            </a:solidFill>
            <a:ln w="38100">
              <a:solidFill>
                <a:schemeClr val="tx1"/>
              </a:solidFill>
              <a:miter lim="800000"/>
              <a:headEnd/>
              <a:tailEnd/>
            </a:ln>
            <a:effectLst/>
          </p:spPr>
          <p:txBody>
            <a:bodyPr>
              <a:spAutoFit/>
            </a:bodyPr>
            <a:lstStyle/>
            <a:p>
              <a:pPr algn="ctr">
                <a:spcBef>
                  <a:spcPct val="50000"/>
                </a:spcBef>
              </a:pPr>
              <a:endParaRPr lang="en-CA" sz="3000"/>
            </a:p>
          </p:txBody>
        </p:sp>
        <p:grpSp>
          <p:nvGrpSpPr>
            <p:cNvPr id="22860" name="Group 332"/>
            <p:cNvGrpSpPr>
              <a:grpSpLocks/>
            </p:cNvGrpSpPr>
            <p:nvPr/>
          </p:nvGrpSpPr>
          <p:grpSpPr bwMode="auto">
            <a:xfrm>
              <a:off x="91" y="3756"/>
              <a:ext cx="880" cy="144"/>
              <a:chOff x="104" y="3479"/>
              <a:chExt cx="880" cy="144"/>
            </a:xfrm>
          </p:grpSpPr>
          <p:sp>
            <p:nvSpPr>
              <p:cNvPr id="22861" name="Line 333"/>
              <p:cNvSpPr>
                <a:spLocks noChangeShapeType="1"/>
              </p:cNvSpPr>
              <p:nvPr/>
            </p:nvSpPr>
            <p:spPr bwMode="auto">
              <a:xfrm>
                <a:off x="104" y="3554"/>
                <a:ext cx="880" cy="0"/>
              </a:xfrm>
              <a:prstGeom prst="line">
                <a:avLst/>
              </a:prstGeom>
              <a:noFill/>
              <a:ln w="25400">
                <a:solidFill>
                  <a:schemeClr val="tx1"/>
                </a:solidFill>
                <a:round/>
                <a:headEnd/>
                <a:tailEnd/>
              </a:ln>
              <a:effectLst/>
            </p:spPr>
            <p:txBody>
              <a:bodyPr/>
              <a:lstStyle/>
              <a:p>
                <a:endParaRPr lang="en-US"/>
              </a:p>
            </p:txBody>
          </p:sp>
          <p:sp>
            <p:nvSpPr>
              <p:cNvPr id="22862" name="Line 334"/>
              <p:cNvSpPr>
                <a:spLocks noChangeShapeType="1"/>
              </p:cNvSpPr>
              <p:nvPr/>
            </p:nvSpPr>
            <p:spPr bwMode="auto">
              <a:xfrm>
                <a:off x="104" y="3479"/>
                <a:ext cx="0" cy="143"/>
              </a:xfrm>
              <a:prstGeom prst="line">
                <a:avLst/>
              </a:prstGeom>
              <a:noFill/>
              <a:ln w="25400">
                <a:solidFill>
                  <a:schemeClr val="tx1"/>
                </a:solidFill>
                <a:round/>
                <a:headEnd/>
                <a:tailEnd/>
              </a:ln>
              <a:effectLst/>
            </p:spPr>
            <p:txBody>
              <a:bodyPr/>
              <a:lstStyle/>
              <a:p>
                <a:endParaRPr lang="en-US"/>
              </a:p>
            </p:txBody>
          </p:sp>
          <p:sp>
            <p:nvSpPr>
              <p:cNvPr id="22863" name="Line 335"/>
              <p:cNvSpPr>
                <a:spLocks noChangeShapeType="1"/>
              </p:cNvSpPr>
              <p:nvPr/>
            </p:nvSpPr>
            <p:spPr bwMode="auto">
              <a:xfrm>
                <a:off x="811" y="3482"/>
                <a:ext cx="0" cy="73"/>
              </a:xfrm>
              <a:prstGeom prst="line">
                <a:avLst/>
              </a:prstGeom>
              <a:noFill/>
              <a:ln w="25400">
                <a:solidFill>
                  <a:schemeClr val="tx1"/>
                </a:solidFill>
                <a:round/>
                <a:headEnd/>
                <a:tailEnd/>
              </a:ln>
              <a:effectLst/>
            </p:spPr>
            <p:txBody>
              <a:bodyPr/>
              <a:lstStyle/>
              <a:p>
                <a:endParaRPr lang="en-US"/>
              </a:p>
            </p:txBody>
          </p:sp>
          <p:sp>
            <p:nvSpPr>
              <p:cNvPr id="22864" name="Line 336"/>
              <p:cNvSpPr>
                <a:spLocks noChangeShapeType="1"/>
              </p:cNvSpPr>
              <p:nvPr/>
            </p:nvSpPr>
            <p:spPr bwMode="auto">
              <a:xfrm>
                <a:off x="979" y="3550"/>
                <a:ext cx="0" cy="73"/>
              </a:xfrm>
              <a:prstGeom prst="line">
                <a:avLst/>
              </a:prstGeom>
              <a:noFill/>
              <a:ln w="25400">
                <a:solidFill>
                  <a:schemeClr val="tx1"/>
                </a:solidFill>
                <a:round/>
                <a:headEnd/>
                <a:tailEnd/>
              </a:ln>
              <a:effectLst/>
            </p:spPr>
            <p:txBody>
              <a:bodyPr/>
              <a:lstStyle/>
              <a:p>
                <a:endParaRPr lang="en-US"/>
              </a:p>
            </p:txBody>
          </p:sp>
        </p:grpSp>
        <p:sp>
          <p:nvSpPr>
            <p:cNvPr id="22865" name="Text Box 337"/>
            <p:cNvSpPr txBox="1">
              <a:spLocks noChangeArrowheads="1"/>
            </p:cNvSpPr>
            <p:nvPr/>
          </p:nvSpPr>
          <p:spPr bwMode="auto">
            <a:xfrm>
              <a:off x="572" y="3631"/>
              <a:ext cx="433" cy="154"/>
            </a:xfrm>
            <a:prstGeom prst="rect">
              <a:avLst/>
            </a:prstGeom>
            <a:noFill/>
            <a:ln w="9525">
              <a:noFill/>
              <a:miter lim="800000"/>
              <a:headEnd/>
              <a:tailEnd/>
            </a:ln>
            <a:effectLst/>
          </p:spPr>
          <p:txBody>
            <a:bodyPr>
              <a:spAutoFit/>
            </a:bodyPr>
            <a:lstStyle/>
            <a:p>
              <a:pPr algn="ctr">
                <a:spcBef>
                  <a:spcPct val="50000"/>
                </a:spcBef>
              </a:pPr>
              <a:r>
                <a:rPr lang="en-CA" sz="1000"/>
                <a:t>10 miles</a:t>
              </a:r>
            </a:p>
          </p:txBody>
        </p:sp>
        <p:sp>
          <p:nvSpPr>
            <p:cNvPr id="22866" name="Text Box 338"/>
            <p:cNvSpPr txBox="1">
              <a:spLocks noChangeArrowheads="1"/>
            </p:cNvSpPr>
            <p:nvPr/>
          </p:nvSpPr>
          <p:spPr bwMode="auto">
            <a:xfrm>
              <a:off x="764" y="3871"/>
              <a:ext cx="337" cy="154"/>
            </a:xfrm>
            <a:prstGeom prst="rect">
              <a:avLst/>
            </a:prstGeom>
            <a:noFill/>
            <a:ln w="9525">
              <a:noFill/>
              <a:miter lim="800000"/>
              <a:headEnd/>
              <a:tailEnd/>
            </a:ln>
            <a:effectLst/>
          </p:spPr>
          <p:txBody>
            <a:bodyPr>
              <a:spAutoFit/>
            </a:bodyPr>
            <a:lstStyle/>
            <a:p>
              <a:pPr algn="ctr">
                <a:spcBef>
                  <a:spcPct val="50000"/>
                </a:spcBef>
              </a:pPr>
              <a:r>
                <a:rPr lang="en-CA" sz="1000"/>
                <a:t>20 km</a:t>
              </a:r>
            </a:p>
          </p:txBody>
        </p:sp>
        <p:sp>
          <p:nvSpPr>
            <p:cNvPr id="22867" name="Text Box 339"/>
            <p:cNvSpPr txBox="1">
              <a:spLocks noChangeArrowheads="1"/>
            </p:cNvSpPr>
            <p:nvPr/>
          </p:nvSpPr>
          <p:spPr bwMode="auto">
            <a:xfrm>
              <a:off x="0" y="3871"/>
              <a:ext cx="193" cy="154"/>
            </a:xfrm>
            <a:prstGeom prst="rect">
              <a:avLst/>
            </a:prstGeom>
            <a:noFill/>
            <a:ln w="9525">
              <a:noFill/>
              <a:miter lim="800000"/>
              <a:headEnd/>
              <a:tailEnd/>
            </a:ln>
            <a:effectLst/>
          </p:spPr>
          <p:txBody>
            <a:bodyPr>
              <a:spAutoFit/>
            </a:bodyPr>
            <a:lstStyle/>
            <a:p>
              <a:pPr algn="ctr">
                <a:spcBef>
                  <a:spcPct val="50000"/>
                </a:spcBef>
              </a:pPr>
              <a:r>
                <a:rPr lang="en-CA" sz="1000"/>
                <a:t>0</a:t>
              </a:r>
            </a:p>
          </p:txBody>
        </p:sp>
        <p:sp>
          <p:nvSpPr>
            <p:cNvPr id="22868" name="Text Box 340"/>
            <p:cNvSpPr txBox="1">
              <a:spLocks noChangeArrowheads="1"/>
            </p:cNvSpPr>
            <p:nvPr/>
          </p:nvSpPr>
          <p:spPr bwMode="auto">
            <a:xfrm>
              <a:off x="0" y="3631"/>
              <a:ext cx="193" cy="154"/>
            </a:xfrm>
            <a:prstGeom prst="rect">
              <a:avLst/>
            </a:prstGeom>
            <a:noFill/>
            <a:ln w="9525">
              <a:noFill/>
              <a:miter lim="800000"/>
              <a:headEnd/>
              <a:tailEnd/>
            </a:ln>
            <a:effectLst/>
          </p:spPr>
          <p:txBody>
            <a:bodyPr>
              <a:spAutoFit/>
            </a:bodyPr>
            <a:lstStyle/>
            <a:p>
              <a:pPr algn="ctr">
                <a:spcBef>
                  <a:spcPct val="50000"/>
                </a:spcBef>
              </a:pPr>
              <a:r>
                <a:rPr lang="en-CA" sz="1000"/>
                <a:t>0</a:t>
              </a:r>
            </a:p>
          </p:txBody>
        </p:sp>
      </p:grpSp>
      <p:sp>
        <p:nvSpPr>
          <p:cNvPr id="22876" name="Text Box 348"/>
          <p:cNvSpPr txBox="1">
            <a:spLocks noChangeArrowheads="1"/>
          </p:cNvSpPr>
          <p:nvPr/>
        </p:nvSpPr>
        <p:spPr bwMode="auto">
          <a:xfrm>
            <a:off x="0" y="6073775"/>
            <a:ext cx="1060450" cy="282575"/>
          </a:xfrm>
          <a:prstGeom prst="rect">
            <a:avLst/>
          </a:prstGeom>
          <a:solidFill>
            <a:schemeClr val="bg1"/>
          </a:solidFill>
          <a:ln w="38100">
            <a:solidFill>
              <a:schemeClr val="tx1"/>
            </a:solidFill>
            <a:miter lim="800000"/>
            <a:headEnd/>
            <a:tailEnd/>
          </a:ln>
          <a:effectLst/>
        </p:spPr>
        <p:txBody>
          <a:bodyPr>
            <a:spAutoFit/>
          </a:bodyPr>
          <a:lstStyle/>
          <a:p>
            <a:pPr algn="ctr">
              <a:spcBef>
                <a:spcPct val="50000"/>
              </a:spcBef>
            </a:pPr>
            <a:r>
              <a:rPr lang="en-US" sz="1000"/>
              <a:t>Symbol guide</a:t>
            </a:r>
          </a:p>
        </p:txBody>
      </p:sp>
      <p:sp>
        <p:nvSpPr>
          <p:cNvPr id="22625" name="Text Box 97"/>
          <p:cNvSpPr txBox="1">
            <a:spLocks noChangeArrowheads="1"/>
          </p:cNvSpPr>
          <p:nvPr/>
        </p:nvSpPr>
        <p:spPr bwMode="auto">
          <a:xfrm>
            <a:off x="0" y="6362700"/>
            <a:ext cx="2587625" cy="495300"/>
          </a:xfrm>
          <a:prstGeom prst="rect">
            <a:avLst/>
          </a:prstGeom>
          <a:solidFill>
            <a:schemeClr val="bg1"/>
          </a:solidFill>
          <a:ln w="38100">
            <a:solidFill>
              <a:srgbClr val="0000FF"/>
            </a:solidFill>
            <a:miter lim="800000"/>
            <a:headEnd/>
            <a:tailEnd/>
          </a:ln>
          <a:effectLst/>
        </p:spPr>
        <p:txBody>
          <a:bodyPr>
            <a:spAutoFit/>
          </a:bodyPr>
          <a:lstStyle/>
          <a:p>
            <a:pPr algn="ctr">
              <a:lnSpc>
                <a:spcPct val="75000"/>
              </a:lnSpc>
              <a:spcBef>
                <a:spcPct val="50000"/>
              </a:spcBef>
            </a:pPr>
            <a:r>
              <a:rPr lang="en-US" sz="1200" b="1"/>
              <a:t>American Army &amp; allies</a:t>
            </a:r>
          </a:p>
          <a:p>
            <a:pPr algn="ctr">
              <a:lnSpc>
                <a:spcPct val="75000"/>
              </a:lnSpc>
              <a:spcBef>
                <a:spcPct val="50000"/>
              </a:spcBef>
            </a:pPr>
            <a:r>
              <a:rPr lang="en-US" sz="1200"/>
              <a:t>(Eisenhower/Bradley/Montgomery)</a:t>
            </a:r>
          </a:p>
        </p:txBody>
      </p:sp>
      <p:sp>
        <p:nvSpPr>
          <p:cNvPr id="22973" name="Text Box 445"/>
          <p:cNvSpPr txBox="1">
            <a:spLocks noChangeArrowheads="1"/>
          </p:cNvSpPr>
          <p:nvPr/>
        </p:nvSpPr>
        <p:spPr bwMode="auto">
          <a:xfrm>
            <a:off x="0" y="2733675"/>
            <a:ext cx="915988" cy="282575"/>
          </a:xfrm>
          <a:prstGeom prst="rect">
            <a:avLst/>
          </a:prstGeom>
          <a:solidFill>
            <a:schemeClr val="bg1"/>
          </a:solidFill>
          <a:ln w="38100">
            <a:solidFill>
              <a:schemeClr val="tx1"/>
            </a:solidFill>
            <a:miter lim="800000"/>
            <a:headEnd/>
            <a:tailEnd/>
          </a:ln>
          <a:effectLst/>
        </p:spPr>
        <p:txBody>
          <a:bodyPr>
            <a:spAutoFit/>
          </a:bodyPr>
          <a:lstStyle/>
          <a:p>
            <a:pPr algn="ctr">
              <a:spcBef>
                <a:spcPct val="50000"/>
              </a:spcBef>
            </a:pPr>
            <a:r>
              <a:rPr lang="en-US" sz="1000"/>
              <a:t>Landmarks</a:t>
            </a:r>
          </a:p>
        </p:txBody>
      </p:sp>
      <p:pic>
        <p:nvPicPr>
          <p:cNvPr id="22974" name="Picture 446"/>
          <p:cNvPicPr>
            <a:picLocks noChangeAspect="1" noChangeArrowheads="1"/>
          </p:cNvPicPr>
          <p:nvPr/>
        </p:nvPicPr>
        <p:blipFill>
          <a:blip r:embed="rId94"/>
          <a:srcRect r="32"/>
          <a:stretch>
            <a:fillRect/>
          </a:stretch>
        </p:blipFill>
        <p:spPr bwMode="auto">
          <a:xfrm>
            <a:off x="-236538" y="7780338"/>
            <a:ext cx="9159876" cy="6858000"/>
          </a:xfrm>
          <a:prstGeom prst="rect">
            <a:avLst/>
          </a:prstGeom>
          <a:noFill/>
          <a:ln w="9525">
            <a:noFill/>
            <a:miter lim="800000"/>
            <a:headEnd/>
            <a:tailEnd/>
          </a:ln>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22582"/>
                                        </p:tgtEl>
                                        <p:attrNameLst>
                                          <p:attrName>style.opacity</p:attrName>
                                        </p:attrNameLst>
                                      </p:cBhvr>
                                      <p:to>
                                        <p:strVal val="0.75"/>
                                      </p:to>
                                    </p:set>
                                    <p:animEffect filter="image" prLst="opacity: 0.75">
                                      <p:cBhvr rctx="IE">
                                        <p:cTn id="7" dur="indefinite"/>
                                        <p:tgtEl>
                                          <p:spTgt spid="22582"/>
                                        </p:tgtEl>
                                      </p:cBhvr>
                                    </p:animEffect>
                                  </p:childTnLst>
                                </p:cTn>
                              </p:par>
                              <p:par>
                                <p:cTn id="8" presetID="9" presetClass="emph" presetSubtype="0" nodeType="withEffect">
                                  <p:stCondLst>
                                    <p:cond delay="0"/>
                                  </p:stCondLst>
                                  <p:childTnLst>
                                    <p:set>
                                      <p:cBhvr rctx="PPT">
                                        <p:cTn id="9" dur="indefinite"/>
                                        <p:tgtEl>
                                          <p:spTgt spid="22702"/>
                                        </p:tgtEl>
                                        <p:attrNameLst>
                                          <p:attrName>style.opacity</p:attrName>
                                        </p:attrNameLst>
                                      </p:cBhvr>
                                      <p:to>
                                        <p:strVal val="0.75"/>
                                      </p:to>
                                    </p:set>
                                    <p:animEffect filter="image" prLst="opacity: 0.75">
                                      <p:cBhvr rctx="IE">
                                        <p:cTn id="10" dur="indefinite"/>
                                        <p:tgtEl>
                                          <p:spTgt spid="22702"/>
                                        </p:tgtEl>
                                      </p:cBhvr>
                                    </p:animEffect>
                                  </p:childTnLst>
                                </p:cTn>
                              </p:par>
                              <p:par>
                                <p:cTn id="11" presetID="9" presetClass="emph" presetSubtype="0" nodeType="withEffect">
                                  <p:stCondLst>
                                    <p:cond delay="0"/>
                                  </p:stCondLst>
                                  <p:childTnLst>
                                    <p:set>
                                      <p:cBhvr rctx="PPT">
                                        <p:cTn id="12" dur="indefinite"/>
                                        <p:tgtEl>
                                          <p:spTgt spid="22730"/>
                                        </p:tgtEl>
                                        <p:attrNameLst>
                                          <p:attrName>style.opacity</p:attrName>
                                        </p:attrNameLst>
                                      </p:cBhvr>
                                      <p:to>
                                        <p:strVal val="0.75"/>
                                      </p:to>
                                    </p:set>
                                    <p:animEffect filter="image" prLst="opacity: 0.75">
                                      <p:cBhvr rctx="IE">
                                        <p:cTn id="13" dur="indefinite"/>
                                        <p:tgtEl>
                                          <p:spTgt spid="22730"/>
                                        </p:tgtEl>
                                      </p:cBhvr>
                                    </p:animEffect>
                                  </p:childTnLst>
                                </p:cTn>
                              </p:par>
                            </p:childTnLst>
                          </p:cTn>
                        </p:par>
                      </p:childTnLst>
                    </p:cTn>
                  </p:par>
                  <p:par>
                    <p:cTn id="14" fill="hold">
                      <p:stCondLst>
                        <p:cond delay="indefinite"/>
                      </p:stCondLst>
                      <p:childTnLst>
                        <p:par>
                          <p:cTn id="15" fill="hold">
                            <p:stCondLst>
                              <p:cond delay="0"/>
                            </p:stCondLst>
                            <p:childTnLst>
                              <p:par>
                                <p:cTn id="16" presetID="32" presetClass="emph" presetSubtype="0" repeatCount="3000" fill="hold" nodeType="clickEffect">
                                  <p:stCondLst>
                                    <p:cond delay="0"/>
                                  </p:stCondLst>
                                  <p:childTnLst>
                                    <p:animClr clrSpc="rgb" dir="cw">
                                      <p:cBhvr override="childStyle">
                                        <p:cTn id="17" dur="150" fill="hold"/>
                                        <p:tgtEl>
                                          <p:spTgt spid="22590"/>
                                        </p:tgtEl>
                                        <p:attrNameLst>
                                          <p:attrName>style.color</p:attrName>
                                        </p:attrNameLst>
                                      </p:cBhvr>
                                      <p:to>
                                        <a:srgbClr val="97DD97"/>
                                      </p:to>
                                    </p:animClr>
                                    <p:animClr clrSpc="rgb" dir="cw">
                                      <p:cBhvr>
                                        <p:cTn id="18" dur="150" fill="hold"/>
                                        <p:tgtEl>
                                          <p:spTgt spid="22590"/>
                                        </p:tgtEl>
                                        <p:attrNameLst>
                                          <p:attrName>fillcolor</p:attrName>
                                        </p:attrNameLst>
                                      </p:cBhvr>
                                      <p:to>
                                        <a:srgbClr val="97DD97"/>
                                      </p:to>
                                    </p:animClr>
                                    <p:set>
                                      <p:cBhvr>
                                        <p:cTn id="19" dur="150" fill="hold"/>
                                        <p:tgtEl>
                                          <p:spTgt spid="22590"/>
                                        </p:tgtEl>
                                        <p:attrNameLst>
                                          <p:attrName>fill.type</p:attrName>
                                        </p:attrNameLst>
                                      </p:cBhvr>
                                      <p:to>
                                        <p:strVal val="solid"/>
                                      </p:to>
                                    </p:set>
                                    <p:set>
                                      <p:cBhvr>
                                        <p:cTn id="20" dur="150" fill="hold"/>
                                        <p:tgtEl>
                                          <p:spTgt spid="22590"/>
                                        </p:tgtEl>
                                        <p:attrNameLst>
                                          <p:attrName>fill.on</p:attrName>
                                        </p:attrNameLst>
                                      </p:cBhvr>
                                      <p:to>
                                        <p:strVal val="true"/>
                                      </p:to>
                                    </p:set>
                                    <p:animRot by="120000">
                                      <p:cBhvr>
                                        <p:cTn id="21" dur="150" fill="hold">
                                          <p:stCondLst>
                                            <p:cond delay="0"/>
                                          </p:stCondLst>
                                        </p:cTn>
                                        <p:tgtEl>
                                          <p:spTgt spid="22590"/>
                                        </p:tgtEl>
                                        <p:attrNameLst>
                                          <p:attrName>r</p:attrName>
                                        </p:attrNameLst>
                                      </p:cBhvr>
                                    </p:animRot>
                                    <p:animRot by="-240000">
                                      <p:cBhvr>
                                        <p:cTn id="22" dur="300" fill="hold">
                                          <p:stCondLst>
                                            <p:cond delay="300"/>
                                          </p:stCondLst>
                                        </p:cTn>
                                        <p:tgtEl>
                                          <p:spTgt spid="22590"/>
                                        </p:tgtEl>
                                        <p:attrNameLst>
                                          <p:attrName>r</p:attrName>
                                        </p:attrNameLst>
                                      </p:cBhvr>
                                    </p:animRot>
                                    <p:animRot by="240000">
                                      <p:cBhvr>
                                        <p:cTn id="23" dur="300" fill="hold">
                                          <p:stCondLst>
                                            <p:cond delay="600"/>
                                          </p:stCondLst>
                                        </p:cTn>
                                        <p:tgtEl>
                                          <p:spTgt spid="22590"/>
                                        </p:tgtEl>
                                        <p:attrNameLst>
                                          <p:attrName>r</p:attrName>
                                        </p:attrNameLst>
                                      </p:cBhvr>
                                    </p:animRot>
                                    <p:animRot by="-240000">
                                      <p:cBhvr>
                                        <p:cTn id="24" dur="300" fill="hold">
                                          <p:stCondLst>
                                            <p:cond delay="900"/>
                                          </p:stCondLst>
                                        </p:cTn>
                                        <p:tgtEl>
                                          <p:spTgt spid="22590"/>
                                        </p:tgtEl>
                                        <p:attrNameLst>
                                          <p:attrName>r</p:attrName>
                                        </p:attrNameLst>
                                      </p:cBhvr>
                                    </p:animRot>
                                    <p:animRot by="120000">
                                      <p:cBhvr>
                                        <p:cTn id="25" dur="300" fill="hold">
                                          <p:stCondLst>
                                            <p:cond delay="1200"/>
                                          </p:stCondLst>
                                        </p:cTn>
                                        <p:tgtEl>
                                          <p:spTgt spid="22590"/>
                                        </p:tgtEl>
                                        <p:attrNameLst>
                                          <p:attrName>r</p:attrName>
                                        </p:attrNameLst>
                                      </p:cBhvr>
                                    </p:animRot>
                                  </p:childTnLst>
                                </p:cTn>
                              </p:par>
                              <p:par>
                                <p:cTn id="26" presetID="10" presetClass="exit" presetSubtype="0" fill="hold" grpId="0" nodeType="withEffect">
                                  <p:stCondLst>
                                    <p:cond delay="0"/>
                                  </p:stCondLst>
                                  <p:childTnLst>
                                    <p:animEffect transition="out" filter="fade">
                                      <p:cBhvr>
                                        <p:cTn id="27" dur="1000"/>
                                        <p:tgtEl>
                                          <p:spTgt spid="22762"/>
                                        </p:tgtEl>
                                      </p:cBhvr>
                                    </p:animEffect>
                                    <p:set>
                                      <p:cBhvr>
                                        <p:cTn id="28" dur="1" fill="hold">
                                          <p:stCondLst>
                                            <p:cond delay="999"/>
                                          </p:stCondLst>
                                        </p:cTn>
                                        <p:tgtEl>
                                          <p:spTgt spid="22762"/>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1000"/>
                                        <p:tgtEl>
                                          <p:spTgt spid="22871"/>
                                        </p:tgtEl>
                                      </p:cBhvr>
                                    </p:animEffect>
                                    <p:set>
                                      <p:cBhvr>
                                        <p:cTn id="31" dur="1" fill="hold">
                                          <p:stCondLst>
                                            <p:cond delay="999"/>
                                          </p:stCondLst>
                                        </p:cTn>
                                        <p:tgtEl>
                                          <p:spTgt spid="22871"/>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1000"/>
                                        <p:tgtEl>
                                          <p:spTgt spid="22763"/>
                                        </p:tgtEl>
                                      </p:cBhvr>
                                    </p:animEffect>
                                    <p:set>
                                      <p:cBhvr>
                                        <p:cTn id="34" dur="1" fill="hold">
                                          <p:stCondLst>
                                            <p:cond delay="999"/>
                                          </p:stCondLst>
                                        </p:cTn>
                                        <p:tgtEl>
                                          <p:spTgt spid="22763"/>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1000"/>
                                        <p:tgtEl>
                                          <p:spTgt spid="22764"/>
                                        </p:tgtEl>
                                      </p:cBhvr>
                                    </p:animEffect>
                                    <p:set>
                                      <p:cBhvr>
                                        <p:cTn id="37" dur="1" fill="hold">
                                          <p:stCondLst>
                                            <p:cond delay="999"/>
                                          </p:stCondLst>
                                        </p:cTn>
                                        <p:tgtEl>
                                          <p:spTgt spid="22764"/>
                                        </p:tgtEl>
                                        <p:attrNameLst>
                                          <p:attrName>style.visibility</p:attrName>
                                        </p:attrNameLst>
                                      </p:cBhvr>
                                      <p:to>
                                        <p:strVal val="hidden"/>
                                      </p:to>
                                    </p:set>
                                  </p:childTnLst>
                                </p:cTn>
                              </p:par>
                              <p:par>
                                <p:cTn id="38" presetID="32" presetClass="emph" presetSubtype="0" repeatCount="3000" fill="hold" nodeType="withEffect">
                                  <p:stCondLst>
                                    <p:cond delay="0"/>
                                  </p:stCondLst>
                                  <p:childTnLst>
                                    <p:animClr clrSpc="rgb" dir="cw">
                                      <p:cBhvr override="childStyle">
                                        <p:cTn id="39" dur="150" fill="hold"/>
                                        <p:tgtEl>
                                          <p:spTgt spid="22591"/>
                                        </p:tgtEl>
                                        <p:attrNameLst>
                                          <p:attrName>style.color</p:attrName>
                                        </p:attrNameLst>
                                      </p:cBhvr>
                                      <p:to>
                                        <a:srgbClr val="97DD97"/>
                                      </p:to>
                                    </p:animClr>
                                    <p:animClr clrSpc="rgb" dir="cw">
                                      <p:cBhvr>
                                        <p:cTn id="40" dur="150" fill="hold"/>
                                        <p:tgtEl>
                                          <p:spTgt spid="22591"/>
                                        </p:tgtEl>
                                        <p:attrNameLst>
                                          <p:attrName>fillcolor</p:attrName>
                                        </p:attrNameLst>
                                      </p:cBhvr>
                                      <p:to>
                                        <a:srgbClr val="97DD97"/>
                                      </p:to>
                                    </p:animClr>
                                    <p:set>
                                      <p:cBhvr>
                                        <p:cTn id="41" dur="150" fill="hold"/>
                                        <p:tgtEl>
                                          <p:spTgt spid="22591"/>
                                        </p:tgtEl>
                                        <p:attrNameLst>
                                          <p:attrName>fill.type</p:attrName>
                                        </p:attrNameLst>
                                      </p:cBhvr>
                                      <p:to>
                                        <p:strVal val="solid"/>
                                      </p:to>
                                    </p:set>
                                    <p:set>
                                      <p:cBhvr>
                                        <p:cTn id="42" dur="150" fill="hold"/>
                                        <p:tgtEl>
                                          <p:spTgt spid="22591"/>
                                        </p:tgtEl>
                                        <p:attrNameLst>
                                          <p:attrName>fill.on</p:attrName>
                                        </p:attrNameLst>
                                      </p:cBhvr>
                                      <p:to>
                                        <p:strVal val="true"/>
                                      </p:to>
                                    </p:set>
                                    <p:animRot by="120000">
                                      <p:cBhvr>
                                        <p:cTn id="43" dur="150" fill="hold">
                                          <p:stCondLst>
                                            <p:cond delay="0"/>
                                          </p:stCondLst>
                                        </p:cTn>
                                        <p:tgtEl>
                                          <p:spTgt spid="22591"/>
                                        </p:tgtEl>
                                        <p:attrNameLst>
                                          <p:attrName>r</p:attrName>
                                        </p:attrNameLst>
                                      </p:cBhvr>
                                    </p:animRot>
                                    <p:animRot by="-240000">
                                      <p:cBhvr>
                                        <p:cTn id="44" dur="300" fill="hold">
                                          <p:stCondLst>
                                            <p:cond delay="300"/>
                                          </p:stCondLst>
                                        </p:cTn>
                                        <p:tgtEl>
                                          <p:spTgt spid="22591"/>
                                        </p:tgtEl>
                                        <p:attrNameLst>
                                          <p:attrName>r</p:attrName>
                                        </p:attrNameLst>
                                      </p:cBhvr>
                                    </p:animRot>
                                    <p:animRot by="240000">
                                      <p:cBhvr>
                                        <p:cTn id="45" dur="300" fill="hold">
                                          <p:stCondLst>
                                            <p:cond delay="600"/>
                                          </p:stCondLst>
                                        </p:cTn>
                                        <p:tgtEl>
                                          <p:spTgt spid="22591"/>
                                        </p:tgtEl>
                                        <p:attrNameLst>
                                          <p:attrName>r</p:attrName>
                                        </p:attrNameLst>
                                      </p:cBhvr>
                                    </p:animRot>
                                    <p:animRot by="-240000">
                                      <p:cBhvr>
                                        <p:cTn id="46" dur="300" fill="hold">
                                          <p:stCondLst>
                                            <p:cond delay="900"/>
                                          </p:stCondLst>
                                        </p:cTn>
                                        <p:tgtEl>
                                          <p:spTgt spid="22591"/>
                                        </p:tgtEl>
                                        <p:attrNameLst>
                                          <p:attrName>r</p:attrName>
                                        </p:attrNameLst>
                                      </p:cBhvr>
                                    </p:animRot>
                                    <p:animRot by="120000">
                                      <p:cBhvr>
                                        <p:cTn id="47" dur="300" fill="hold">
                                          <p:stCondLst>
                                            <p:cond delay="1200"/>
                                          </p:stCondLst>
                                        </p:cTn>
                                        <p:tgtEl>
                                          <p:spTgt spid="22591"/>
                                        </p:tgtEl>
                                        <p:attrNameLst>
                                          <p:attrName>r</p:attrName>
                                        </p:attrNameLst>
                                      </p:cBhvr>
                                    </p:animRot>
                                  </p:childTnLst>
                                </p:cTn>
                              </p:par>
                              <p:par>
                                <p:cTn id="48" presetID="32" presetClass="emph" presetSubtype="0" repeatCount="3000" fill="hold" nodeType="withEffect">
                                  <p:stCondLst>
                                    <p:cond delay="0"/>
                                  </p:stCondLst>
                                  <p:childTnLst>
                                    <p:animClr clrSpc="rgb" dir="cw">
                                      <p:cBhvr override="childStyle">
                                        <p:cTn id="49" dur="150" fill="hold"/>
                                        <p:tgtEl>
                                          <p:spTgt spid="22598"/>
                                        </p:tgtEl>
                                        <p:attrNameLst>
                                          <p:attrName>style.color</p:attrName>
                                        </p:attrNameLst>
                                      </p:cBhvr>
                                      <p:to>
                                        <a:srgbClr val="97DD97"/>
                                      </p:to>
                                    </p:animClr>
                                    <p:animClr clrSpc="rgb" dir="cw">
                                      <p:cBhvr>
                                        <p:cTn id="50" dur="150" fill="hold"/>
                                        <p:tgtEl>
                                          <p:spTgt spid="22598"/>
                                        </p:tgtEl>
                                        <p:attrNameLst>
                                          <p:attrName>fillcolor</p:attrName>
                                        </p:attrNameLst>
                                      </p:cBhvr>
                                      <p:to>
                                        <a:srgbClr val="97DD97"/>
                                      </p:to>
                                    </p:animClr>
                                    <p:set>
                                      <p:cBhvr>
                                        <p:cTn id="51" dur="150" fill="hold"/>
                                        <p:tgtEl>
                                          <p:spTgt spid="22598"/>
                                        </p:tgtEl>
                                        <p:attrNameLst>
                                          <p:attrName>fill.type</p:attrName>
                                        </p:attrNameLst>
                                      </p:cBhvr>
                                      <p:to>
                                        <p:strVal val="solid"/>
                                      </p:to>
                                    </p:set>
                                    <p:set>
                                      <p:cBhvr>
                                        <p:cTn id="52" dur="150" fill="hold"/>
                                        <p:tgtEl>
                                          <p:spTgt spid="22598"/>
                                        </p:tgtEl>
                                        <p:attrNameLst>
                                          <p:attrName>fill.on</p:attrName>
                                        </p:attrNameLst>
                                      </p:cBhvr>
                                      <p:to>
                                        <p:strVal val="true"/>
                                      </p:to>
                                    </p:set>
                                    <p:animRot by="120000">
                                      <p:cBhvr>
                                        <p:cTn id="53" dur="150" fill="hold">
                                          <p:stCondLst>
                                            <p:cond delay="0"/>
                                          </p:stCondLst>
                                        </p:cTn>
                                        <p:tgtEl>
                                          <p:spTgt spid="22598"/>
                                        </p:tgtEl>
                                        <p:attrNameLst>
                                          <p:attrName>r</p:attrName>
                                        </p:attrNameLst>
                                      </p:cBhvr>
                                    </p:animRot>
                                    <p:animRot by="-240000">
                                      <p:cBhvr>
                                        <p:cTn id="54" dur="300" fill="hold">
                                          <p:stCondLst>
                                            <p:cond delay="300"/>
                                          </p:stCondLst>
                                        </p:cTn>
                                        <p:tgtEl>
                                          <p:spTgt spid="22598"/>
                                        </p:tgtEl>
                                        <p:attrNameLst>
                                          <p:attrName>r</p:attrName>
                                        </p:attrNameLst>
                                      </p:cBhvr>
                                    </p:animRot>
                                    <p:animRot by="240000">
                                      <p:cBhvr>
                                        <p:cTn id="55" dur="300" fill="hold">
                                          <p:stCondLst>
                                            <p:cond delay="600"/>
                                          </p:stCondLst>
                                        </p:cTn>
                                        <p:tgtEl>
                                          <p:spTgt spid="22598"/>
                                        </p:tgtEl>
                                        <p:attrNameLst>
                                          <p:attrName>r</p:attrName>
                                        </p:attrNameLst>
                                      </p:cBhvr>
                                    </p:animRot>
                                    <p:animRot by="-240000">
                                      <p:cBhvr>
                                        <p:cTn id="56" dur="300" fill="hold">
                                          <p:stCondLst>
                                            <p:cond delay="900"/>
                                          </p:stCondLst>
                                        </p:cTn>
                                        <p:tgtEl>
                                          <p:spTgt spid="22598"/>
                                        </p:tgtEl>
                                        <p:attrNameLst>
                                          <p:attrName>r</p:attrName>
                                        </p:attrNameLst>
                                      </p:cBhvr>
                                    </p:animRot>
                                    <p:animRot by="120000">
                                      <p:cBhvr>
                                        <p:cTn id="57" dur="300" fill="hold">
                                          <p:stCondLst>
                                            <p:cond delay="1200"/>
                                          </p:stCondLst>
                                        </p:cTn>
                                        <p:tgtEl>
                                          <p:spTgt spid="22598"/>
                                        </p:tgtEl>
                                        <p:attrNameLst>
                                          <p:attrName>r</p:attrName>
                                        </p:attrNameLst>
                                      </p:cBhvr>
                                    </p:animRot>
                                  </p:childTnLst>
                                </p:cTn>
                              </p:par>
                              <p:par>
                                <p:cTn id="58" presetID="32" presetClass="emph" presetSubtype="0" repeatCount="4000" fill="hold" nodeType="withEffect">
                                  <p:stCondLst>
                                    <p:cond delay="0"/>
                                  </p:stCondLst>
                                  <p:childTnLst>
                                    <p:animClr clrSpc="rgb" dir="cw">
                                      <p:cBhvr override="childStyle">
                                        <p:cTn id="59" dur="150" fill="hold"/>
                                        <p:tgtEl>
                                          <p:spTgt spid="22589"/>
                                        </p:tgtEl>
                                        <p:attrNameLst>
                                          <p:attrName>style.color</p:attrName>
                                        </p:attrNameLst>
                                      </p:cBhvr>
                                      <p:to>
                                        <a:srgbClr val="97DD97"/>
                                      </p:to>
                                    </p:animClr>
                                    <p:animClr clrSpc="rgb" dir="cw">
                                      <p:cBhvr>
                                        <p:cTn id="60" dur="150" fill="hold"/>
                                        <p:tgtEl>
                                          <p:spTgt spid="22589"/>
                                        </p:tgtEl>
                                        <p:attrNameLst>
                                          <p:attrName>fillcolor</p:attrName>
                                        </p:attrNameLst>
                                      </p:cBhvr>
                                      <p:to>
                                        <a:srgbClr val="97DD97"/>
                                      </p:to>
                                    </p:animClr>
                                    <p:set>
                                      <p:cBhvr>
                                        <p:cTn id="61" dur="150" fill="hold"/>
                                        <p:tgtEl>
                                          <p:spTgt spid="22589"/>
                                        </p:tgtEl>
                                        <p:attrNameLst>
                                          <p:attrName>fill.type</p:attrName>
                                        </p:attrNameLst>
                                      </p:cBhvr>
                                      <p:to>
                                        <p:strVal val="solid"/>
                                      </p:to>
                                    </p:set>
                                    <p:set>
                                      <p:cBhvr>
                                        <p:cTn id="62" dur="150" fill="hold"/>
                                        <p:tgtEl>
                                          <p:spTgt spid="22589"/>
                                        </p:tgtEl>
                                        <p:attrNameLst>
                                          <p:attrName>fill.on</p:attrName>
                                        </p:attrNameLst>
                                      </p:cBhvr>
                                      <p:to>
                                        <p:strVal val="true"/>
                                      </p:to>
                                    </p:set>
                                    <p:animRot by="120000">
                                      <p:cBhvr>
                                        <p:cTn id="63" dur="150" fill="hold">
                                          <p:stCondLst>
                                            <p:cond delay="0"/>
                                          </p:stCondLst>
                                        </p:cTn>
                                        <p:tgtEl>
                                          <p:spTgt spid="22589"/>
                                        </p:tgtEl>
                                        <p:attrNameLst>
                                          <p:attrName>r</p:attrName>
                                        </p:attrNameLst>
                                      </p:cBhvr>
                                    </p:animRot>
                                    <p:animRot by="-240000">
                                      <p:cBhvr>
                                        <p:cTn id="64" dur="300" fill="hold">
                                          <p:stCondLst>
                                            <p:cond delay="300"/>
                                          </p:stCondLst>
                                        </p:cTn>
                                        <p:tgtEl>
                                          <p:spTgt spid="22589"/>
                                        </p:tgtEl>
                                        <p:attrNameLst>
                                          <p:attrName>r</p:attrName>
                                        </p:attrNameLst>
                                      </p:cBhvr>
                                    </p:animRot>
                                    <p:animRot by="240000">
                                      <p:cBhvr>
                                        <p:cTn id="65" dur="300" fill="hold">
                                          <p:stCondLst>
                                            <p:cond delay="600"/>
                                          </p:stCondLst>
                                        </p:cTn>
                                        <p:tgtEl>
                                          <p:spTgt spid="22589"/>
                                        </p:tgtEl>
                                        <p:attrNameLst>
                                          <p:attrName>r</p:attrName>
                                        </p:attrNameLst>
                                      </p:cBhvr>
                                    </p:animRot>
                                    <p:animRot by="-240000">
                                      <p:cBhvr>
                                        <p:cTn id="66" dur="300" fill="hold">
                                          <p:stCondLst>
                                            <p:cond delay="900"/>
                                          </p:stCondLst>
                                        </p:cTn>
                                        <p:tgtEl>
                                          <p:spTgt spid="22589"/>
                                        </p:tgtEl>
                                        <p:attrNameLst>
                                          <p:attrName>r</p:attrName>
                                        </p:attrNameLst>
                                      </p:cBhvr>
                                    </p:animRot>
                                    <p:animRot by="120000">
                                      <p:cBhvr>
                                        <p:cTn id="67" dur="300" fill="hold">
                                          <p:stCondLst>
                                            <p:cond delay="1200"/>
                                          </p:stCondLst>
                                        </p:cTn>
                                        <p:tgtEl>
                                          <p:spTgt spid="22589"/>
                                        </p:tgtEl>
                                        <p:attrNameLst>
                                          <p:attrName>r</p:attrName>
                                        </p:attrNameLst>
                                      </p:cBhvr>
                                    </p:animRot>
                                  </p:childTnLst>
                                </p:cTn>
                              </p:par>
                              <p:par>
                                <p:cTn id="68" presetID="32" presetClass="emph" presetSubtype="0" repeatCount="4000" fill="hold" nodeType="withEffect">
                                  <p:stCondLst>
                                    <p:cond delay="0"/>
                                  </p:stCondLst>
                                  <p:childTnLst>
                                    <p:animClr clrSpc="rgb" dir="cw">
                                      <p:cBhvr override="childStyle">
                                        <p:cTn id="69" dur="150" fill="hold"/>
                                        <p:tgtEl>
                                          <p:spTgt spid="22600"/>
                                        </p:tgtEl>
                                        <p:attrNameLst>
                                          <p:attrName>style.color</p:attrName>
                                        </p:attrNameLst>
                                      </p:cBhvr>
                                      <p:to>
                                        <a:srgbClr val="97DD97"/>
                                      </p:to>
                                    </p:animClr>
                                    <p:animClr clrSpc="rgb" dir="cw">
                                      <p:cBhvr>
                                        <p:cTn id="70" dur="150" fill="hold"/>
                                        <p:tgtEl>
                                          <p:spTgt spid="22600"/>
                                        </p:tgtEl>
                                        <p:attrNameLst>
                                          <p:attrName>fillcolor</p:attrName>
                                        </p:attrNameLst>
                                      </p:cBhvr>
                                      <p:to>
                                        <a:srgbClr val="97DD97"/>
                                      </p:to>
                                    </p:animClr>
                                    <p:set>
                                      <p:cBhvr>
                                        <p:cTn id="71" dur="150" fill="hold"/>
                                        <p:tgtEl>
                                          <p:spTgt spid="22600"/>
                                        </p:tgtEl>
                                        <p:attrNameLst>
                                          <p:attrName>fill.type</p:attrName>
                                        </p:attrNameLst>
                                      </p:cBhvr>
                                      <p:to>
                                        <p:strVal val="solid"/>
                                      </p:to>
                                    </p:set>
                                    <p:set>
                                      <p:cBhvr>
                                        <p:cTn id="72" dur="150" fill="hold"/>
                                        <p:tgtEl>
                                          <p:spTgt spid="22600"/>
                                        </p:tgtEl>
                                        <p:attrNameLst>
                                          <p:attrName>fill.on</p:attrName>
                                        </p:attrNameLst>
                                      </p:cBhvr>
                                      <p:to>
                                        <p:strVal val="true"/>
                                      </p:to>
                                    </p:set>
                                    <p:animRot by="120000">
                                      <p:cBhvr>
                                        <p:cTn id="73" dur="150" fill="hold">
                                          <p:stCondLst>
                                            <p:cond delay="0"/>
                                          </p:stCondLst>
                                        </p:cTn>
                                        <p:tgtEl>
                                          <p:spTgt spid="22600"/>
                                        </p:tgtEl>
                                        <p:attrNameLst>
                                          <p:attrName>r</p:attrName>
                                        </p:attrNameLst>
                                      </p:cBhvr>
                                    </p:animRot>
                                    <p:animRot by="-240000">
                                      <p:cBhvr>
                                        <p:cTn id="74" dur="300" fill="hold">
                                          <p:stCondLst>
                                            <p:cond delay="300"/>
                                          </p:stCondLst>
                                        </p:cTn>
                                        <p:tgtEl>
                                          <p:spTgt spid="22600"/>
                                        </p:tgtEl>
                                        <p:attrNameLst>
                                          <p:attrName>r</p:attrName>
                                        </p:attrNameLst>
                                      </p:cBhvr>
                                    </p:animRot>
                                    <p:animRot by="240000">
                                      <p:cBhvr>
                                        <p:cTn id="75" dur="300" fill="hold">
                                          <p:stCondLst>
                                            <p:cond delay="600"/>
                                          </p:stCondLst>
                                        </p:cTn>
                                        <p:tgtEl>
                                          <p:spTgt spid="22600"/>
                                        </p:tgtEl>
                                        <p:attrNameLst>
                                          <p:attrName>r</p:attrName>
                                        </p:attrNameLst>
                                      </p:cBhvr>
                                    </p:animRot>
                                    <p:animRot by="-240000">
                                      <p:cBhvr>
                                        <p:cTn id="76" dur="300" fill="hold">
                                          <p:stCondLst>
                                            <p:cond delay="900"/>
                                          </p:stCondLst>
                                        </p:cTn>
                                        <p:tgtEl>
                                          <p:spTgt spid="22600"/>
                                        </p:tgtEl>
                                        <p:attrNameLst>
                                          <p:attrName>r</p:attrName>
                                        </p:attrNameLst>
                                      </p:cBhvr>
                                    </p:animRot>
                                    <p:animRot by="120000">
                                      <p:cBhvr>
                                        <p:cTn id="77" dur="300" fill="hold">
                                          <p:stCondLst>
                                            <p:cond delay="1200"/>
                                          </p:stCondLst>
                                        </p:cTn>
                                        <p:tgtEl>
                                          <p:spTgt spid="22600"/>
                                        </p:tgtEl>
                                        <p:attrNameLst>
                                          <p:attrName>r</p:attrName>
                                        </p:attrNameLst>
                                      </p:cBhvr>
                                    </p:animRot>
                                  </p:childTnLst>
                                </p:cTn>
                              </p:par>
                              <p:par>
                                <p:cTn id="78" presetID="32" presetClass="emph" presetSubtype="0" repeatCount="4000" fill="hold" nodeType="withEffect">
                                  <p:stCondLst>
                                    <p:cond delay="0"/>
                                  </p:stCondLst>
                                  <p:childTnLst>
                                    <p:animClr clrSpc="rgb" dir="cw">
                                      <p:cBhvr override="childStyle">
                                        <p:cTn id="79" dur="150" fill="hold"/>
                                        <p:tgtEl>
                                          <p:spTgt spid="22628"/>
                                        </p:tgtEl>
                                        <p:attrNameLst>
                                          <p:attrName>style.color</p:attrName>
                                        </p:attrNameLst>
                                      </p:cBhvr>
                                      <p:to>
                                        <a:srgbClr val="97DD97"/>
                                      </p:to>
                                    </p:animClr>
                                    <p:animClr clrSpc="rgb" dir="cw">
                                      <p:cBhvr>
                                        <p:cTn id="80" dur="150" fill="hold"/>
                                        <p:tgtEl>
                                          <p:spTgt spid="22628"/>
                                        </p:tgtEl>
                                        <p:attrNameLst>
                                          <p:attrName>fillcolor</p:attrName>
                                        </p:attrNameLst>
                                      </p:cBhvr>
                                      <p:to>
                                        <a:srgbClr val="97DD97"/>
                                      </p:to>
                                    </p:animClr>
                                    <p:set>
                                      <p:cBhvr>
                                        <p:cTn id="81" dur="150" fill="hold"/>
                                        <p:tgtEl>
                                          <p:spTgt spid="22628"/>
                                        </p:tgtEl>
                                        <p:attrNameLst>
                                          <p:attrName>fill.type</p:attrName>
                                        </p:attrNameLst>
                                      </p:cBhvr>
                                      <p:to>
                                        <p:strVal val="solid"/>
                                      </p:to>
                                    </p:set>
                                    <p:set>
                                      <p:cBhvr>
                                        <p:cTn id="82" dur="150" fill="hold"/>
                                        <p:tgtEl>
                                          <p:spTgt spid="22628"/>
                                        </p:tgtEl>
                                        <p:attrNameLst>
                                          <p:attrName>fill.on</p:attrName>
                                        </p:attrNameLst>
                                      </p:cBhvr>
                                      <p:to>
                                        <p:strVal val="true"/>
                                      </p:to>
                                    </p:set>
                                    <p:animRot by="120000">
                                      <p:cBhvr>
                                        <p:cTn id="83" dur="150" fill="hold">
                                          <p:stCondLst>
                                            <p:cond delay="0"/>
                                          </p:stCondLst>
                                        </p:cTn>
                                        <p:tgtEl>
                                          <p:spTgt spid="22628"/>
                                        </p:tgtEl>
                                        <p:attrNameLst>
                                          <p:attrName>r</p:attrName>
                                        </p:attrNameLst>
                                      </p:cBhvr>
                                    </p:animRot>
                                    <p:animRot by="-240000">
                                      <p:cBhvr>
                                        <p:cTn id="84" dur="300" fill="hold">
                                          <p:stCondLst>
                                            <p:cond delay="300"/>
                                          </p:stCondLst>
                                        </p:cTn>
                                        <p:tgtEl>
                                          <p:spTgt spid="22628"/>
                                        </p:tgtEl>
                                        <p:attrNameLst>
                                          <p:attrName>r</p:attrName>
                                        </p:attrNameLst>
                                      </p:cBhvr>
                                    </p:animRot>
                                    <p:animRot by="240000">
                                      <p:cBhvr>
                                        <p:cTn id="85" dur="300" fill="hold">
                                          <p:stCondLst>
                                            <p:cond delay="600"/>
                                          </p:stCondLst>
                                        </p:cTn>
                                        <p:tgtEl>
                                          <p:spTgt spid="22628"/>
                                        </p:tgtEl>
                                        <p:attrNameLst>
                                          <p:attrName>r</p:attrName>
                                        </p:attrNameLst>
                                      </p:cBhvr>
                                    </p:animRot>
                                    <p:animRot by="-240000">
                                      <p:cBhvr>
                                        <p:cTn id="86" dur="300" fill="hold">
                                          <p:stCondLst>
                                            <p:cond delay="900"/>
                                          </p:stCondLst>
                                        </p:cTn>
                                        <p:tgtEl>
                                          <p:spTgt spid="22628"/>
                                        </p:tgtEl>
                                        <p:attrNameLst>
                                          <p:attrName>r</p:attrName>
                                        </p:attrNameLst>
                                      </p:cBhvr>
                                    </p:animRot>
                                    <p:animRot by="120000">
                                      <p:cBhvr>
                                        <p:cTn id="87" dur="300" fill="hold">
                                          <p:stCondLst>
                                            <p:cond delay="1200"/>
                                          </p:stCondLst>
                                        </p:cTn>
                                        <p:tgtEl>
                                          <p:spTgt spid="22628"/>
                                        </p:tgtEl>
                                        <p:attrNameLst>
                                          <p:attrName>r</p:attrName>
                                        </p:attrNameLst>
                                      </p:cBhvr>
                                    </p:animRot>
                                  </p:childTnLst>
                                </p:cTn>
                              </p:par>
                              <p:par>
                                <p:cTn id="88" presetID="32" presetClass="emph" presetSubtype="0" repeatCount="4000" fill="hold" nodeType="withEffect">
                                  <p:stCondLst>
                                    <p:cond delay="0"/>
                                  </p:stCondLst>
                                  <p:childTnLst>
                                    <p:animClr clrSpc="rgb" dir="cw">
                                      <p:cBhvr override="childStyle">
                                        <p:cTn id="89" dur="150" fill="hold"/>
                                        <p:tgtEl>
                                          <p:spTgt spid="22638"/>
                                        </p:tgtEl>
                                        <p:attrNameLst>
                                          <p:attrName>style.color</p:attrName>
                                        </p:attrNameLst>
                                      </p:cBhvr>
                                      <p:to>
                                        <a:srgbClr val="97DD97"/>
                                      </p:to>
                                    </p:animClr>
                                    <p:animClr clrSpc="rgb" dir="cw">
                                      <p:cBhvr>
                                        <p:cTn id="90" dur="150" fill="hold"/>
                                        <p:tgtEl>
                                          <p:spTgt spid="22638"/>
                                        </p:tgtEl>
                                        <p:attrNameLst>
                                          <p:attrName>fillcolor</p:attrName>
                                        </p:attrNameLst>
                                      </p:cBhvr>
                                      <p:to>
                                        <a:srgbClr val="97DD97"/>
                                      </p:to>
                                    </p:animClr>
                                    <p:set>
                                      <p:cBhvr>
                                        <p:cTn id="91" dur="150" fill="hold"/>
                                        <p:tgtEl>
                                          <p:spTgt spid="22638"/>
                                        </p:tgtEl>
                                        <p:attrNameLst>
                                          <p:attrName>fill.type</p:attrName>
                                        </p:attrNameLst>
                                      </p:cBhvr>
                                      <p:to>
                                        <p:strVal val="solid"/>
                                      </p:to>
                                    </p:set>
                                    <p:set>
                                      <p:cBhvr>
                                        <p:cTn id="92" dur="150" fill="hold"/>
                                        <p:tgtEl>
                                          <p:spTgt spid="22638"/>
                                        </p:tgtEl>
                                        <p:attrNameLst>
                                          <p:attrName>fill.on</p:attrName>
                                        </p:attrNameLst>
                                      </p:cBhvr>
                                      <p:to>
                                        <p:strVal val="true"/>
                                      </p:to>
                                    </p:set>
                                    <p:animRot by="120000">
                                      <p:cBhvr>
                                        <p:cTn id="93" dur="150" fill="hold">
                                          <p:stCondLst>
                                            <p:cond delay="0"/>
                                          </p:stCondLst>
                                        </p:cTn>
                                        <p:tgtEl>
                                          <p:spTgt spid="22638"/>
                                        </p:tgtEl>
                                        <p:attrNameLst>
                                          <p:attrName>r</p:attrName>
                                        </p:attrNameLst>
                                      </p:cBhvr>
                                    </p:animRot>
                                    <p:animRot by="-240000">
                                      <p:cBhvr>
                                        <p:cTn id="94" dur="300" fill="hold">
                                          <p:stCondLst>
                                            <p:cond delay="300"/>
                                          </p:stCondLst>
                                        </p:cTn>
                                        <p:tgtEl>
                                          <p:spTgt spid="22638"/>
                                        </p:tgtEl>
                                        <p:attrNameLst>
                                          <p:attrName>r</p:attrName>
                                        </p:attrNameLst>
                                      </p:cBhvr>
                                    </p:animRot>
                                    <p:animRot by="240000">
                                      <p:cBhvr>
                                        <p:cTn id="95" dur="300" fill="hold">
                                          <p:stCondLst>
                                            <p:cond delay="600"/>
                                          </p:stCondLst>
                                        </p:cTn>
                                        <p:tgtEl>
                                          <p:spTgt spid="22638"/>
                                        </p:tgtEl>
                                        <p:attrNameLst>
                                          <p:attrName>r</p:attrName>
                                        </p:attrNameLst>
                                      </p:cBhvr>
                                    </p:animRot>
                                    <p:animRot by="-240000">
                                      <p:cBhvr>
                                        <p:cTn id="96" dur="300" fill="hold">
                                          <p:stCondLst>
                                            <p:cond delay="900"/>
                                          </p:stCondLst>
                                        </p:cTn>
                                        <p:tgtEl>
                                          <p:spTgt spid="22638"/>
                                        </p:tgtEl>
                                        <p:attrNameLst>
                                          <p:attrName>r</p:attrName>
                                        </p:attrNameLst>
                                      </p:cBhvr>
                                    </p:animRot>
                                    <p:animRot by="120000">
                                      <p:cBhvr>
                                        <p:cTn id="97" dur="300" fill="hold">
                                          <p:stCondLst>
                                            <p:cond delay="1200"/>
                                          </p:stCondLst>
                                        </p:cTn>
                                        <p:tgtEl>
                                          <p:spTgt spid="22638"/>
                                        </p:tgtEl>
                                        <p:attrNameLst>
                                          <p:attrName>r</p:attrName>
                                        </p:attrNameLst>
                                      </p:cBhvr>
                                    </p:animRot>
                                  </p:childTnLst>
                                </p:cTn>
                              </p:par>
                              <p:par>
                                <p:cTn id="98" presetID="32" presetClass="emph" presetSubtype="0" repeatCount="4000" fill="hold" nodeType="withEffect">
                                  <p:stCondLst>
                                    <p:cond delay="0"/>
                                  </p:stCondLst>
                                  <p:childTnLst>
                                    <p:animClr clrSpc="rgb" dir="cw">
                                      <p:cBhvr override="childStyle">
                                        <p:cTn id="99" dur="150" fill="hold"/>
                                        <p:tgtEl>
                                          <p:spTgt spid="22650"/>
                                        </p:tgtEl>
                                        <p:attrNameLst>
                                          <p:attrName>style.color</p:attrName>
                                        </p:attrNameLst>
                                      </p:cBhvr>
                                      <p:to>
                                        <a:srgbClr val="97DD97"/>
                                      </p:to>
                                    </p:animClr>
                                    <p:animClr clrSpc="rgb" dir="cw">
                                      <p:cBhvr>
                                        <p:cTn id="100" dur="150" fill="hold"/>
                                        <p:tgtEl>
                                          <p:spTgt spid="22650"/>
                                        </p:tgtEl>
                                        <p:attrNameLst>
                                          <p:attrName>fillcolor</p:attrName>
                                        </p:attrNameLst>
                                      </p:cBhvr>
                                      <p:to>
                                        <a:srgbClr val="97DD97"/>
                                      </p:to>
                                    </p:animClr>
                                    <p:set>
                                      <p:cBhvr>
                                        <p:cTn id="101" dur="150" fill="hold"/>
                                        <p:tgtEl>
                                          <p:spTgt spid="22650"/>
                                        </p:tgtEl>
                                        <p:attrNameLst>
                                          <p:attrName>fill.type</p:attrName>
                                        </p:attrNameLst>
                                      </p:cBhvr>
                                      <p:to>
                                        <p:strVal val="solid"/>
                                      </p:to>
                                    </p:set>
                                    <p:set>
                                      <p:cBhvr>
                                        <p:cTn id="102" dur="150" fill="hold"/>
                                        <p:tgtEl>
                                          <p:spTgt spid="22650"/>
                                        </p:tgtEl>
                                        <p:attrNameLst>
                                          <p:attrName>fill.on</p:attrName>
                                        </p:attrNameLst>
                                      </p:cBhvr>
                                      <p:to>
                                        <p:strVal val="true"/>
                                      </p:to>
                                    </p:set>
                                    <p:animRot by="120000">
                                      <p:cBhvr>
                                        <p:cTn id="103" dur="150" fill="hold">
                                          <p:stCondLst>
                                            <p:cond delay="0"/>
                                          </p:stCondLst>
                                        </p:cTn>
                                        <p:tgtEl>
                                          <p:spTgt spid="22650"/>
                                        </p:tgtEl>
                                        <p:attrNameLst>
                                          <p:attrName>r</p:attrName>
                                        </p:attrNameLst>
                                      </p:cBhvr>
                                    </p:animRot>
                                    <p:animRot by="-240000">
                                      <p:cBhvr>
                                        <p:cTn id="104" dur="300" fill="hold">
                                          <p:stCondLst>
                                            <p:cond delay="300"/>
                                          </p:stCondLst>
                                        </p:cTn>
                                        <p:tgtEl>
                                          <p:spTgt spid="22650"/>
                                        </p:tgtEl>
                                        <p:attrNameLst>
                                          <p:attrName>r</p:attrName>
                                        </p:attrNameLst>
                                      </p:cBhvr>
                                    </p:animRot>
                                    <p:animRot by="240000">
                                      <p:cBhvr>
                                        <p:cTn id="105" dur="300" fill="hold">
                                          <p:stCondLst>
                                            <p:cond delay="600"/>
                                          </p:stCondLst>
                                        </p:cTn>
                                        <p:tgtEl>
                                          <p:spTgt spid="22650"/>
                                        </p:tgtEl>
                                        <p:attrNameLst>
                                          <p:attrName>r</p:attrName>
                                        </p:attrNameLst>
                                      </p:cBhvr>
                                    </p:animRot>
                                    <p:animRot by="-240000">
                                      <p:cBhvr>
                                        <p:cTn id="106" dur="300" fill="hold">
                                          <p:stCondLst>
                                            <p:cond delay="900"/>
                                          </p:stCondLst>
                                        </p:cTn>
                                        <p:tgtEl>
                                          <p:spTgt spid="22650"/>
                                        </p:tgtEl>
                                        <p:attrNameLst>
                                          <p:attrName>r</p:attrName>
                                        </p:attrNameLst>
                                      </p:cBhvr>
                                    </p:animRot>
                                    <p:animRot by="120000">
                                      <p:cBhvr>
                                        <p:cTn id="107" dur="300" fill="hold">
                                          <p:stCondLst>
                                            <p:cond delay="1200"/>
                                          </p:stCondLst>
                                        </p:cTn>
                                        <p:tgtEl>
                                          <p:spTgt spid="22650"/>
                                        </p:tgtEl>
                                        <p:attrNameLst>
                                          <p:attrName>r</p:attrName>
                                        </p:attrNameLst>
                                      </p:cBhvr>
                                    </p:animRot>
                                  </p:childTnLst>
                                </p:cTn>
                              </p:par>
                              <p:par>
                                <p:cTn id="108" presetID="32" presetClass="emph" presetSubtype="0" repeatCount="4000" fill="hold" nodeType="withEffect">
                                  <p:stCondLst>
                                    <p:cond delay="0"/>
                                  </p:stCondLst>
                                  <p:childTnLst>
                                    <p:animClr clrSpc="rgb" dir="cw">
                                      <p:cBhvr override="childStyle">
                                        <p:cTn id="109" dur="150" fill="hold"/>
                                        <p:tgtEl>
                                          <p:spTgt spid="22665"/>
                                        </p:tgtEl>
                                        <p:attrNameLst>
                                          <p:attrName>style.color</p:attrName>
                                        </p:attrNameLst>
                                      </p:cBhvr>
                                      <p:to>
                                        <a:srgbClr val="97DD97"/>
                                      </p:to>
                                    </p:animClr>
                                    <p:animClr clrSpc="rgb" dir="cw">
                                      <p:cBhvr>
                                        <p:cTn id="110" dur="150" fill="hold"/>
                                        <p:tgtEl>
                                          <p:spTgt spid="22665"/>
                                        </p:tgtEl>
                                        <p:attrNameLst>
                                          <p:attrName>fillcolor</p:attrName>
                                        </p:attrNameLst>
                                      </p:cBhvr>
                                      <p:to>
                                        <a:srgbClr val="97DD97"/>
                                      </p:to>
                                    </p:animClr>
                                    <p:set>
                                      <p:cBhvr>
                                        <p:cTn id="111" dur="150" fill="hold"/>
                                        <p:tgtEl>
                                          <p:spTgt spid="22665"/>
                                        </p:tgtEl>
                                        <p:attrNameLst>
                                          <p:attrName>fill.type</p:attrName>
                                        </p:attrNameLst>
                                      </p:cBhvr>
                                      <p:to>
                                        <p:strVal val="solid"/>
                                      </p:to>
                                    </p:set>
                                    <p:set>
                                      <p:cBhvr>
                                        <p:cTn id="112" dur="150" fill="hold"/>
                                        <p:tgtEl>
                                          <p:spTgt spid="22665"/>
                                        </p:tgtEl>
                                        <p:attrNameLst>
                                          <p:attrName>fill.on</p:attrName>
                                        </p:attrNameLst>
                                      </p:cBhvr>
                                      <p:to>
                                        <p:strVal val="true"/>
                                      </p:to>
                                    </p:set>
                                    <p:animRot by="120000">
                                      <p:cBhvr>
                                        <p:cTn id="113" dur="150" fill="hold">
                                          <p:stCondLst>
                                            <p:cond delay="0"/>
                                          </p:stCondLst>
                                        </p:cTn>
                                        <p:tgtEl>
                                          <p:spTgt spid="22665"/>
                                        </p:tgtEl>
                                        <p:attrNameLst>
                                          <p:attrName>r</p:attrName>
                                        </p:attrNameLst>
                                      </p:cBhvr>
                                    </p:animRot>
                                    <p:animRot by="-240000">
                                      <p:cBhvr>
                                        <p:cTn id="114" dur="300" fill="hold">
                                          <p:stCondLst>
                                            <p:cond delay="300"/>
                                          </p:stCondLst>
                                        </p:cTn>
                                        <p:tgtEl>
                                          <p:spTgt spid="22665"/>
                                        </p:tgtEl>
                                        <p:attrNameLst>
                                          <p:attrName>r</p:attrName>
                                        </p:attrNameLst>
                                      </p:cBhvr>
                                    </p:animRot>
                                    <p:animRot by="240000">
                                      <p:cBhvr>
                                        <p:cTn id="115" dur="300" fill="hold">
                                          <p:stCondLst>
                                            <p:cond delay="600"/>
                                          </p:stCondLst>
                                        </p:cTn>
                                        <p:tgtEl>
                                          <p:spTgt spid="22665"/>
                                        </p:tgtEl>
                                        <p:attrNameLst>
                                          <p:attrName>r</p:attrName>
                                        </p:attrNameLst>
                                      </p:cBhvr>
                                    </p:animRot>
                                    <p:animRot by="-240000">
                                      <p:cBhvr>
                                        <p:cTn id="116" dur="300" fill="hold">
                                          <p:stCondLst>
                                            <p:cond delay="900"/>
                                          </p:stCondLst>
                                        </p:cTn>
                                        <p:tgtEl>
                                          <p:spTgt spid="22665"/>
                                        </p:tgtEl>
                                        <p:attrNameLst>
                                          <p:attrName>r</p:attrName>
                                        </p:attrNameLst>
                                      </p:cBhvr>
                                    </p:animRot>
                                    <p:animRot by="120000">
                                      <p:cBhvr>
                                        <p:cTn id="117" dur="300" fill="hold">
                                          <p:stCondLst>
                                            <p:cond delay="1200"/>
                                          </p:stCondLst>
                                        </p:cTn>
                                        <p:tgtEl>
                                          <p:spTgt spid="22665"/>
                                        </p:tgtEl>
                                        <p:attrNameLst>
                                          <p:attrName>r</p:attrName>
                                        </p:attrNameLst>
                                      </p:cBhvr>
                                    </p:animRot>
                                  </p:childTnLst>
                                </p:cTn>
                              </p:par>
                              <p:par>
                                <p:cTn id="118" presetID="32" presetClass="emph" presetSubtype="0" repeatCount="4000" fill="hold" nodeType="withEffect">
                                  <p:stCondLst>
                                    <p:cond delay="0"/>
                                  </p:stCondLst>
                                  <p:childTnLst>
                                    <p:animClr clrSpc="rgb" dir="cw">
                                      <p:cBhvr override="childStyle">
                                        <p:cTn id="119" dur="150" fill="hold"/>
                                        <p:tgtEl>
                                          <p:spTgt spid="22685"/>
                                        </p:tgtEl>
                                        <p:attrNameLst>
                                          <p:attrName>style.color</p:attrName>
                                        </p:attrNameLst>
                                      </p:cBhvr>
                                      <p:to>
                                        <a:srgbClr val="97DD97"/>
                                      </p:to>
                                    </p:animClr>
                                    <p:animClr clrSpc="rgb" dir="cw">
                                      <p:cBhvr>
                                        <p:cTn id="120" dur="150" fill="hold"/>
                                        <p:tgtEl>
                                          <p:spTgt spid="22685"/>
                                        </p:tgtEl>
                                        <p:attrNameLst>
                                          <p:attrName>fillcolor</p:attrName>
                                        </p:attrNameLst>
                                      </p:cBhvr>
                                      <p:to>
                                        <a:srgbClr val="97DD97"/>
                                      </p:to>
                                    </p:animClr>
                                    <p:set>
                                      <p:cBhvr>
                                        <p:cTn id="121" dur="150" fill="hold"/>
                                        <p:tgtEl>
                                          <p:spTgt spid="22685"/>
                                        </p:tgtEl>
                                        <p:attrNameLst>
                                          <p:attrName>fill.type</p:attrName>
                                        </p:attrNameLst>
                                      </p:cBhvr>
                                      <p:to>
                                        <p:strVal val="solid"/>
                                      </p:to>
                                    </p:set>
                                    <p:set>
                                      <p:cBhvr>
                                        <p:cTn id="122" dur="150" fill="hold"/>
                                        <p:tgtEl>
                                          <p:spTgt spid="22685"/>
                                        </p:tgtEl>
                                        <p:attrNameLst>
                                          <p:attrName>fill.on</p:attrName>
                                        </p:attrNameLst>
                                      </p:cBhvr>
                                      <p:to>
                                        <p:strVal val="true"/>
                                      </p:to>
                                    </p:set>
                                    <p:animRot by="120000">
                                      <p:cBhvr>
                                        <p:cTn id="123" dur="150" fill="hold">
                                          <p:stCondLst>
                                            <p:cond delay="0"/>
                                          </p:stCondLst>
                                        </p:cTn>
                                        <p:tgtEl>
                                          <p:spTgt spid="22685"/>
                                        </p:tgtEl>
                                        <p:attrNameLst>
                                          <p:attrName>r</p:attrName>
                                        </p:attrNameLst>
                                      </p:cBhvr>
                                    </p:animRot>
                                    <p:animRot by="-240000">
                                      <p:cBhvr>
                                        <p:cTn id="124" dur="300" fill="hold">
                                          <p:stCondLst>
                                            <p:cond delay="300"/>
                                          </p:stCondLst>
                                        </p:cTn>
                                        <p:tgtEl>
                                          <p:spTgt spid="22685"/>
                                        </p:tgtEl>
                                        <p:attrNameLst>
                                          <p:attrName>r</p:attrName>
                                        </p:attrNameLst>
                                      </p:cBhvr>
                                    </p:animRot>
                                    <p:animRot by="240000">
                                      <p:cBhvr>
                                        <p:cTn id="125" dur="300" fill="hold">
                                          <p:stCondLst>
                                            <p:cond delay="600"/>
                                          </p:stCondLst>
                                        </p:cTn>
                                        <p:tgtEl>
                                          <p:spTgt spid="22685"/>
                                        </p:tgtEl>
                                        <p:attrNameLst>
                                          <p:attrName>r</p:attrName>
                                        </p:attrNameLst>
                                      </p:cBhvr>
                                    </p:animRot>
                                    <p:animRot by="-240000">
                                      <p:cBhvr>
                                        <p:cTn id="126" dur="300" fill="hold">
                                          <p:stCondLst>
                                            <p:cond delay="900"/>
                                          </p:stCondLst>
                                        </p:cTn>
                                        <p:tgtEl>
                                          <p:spTgt spid="22685"/>
                                        </p:tgtEl>
                                        <p:attrNameLst>
                                          <p:attrName>r</p:attrName>
                                        </p:attrNameLst>
                                      </p:cBhvr>
                                    </p:animRot>
                                    <p:animRot by="120000">
                                      <p:cBhvr>
                                        <p:cTn id="127" dur="300" fill="hold">
                                          <p:stCondLst>
                                            <p:cond delay="1200"/>
                                          </p:stCondLst>
                                        </p:cTn>
                                        <p:tgtEl>
                                          <p:spTgt spid="22685"/>
                                        </p:tgtEl>
                                        <p:attrNameLst>
                                          <p:attrName>r</p:attrName>
                                        </p:attrNameLst>
                                      </p:cBhvr>
                                    </p:animRot>
                                  </p:childTnLst>
                                </p:cTn>
                              </p:par>
                              <p:par>
                                <p:cTn id="128" presetID="32" presetClass="emph" presetSubtype="0" repeatCount="3000" fill="hold" nodeType="withEffect">
                                  <p:stCondLst>
                                    <p:cond delay="0"/>
                                  </p:stCondLst>
                                  <p:childTnLst>
                                    <p:animClr clrSpc="rgb" dir="cw">
                                      <p:cBhvr override="childStyle">
                                        <p:cTn id="129" dur="150" fill="hold"/>
                                        <p:tgtEl>
                                          <p:spTgt spid="22620"/>
                                        </p:tgtEl>
                                        <p:attrNameLst>
                                          <p:attrName>style.color</p:attrName>
                                        </p:attrNameLst>
                                      </p:cBhvr>
                                      <p:to>
                                        <a:srgbClr val="97DD97"/>
                                      </p:to>
                                    </p:animClr>
                                    <p:animClr clrSpc="rgb" dir="cw">
                                      <p:cBhvr>
                                        <p:cTn id="130" dur="150" fill="hold"/>
                                        <p:tgtEl>
                                          <p:spTgt spid="22620"/>
                                        </p:tgtEl>
                                        <p:attrNameLst>
                                          <p:attrName>fillcolor</p:attrName>
                                        </p:attrNameLst>
                                      </p:cBhvr>
                                      <p:to>
                                        <a:srgbClr val="97DD97"/>
                                      </p:to>
                                    </p:animClr>
                                    <p:set>
                                      <p:cBhvr>
                                        <p:cTn id="131" dur="150" fill="hold"/>
                                        <p:tgtEl>
                                          <p:spTgt spid="22620"/>
                                        </p:tgtEl>
                                        <p:attrNameLst>
                                          <p:attrName>fill.type</p:attrName>
                                        </p:attrNameLst>
                                      </p:cBhvr>
                                      <p:to>
                                        <p:strVal val="solid"/>
                                      </p:to>
                                    </p:set>
                                    <p:set>
                                      <p:cBhvr>
                                        <p:cTn id="132" dur="150" fill="hold"/>
                                        <p:tgtEl>
                                          <p:spTgt spid="22620"/>
                                        </p:tgtEl>
                                        <p:attrNameLst>
                                          <p:attrName>fill.on</p:attrName>
                                        </p:attrNameLst>
                                      </p:cBhvr>
                                      <p:to>
                                        <p:strVal val="true"/>
                                      </p:to>
                                    </p:set>
                                    <p:animRot by="120000">
                                      <p:cBhvr>
                                        <p:cTn id="133" dur="150" fill="hold">
                                          <p:stCondLst>
                                            <p:cond delay="0"/>
                                          </p:stCondLst>
                                        </p:cTn>
                                        <p:tgtEl>
                                          <p:spTgt spid="22620"/>
                                        </p:tgtEl>
                                        <p:attrNameLst>
                                          <p:attrName>r</p:attrName>
                                        </p:attrNameLst>
                                      </p:cBhvr>
                                    </p:animRot>
                                    <p:animRot by="-240000">
                                      <p:cBhvr>
                                        <p:cTn id="134" dur="300" fill="hold">
                                          <p:stCondLst>
                                            <p:cond delay="300"/>
                                          </p:stCondLst>
                                        </p:cTn>
                                        <p:tgtEl>
                                          <p:spTgt spid="22620"/>
                                        </p:tgtEl>
                                        <p:attrNameLst>
                                          <p:attrName>r</p:attrName>
                                        </p:attrNameLst>
                                      </p:cBhvr>
                                    </p:animRot>
                                    <p:animRot by="240000">
                                      <p:cBhvr>
                                        <p:cTn id="135" dur="300" fill="hold">
                                          <p:stCondLst>
                                            <p:cond delay="600"/>
                                          </p:stCondLst>
                                        </p:cTn>
                                        <p:tgtEl>
                                          <p:spTgt spid="22620"/>
                                        </p:tgtEl>
                                        <p:attrNameLst>
                                          <p:attrName>r</p:attrName>
                                        </p:attrNameLst>
                                      </p:cBhvr>
                                    </p:animRot>
                                    <p:animRot by="-240000">
                                      <p:cBhvr>
                                        <p:cTn id="136" dur="300" fill="hold">
                                          <p:stCondLst>
                                            <p:cond delay="900"/>
                                          </p:stCondLst>
                                        </p:cTn>
                                        <p:tgtEl>
                                          <p:spTgt spid="22620"/>
                                        </p:tgtEl>
                                        <p:attrNameLst>
                                          <p:attrName>r</p:attrName>
                                        </p:attrNameLst>
                                      </p:cBhvr>
                                    </p:animRot>
                                    <p:animRot by="120000">
                                      <p:cBhvr>
                                        <p:cTn id="137" dur="300" fill="hold">
                                          <p:stCondLst>
                                            <p:cond delay="1200"/>
                                          </p:stCondLst>
                                        </p:cTn>
                                        <p:tgtEl>
                                          <p:spTgt spid="22620"/>
                                        </p:tgtEl>
                                        <p:attrNameLst>
                                          <p:attrName>r</p:attrName>
                                        </p:attrNameLst>
                                      </p:cBhvr>
                                    </p:animRot>
                                  </p:childTnLst>
                                </p:cTn>
                              </p:par>
                              <p:par>
                                <p:cTn id="138" presetID="32" presetClass="emph" presetSubtype="0" repeatCount="3000" fill="hold" nodeType="withEffect">
                                  <p:stCondLst>
                                    <p:cond delay="0"/>
                                  </p:stCondLst>
                                  <p:childTnLst>
                                    <p:animClr clrSpc="rgb" dir="cw">
                                      <p:cBhvr override="childStyle">
                                        <p:cTn id="139" dur="150" fill="hold"/>
                                        <p:tgtEl>
                                          <p:spTgt spid="22619"/>
                                        </p:tgtEl>
                                        <p:attrNameLst>
                                          <p:attrName>style.color</p:attrName>
                                        </p:attrNameLst>
                                      </p:cBhvr>
                                      <p:to>
                                        <a:srgbClr val="97DD97"/>
                                      </p:to>
                                    </p:animClr>
                                    <p:animClr clrSpc="rgb" dir="cw">
                                      <p:cBhvr>
                                        <p:cTn id="140" dur="150" fill="hold"/>
                                        <p:tgtEl>
                                          <p:spTgt spid="22619"/>
                                        </p:tgtEl>
                                        <p:attrNameLst>
                                          <p:attrName>fillcolor</p:attrName>
                                        </p:attrNameLst>
                                      </p:cBhvr>
                                      <p:to>
                                        <a:srgbClr val="97DD97"/>
                                      </p:to>
                                    </p:animClr>
                                    <p:set>
                                      <p:cBhvr>
                                        <p:cTn id="141" dur="150" fill="hold"/>
                                        <p:tgtEl>
                                          <p:spTgt spid="22619"/>
                                        </p:tgtEl>
                                        <p:attrNameLst>
                                          <p:attrName>fill.type</p:attrName>
                                        </p:attrNameLst>
                                      </p:cBhvr>
                                      <p:to>
                                        <p:strVal val="solid"/>
                                      </p:to>
                                    </p:set>
                                    <p:set>
                                      <p:cBhvr>
                                        <p:cTn id="142" dur="150" fill="hold"/>
                                        <p:tgtEl>
                                          <p:spTgt spid="22619"/>
                                        </p:tgtEl>
                                        <p:attrNameLst>
                                          <p:attrName>fill.on</p:attrName>
                                        </p:attrNameLst>
                                      </p:cBhvr>
                                      <p:to>
                                        <p:strVal val="true"/>
                                      </p:to>
                                    </p:set>
                                    <p:animRot by="120000">
                                      <p:cBhvr>
                                        <p:cTn id="143" dur="150" fill="hold">
                                          <p:stCondLst>
                                            <p:cond delay="0"/>
                                          </p:stCondLst>
                                        </p:cTn>
                                        <p:tgtEl>
                                          <p:spTgt spid="22619"/>
                                        </p:tgtEl>
                                        <p:attrNameLst>
                                          <p:attrName>r</p:attrName>
                                        </p:attrNameLst>
                                      </p:cBhvr>
                                    </p:animRot>
                                    <p:animRot by="-240000">
                                      <p:cBhvr>
                                        <p:cTn id="144" dur="300" fill="hold">
                                          <p:stCondLst>
                                            <p:cond delay="300"/>
                                          </p:stCondLst>
                                        </p:cTn>
                                        <p:tgtEl>
                                          <p:spTgt spid="22619"/>
                                        </p:tgtEl>
                                        <p:attrNameLst>
                                          <p:attrName>r</p:attrName>
                                        </p:attrNameLst>
                                      </p:cBhvr>
                                    </p:animRot>
                                    <p:animRot by="240000">
                                      <p:cBhvr>
                                        <p:cTn id="145" dur="300" fill="hold">
                                          <p:stCondLst>
                                            <p:cond delay="600"/>
                                          </p:stCondLst>
                                        </p:cTn>
                                        <p:tgtEl>
                                          <p:spTgt spid="22619"/>
                                        </p:tgtEl>
                                        <p:attrNameLst>
                                          <p:attrName>r</p:attrName>
                                        </p:attrNameLst>
                                      </p:cBhvr>
                                    </p:animRot>
                                    <p:animRot by="-240000">
                                      <p:cBhvr>
                                        <p:cTn id="146" dur="300" fill="hold">
                                          <p:stCondLst>
                                            <p:cond delay="900"/>
                                          </p:stCondLst>
                                        </p:cTn>
                                        <p:tgtEl>
                                          <p:spTgt spid="22619"/>
                                        </p:tgtEl>
                                        <p:attrNameLst>
                                          <p:attrName>r</p:attrName>
                                        </p:attrNameLst>
                                      </p:cBhvr>
                                    </p:animRot>
                                    <p:animRot by="120000">
                                      <p:cBhvr>
                                        <p:cTn id="147" dur="300" fill="hold">
                                          <p:stCondLst>
                                            <p:cond delay="1200"/>
                                          </p:stCondLst>
                                        </p:cTn>
                                        <p:tgtEl>
                                          <p:spTgt spid="22619"/>
                                        </p:tgtEl>
                                        <p:attrNameLst>
                                          <p:attrName>r</p:attrName>
                                        </p:attrNameLst>
                                      </p:cBhvr>
                                    </p:animRot>
                                  </p:childTnLst>
                                </p:cTn>
                              </p:par>
                              <p:par>
                                <p:cTn id="148" presetID="0" presetClass="path" presetSubtype="0" accel="50000" decel="50000" fill="hold" nodeType="withEffect">
                                  <p:stCondLst>
                                    <p:cond delay="0"/>
                                  </p:stCondLst>
                                  <p:childTnLst>
                                    <p:animMotion origin="layout" path="M 5.55556E-7 -4.07407E-6 L 0.04149 0.0176 " pathEditMode="relative" rAng="0" ptsTypes="AA">
                                      <p:cBhvr>
                                        <p:cTn id="149" dur="3000" fill="hold"/>
                                        <p:tgtEl>
                                          <p:spTgt spid="22590"/>
                                        </p:tgtEl>
                                        <p:attrNameLst>
                                          <p:attrName>ppt_x</p:attrName>
                                          <p:attrName>ppt_y</p:attrName>
                                        </p:attrNameLst>
                                      </p:cBhvr>
                                      <p:rCtr x="21" y="9"/>
                                    </p:animMotion>
                                  </p:childTnLst>
                                </p:cTn>
                              </p:par>
                              <p:par>
                                <p:cTn id="150" presetID="0" presetClass="path" presetSubtype="0" accel="50000" decel="50000" fill="hold" nodeType="withEffect">
                                  <p:stCondLst>
                                    <p:cond delay="0"/>
                                  </p:stCondLst>
                                  <p:childTnLst>
                                    <p:animMotion origin="layout" path="M 0 0 L 0.04166 0.01111 " pathEditMode="relative" ptsTypes="AA">
                                      <p:cBhvr>
                                        <p:cTn id="151" dur="3000" fill="hold"/>
                                        <p:tgtEl>
                                          <p:spTgt spid="22591"/>
                                        </p:tgtEl>
                                        <p:attrNameLst>
                                          <p:attrName>ppt_x</p:attrName>
                                          <p:attrName>ppt_y</p:attrName>
                                        </p:attrNameLst>
                                      </p:cBhvr>
                                    </p:animMotion>
                                  </p:childTnLst>
                                </p:cTn>
                              </p:par>
                              <p:par>
                                <p:cTn id="152" presetID="0" presetClass="path" presetSubtype="0" accel="50000" decel="50000" fill="hold" nodeType="withEffect">
                                  <p:stCondLst>
                                    <p:cond delay="0"/>
                                  </p:stCondLst>
                                  <p:childTnLst>
                                    <p:animMotion origin="layout" path="M 3.05556E-6 -3.33333E-6 L 0.04166 0.01111 " pathEditMode="relative" rAng="0" ptsTypes="AA">
                                      <p:cBhvr>
                                        <p:cTn id="153" dur="3000" fill="hold"/>
                                        <p:tgtEl>
                                          <p:spTgt spid="22598"/>
                                        </p:tgtEl>
                                        <p:attrNameLst>
                                          <p:attrName>ppt_x</p:attrName>
                                          <p:attrName>ppt_y</p:attrName>
                                        </p:attrNameLst>
                                      </p:cBhvr>
                                      <p:rCtr x="21" y="6"/>
                                    </p:animMotion>
                                  </p:childTnLst>
                                </p:cTn>
                              </p:par>
                              <p:par>
                                <p:cTn id="154" presetID="0" presetClass="path" presetSubtype="0" accel="50000" decel="50000" fill="hold" nodeType="withEffect">
                                  <p:stCondLst>
                                    <p:cond delay="0"/>
                                  </p:stCondLst>
                                  <p:childTnLst>
                                    <p:animMotion origin="layout" path="M -8.33333E-6 1.11111E-6 L 0.03351 0.01111 " pathEditMode="relative" ptsTypes="AA">
                                      <p:cBhvr>
                                        <p:cTn id="155" dur="3000" fill="hold"/>
                                        <p:tgtEl>
                                          <p:spTgt spid="22620"/>
                                        </p:tgtEl>
                                        <p:attrNameLst>
                                          <p:attrName>ppt_x</p:attrName>
                                          <p:attrName>ppt_y</p:attrName>
                                        </p:attrNameLst>
                                      </p:cBhvr>
                                    </p:animMotion>
                                  </p:childTnLst>
                                </p:cTn>
                              </p:par>
                              <p:par>
                                <p:cTn id="156" presetID="0" presetClass="path" presetSubtype="0" accel="50000" decel="50000" fill="hold" nodeType="withEffect">
                                  <p:stCondLst>
                                    <p:cond delay="0"/>
                                  </p:stCondLst>
                                  <p:childTnLst>
                                    <p:animMotion origin="layout" path="M 1.94444E-6 1.11111E-6 L 0.025 0.02245 " pathEditMode="relative" ptsTypes="AA">
                                      <p:cBhvr>
                                        <p:cTn id="157" dur="3000" fill="hold"/>
                                        <p:tgtEl>
                                          <p:spTgt spid="22619"/>
                                        </p:tgtEl>
                                        <p:attrNameLst>
                                          <p:attrName>ppt_x</p:attrName>
                                          <p:attrName>ppt_y</p:attrName>
                                        </p:attrNameLst>
                                      </p:cBhvr>
                                    </p:animMotion>
                                  </p:childTnLst>
                                </p:cTn>
                              </p:par>
                              <p:par>
                                <p:cTn id="158" presetID="0" presetClass="path" presetSubtype="0" accel="50000" decel="50000" fill="hold" nodeType="withEffect">
                                  <p:stCondLst>
                                    <p:cond delay="4000"/>
                                  </p:stCondLst>
                                  <p:childTnLst>
                                    <p:animMotion origin="layout" path="M -5.55556E-7 1.85185E-6 C 0.03924 -0.02084 0.07847 -0.04167 0.11407 -0.04375 C 0.14966 -0.04584 0.19722 -0.0176 0.21354 -0.0125 " pathEditMode="relative" ptsTypes="aaA">
                                      <p:cBhvr>
                                        <p:cTn id="159" dur="3000" fill="hold"/>
                                        <p:tgtEl>
                                          <p:spTgt spid="22649"/>
                                        </p:tgtEl>
                                        <p:attrNameLst>
                                          <p:attrName>ppt_x</p:attrName>
                                          <p:attrName>ppt_y</p:attrName>
                                        </p:attrNameLst>
                                      </p:cBhvr>
                                    </p:animMotion>
                                  </p:childTnLst>
                                </p:cTn>
                              </p:par>
                              <p:par>
                                <p:cTn id="160" presetID="0" presetClass="path" presetSubtype="0" accel="50000" decel="50000" fill="hold" nodeType="withEffect">
                                  <p:stCondLst>
                                    <p:cond delay="5000"/>
                                  </p:stCondLst>
                                  <p:childTnLst>
                                    <p:animMotion origin="layout" path="M 0.03351 0.01111 C 0.03315 0.00532 0.04358 -0.01366 0.03143 -0.02338 C 0.01928 -0.03311 -0.02483 -0.0426 -0.03959 -0.04769 " pathEditMode="relative" rAng="0" ptsTypes="aaa">
                                      <p:cBhvr>
                                        <p:cTn id="161" dur="3000" fill="hold"/>
                                        <p:tgtEl>
                                          <p:spTgt spid="22620"/>
                                        </p:tgtEl>
                                        <p:attrNameLst>
                                          <p:attrName>ppt_x</p:attrName>
                                          <p:attrName>ppt_y</p:attrName>
                                        </p:attrNameLst>
                                      </p:cBhvr>
                                      <p:rCtr x="-32" y="-29"/>
                                    </p:animMotion>
                                  </p:childTnLst>
                                </p:cTn>
                              </p:par>
                              <p:par>
                                <p:cTn id="162" presetID="0" presetClass="path" presetSubtype="0" accel="50000" decel="50000" fill="hold" nodeType="withEffect">
                                  <p:stCondLst>
                                    <p:cond delay="0"/>
                                  </p:stCondLst>
                                  <p:childTnLst>
                                    <p:animMotion origin="layout" path="M 0 0 L 0.01666 0.01111 " pathEditMode="relative" ptsTypes="AA">
                                      <p:cBhvr>
                                        <p:cTn id="163" dur="3000" fill="hold"/>
                                        <p:tgtEl>
                                          <p:spTgt spid="22638"/>
                                        </p:tgtEl>
                                        <p:attrNameLst>
                                          <p:attrName>ppt_x</p:attrName>
                                          <p:attrName>ppt_y</p:attrName>
                                        </p:attrNameLst>
                                      </p:cBhvr>
                                    </p:animMotion>
                                  </p:childTnLst>
                                </p:cTn>
                              </p:par>
                              <p:par>
                                <p:cTn id="164" presetID="0" presetClass="path" presetSubtype="0" accel="50000" decel="50000" fill="hold" nodeType="withEffect">
                                  <p:stCondLst>
                                    <p:cond delay="0"/>
                                  </p:stCondLst>
                                  <p:childTnLst>
                                    <p:animMotion origin="layout" path="M 0 0 L 0.01666 0.01111 " pathEditMode="relative" ptsTypes="AA">
                                      <p:cBhvr>
                                        <p:cTn id="165" dur="3000" fill="hold"/>
                                        <p:tgtEl>
                                          <p:spTgt spid="22650"/>
                                        </p:tgtEl>
                                        <p:attrNameLst>
                                          <p:attrName>ppt_x</p:attrName>
                                          <p:attrName>ppt_y</p:attrName>
                                        </p:attrNameLst>
                                      </p:cBhvr>
                                    </p:animMotion>
                                  </p:childTnLst>
                                </p:cTn>
                              </p:par>
                              <p:par>
                                <p:cTn id="166" presetID="0" presetClass="path" presetSubtype="0" accel="50000" decel="50000" fill="hold" nodeType="withEffect">
                                  <p:stCondLst>
                                    <p:cond delay="0"/>
                                  </p:stCondLst>
                                  <p:childTnLst>
                                    <p:animMotion origin="layout" path="M 1.11111E-6 7.40741E-7 L 0.02049 0.02477 " pathEditMode="relative" rAng="0" ptsTypes="AA">
                                      <p:cBhvr>
                                        <p:cTn id="167" dur="2500" fill="hold"/>
                                        <p:tgtEl>
                                          <p:spTgt spid="22665"/>
                                        </p:tgtEl>
                                        <p:attrNameLst>
                                          <p:attrName>ppt_x</p:attrName>
                                          <p:attrName>ppt_y</p:attrName>
                                        </p:attrNameLst>
                                      </p:cBhvr>
                                      <p:rCtr x="10" y="12"/>
                                    </p:animMotion>
                                  </p:childTnLst>
                                </p:cTn>
                              </p:par>
                              <p:par>
                                <p:cTn id="168" presetID="0" presetClass="path" presetSubtype="0" accel="50000" decel="50000" fill="hold" nodeType="withEffect">
                                  <p:stCondLst>
                                    <p:cond delay="500"/>
                                  </p:stCondLst>
                                  <p:childTnLst>
                                    <p:animMotion origin="layout" path="M 0 0 L 0.01666 0.01111 " pathEditMode="relative" ptsTypes="AA">
                                      <p:cBhvr>
                                        <p:cTn id="169" dur="3000" fill="hold"/>
                                        <p:tgtEl>
                                          <p:spTgt spid="22685"/>
                                        </p:tgtEl>
                                        <p:attrNameLst>
                                          <p:attrName>ppt_x</p:attrName>
                                          <p:attrName>ppt_y</p:attrName>
                                        </p:attrNameLst>
                                      </p:cBhvr>
                                    </p:animMotion>
                                  </p:childTnLst>
                                </p:cTn>
                              </p:par>
                              <p:par>
                                <p:cTn id="170" presetID="0" presetClass="path" presetSubtype="0" accel="50000" decel="50000" fill="hold" nodeType="withEffect">
                                  <p:stCondLst>
                                    <p:cond delay="1000"/>
                                  </p:stCondLst>
                                  <p:childTnLst>
                                    <p:animMotion origin="layout" path="M 0 0 L 0.01666 0.01111 " pathEditMode="relative" ptsTypes="AA">
                                      <p:cBhvr>
                                        <p:cTn id="171" dur="3000" fill="hold"/>
                                        <p:tgtEl>
                                          <p:spTgt spid="22589"/>
                                        </p:tgtEl>
                                        <p:attrNameLst>
                                          <p:attrName>ppt_x</p:attrName>
                                          <p:attrName>ppt_y</p:attrName>
                                        </p:attrNameLst>
                                      </p:cBhvr>
                                    </p:animMotion>
                                  </p:childTnLst>
                                </p:cTn>
                              </p:par>
                              <p:par>
                                <p:cTn id="172" presetID="0" presetClass="path" presetSubtype="0" accel="50000" decel="50000" fill="hold" nodeType="withEffect">
                                  <p:stCondLst>
                                    <p:cond delay="500"/>
                                  </p:stCondLst>
                                  <p:childTnLst>
                                    <p:animMotion origin="layout" path="M -2.22222E-6 -2.22222E-6 L 0.0257 0.01389 " pathEditMode="relative" rAng="0" ptsTypes="AA">
                                      <p:cBhvr>
                                        <p:cTn id="173" dur="2500" fill="hold"/>
                                        <p:tgtEl>
                                          <p:spTgt spid="22600"/>
                                        </p:tgtEl>
                                        <p:attrNameLst>
                                          <p:attrName>ppt_x</p:attrName>
                                          <p:attrName>ppt_y</p:attrName>
                                        </p:attrNameLst>
                                      </p:cBhvr>
                                      <p:rCtr x="13" y="7"/>
                                    </p:animMotion>
                                  </p:childTnLst>
                                </p:cTn>
                              </p:par>
                              <p:par>
                                <p:cTn id="174" presetID="0" presetClass="path" presetSubtype="0" accel="50000" decel="50000" fill="hold" nodeType="withEffect">
                                  <p:stCondLst>
                                    <p:cond delay="500"/>
                                  </p:stCondLst>
                                  <p:childTnLst>
                                    <p:animMotion origin="layout" path="M -1.94444E-6 4.44444E-6 L 0.02275 0.00277 " pathEditMode="relative" rAng="0" ptsTypes="AA">
                                      <p:cBhvr>
                                        <p:cTn id="175" dur="3000" fill="hold"/>
                                        <p:tgtEl>
                                          <p:spTgt spid="22628"/>
                                        </p:tgtEl>
                                        <p:attrNameLst>
                                          <p:attrName>ppt_x</p:attrName>
                                          <p:attrName>ppt_y</p:attrName>
                                        </p:attrNameLst>
                                      </p:cBhvr>
                                      <p:rCtr x="11" y="1"/>
                                    </p:animMotion>
                                  </p:childTnLst>
                                </p:cTn>
                              </p:par>
                              <p:par>
                                <p:cTn id="176" presetID="0" presetClass="path" presetSubtype="0" accel="50000" decel="50000" fill="hold" nodeType="withEffect">
                                  <p:stCondLst>
                                    <p:cond delay="2500"/>
                                  </p:stCondLst>
                                  <p:childTnLst>
                                    <p:animMotion origin="layout" path="M 1.94444E-6 -3.7037E-7 L 0.06667 -3.7037E-7 " pathEditMode="relative" ptsTypes="AA">
                                      <p:cBhvr>
                                        <p:cTn id="177" dur="2500" fill="hold"/>
                                        <p:tgtEl>
                                          <p:spTgt spid="22592"/>
                                        </p:tgtEl>
                                        <p:attrNameLst>
                                          <p:attrName>ppt_x</p:attrName>
                                          <p:attrName>ppt_y</p:attrName>
                                        </p:attrNameLst>
                                      </p:cBhvr>
                                    </p:animMotion>
                                  </p:childTnLst>
                                </p:cTn>
                              </p:par>
                              <p:par>
                                <p:cTn id="178" presetID="32" presetClass="emph" presetSubtype="0" fill="hold" nodeType="withEffect">
                                  <p:stCondLst>
                                    <p:cond delay="0"/>
                                  </p:stCondLst>
                                  <p:childTnLst>
                                    <p:animClr clrSpc="rgb" dir="cw">
                                      <p:cBhvr override="childStyle">
                                        <p:cTn id="179" dur="200" fill="hold"/>
                                        <p:tgtEl>
                                          <p:spTgt spid="22644"/>
                                        </p:tgtEl>
                                        <p:attrNameLst>
                                          <p:attrName>style.color</p:attrName>
                                        </p:attrNameLst>
                                      </p:cBhvr>
                                      <p:to>
                                        <a:srgbClr val="97DD97"/>
                                      </p:to>
                                    </p:animClr>
                                    <p:animClr clrSpc="rgb" dir="cw">
                                      <p:cBhvr>
                                        <p:cTn id="180" dur="200" fill="hold"/>
                                        <p:tgtEl>
                                          <p:spTgt spid="22644"/>
                                        </p:tgtEl>
                                        <p:attrNameLst>
                                          <p:attrName>fillcolor</p:attrName>
                                        </p:attrNameLst>
                                      </p:cBhvr>
                                      <p:to>
                                        <a:srgbClr val="97DD97"/>
                                      </p:to>
                                    </p:animClr>
                                    <p:set>
                                      <p:cBhvr>
                                        <p:cTn id="181" dur="200" fill="hold"/>
                                        <p:tgtEl>
                                          <p:spTgt spid="22644"/>
                                        </p:tgtEl>
                                        <p:attrNameLst>
                                          <p:attrName>fill.type</p:attrName>
                                        </p:attrNameLst>
                                      </p:cBhvr>
                                      <p:to>
                                        <p:strVal val="solid"/>
                                      </p:to>
                                    </p:set>
                                    <p:set>
                                      <p:cBhvr>
                                        <p:cTn id="182" dur="200" fill="hold"/>
                                        <p:tgtEl>
                                          <p:spTgt spid="22644"/>
                                        </p:tgtEl>
                                        <p:attrNameLst>
                                          <p:attrName>fill.on</p:attrName>
                                        </p:attrNameLst>
                                      </p:cBhvr>
                                      <p:to>
                                        <p:strVal val="true"/>
                                      </p:to>
                                    </p:set>
                                    <p:animRot by="120000">
                                      <p:cBhvr>
                                        <p:cTn id="183" dur="200" fill="hold">
                                          <p:stCondLst>
                                            <p:cond delay="0"/>
                                          </p:stCondLst>
                                        </p:cTn>
                                        <p:tgtEl>
                                          <p:spTgt spid="22644"/>
                                        </p:tgtEl>
                                        <p:attrNameLst>
                                          <p:attrName>r</p:attrName>
                                        </p:attrNameLst>
                                      </p:cBhvr>
                                    </p:animRot>
                                    <p:animRot by="-240000">
                                      <p:cBhvr>
                                        <p:cTn id="184" dur="400" fill="hold">
                                          <p:stCondLst>
                                            <p:cond delay="400"/>
                                          </p:stCondLst>
                                        </p:cTn>
                                        <p:tgtEl>
                                          <p:spTgt spid="22644"/>
                                        </p:tgtEl>
                                        <p:attrNameLst>
                                          <p:attrName>r</p:attrName>
                                        </p:attrNameLst>
                                      </p:cBhvr>
                                    </p:animRot>
                                    <p:animRot by="240000">
                                      <p:cBhvr>
                                        <p:cTn id="185" dur="400" fill="hold">
                                          <p:stCondLst>
                                            <p:cond delay="800"/>
                                          </p:stCondLst>
                                        </p:cTn>
                                        <p:tgtEl>
                                          <p:spTgt spid="22644"/>
                                        </p:tgtEl>
                                        <p:attrNameLst>
                                          <p:attrName>r</p:attrName>
                                        </p:attrNameLst>
                                      </p:cBhvr>
                                    </p:animRot>
                                    <p:animRot by="-240000">
                                      <p:cBhvr>
                                        <p:cTn id="186" dur="400" fill="hold">
                                          <p:stCondLst>
                                            <p:cond delay="1200"/>
                                          </p:stCondLst>
                                        </p:cTn>
                                        <p:tgtEl>
                                          <p:spTgt spid="22644"/>
                                        </p:tgtEl>
                                        <p:attrNameLst>
                                          <p:attrName>r</p:attrName>
                                        </p:attrNameLst>
                                      </p:cBhvr>
                                    </p:animRot>
                                    <p:animRot by="120000">
                                      <p:cBhvr>
                                        <p:cTn id="187" dur="400" fill="hold">
                                          <p:stCondLst>
                                            <p:cond delay="1600"/>
                                          </p:stCondLst>
                                        </p:cTn>
                                        <p:tgtEl>
                                          <p:spTgt spid="22644"/>
                                        </p:tgtEl>
                                        <p:attrNameLst>
                                          <p:attrName>r</p:attrName>
                                        </p:attrNameLst>
                                      </p:cBhvr>
                                    </p:animRot>
                                  </p:childTnLst>
                                </p:cTn>
                              </p:par>
                              <p:par>
                                <p:cTn id="188" presetID="32" presetClass="emph" presetSubtype="0" fill="hold" nodeType="withEffect">
                                  <p:stCondLst>
                                    <p:cond delay="0"/>
                                  </p:stCondLst>
                                  <p:childTnLst>
                                    <p:animClr clrSpc="rgb" dir="cw">
                                      <p:cBhvr override="childStyle">
                                        <p:cTn id="189" dur="200" fill="hold"/>
                                        <p:tgtEl>
                                          <p:spTgt spid="22726"/>
                                        </p:tgtEl>
                                        <p:attrNameLst>
                                          <p:attrName>style.color</p:attrName>
                                        </p:attrNameLst>
                                      </p:cBhvr>
                                      <p:to>
                                        <a:srgbClr val="97DD97"/>
                                      </p:to>
                                    </p:animClr>
                                    <p:animClr clrSpc="rgb" dir="cw">
                                      <p:cBhvr>
                                        <p:cTn id="190" dur="200" fill="hold"/>
                                        <p:tgtEl>
                                          <p:spTgt spid="22726"/>
                                        </p:tgtEl>
                                        <p:attrNameLst>
                                          <p:attrName>fillcolor</p:attrName>
                                        </p:attrNameLst>
                                      </p:cBhvr>
                                      <p:to>
                                        <a:srgbClr val="97DD97"/>
                                      </p:to>
                                    </p:animClr>
                                    <p:set>
                                      <p:cBhvr>
                                        <p:cTn id="191" dur="200" fill="hold"/>
                                        <p:tgtEl>
                                          <p:spTgt spid="22726"/>
                                        </p:tgtEl>
                                        <p:attrNameLst>
                                          <p:attrName>fill.type</p:attrName>
                                        </p:attrNameLst>
                                      </p:cBhvr>
                                      <p:to>
                                        <p:strVal val="solid"/>
                                      </p:to>
                                    </p:set>
                                    <p:set>
                                      <p:cBhvr>
                                        <p:cTn id="192" dur="200" fill="hold"/>
                                        <p:tgtEl>
                                          <p:spTgt spid="22726"/>
                                        </p:tgtEl>
                                        <p:attrNameLst>
                                          <p:attrName>fill.on</p:attrName>
                                        </p:attrNameLst>
                                      </p:cBhvr>
                                      <p:to>
                                        <p:strVal val="true"/>
                                      </p:to>
                                    </p:set>
                                    <p:animRot by="120000">
                                      <p:cBhvr>
                                        <p:cTn id="193" dur="200" fill="hold">
                                          <p:stCondLst>
                                            <p:cond delay="0"/>
                                          </p:stCondLst>
                                        </p:cTn>
                                        <p:tgtEl>
                                          <p:spTgt spid="22726"/>
                                        </p:tgtEl>
                                        <p:attrNameLst>
                                          <p:attrName>r</p:attrName>
                                        </p:attrNameLst>
                                      </p:cBhvr>
                                    </p:animRot>
                                    <p:animRot by="-240000">
                                      <p:cBhvr>
                                        <p:cTn id="194" dur="400" fill="hold">
                                          <p:stCondLst>
                                            <p:cond delay="400"/>
                                          </p:stCondLst>
                                        </p:cTn>
                                        <p:tgtEl>
                                          <p:spTgt spid="22726"/>
                                        </p:tgtEl>
                                        <p:attrNameLst>
                                          <p:attrName>r</p:attrName>
                                        </p:attrNameLst>
                                      </p:cBhvr>
                                    </p:animRot>
                                    <p:animRot by="240000">
                                      <p:cBhvr>
                                        <p:cTn id="195" dur="400" fill="hold">
                                          <p:stCondLst>
                                            <p:cond delay="800"/>
                                          </p:stCondLst>
                                        </p:cTn>
                                        <p:tgtEl>
                                          <p:spTgt spid="22726"/>
                                        </p:tgtEl>
                                        <p:attrNameLst>
                                          <p:attrName>r</p:attrName>
                                        </p:attrNameLst>
                                      </p:cBhvr>
                                    </p:animRot>
                                    <p:animRot by="-240000">
                                      <p:cBhvr>
                                        <p:cTn id="196" dur="400" fill="hold">
                                          <p:stCondLst>
                                            <p:cond delay="1200"/>
                                          </p:stCondLst>
                                        </p:cTn>
                                        <p:tgtEl>
                                          <p:spTgt spid="22726"/>
                                        </p:tgtEl>
                                        <p:attrNameLst>
                                          <p:attrName>r</p:attrName>
                                        </p:attrNameLst>
                                      </p:cBhvr>
                                    </p:animRot>
                                    <p:animRot by="120000">
                                      <p:cBhvr>
                                        <p:cTn id="197" dur="400" fill="hold">
                                          <p:stCondLst>
                                            <p:cond delay="1600"/>
                                          </p:stCondLst>
                                        </p:cTn>
                                        <p:tgtEl>
                                          <p:spTgt spid="22726"/>
                                        </p:tgtEl>
                                        <p:attrNameLst>
                                          <p:attrName>r</p:attrName>
                                        </p:attrNameLst>
                                      </p:cBhvr>
                                    </p:animRot>
                                  </p:childTnLst>
                                </p:cTn>
                              </p:par>
                              <p:par>
                                <p:cTn id="198" presetID="32" presetClass="emph" presetSubtype="0" fill="hold" nodeType="withEffect">
                                  <p:stCondLst>
                                    <p:cond delay="0"/>
                                  </p:stCondLst>
                                  <p:childTnLst>
                                    <p:animClr clrSpc="rgb" dir="cw">
                                      <p:cBhvr override="childStyle">
                                        <p:cTn id="199" dur="200" fill="hold"/>
                                        <p:tgtEl>
                                          <p:spTgt spid="22661"/>
                                        </p:tgtEl>
                                        <p:attrNameLst>
                                          <p:attrName>style.color</p:attrName>
                                        </p:attrNameLst>
                                      </p:cBhvr>
                                      <p:to>
                                        <a:srgbClr val="97DD97"/>
                                      </p:to>
                                    </p:animClr>
                                    <p:animClr clrSpc="rgb" dir="cw">
                                      <p:cBhvr>
                                        <p:cTn id="200" dur="200" fill="hold"/>
                                        <p:tgtEl>
                                          <p:spTgt spid="22661"/>
                                        </p:tgtEl>
                                        <p:attrNameLst>
                                          <p:attrName>fillcolor</p:attrName>
                                        </p:attrNameLst>
                                      </p:cBhvr>
                                      <p:to>
                                        <a:srgbClr val="97DD97"/>
                                      </p:to>
                                    </p:animClr>
                                    <p:set>
                                      <p:cBhvr>
                                        <p:cTn id="201" dur="200" fill="hold"/>
                                        <p:tgtEl>
                                          <p:spTgt spid="22661"/>
                                        </p:tgtEl>
                                        <p:attrNameLst>
                                          <p:attrName>fill.type</p:attrName>
                                        </p:attrNameLst>
                                      </p:cBhvr>
                                      <p:to>
                                        <p:strVal val="solid"/>
                                      </p:to>
                                    </p:set>
                                    <p:set>
                                      <p:cBhvr>
                                        <p:cTn id="202" dur="200" fill="hold"/>
                                        <p:tgtEl>
                                          <p:spTgt spid="22661"/>
                                        </p:tgtEl>
                                        <p:attrNameLst>
                                          <p:attrName>fill.on</p:attrName>
                                        </p:attrNameLst>
                                      </p:cBhvr>
                                      <p:to>
                                        <p:strVal val="true"/>
                                      </p:to>
                                    </p:set>
                                    <p:animRot by="120000">
                                      <p:cBhvr>
                                        <p:cTn id="203" dur="200" fill="hold">
                                          <p:stCondLst>
                                            <p:cond delay="0"/>
                                          </p:stCondLst>
                                        </p:cTn>
                                        <p:tgtEl>
                                          <p:spTgt spid="22661"/>
                                        </p:tgtEl>
                                        <p:attrNameLst>
                                          <p:attrName>r</p:attrName>
                                        </p:attrNameLst>
                                      </p:cBhvr>
                                    </p:animRot>
                                    <p:animRot by="-240000">
                                      <p:cBhvr>
                                        <p:cTn id="204" dur="400" fill="hold">
                                          <p:stCondLst>
                                            <p:cond delay="400"/>
                                          </p:stCondLst>
                                        </p:cTn>
                                        <p:tgtEl>
                                          <p:spTgt spid="22661"/>
                                        </p:tgtEl>
                                        <p:attrNameLst>
                                          <p:attrName>r</p:attrName>
                                        </p:attrNameLst>
                                      </p:cBhvr>
                                    </p:animRot>
                                    <p:animRot by="240000">
                                      <p:cBhvr>
                                        <p:cTn id="205" dur="400" fill="hold">
                                          <p:stCondLst>
                                            <p:cond delay="800"/>
                                          </p:stCondLst>
                                        </p:cTn>
                                        <p:tgtEl>
                                          <p:spTgt spid="22661"/>
                                        </p:tgtEl>
                                        <p:attrNameLst>
                                          <p:attrName>r</p:attrName>
                                        </p:attrNameLst>
                                      </p:cBhvr>
                                    </p:animRot>
                                    <p:animRot by="-240000">
                                      <p:cBhvr>
                                        <p:cTn id="206" dur="400" fill="hold">
                                          <p:stCondLst>
                                            <p:cond delay="1200"/>
                                          </p:stCondLst>
                                        </p:cTn>
                                        <p:tgtEl>
                                          <p:spTgt spid="22661"/>
                                        </p:tgtEl>
                                        <p:attrNameLst>
                                          <p:attrName>r</p:attrName>
                                        </p:attrNameLst>
                                      </p:cBhvr>
                                    </p:animRot>
                                    <p:animRot by="120000">
                                      <p:cBhvr>
                                        <p:cTn id="207" dur="400" fill="hold">
                                          <p:stCondLst>
                                            <p:cond delay="1600"/>
                                          </p:stCondLst>
                                        </p:cTn>
                                        <p:tgtEl>
                                          <p:spTgt spid="22661"/>
                                        </p:tgtEl>
                                        <p:attrNameLst>
                                          <p:attrName>r</p:attrName>
                                        </p:attrNameLst>
                                      </p:cBhvr>
                                    </p:animRot>
                                  </p:childTnLst>
                                </p:cTn>
                              </p:par>
                              <p:par>
                                <p:cTn id="208" presetID="32" presetClass="emph" presetSubtype="0" fill="hold" nodeType="withEffect">
                                  <p:stCondLst>
                                    <p:cond delay="0"/>
                                  </p:stCondLst>
                                  <p:childTnLst>
                                    <p:animClr clrSpc="rgb" dir="cw">
                                      <p:cBhvr override="childStyle">
                                        <p:cTn id="209" dur="200" fill="hold"/>
                                        <p:tgtEl>
                                          <p:spTgt spid="22639"/>
                                        </p:tgtEl>
                                        <p:attrNameLst>
                                          <p:attrName>style.color</p:attrName>
                                        </p:attrNameLst>
                                      </p:cBhvr>
                                      <p:to>
                                        <a:srgbClr val="97DD97"/>
                                      </p:to>
                                    </p:animClr>
                                    <p:animClr clrSpc="rgb" dir="cw">
                                      <p:cBhvr>
                                        <p:cTn id="210" dur="200" fill="hold"/>
                                        <p:tgtEl>
                                          <p:spTgt spid="22639"/>
                                        </p:tgtEl>
                                        <p:attrNameLst>
                                          <p:attrName>fillcolor</p:attrName>
                                        </p:attrNameLst>
                                      </p:cBhvr>
                                      <p:to>
                                        <a:srgbClr val="97DD97"/>
                                      </p:to>
                                    </p:animClr>
                                    <p:set>
                                      <p:cBhvr>
                                        <p:cTn id="211" dur="200" fill="hold"/>
                                        <p:tgtEl>
                                          <p:spTgt spid="22639"/>
                                        </p:tgtEl>
                                        <p:attrNameLst>
                                          <p:attrName>fill.type</p:attrName>
                                        </p:attrNameLst>
                                      </p:cBhvr>
                                      <p:to>
                                        <p:strVal val="solid"/>
                                      </p:to>
                                    </p:set>
                                    <p:set>
                                      <p:cBhvr>
                                        <p:cTn id="212" dur="200" fill="hold"/>
                                        <p:tgtEl>
                                          <p:spTgt spid="22639"/>
                                        </p:tgtEl>
                                        <p:attrNameLst>
                                          <p:attrName>fill.on</p:attrName>
                                        </p:attrNameLst>
                                      </p:cBhvr>
                                      <p:to>
                                        <p:strVal val="true"/>
                                      </p:to>
                                    </p:set>
                                    <p:animRot by="120000">
                                      <p:cBhvr>
                                        <p:cTn id="213" dur="200" fill="hold">
                                          <p:stCondLst>
                                            <p:cond delay="0"/>
                                          </p:stCondLst>
                                        </p:cTn>
                                        <p:tgtEl>
                                          <p:spTgt spid="22639"/>
                                        </p:tgtEl>
                                        <p:attrNameLst>
                                          <p:attrName>r</p:attrName>
                                        </p:attrNameLst>
                                      </p:cBhvr>
                                    </p:animRot>
                                    <p:animRot by="-240000">
                                      <p:cBhvr>
                                        <p:cTn id="214" dur="400" fill="hold">
                                          <p:stCondLst>
                                            <p:cond delay="400"/>
                                          </p:stCondLst>
                                        </p:cTn>
                                        <p:tgtEl>
                                          <p:spTgt spid="22639"/>
                                        </p:tgtEl>
                                        <p:attrNameLst>
                                          <p:attrName>r</p:attrName>
                                        </p:attrNameLst>
                                      </p:cBhvr>
                                    </p:animRot>
                                    <p:animRot by="240000">
                                      <p:cBhvr>
                                        <p:cTn id="215" dur="400" fill="hold">
                                          <p:stCondLst>
                                            <p:cond delay="800"/>
                                          </p:stCondLst>
                                        </p:cTn>
                                        <p:tgtEl>
                                          <p:spTgt spid="22639"/>
                                        </p:tgtEl>
                                        <p:attrNameLst>
                                          <p:attrName>r</p:attrName>
                                        </p:attrNameLst>
                                      </p:cBhvr>
                                    </p:animRot>
                                    <p:animRot by="-240000">
                                      <p:cBhvr>
                                        <p:cTn id="216" dur="400" fill="hold">
                                          <p:stCondLst>
                                            <p:cond delay="1200"/>
                                          </p:stCondLst>
                                        </p:cTn>
                                        <p:tgtEl>
                                          <p:spTgt spid="22639"/>
                                        </p:tgtEl>
                                        <p:attrNameLst>
                                          <p:attrName>r</p:attrName>
                                        </p:attrNameLst>
                                      </p:cBhvr>
                                    </p:animRot>
                                    <p:animRot by="120000">
                                      <p:cBhvr>
                                        <p:cTn id="217" dur="400" fill="hold">
                                          <p:stCondLst>
                                            <p:cond delay="1600"/>
                                          </p:stCondLst>
                                        </p:cTn>
                                        <p:tgtEl>
                                          <p:spTgt spid="22639"/>
                                        </p:tgtEl>
                                        <p:attrNameLst>
                                          <p:attrName>r</p:attrName>
                                        </p:attrNameLst>
                                      </p:cBhvr>
                                    </p:animRot>
                                  </p:childTnLst>
                                </p:cTn>
                              </p:par>
                              <p:par>
                                <p:cTn id="218" presetID="32" presetClass="emph" presetSubtype="0" fill="hold" nodeType="withEffect">
                                  <p:stCondLst>
                                    <p:cond delay="0"/>
                                  </p:stCondLst>
                                  <p:childTnLst>
                                    <p:animClr clrSpc="rgb" dir="cw">
                                      <p:cBhvr override="childStyle">
                                        <p:cTn id="219" dur="200" fill="hold"/>
                                        <p:tgtEl>
                                          <p:spTgt spid="22730"/>
                                        </p:tgtEl>
                                        <p:attrNameLst>
                                          <p:attrName>style.color</p:attrName>
                                        </p:attrNameLst>
                                      </p:cBhvr>
                                      <p:to>
                                        <a:srgbClr val="97DD97"/>
                                      </p:to>
                                    </p:animClr>
                                    <p:animClr clrSpc="rgb" dir="cw">
                                      <p:cBhvr>
                                        <p:cTn id="220" dur="200" fill="hold"/>
                                        <p:tgtEl>
                                          <p:spTgt spid="22730"/>
                                        </p:tgtEl>
                                        <p:attrNameLst>
                                          <p:attrName>fillcolor</p:attrName>
                                        </p:attrNameLst>
                                      </p:cBhvr>
                                      <p:to>
                                        <a:srgbClr val="97DD97"/>
                                      </p:to>
                                    </p:animClr>
                                    <p:set>
                                      <p:cBhvr>
                                        <p:cTn id="221" dur="200" fill="hold"/>
                                        <p:tgtEl>
                                          <p:spTgt spid="22730"/>
                                        </p:tgtEl>
                                        <p:attrNameLst>
                                          <p:attrName>fill.type</p:attrName>
                                        </p:attrNameLst>
                                      </p:cBhvr>
                                      <p:to>
                                        <p:strVal val="solid"/>
                                      </p:to>
                                    </p:set>
                                    <p:set>
                                      <p:cBhvr>
                                        <p:cTn id="222" dur="200" fill="hold"/>
                                        <p:tgtEl>
                                          <p:spTgt spid="22730"/>
                                        </p:tgtEl>
                                        <p:attrNameLst>
                                          <p:attrName>fill.on</p:attrName>
                                        </p:attrNameLst>
                                      </p:cBhvr>
                                      <p:to>
                                        <p:strVal val="true"/>
                                      </p:to>
                                    </p:set>
                                    <p:animRot by="120000">
                                      <p:cBhvr>
                                        <p:cTn id="223" dur="200" fill="hold">
                                          <p:stCondLst>
                                            <p:cond delay="0"/>
                                          </p:stCondLst>
                                        </p:cTn>
                                        <p:tgtEl>
                                          <p:spTgt spid="22730"/>
                                        </p:tgtEl>
                                        <p:attrNameLst>
                                          <p:attrName>r</p:attrName>
                                        </p:attrNameLst>
                                      </p:cBhvr>
                                    </p:animRot>
                                    <p:animRot by="-240000">
                                      <p:cBhvr>
                                        <p:cTn id="224" dur="400" fill="hold">
                                          <p:stCondLst>
                                            <p:cond delay="400"/>
                                          </p:stCondLst>
                                        </p:cTn>
                                        <p:tgtEl>
                                          <p:spTgt spid="22730"/>
                                        </p:tgtEl>
                                        <p:attrNameLst>
                                          <p:attrName>r</p:attrName>
                                        </p:attrNameLst>
                                      </p:cBhvr>
                                    </p:animRot>
                                    <p:animRot by="240000">
                                      <p:cBhvr>
                                        <p:cTn id="225" dur="400" fill="hold">
                                          <p:stCondLst>
                                            <p:cond delay="800"/>
                                          </p:stCondLst>
                                        </p:cTn>
                                        <p:tgtEl>
                                          <p:spTgt spid="22730"/>
                                        </p:tgtEl>
                                        <p:attrNameLst>
                                          <p:attrName>r</p:attrName>
                                        </p:attrNameLst>
                                      </p:cBhvr>
                                    </p:animRot>
                                    <p:animRot by="-240000">
                                      <p:cBhvr>
                                        <p:cTn id="226" dur="400" fill="hold">
                                          <p:stCondLst>
                                            <p:cond delay="1200"/>
                                          </p:stCondLst>
                                        </p:cTn>
                                        <p:tgtEl>
                                          <p:spTgt spid="22730"/>
                                        </p:tgtEl>
                                        <p:attrNameLst>
                                          <p:attrName>r</p:attrName>
                                        </p:attrNameLst>
                                      </p:cBhvr>
                                    </p:animRot>
                                    <p:animRot by="120000">
                                      <p:cBhvr>
                                        <p:cTn id="227" dur="400" fill="hold">
                                          <p:stCondLst>
                                            <p:cond delay="1600"/>
                                          </p:stCondLst>
                                        </p:cTn>
                                        <p:tgtEl>
                                          <p:spTgt spid="22730"/>
                                        </p:tgtEl>
                                        <p:attrNameLst>
                                          <p:attrName>r</p:attrName>
                                        </p:attrNameLst>
                                      </p:cBhvr>
                                    </p:animRot>
                                  </p:childTnLst>
                                </p:cTn>
                              </p:par>
                              <p:par>
                                <p:cTn id="228" presetID="32" presetClass="emph" presetSubtype="0" fill="hold" nodeType="withEffect">
                                  <p:stCondLst>
                                    <p:cond delay="0"/>
                                  </p:stCondLst>
                                  <p:childTnLst>
                                    <p:animClr clrSpc="rgb" dir="cw">
                                      <p:cBhvr override="childStyle">
                                        <p:cTn id="229" dur="200" fill="hold"/>
                                        <p:tgtEl>
                                          <p:spTgt spid="22592"/>
                                        </p:tgtEl>
                                        <p:attrNameLst>
                                          <p:attrName>style.color</p:attrName>
                                        </p:attrNameLst>
                                      </p:cBhvr>
                                      <p:to>
                                        <a:srgbClr val="97DD97"/>
                                      </p:to>
                                    </p:animClr>
                                    <p:animClr clrSpc="rgb" dir="cw">
                                      <p:cBhvr>
                                        <p:cTn id="230" dur="200" fill="hold"/>
                                        <p:tgtEl>
                                          <p:spTgt spid="22592"/>
                                        </p:tgtEl>
                                        <p:attrNameLst>
                                          <p:attrName>fillcolor</p:attrName>
                                        </p:attrNameLst>
                                      </p:cBhvr>
                                      <p:to>
                                        <a:srgbClr val="97DD97"/>
                                      </p:to>
                                    </p:animClr>
                                    <p:set>
                                      <p:cBhvr>
                                        <p:cTn id="231" dur="200" fill="hold"/>
                                        <p:tgtEl>
                                          <p:spTgt spid="22592"/>
                                        </p:tgtEl>
                                        <p:attrNameLst>
                                          <p:attrName>fill.type</p:attrName>
                                        </p:attrNameLst>
                                      </p:cBhvr>
                                      <p:to>
                                        <p:strVal val="solid"/>
                                      </p:to>
                                    </p:set>
                                    <p:set>
                                      <p:cBhvr>
                                        <p:cTn id="232" dur="200" fill="hold"/>
                                        <p:tgtEl>
                                          <p:spTgt spid="22592"/>
                                        </p:tgtEl>
                                        <p:attrNameLst>
                                          <p:attrName>fill.on</p:attrName>
                                        </p:attrNameLst>
                                      </p:cBhvr>
                                      <p:to>
                                        <p:strVal val="true"/>
                                      </p:to>
                                    </p:set>
                                    <p:animRot by="120000">
                                      <p:cBhvr>
                                        <p:cTn id="233" dur="200" fill="hold">
                                          <p:stCondLst>
                                            <p:cond delay="0"/>
                                          </p:stCondLst>
                                        </p:cTn>
                                        <p:tgtEl>
                                          <p:spTgt spid="22592"/>
                                        </p:tgtEl>
                                        <p:attrNameLst>
                                          <p:attrName>r</p:attrName>
                                        </p:attrNameLst>
                                      </p:cBhvr>
                                    </p:animRot>
                                    <p:animRot by="-240000">
                                      <p:cBhvr>
                                        <p:cTn id="234" dur="400" fill="hold">
                                          <p:stCondLst>
                                            <p:cond delay="400"/>
                                          </p:stCondLst>
                                        </p:cTn>
                                        <p:tgtEl>
                                          <p:spTgt spid="22592"/>
                                        </p:tgtEl>
                                        <p:attrNameLst>
                                          <p:attrName>r</p:attrName>
                                        </p:attrNameLst>
                                      </p:cBhvr>
                                    </p:animRot>
                                    <p:animRot by="240000">
                                      <p:cBhvr>
                                        <p:cTn id="235" dur="400" fill="hold">
                                          <p:stCondLst>
                                            <p:cond delay="800"/>
                                          </p:stCondLst>
                                        </p:cTn>
                                        <p:tgtEl>
                                          <p:spTgt spid="22592"/>
                                        </p:tgtEl>
                                        <p:attrNameLst>
                                          <p:attrName>r</p:attrName>
                                        </p:attrNameLst>
                                      </p:cBhvr>
                                    </p:animRot>
                                    <p:animRot by="-240000">
                                      <p:cBhvr>
                                        <p:cTn id="236" dur="400" fill="hold">
                                          <p:stCondLst>
                                            <p:cond delay="1200"/>
                                          </p:stCondLst>
                                        </p:cTn>
                                        <p:tgtEl>
                                          <p:spTgt spid="22592"/>
                                        </p:tgtEl>
                                        <p:attrNameLst>
                                          <p:attrName>r</p:attrName>
                                        </p:attrNameLst>
                                      </p:cBhvr>
                                    </p:animRot>
                                    <p:animRot by="120000">
                                      <p:cBhvr>
                                        <p:cTn id="237" dur="400" fill="hold">
                                          <p:stCondLst>
                                            <p:cond delay="1600"/>
                                          </p:stCondLst>
                                        </p:cTn>
                                        <p:tgtEl>
                                          <p:spTgt spid="22592"/>
                                        </p:tgtEl>
                                        <p:attrNameLst>
                                          <p:attrName>r</p:attrName>
                                        </p:attrNameLst>
                                      </p:cBhvr>
                                    </p:animRot>
                                  </p:childTnLst>
                                </p:cTn>
                              </p:par>
                              <p:par>
                                <p:cTn id="238" presetID="32" presetClass="emph" presetSubtype="0" fill="hold" nodeType="withEffect">
                                  <p:stCondLst>
                                    <p:cond delay="0"/>
                                  </p:stCondLst>
                                  <p:childTnLst>
                                    <p:animClr clrSpc="rgb" dir="cw">
                                      <p:cBhvr override="childStyle">
                                        <p:cTn id="239" dur="200" fill="hold"/>
                                        <p:tgtEl>
                                          <p:spTgt spid="22637"/>
                                        </p:tgtEl>
                                        <p:attrNameLst>
                                          <p:attrName>style.color</p:attrName>
                                        </p:attrNameLst>
                                      </p:cBhvr>
                                      <p:to>
                                        <a:srgbClr val="97DD97"/>
                                      </p:to>
                                    </p:animClr>
                                    <p:animClr clrSpc="rgb" dir="cw">
                                      <p:cBhvr>
                                        <p:cTn id="240" dur="200" fill="hold"/>
                                        <p:tgtEl>
                                          <p:spTgt spid="22637"/>
                                        </p:tgtEl>
                                        <p:attrNameLst>
                                          <p:attrName>fillcolor</p:attrName>
                                        </p:attrNameLst>
                                      </p:cBhvr>
                                      <p:to>
                                        <a:srgbClr val="97DD97"/>
                                      </p:to>
                                    </p:animClr>
                                    <p:set>
                                      <p:cBhvr>
                                        <p:cTn id="241" dur="200" fill="hold"/>
                                        <p:tgtEl>
                                          <p:spTgt spid="22637"/>
                                        </p:tgtEl>
                                        <p:attrNameLst>
                                          <p:attrName>fill.type</p:attrName>
                                        </p:attrNameLst>
                                      </p:cBhvr>
                                      <p:to>
                                        <p:strVal val="solid"/>
                                      </p:to>
                                    </p:set>
                                    <p:set>
                                      <p:cBhvr>
                                        <p:cTn id="242" dur="200" fill="hold"/>
                                        <p:tgtEl>
                                          <p:spTgt spid="22637"/>
                                        </p:tgtEl>
                                        <p:attrNameLst>
                                          <p:attrName>fill.on</p:attrName>
                                        </p:attrNameLst>
                                      </p:cBhvr>
                                      <p:to>
                                        <p:strVal val="true"/>
                                      </p:to>
                                    </p:set>
                                    <p:animRot by="120000">
                                      <p:cBhvr>
                                        <p:cTn id="243" dur="200" fill="hold">
                                          <p:stCondLst>
                                            <p:cond delay="0"/>
                                          </p:stCondLst>
                                        </p:cTn>
                                        <p:tgtEl>
                                          <p:spTgt spid="22637"/>
                                        </p:tgtEl>
                                        <p:attrNameLst>
                                          <p:attrName>r</p:attrName>
                                        </p:attrNameLst>
                                      </p:cBhvr>
                                    </p:animRot>
                                    <p:animRot by="-240000">
                                      <p:cBhvr>
                                        <p:cTn id="244" dur="400" fill="hold">
                                          <p:stCondLst>
                                            <p:cond delay="400"/>
                                          </p:stCondLst>
                                        </p:cTn>
                                        <p:tgtEl>
                                          <p:spTgt spid="22637"/>
                                        </p:tgtEl>
                                        <p:attrNameLst>
                                          <p:attrName>r</p:attrName>
                                        </p:attrNameLst>
                                      </p:cBhvr>
                                    </p:animRot>
                                    <p:animRot by="240000">
                                      <p:cBhvr>
                                        <p:cTn id="245" dur="400" fill="hold">
                                          <p:stCondLst>
                                            <p:cond delay="800"/>
                                          </p:stCondLst>
                                        </p:cTn>
                                        <p:tgtEl>
                                          <p:spTgt spid="22637"/>
                                        </p:tgtEl>
                                        <p:attrNameLst>
                                          <p:attrName>r</p:attrName>
                                        </p:attrNameLst>
                                      </p:cBhvr>
                                    </p:animRot>
                                    <p:animRot by="-240000">
                                      <p:cBhvr>
                                        <p:cTn id="246" dur="400" fill="hold">
                                          <p:stCondLst>
                                            <p:cond delay="1200"/>
                                          </p:stCondLst>
                                        </p:cTn>
                                        <p:tgtEl>
                                          <p:spTgt spid="22637"/>
                                        </p:tgtEl>
                                        <p:attrNameLst>
                                          <p:attrName>r</p:attrName>
                                        </p:attrNameLst>
                                      </p:cBhvr>
                                    </p:animRot>
                                    <p:animRot by="120000">
                                      <p:cBhvr>
                                        <p:cTn id="247" dur="400" fill="hold">
                                          <p:stCondLst>
                                            <p:cond delay="1600"/>
                                          </p:stCondLst>
                                        </p:cTn>
                                        <p:tgtEl>
                                          <p:spTgt spid="22637"/>
                                        </p:tgtEl>
                                        <p:attrNameLst>
                                          <p:attrName>r</p:attrName>
                                        </p:attrNameLst>
                                      </p:cBhvr>
                                    </p:animRot>
                                  </p:childTnLst>
                                </p:cTn>
                              </p:par>
                              <p:par>
                                <p:cTn id="248" presetID="26" presetClass="emph" presetSubtype="0" fill="hold" nodeType="withEffect">
                                  <p:stCondLst>
                                    <p:cond delay="5000"/>
                                  </p:stCondLst>
                                  <p:childTnLst>
                                    <p:animEffect transition="out" filter="fade">
                                      <p:cBhvr>
                                        <p:cTn id="249" dur="500" tmFilter="0, 0; .2, .5; .8, .5; 1, 0"/>
                                        <p:tgtEl>
                                          <p:spTgt spid="22592"/>
                                        </p:tgtEl>
                                      </p:cBhvr>
                                    </p:animEffect>
                                    <p:animScale>
                                      <p:cBhvr>
                                        <p:cTn id="250" dur="250" autoRev="1" fill="hold"/>
                                        <p:tgtEl>
                                          <p:spTgt spid="22592"/>
                                        </p:tgtEl>
                                      </p:cBhvr>
                                      <p:by x="105000" y="105000"/>
                                    </p:animScale>
                                  </p:childTnLst>
                                </p:cTn>
                              </p:par>
                              <p:par>
                                <p:cTn id="251" presetID="0" presetClass="path" presetSubtype="0" accel="50000" decel="50000" fill="hold" nodeType="withEffect">
                                  <p:stCondLst>
                                    <p:cond delay="5000"/>
                                  </p:stCondLst>
                                  <p:childTnLst>
                                    <p:animMotion origin="layout" path="M 0.06667 1.11111E-6 L 0.10001 0.01111 " pathEditMode="relative" rAng="0" ptsTypes="AA">
                                      <p:cBhvr>
                                        <p:cTn id="252" dur="1000" fill="hold"/>
                                        <p:tgtEl>
                                          <p:spTgt spid="22592"/>
                                        </p:tgtEl>
                                        <p:attrNameLst>
                                          <p:attrName>ppt_x</p:attrName>
                                          <p:attrName>ppt_y</p:attrName>
                                        </p:attrNameLst>
                                      </p:cBhvr>
                                      <p:rCtr x="17" y="6"/>
                                    </p:animMotion>
                                  </p:childTnLst>
                                </p:cTn>
                              </p:par>
                              <p:par>
                                <p:cTn id="253" presetID="0" presetClass="path" presetSubtype="0" accel="50000" decel="50000" fill="hold" nodeType="withEffect">
                                  <p:stCondLst>
                                    <p:cond delay="5000"/>
                                  </p:stCondLst>
                                  <p:childTnLst>
                                    <p:animMotion origin="layout" path="M 0.02275 0.00277 L 0.03525 0.00277 " pathEditMode="relative" rAng="0" ptsTypes="AA">
                                      <p:cBhvr>
                                        <p:cTn id="254" dur="1000" fill="hold"/>
                                        <p:tgtEl>
                                          <p:spTgt spid="22628"/>
                                        </p:tgtEl>
                                        <p:attrNameLst>
                                          <p:attrName>ppt_x</p:attrName>
                                          <p:attrName>ppt_y</p:attrName>
                                        </p:attrNameLst>
                                      </p:cBhvr>
                                      <p:rCtr x="6" y="0"/>
                                    </p:animMotion>
                                  </p:childTnLst>
                                </p:cTn>
                              </p:par>
                              <p:par>
                                <p:cTn id="255" presetID="0" presetClass="path" presetSubtype="0" accel="50000" decel="50000" fill="hold" nodeType="withEffect">
                                  <p:stCondLst>
                                    <p:cond delay="4000"/>
                                  </p:stCondLst>
                                  <p:childTnLst>
                                    <p:animMotion origin="layout" path="M 0.01666 0.01111 L 0.02986 0.02153 " pathEditMode="relative" rAng="0" ptsTypes="AA">
                                      <p:cBhvr>
                                        <p:cTn id="256" dur="2500" fill="hold"/>
                                        <p:tgtEl>
                                          <p:spTgt spid="22685"/>
                                        </p:tgtEl>
                                        <p:attrNameLst>
                                          <p:attrName>ppt_x</p:attrName>
                                          <p:attrName>ppt_y</p:attrName>
                                        </p:attrNameLst>
                                      </p:cBhvr>
                                      <p:rCtr x="7" y="5"/>
                                    </p:animMotion>
                                  </p:childTnLst>
                                </p:cTn>
                              </p:par>
                              <p:par>
                                <p:cTn id="257" presetID="0" presetClass="path" presetSubtype="0" accel="50000" decel="50000" fill="hold" nodeType="withEffect">
                                  <p:stCondLst>
                                    <p:cond delay="4000"/>
                                  </p:stCondLst>
                                  <p:childTnLst>
                                    <p:animMotion origin="layout" path="M 0.01667 0.01111 L 0.03958 0.02546 " pathEditMode="relative" rAng="0" ptsTypes="AA">
                                      <p:cBhvr>
                                        <p:cTn id="258" dur="2500" fill="hold"/>
                                        <p:tgtEl>
                                          <p:spTgt spid="22589"/>
                                        </p:tgtEl>
                                        <p:attrNameLst>
                                          <p:attrName>ppt_x</p:attrName>
                                          <p:attrName>ppt_y</p:attrName>
                                        </p:attrNameLst>
                                      </p:cBhvr>
                                      <p:rCtr x="11" y="7"/>
                                    </p:animMotion>
                                  </p:childTnLst>
                                </p:cTn>
                              </p:par>
                              <p:par>
                                <p:cTn id="259" presetID="0" presetClass="path" presetSubtype="0" accel="50000" decel="50000" fill="hold" nodeType="withEffect">
                                  <p:stCondLst>
                                    <p:cond delay="2500"/>
                                  </p:stCondLst>
                                  <p:childTnLst>
                                    <p:animMotion origin="layout" path="M 1.66667E-6 4.07407E-6 L 0.09896 -0.00787 " pathEditMode="relative" rAng="0" ptsTypes="AA">
                                      <p:cBhvr>
                                        <p:cTn id="260" dur="3000" fill="hold"/>
                                        <p:tgtEl>
                                          <p:spTgt spid="22730"/>
                                        </p:tgtEl>
                                        <p:attrNameLst>
                                          <p:attrName>ppt_x</p:attrName>
                                          <p:attrName>ppt_y</p:attrName>
                                        </p:attrNameLst>
                                      </p:cBhvr>
                                      <p:rCtr x="49" y="-4"/>
                                    </p:animMotion>
                                  </p:childTnLst>
                                </p:cTn>
                              </p:par>
                              <p:par>
                                <p:cTn id="261" presetID="0" presetClass="path" presetSubtype="0" accel="50000" decel="50000" fill="hold" nodeType="withEffect">
                                  <p:stCondLst>
                                    <p:cond delay="2500"/>
                                  </p:stCondLst>
                                  <p:childTnLst>
                                    <p:animMotion origin="layout" path="M 5E-6 -1.48148E-6 L 0.09948 -0.01898 " pathEditMode="relative" rAng="0" ptsTypes="AA">
                                      <p:cBhvr>
                                        <p:cTn id="262" dur="3000" fill="hold"/>
                                        <p:tgtEl>
                                          <p:spTgt spid="22639"/>
                                        </p:tgtEl>
                                        <p:attrNameLst>
                                          <p:attrName>ppt_x</p:attrName>
                                          <p:attrName>ppt_y</p:attrName>
                                        </p:attrNameLst>
                                      </p:cBhvr>
                                      <p:rCtr x="50" y="-9"/>
                                    </p:animMotion>
                                  </p:childTnLst>
                                </p:cTn>
                              </p:par>
                              <p:par>
                                <p:cTn id="263" presetID="0" presetClass="path" presetSubtype="0" accel="50000" decel="50000" fill="hold" nodeType="withEffect">
                                  <p:stCondLst>
                                    <p:cond delay="2500"/>
                                  </p:stCondLst>
                                  <p:childTnLst>
                                    <p:animMotion origin="layout" path="M 5E-6 3.7037E-7 L 0.03386 -0.02824 " pathEditMode="relative" rAng="0" ptsTypes="AA">
                                      <p:cBhvr>
                                        <p:cTn id="264" dur="3000" fill="hold"/>
                                        <p:tgtEl>
                                          <p:spTgt spid="22602"/>
                                        </p:tgtEl>
                                        <p:attrNameLst>
                                          <p:attrName>ppt_x</p:attrName>
                                          <p:attrName>ppt_y</p:attrName>
                                        </p:attrNameLst>
                                      </p:cBhvr>
                                      <p:rCtr x="17" y="-14"/>
                                    </p:animMotion>
                                  </p:childTnLst>
                                </p:cTn>
                              </p:par>
                              <p:par>
                                <p:cTn id="265" presetID="0" presetClass="path" presetSubtype="0" accel="50000" decel="50000" fill="hold" nodeType="withEffect">
                                  <p:stCondLst>
                                    <p:cond delay="0"/>
                                  </p:stCondLst>
                                  <p:childTnLst>
                                    <p:animMotion origin="layout" path="M 1.66667E-6 -3.33333E-6 C -0.00104 0.04329 -0.01545 0.19422 -0.00677 0.25949 C 0.00191 0.32523 0.04028 0.36528 0.0526 0.39306 " pathEditMode="relative" rAng="0" ptsTypes="aaa">
                                      <p:cBhvr>
                                        <p:cTn id="266" dur="5500" fill="hold"/>
                                        <p:tgtEl>
                                          <p:spTgt spid="22664"/>
                                        </p:tgtEl>
                                        <p:attrNameLst>
                                          <p:attrName>ppt_x</p:attrName>
                                          <p:attrName>ppt_y</p:attrName>
                                        </p:attrNameLst>
                                      </p:cBhvr>
                                      <p:rCtr x="19" y="197"/>
                                    </p:animMotion>
                                  </p:childTnLst>
                                </p:cTn>
                              </p:par>
                              <p:par>
                                <p:cTn id="267" presetID="0" presetClass="path" presetSubtype="0" accel="50000" decel="50000" fill="hold" nodeType="withEffect">
                                  <p:stCondLst>
                                    <p:cond delay="3000"/>
                                  </p:stCondLst>
                                  <p:childTnLst>
                                    <p:animMotion origin="layout" path="M -3.05556E-6 1.11111E-6 L -0.04166 -0.08889 " pathEditMode="relative" ptsTypes="AA">
                                      <p:cBhvr>
                                        <p:cTn id="268" dur="3000" fill="hold"/>
                                        <p:tgtEl>
                                          <p:spTgt spid="22644"/>
                                        </p:tgtEl>
                                        <p:attrNameLst>
                                          <p:attrName>ppt_x</p:attrName>
                                          <p:attrName>ppt_y</p:attrName>
                                        </p:attrNameLst>
                                      </p:cBhvr>
                                    </p:animMotion>
                                  </p:childTnLst>
                                </p:cTn>
                              </p:par>
                              <p:par>
                                <p:cTn id="269" presetID="0" presetClass="path" presetSubtype="0" accel="50000" decel="50000" fill="hold" nodeType="withEffect">
                                  <p:stCondLst>
                                    <p:cond delay="3000"/>
                                  </p:stCondLst>
                                  <p:childTnLst>
                                    <p:animMotion origin="layout" path="M -2.77778E-7 -1.48148E-6 L 0.07518 0.03333 " pathEditMode="relative" ptsTypes="AA">
                                      <p:cBhvr>
                                        <p:cTn id="270" dur="3000" fill="hold"/>
                                        <p:tgtEl>
                                          <p:spTgt spid="22726"/>
                                        </p:tgtEl>
                                        <p:attrNameLst>
                                          <p:attrName>ppt_x</p:attrName>
                                          <p:attrName>ppt_y</p:attrName>
                                        </p:attrNameLst>
                                      </p:cBhvr>
                                    </p:animMotion>
                                  </p:childTnLst>
                                </p:cTn>
                              </p:par>
                              <p:par>
                                <p:cTn id="271" presetID="0" presetClass="path" presetSubtype="0" accel="50000" decel="50000" fill="hold" nodeType="withEffect">
                                  <p:stCondLst>
                                    <p:cond delay="4800"/>
                                  </p:stCondLst>
                                  <p:childTnLst>
                                    <p:animMotion origin="layout" path="M 0.01667 0.01111 L 0.02378 0.0257 " pathEditMode="relative" rAng="0" ptsTypes="AA">
                                      <p:cBhvr>
                                        <p:cTn id="272" dur="1200" fill="hold"/>
                                        <p:tgtEl>
                                          <p:spTgt spid="22638"/>
                                        </p:tgtEl>
                                        <p:attrNameLst>
                                          <p:attrName>ppt_x</p:attrName>
                                          <p:attrName>ppt_y</p:attrName>
                                        </p:attrNameLst>
                                      </p:cBhvr>
                                      <p:rCtr x="3" y="7"/>
                                    </p:animMotion>
                                  </p:childTnLst>
                                </p:cTn>
                              </p:par>
                              <p:par>
                                <p:cTn id="273" presetID="0" presetClass="path" presetSubtype="0" accel="50000" decel="50000" fill="hold" nodeType="withEffect">
                                  <p:stCondLst>
                                    <p:cond delay="3000"/>
                                  </p:stCondLst>
                                  <p:childTnLst>
                                    <p:animMotion origin="layout" path="M -1.38889E-6 -3.7037E-7 L 0.09445 -0.00162 " pathEditMode="relative" rAng="0" ptsTypes="AA">
                                      <p:cBhvr>
                                        <p:cTn id="274" dur="3000" fill="hold"/>
                                        <p:tgtEl>
                                          <p:spTgt spid="22661"/>
                                        </p:tgtEl>
                                        <p:attrNameLst>
                                          <p:attrName>ppt_x</p:attrName>
                                          <p:attrName>ppt_y</p:attrName>
                                        </p:attrNameLst>
                                      </p:cBhvr>
                                      <p:rCtr x="47" y="-1"/>
                                    </p:animMotion>
                                  </p:childTnLst>
                                </p:cTn>
                              </p:par>
                              <p:par>
                                <p:cTn id="275" presetID="0" presetClass="path" presetSubtype="0" accel="50000" decel="50000" fill="hold" nodeType="withEffect">
                                  <p:stCondLst>
                                    <p:cond delay="3000"/>
                                  </p:stCondLst>
                                  <p:childTnLst>
                                    <p:animMotion origin="layout" path="M 1.66667E-6 -4.81481E-6 L 0.05469 0.01297 " pathEditMode="relative" rAng="0" ptsTypes="AA">
                                      <p:cBhvr>
                                        <p:cTn id="276" dur="3000" fill="hold"/>
                                        <p:tgtEl>
                                          <p:spTgt spid="22637"/>
                                        </p:tgtEl>
                                        <p:attrNameLst>
                                          <p:attrName>ppt_x</p:attrName>
                                          <p:attrName>ppt_y</p:attrName>
                                        </p:attrNameLst>
                                      </p:cBhvr>
                                      <p:rCtr x="27" y="6"/>
                                    </p:animMotion>
                                  </p:childTnLst>
                                </p:cTn>
                              </p:par>
                              <p:par>
                                <p:cTn id="277" presetID="32" presetClass="emph" presetSubtype="0" repeatCount="4000" fill="hold" nodeType="withEffect">
                                  <p:stCondLst>
                                    <p:cond delay="1000"/>
                                  </p:stCondLst>
                                  <p:childTnLst>
                                    <p:animClr clrSpc="rgb" dir="cw">
                                      <p:cBhvr override="childStyle">
                                        <p:cTn id="278" dur="200" fill="hold"/>
                                        <p:tgtEl>
                                          <p:spTgt spid="22622"/>
                                        </p:tgtEl>
                                        <p:attrNameLst>
                                          <p:attrName>style.color</p:attrName>
                                        </p:attrNameLst>
                                      </p:cBhvr>
                                      <p:to>
                                        <a:srgbClr val="97DD97"/>
                                      </p:to>
                                    </p:animClr>
                                    <p:animClr clrSpc="rgb" dir="cw">
                                      <p:cBhvr>
                                        <p:cTn id="279" dur="200" fill="hold"/>
                                        <p:tgtEl>
                                          <p:spTgt spid="22622"/>
                                        </p:tgtEl>
                                        <p:attrNameLst>
                                          <p:attrName>fillcolor</p:attrName>
                                        </p:attrNameLst>
                                      </p:cBhvr>
                                      <p:to>
                                        <a:srgbClr val="97DD97"/>
                                      </p:to>
                                    </p:animClr>
                                    <p:set>
                                      <p:cBhvr>
                                        <p:cTn id="280" dur="200" fill="hold"/>
                                        <p:tgtEl>
                                          <p:spTgt spid="22622"/>
                                        </p:tgtEl>
                                        <p:attrNameLst>
                                          <p:attrName>fill.type</p:attrName>
                                        </p:attrNameLst>
                                      </p:cBhvr>
                                      <p:to>
                                        <p:strVal val="solid"/>
                                      </p:to>
                                    </p:set>
                                    <p:set>
                                      <p:cBhvr>
                                        <p:cTn id="281" dur="200" fill="hold"/>
                                        <p:tgtEl>
                                          <p:spTgt spid="22622"/>
                                        </p:tgtEl>
                                        <p:attrNameLst>
                                          <p:attrName>fill.on</p:attrName>
                                        </p:attrNameLst>
                                      </p:cBhvr>
                                      <p:to>
                                        <p:strVal val="true"/>
                                      </p:to>
                                    </p:set>
                                    <p:animRot by="120000">
                                      <p:cBhvr>
                                        <p:cTn id="282" dur="200" fill="hold">
                                          <p:stCondLst>
                                            <p:cond delay="0"/>
                                          </p:stCondLst>
                                        </p:cTn>
                                        <p:tgtEl>
                                          <p:spTgt spid="22622"/>
                                        </p:tgtEl>
                                        <p:attrNameLst>
                                          <p:attrName>r</p:attrName>
                                        </p:attrNameLst>
                                      </p:cBhvr>
                                    </p:animRot>
                                    <p:animRot by="-240000">
                                      <p:cBhvr>
                                        <p:cTn id="283" dur="400" fill="hold">
                                          <p:stCondLst>
                                            <p:cond delay="400"/>
                                          </p:stCondLst>
                                        </p:cTn>
                                        <p:tgtEl>
                                          <p:spTgt spid="22622"/>
                                        </p:tgtEl>
                                        <p:attrNameLst>
                                          <p:attrName>r</p:attrName>
                                        </p:attrNameLst>
                                      </p:cBhvr>
                                    </p:animRot>
                                    <p:animRot by="240000">
                                      <p:cBhvr>
                                        <p:cTn id="284" dur="400" fill="hold">
                                          <p:stCondLst>
                                            <p:cond delay="800"/>
                                          </p:stCondLst>
                                        </p:cTn>
                                        <p:tgtEl>
                                          <p:spTgt spid="22622"/>
                                        </p:tgtEl>
                                        <p:attrNameLst>
                                          <p:attrName>r</p:attrName>
                                        </p:attrNameLst>
                                      </p:cBhvr>
                                    </p:animRot>
                                    <p:animRot by="-240000">
                                      <p:cBhvr>
                                        <p:cTn id="285" dur="400" fill="hold">
                                          <p:stCondLst>
                                            <p:cond delay="1200"/>
                                          </p:stCondLst>
                                        </p:cTn>
                                        <p:tgtEl>
                                          <p:spTgt spid="22622"/>
                                        </p:tgtEl>
                                        <p:attrNameLst>
                                          <p:attrName>r</p:attrName>
                                        </p:attrNameLst>
                                      </p:cBhvr>
                                    </p:animRot>
                                    <p:animRot by="120000">
                                      <p:cBhvr>
                                        <p:cTn id="286" dur="400" fill="hold">
                                          <p:stCondLst>
                                            <p:cond delay="1600"/>
                                          </p:stCondLst>
                                        </p:cTn>
                                        <p:tgtEl>
                                          <p:spTgt spid="22622"/>
                                        </p:tgtEl>
                                        <p:attrNameLst>
                                          <p:attrName>r</p:attrName>
                                        </p:attrNameLst>
                                      </p:cBhvr>
                                    </p:animRot>
                                  </p:childTnLst>
                                </p:cTn>
                              </p:par>
                              <p:par>
                                <p:cTn id="287" presetID="32" presetClass="emph" presetSubtype="0" repeatCount="4000" fill="hold" nodeType="withEffect">
                                  <p:stCondLst>
                                    <p:cond delay="1000"/>
                                  </p:stCondLst>
                                  <p:childTnLst>
                                    <p:animClr clrSpc="rgb" dir="cw">
                                      <p:cBhvr override="childStyle">
                                        <p:cTn id="288" dur="200" fill="hold"/>
                                        <p:tgtEl>
                                          <p:spTgt spid="22705"/>
                                        </p:tgtEl>
                                        <p:attrNameLst>
                                          <p:attrName>style.color</p:attrName>
                                        </p:attrNameLst>
                                      </p:cBhvr>
                                      <p:to>
                                        <a:srgbClr val="97DD97"/>
                                      </p:to>
                                    </p:animClr>
                                    <p:animClr clrSpc="rgb" dir="cw">
                                      <p:cBhvr>
                                        <p:cTn id="289" dur="200" fill="hold"/>
                                        <p:tgtEl>
                                          <p:spTgt spid="22705"/>
                                        </p:tgtEl>
                                        <p:attrNameLst>
                                          <p:attrName>fillcolor</p:attrName>
                                        </p:attrNameLst>
                                      </p:cBhvr>
                                      <p:to>
                                        <a:srgbClr val="97DD97"/>
                                      </p:to>
                                    </p:animClr>
                                    <p:set>
                                      <p:cBhvr>
                                        <p:cTn id="290" dur="200" fill="hold"/>
                                        <p:tgtEl>
                                          <p:spTgt spid="22705"/>
                                        </p:tgtEl>
                                        <p:attrNameLst>
                                          <p:attrName>fill.type</p:attrName>
                                        </p:attrNameLst>
                                      </p:cBhvr>
                                      <p:to>
                                        <p:strVal val="solid"/>
                                      </p:to>
                                    </p:set>
                                    <p:set>
                                      <p:cBhvr>
                                        <p:cTn id="291" dur="200" fill="hold"/>
                                        <p:tgtEl>
                                          <p:spTgt spid="22705"/>
                                        </p:tgtEl>
                                        <p:attrNameLst>
                                          <p:attrName>fill.on</p:attrName>
                                        </p:attrNameLst>
                                      </p:cBhvr>
                                      <p:to>
                                        <p:strVal val="true"/>
                                      </p:to>
                                    </p:set>
                                    <p:animRot by="120000">
                                      <p:cBhvr>
                                        <p:cTn id="292" dur="200" fill="hold">
                                          <p:stCondLst>
                                            <p:cond delay="0"/>
                                          </p:stCondLst>
                                        </p:cTn>
                                        <p:tgtEl>
                                          <p:spTgt spid="22705"/>
                                        </p:tgtEl>
                                        <p:attrNameLst>
                                          <p:attrName>r</p:attrName>
                                        </p:attrNameLst>
                                      </p:cBhvr>
                                    </p:animRot>
                                    <p:animRot by="-240000">
                                      <p:cBhvr>
                                        <p:cTn id="293" dur="400" fill="hold">
                                          <p:stCondLst>
                                            <p:cond delay="400"/>
                                          </p:stCondLst>
                                        </p:cTn>
                                        <p:tgtEl>
                                          <p:spTgt spid="22705"/>
                                        </p:tgtEl>
                                        <p:attrNameLst>
                                          <p:attrName>r</p:attrName>
                                        </p:attrNameLst>
                                      </p:cBhvr>
                                    </p:animRot>
                                    <p:animRot by="240000">
                                      <p:cBhvr>
                                        <p:cTn id="294" dur="400" fill="hold">
                                          <p:stCondLst>
                                            <p:cond delay="800"/>
                                          </p:stCondLst>
                                        </p:cTn>
                                        <p:tgtEl>
                                          <p:spTgt spid="22705"/>
                                        </p:tgtEl>
                                        <p:attrNameLst>
                                          <p:attrName>r</p:attrName>
                                        </p:attrNameLst>
                                      </p:cBhvr>
                                    </p:animRot>
                                    <p:animRot by="-240000">
                                      <p:cBhvr>
                                        <p:cTn id="295" dur="400" fill="hold">
                                          <p:stCondLst>
                                            <p:cond delay="1200"/>
                                          </p:stCondLst>
                                        </p:cTn>
                                        <p:tgtEl>
                                          <p:spTgt spid="22705"/>
                                        </p:tgtEl>
                                        <p:attrNameLst>
                                          <p:attrName>r</p:attrName>
                                        </p:attrNameLst>
                                      </p:cBhvr>
                                    </p:animRot>
                                    <p:animRot by="120000">
                                      <p:cBhvr>
                                        <p:cTn id="296" dur="400" fill="hold">
                                          <p:stCondLst>
                                            <p:cond delay="1600"/>
                                          </p:stCondLst>
                                        </p:cTn>
                                        <p:tgtEl>
                                          <p:spTgt spid="22705"/>
                                        </p:tgtEl>
                                        <p:attrNameLst>
                                          <p:attrName>r</p:attrName>
                                        </p:attrNameLst>
                                      </p:cBhvr>
                                    </p:animRot>
                                  </p:childTnLst>
                                </p:cTn>
                              </p:par>
                              <p:par>
                                <p:cTn id="297" presetID="0" presetClass="path" presetSubtype="0" accel="50000" decel="50000" fill="hold" nodeType="withEffect">
                                  <p:stCondLst>
                                    <p:cond delay="6000"/>
                                  </p:stCondLst>
                                  <p:childTnLst>
                                    <p:animMotion origin="layout" path="M -1.94444E-6 3.7037E-6 L -0.00017 -0.04144 " pathEditMode="relative" rAng="0" ptsTypes="AA">
                                      <p:cBhvr>
                                        <p:cTn id="298" dur="3000" fill="hold"/>
                                        <p:tgtEl>
                                          <p:spTgt spid="22705"/>
                                        </p:tgtEl>
                                        <p:attrNameLst>
                                          <p:attrName>ppt_x</p:attrName>
                                          <p:attrName>ppt_y</p:attrName>
                                        </p:attrNameLst>
                                      </p:cBhvr>
                                      <p:rCtr x="0" y="-21"/>
                                    </p:animMotion>
                                  </p:childTnLst>
                                </p:cTn>
                              </p:par>
                              <p:par>
                                <p:cTn id="299" presetID="0" presetClass="path" presetSubtype="0" accel="50000" decel="50000" fill="hold" nodeType="withEffect">
                                  <p:stCondLst>
                                    <p:cond delay="6000"/>
                                  </p:stCondLst>
                                  <p:childTnLst>
                                    <p:animMotion origin="layout" path="M 4.44444E-6 0.00023 L 0.02361 -0.05162 " pathEditMode="relative" rAng="0" ptsTypes="AA">
                                      <p:cBhvr>
                                        <p:cTn id="300" dur="3000" fill="hold"/>
                                        <p:tgtEl>
                                          <p:spTgt spid="22622"/>
                                        </p:tgtEl>
                                        <p:attrNameLst>
                                          <p:attrName>ppt_x</p:attrName>
                                          <p:attrName>ppt_y</p:attrName>
                                        </p:attrNameLst>
                                      </p:cBhvr>
                                      <p:rCtr x="12" y="-26"/>
                                    </p:animMotion>
                                  </p:childTnLst>
                                </p:cTn>
                              </p:par>
                              <p:par>
                                <p:cTn id="301" presetID="32" presetClass="emph" presetSubtype="0" repeatCount="4000" fill="hold" nodeType="withEffect">
                                  <p:stCondLst>
                                    <p:cond delay="0"/>
                                  </p:stCondLst>
                                  <p:childTnLst>
                                    <p:animClr clrSpc="rgb" dir="cw">
                                      <p:cBhvr override="childStyle">
                                        <p:cTn id="302" dur="150" fill="hold"/>
                                        <p:tgtEl>
                                          <p:spTgt spid="22682"/>
                                        </p:tgtEl>
                                        <p:attrNameLst>
                                          <p:attrName>style.color</p:attrName>
                                        </p:attrNameLst>
                                      </p:cBhvr>
                                      <p:to>
                                        <a:srgbClr val="97DD97"/>
                                      </p:to>
                                    </p:animClr>
                                    <p:animClr clrSpc="rgb" dir="cw">
                                      <p:cBhvr>
                                        <p:cTn id="303" dur="150" fill="hold"/>
                                        <p:tgtEl>
                                          <p:spTgt spid="22682"/>
                                        </p:tgtEl>
                                        <p:attrNameLst>
                                          <p:attrName>fillcolor</p:attrName>
                                        </p:attrNameLst>
                                      </p:cBhvr>
                                      <p:to>
                                        <a:srgbClr val="97DD97"/>
                                      </p:to>
                                    </p:animClr>
                                    <p:set>
                                      <p:cBhvr>
                                        <p:cTn id="304" dur="150" fill="hold"/>
                                        <p:tgtEl>
                                          <p:spTgt spid="22682"/>
                                        </p:tgtEl>
                                        <p:attrNameLst>
                                          <p:attrName>fill.type</p:attrName>
                                        </p:attrNameLst>
                                      </p:cBhvr>
                                      <p:to>
                                        <p:strVal val="solid"/>
                                      </p:to>
                                    </p:set>
                                    <p:set>
                                      <p:cBhvr>
                                        <p:cTn id="305" dur="150" fill="hold"/>
                                        <p:tgtEl>
                                          <p:spTgt spid="22682"/>
                                        </p:tgtEl>
                                        <p:attrNameLst>
                                          <p:attrName>fill.on</p:attrName>
                                        </p:attrNameLst>
                                      </p:cBhvr>
                                      <p:to>
                                        <p:strVal val="true"/>
                                      </p:to>
                                    </p:set>
                                    <p:animRot by="120000">
                                      <p:cBhvr>
                                        <p:cTn id="306" dur="150" fill="hold">
                                          <p:stCondLst>
                                            <p:cond delay="0"/>
                                          </p:stCondLst>
                                        </p:cTn>
                                        <p:tgtEl>
                                          <p:spTgt spid="22682"/>
                                        </p:tgtEl>
                                        <p:attrNameLst>
                                          <p:attrName>r</p:attrName>
                                        </p:attrNameLst>
                                      </p:cBhvr>
                                    </p:animRot>
                                    <p:animRot by="-240000">
                                      <p:cBhvr>
                                        <p:cTn id="307" dur="300" fill="hold">
                                          <p:stCondLst>
                                            <p:cond delay="300"/>
                                          </p:stCondLst>
                                        </p:cTn>
                                        <p:tgtEl>
                                          <p:spTgt spid="22682"/>
                                        </p:tgtEl>
                                        <p:attrNameLst>
                                          <p:attrName>r</p:attrName>
                                        </p:attrNameLst>
                                      </p:cBhvr>
                                    </p:animRot>
                                    <p:animRot by="240000">
                                      <p:cBhvr>
                                        <p:cTn id="308" dur="300" fill="hold">
                                          <p:stCondLst>
                                            <p:cond delay="600"/>
                                          </p:stCondLst>
                                        </p:cTn>
                                        <p:tgtEl>
                                          <p:spTgt spid="22682"/>
                                        </p:tgtEl>
                                        <p:attrNameLst>
                                          <p:attrName>r</p:attrName>
                                        </p:attrNameLst>
                                      </p:cBhvr>
                                    </p:animRot>
                                    <p:animRot by="-240000">
                                      <p:cBhvr>
                                        <p:cTn id="309" dur="300" fill="hold">
                                          <p:stCondLst>
                                            <p:cond delay="900"/>
                                          </p:stCondLst>
                                        </p:cTn>
                                        <p:tgtEl>
                                          <p:spTgt spid="22682"/>
                                        </p:tgtEl>
                                        <p:attrNameLst>
                                          <p:attrName>r</p:attrName>
                                        </p:attrNameLst>
                                      </p:cBhvr>
                                    </p:animRot>
                                    <p:animRot by="120000">
                                      <p:cBhvr>
                                        <p:cTn id="310" dur="300" fill="hold">
                                          <p:stCondLst>
                                            <p:cond delay="1200"/>
                                          </p:stCondLst>
                                        </p:cTn>
                                        <p:tgtEl>
                                          <p:spTgt spid="22682"/>
                                        </p:tgtEl>
                                        <p:attrNameLst>
                                          <p:attrName>r</p:attrName>
                                        </p:attrNameLst>
                                      </p:cBhvr>
                                    </p:animRot>
                                  </p:childTnLst>
                                </p:cTn>
                              </p:par>
                              <p:par>
                                <p:cTn id="311" presetID="32" presetClass="emph" presetSubtype="0" repeatCount="4000" fill="hold" nodeType="withEffect">
                                  <p:stCondLst>
                                    <p:cond delay="0"/>
                                  </p:stCondLst>
                                  <p:childTnLst>
                                    <p:animClr clrSpc="rgb" dir="cw">
                                      <p:cBhvr override="childStyle">
                                        <p:cTn id="312" dur="150" fill="hold"/>
                                        <p:tgtEl>
                                          <p:spTgt spid="22613"/>
                                        </p:tgtEl>
                                        <p:attrNameLst>
                                          <p:attrName>style.color</p:attrName>
                                        </p:attrNameLst>
                                      </p:cBhvr>
                                      <p:to>
                                        <a:srgbClr val="97DD97"/>
                                      </p:to>
                                    </p:animClr>
                                    <p:animClr clrSpc="rgb" dir="cw">
                                      <p:cBhvr>
                                        <p:cTn id="313" dur="150" fill="hold"/>
                                        <p:tgtEl>
                                          <p:spTgt spid="22613"/>
                                        </p:tgtEl>
                                        <p:attrNameLst>
                                          <p:attrName>fillcolor</p:attrName>
                                        </p:attrNameLst>
                                      </p:cBhvr>
                                      <p:to>
                                        <a:srgbClr val="97DD97"/>
                                      </p:to>
                                    </p:animClr>
                                    <p:set>
                                      <p:cBhvr>
                                        <p:cTn id="314" dur="150" fill="hold"/>
                                        <p:tgtEl>
                                          <p:spTgt spid="22613"/>
                                        </p:tgtEl>
                                        <p:attrNameLst>
                                          <p:attrName>fill.type</p:attrName>
                                        </p:attrNameLst>
                                      </p:cBhvr>
                                      <p:to>
                                        <p:strVal val="solid"/>
                                      </p:to>
                                    </p:set>
                                    <p:set>
                                      <p:cBhvr>
                                        <p:cTn id="315" dur="150" fill="hold"/>
                                        <p:tgtEl>
                                          <p:spTgt spid="22613"/>
                                        </p:tgtEl>
                                        <p:attrNameLst>
                                          <p:attrName>fill.on</p:attrName>
                                        </p:attrNameLst>
                                      </p:cBhvr>
                                      <p:to>
                                        <p:strVal val="true"/>
                                      </p:to>
                                    </p:set>
                                    <p:animRot by="120000">
                                      <p:cBhvr>
                                        <p:cTn id="316" dur="150" fill="hold">
                                          <p:stCondLst>
                                            <p:cond delay="0"/>
                                          </p:stCondLst>
                                        </p:cTn>
                                        <p:tgtEl>
                                          <p:spTgt spid="22613"/>
                                        </p:tgtEl>
                                        <p:attrNameLst>
                                          <p:attrName>r</p:attrName>
                                        </p:attrNameLst>
                                      </p:cBhvr>
                                    </p:animRot>
                                    <p:animRot by="-240000">
                                      <p:cBhvr>
                                        <p:cTn id="317" dur="300" fill="hold">
                                          <p:stCondLst>
                                            <p:cond delay="300"/>
                                          </p:stCondLst>
                                        </p:cTn>
                                        <p:tgtEl>
                                          <p:spTgt spid="22613"/>
                                        </p:tgtEl>
                                        <p:attrNameLst>
                                          <p:attrName>r</p:attrName>
                                        </p:attrNameLst>
                                      </p:cBhvr>
                                    </p:animRot>
                                    <p:animRot by="240000">
                                      <p:cBhvr>
                                        <p:cTn id="318" dur="300" fill="hold">
                                          <p:stCondLst>
                                            <p:cond delay="600"/>
                                          </p:stCondLst>
                                        </p:cTn>
                                        <p:tgtEl>
                                          <p:spTgt spid="22613"/>
                                        </p:tgtEl>
                                        <p:attrNameLst>
                                          <p:attrName>r</p:attrName>
                                        </p:attrNameLst>
                                      </p:cBhvr>
                                    </p:animRot>
                                    <p:animRot by="-240000">
                                      <p:cBhvr>
                                        <p:cTn id="319" dur="300" fill="hold">
                                          <p:stCondLst>
                                            <p:cond delay="900"/>
                                          </p:stCondLst>
                                        </p:cTn>
                                        <p:tgtEl>
                                          <p:spTgt spid="22613"/>
                                        </p:tgtEl>
                                        <p:attrNameLst>
                                          <p:attrName>r</p:attrName>
                                        </p:attrNameLst>
                                      </p:cBhvr>
                                    </p:animRot>
                                    <p:animRot by="120000">
                                      <p:cBhvr>
                                        <p:cTn id="320" dur="300" fill="hold">
                                          <p:stCondLst>
                                            <p:cond delay="1200"/>
                                          </p:stCondLst>
                                        </p:cTn>
                                        <p:tgtEl>
                                          <p:spTgt spid="22613"/>
                                        </p:tgtEl>
                                        <p:attrNameLst>
                                          <p:attrName>r</p:attrName>
                                        </p:attrNameLst>
                                      </p:cBhvr>
                                    </p:animRot>
                                  </p:childTnLst>
                                </p:cTn>
                              </p:par>
                              <p:par>
                                <p:cTn id="321" presetID="26" presetClass="emph" presetSubtype="0" fill="hold" nodeType="withEffect">
                                  <p:stCondLst>
                                    <p:cond delay="2500"/>
                                  </p:stCondLst>
                                  <p:childTnLst>
                                    <p:animEffect transition="out" filter="fade">
                                      <p:cBhvr>
                                        <p:cTn id="322" dur="500" tmFilter="0, 0; .2, .5; .8, .5; 1, 0"/>
                                        <p:tgtEl>
                                          <p:spTgt spid="22682"/>
                                        </p:tgtEl>
                                      </p:cBhvr>
                                    </p:animEffect>
                                    <p:animScale>
                                      <p:cBhvr>
                                        <p:cTn id="323" dur="250" autoRev="1" fill="hold"/>
                                        <p:tgtEl>
                                          <p:spTgt spid="22682"/>
                                        </p:tgtEl>
                                      </p:cBhvr>
                                      <p:by x="105000" y="105000"/>
                                    </p:animScale>
                                  </p:childTnLst>
                                </p:cTn>
                              </p:par>
                              <p:par>
                                <p:cTn id="324" presetID="0" presetClass="path" presetSubtype="0" accel="50000" decel="50000" fill="hold" nodeType="withEffect">
                                  <p:stCondLst>
                                    <p:cond delay="1000"/>
                                  </p:stCondLst>
                                  <p:childTnLst>
                                    <p:animMotion origin="layout" path="M 1.66667E-6 2.59259E-6 L 0.01927 -0.04769 " pathEditMode="relative" rAng="0" ptsTypes="AA">
                                      <p:cBhvr>
                                        <p:cTn id="325" dur="3000" fill="hold"/>
                                        <p:tgtEl>
                                          <p:spTgt spid="22682"/>
                                        </p:tgtEl>
                                        <p:attrNameLst>
                                          <p:attrName>ppt_x</p:attrName>
                                          <p:attrName>ppt_y</p:attrName>
                                        </p:attrNameLst>
                                      </p:cBhvr>
                                      <p:rCtr x="10" y="-24"/>
                                    </p:animMotion>
                                  </p:childTnLst>
                                </p:cTn>
                              </p:par>
                              <p:par>
                                <p:cTn id="326" presetID="0" presetClass="path" presetSubtype="0" accel="50000" decel="50000" fill="hold" nodeType="withEffect">
                                  <p:stCondLst>
                                    <p:cond delay="500"/>
                                  </p:stCondLst>
                                  <p:childTnLst>
                                    <p:animMotion origin="layout" path="M -1.66667E-6 -3.33333E-6 L 0.0099 -0.05347 " pathEditMode="relative" rAng="0" ptsTypes="AA">
                                      <p:cBhvr>
                                        <p:cTn id="327" dur="3500" fill="hold"/>
                                        <p:tgtEl>
                                          <p:spTgt spid="22613"/>
                                        </p:tgtEl>
                                        <p:attrNameLst>
                                          <p:attrName>ppt_x</p:attrName>
                                          <p:attrName>ppt_y</p:attrName>
                                        </p:attrNameLst>
                                      </p:cBhvr>
                                      <p:rCtr x="5" y="-27"/>
                                    </p:animMotion>
                                  </p:childTnLst>
                                </p:cTn>
                              </p:par>
                              <p:par>
                                <p:cTn id="328" presetID="26" presetClass="emph" presetSubtype="0" fill="hold" nodeType="withEffect">
                                  <p:stCondLst>
                                    <p:cond delay="4000"/>
                                  </p:stCondLst>
                                  <p:childTnLst>
                                    <p:animEffect transition="out" filter="fade">
                                      <p:cBhvr>
                                        <p:cTn id="329" dur="500" tmFilter="0, 0; .2, .5; .8, .5; 1, 0"/>
                                        <p:tgtEl>
                                          <p:spTgt spid="22682"/>
                                        </p:tgtEl>
                                      </p:cBhvr>
                                    </p:animEffect>
                                    <p:animScale>
                                      <p:cBhvr>
                                        <p:cTn id="330" dur="250" autoRev="1" fill="hold"/>
                                        <p:tgtEl>
                                          <p:spTgt spid="22682"/>
                                        </p:tgtEl>
                                      </p:cBhvr>
                                      <p:by x="105000" y="105000"/>
                                    </p:animScale>
                                  </p:childTnLst>
                                </p:cTn>
                              </p:par>
                              <p:par>
                                <p:cTn id="331" presetID="26" presetClass="emph" presetSubtype="0" fill="hold" nodeType="withEffect">
                                  <p:stCondLst>
                                    <p:cond delay="4000"/>
                                  </p:stCondLst>
                                  <p:childTnLst>
                                    <p:animEffect transition="out" filter="fade">
                                      <p:cBhvr>
                                        <p:cTn id="332" dur="500" tmFilter="0, 0; .2, .5; .8, .5; 1, 0"/>
                                        <p:tgtEl>
                                          <p:spTgt spid="22613"/>
                                        </p:tgtEl>
                                      </p:cBhvr>
                                    </p:animEffect>
                                    <p:animScale>
                                      <p:cBhvr>
                                        <p:cTn id="333" dur="250" autoRev="1" fill="hold"/>
                                        <p:tgtEl>
                                          <p:spTgt spid="22613"/>
                                        </p:tgtEl>
                                      </p:cBhvr>
                                      <p:by x="105000" y="105000"/>
                                    </p:animScale>
                                  </p:childTnLst>
                                </p:cTn>
                              </p:par>
                              <p:par>
                                <p:cTn id="334" presetID="26" presetClass="emph" presetSubtype="0" fill="hold" nodeType="withEffect">
                                  <p:stCondLst>
                                    <p:cond delay="2300"/>
                                  </p:stCondLst>
                                  <p:childTnLst>
                                    <p:animEffect transition="out" filter="fade">
                                      <p:cBhvr>
                                        <p:cTn id="335" dur="500" tmFilter="0, 0; .2, .5; .8, .5; 1, 0"/>
                                        <p:tgtEl>
                                          <p:spTgt spid="22684"/>
                                        </p:tgtEl>
                                      </p:cBhvr>
                                    </p:animEffect>
                                    <p:animScale>
                                      <p:cBhvr>
                                        <p:cTn id="336" dur="250" autoRev="1" fill="hold"/>
                                        <p:tgtEl>
                                          <p:spTgt spid="22684"/>
                                        </p:tgtEl>
                                      </p:cBhvr>
                                      <p:by x="105000" y="105000"/>
                                    </p:animScale>
                                  </p:childTnLst>
                                </p:cTn>
                              </p:par>
                              <p:par>
                                <p:cTn id="337" presetID="26" presetClass="emph" presetSubtype="0" fill="hold" nodeType="withEffect">
                                  <p:stCondLst>
                                    <p:cond delay="2300"/>
                                  </p:stCondLst>
                                  <p:childTnLst>
                                    <p:animEffect transition="out" filter="fade">
                                      <p:cBhvr>
                                        <p:cTn id="338" dur="500" tmFilter="0, 0; .2, .5; .8, .5; 1, 0"/>
                                        <p:tgtEl>
                                          <p:spTgt spid="22651"/>
                                        </p:tgtEl>
                                      </p:cBhvr>
                                    </p:animEffect>
                                    <p:animScale>
                                      <p:cBhvr>
                                        <p:cTn id="339" dur="250" autoRev="1" fill="hold"/>
                                        <p:tgtEl>
                                          <p:spTgt spid="22651"/>
                                        </p:tgtEl>
                                      </p:cBhvr>
                                      <p:by x="105000" y="105000"/>
                                    </p:animScale>
                                  </p:childTnLst>
                                </p:cTn>
                              </p:par>
                              <p:par>
                                <p:cTn id="340" presetID="26" presetClass="emph" presetSubtype="0" fill="hold" nodeType="withEffect">
                                  <p:stCondLst>
                                    <p:cond delay="2300"/>
                                  </p:stCondLst>
                                  <p:childTnLst>
                                    <p:animEffect transition="out" filter="fade">
                                      <p:cBhvr>
                                        <p:cTn id="341" dur="500" tmFilter="0, 0; .2, .5; .8, .5; 1, 0"/>
                                        <p:tgtEl>
                                          <p:spTgt spid="22601"/>
                                        </p:tgtEl>
                                      </p:cBhvr>
                                    </p:animEffect>
                                    <p:animScale>
                                      <p:cBhvr>
                                        <p:cTn id="342" dur="250" autoRev="1" fill="hold"/>
                                        <p:tgtEl>
                                          <p:spTgt spid="22601"/>
                                        </p:tgtEl>
                                      </p:cBhvr>
                                      <p:by x="105000" y="105000"/>
                                    </p:animScale>
                                  </p:childTnLst>
                                </p:cTn>
                              </p:par>
                              <p:par>
                                <p:cTn id="343" presetID="32" presetClass="emph" presetSubtype="0" fill="hold" nodeType="withEffect">
                                  <p:stCondLst>
                                    <p:cond delay="1000"/>
                                  </p:stCondLst>
                                  <p:childTnLst>
                                    <p:animClr clrSpc="rgb" dir="cw">
                                      <p:cBhvr override="childStyle">
                                        <p:cTn id="344" dur="200" fill="hold"/>
                                        <p:tgtEl>
                                          <p:spTgt spid="22683"/>
                                        </p:tgtEl>
                                        <p:attrNameLst>
                                          <p:attrName>style.color</p:attrName>
                                        </p:attrNameLst>
                                      </p:cBhvr>
                                      <p:to>
                                        <a:srgbClr val="97DD97"/>
                                      </p:to>
                                    </p:animClr>
                                    <p:animClr clrSpc="rgb" dir="cw">
                                      <p:cBhvr>
                                        <p:cTn id="345" dur="200" fill="hold"/>
                                        <p:tgtEl>
                                          <p:spTgt spid="22683"/>
                                        </p:tgtEl>
                                        <p:attrNameLst>
                                          <p:attrName>fillcolor</p:attrName>
                                        </p:attrNameLst>
                                      </p:cBhvr>
                                      <p:to>
                                        <a:srgbClr val="97DD97"/>
                                      </p:to>
                                    </p:animClr>
                                    <p:set>
                                      <p:cBhvr>
                                        <p:cTn id="346" dur="200" fill="hold"/>
                                        <p:tgtEl>
                                          <p:spTgt spid="22683"/>
                                        </p:tgtEl>
                                        <p:attrNameLst>
                                          <p:attrName>fill.type</p:attrName>
                                        </p:attrNameLst>
                                      </p:cBhvr>
                                      <p:to>
                                        <p:strVal val="solid"/>
                                      </p:to>
                                    </p:set>
                                    <p:set>
                                      <p:cBhvr>
                                        <p:cTn id="347" dur="200" fill="hold"/>
                                        <p:tgtEl>
                                          <p:spTgt spid="22683"/>
                                        </p:tgtEl>
                                        <p:attrNameLst>
                                          <p:attrName>fill.on</p:attrName>
                                        </p:attrNameLst>
                                      </p:cBhvr>
                                      <p:to>
                                        <p:strVal val="true"/>
                                      </p:to>
                                    </p:set>
                                    <p:animRot by="120000">
                                      <p:cBhvr>
                                        <p:cTn id="348" dur="200" fill="hold">
                                          <p:stCondLst>
                                            <p:cond delay="0"/>
                                          </p:stCondLst>
                                        </p:cTn>
                                        <p:tgtEl>
                                          <p:spTgt spid="22683"/>
                                        </p:tgtEl>
                                        <p:attrNameLst>
                                          <p:attrName>r</p:attrName>
                                        </p:attrNameLst>
                                      </p:cBhvr>
                                    </p:animRot>
                                    <p:animRot by="-240000">
                                      <p:cBhvr>
                                        <p:cTn id="349" dur="400" fill="hold">
                                          <p:stCondLst>
                                            <p:cond delay="400"/>
                                          </p:stCondLst>
                                        </p:cTn>
                                        <p:tgtEl>
                                          <p:spTgt spid="22683"/>
                                        </p:tgtEl>
                                        <p:attrNameLst>
                                          <p:attrName>r</p:attrName>
                                        </p:attrNameLst>
                                      </p:cBhvr>
                                    </p:animRot>
                                    <p:animRot by="240000">
                                      <p:cBhvr>
                                        <p:cTn id="350" dur="400" fill="hold">
                                          <p:stCondLst>
                                            <p:cond delay="800"/>
                                          </p:stCondLst>
                                        </p:cTn>
                                        <p:tgtEl>
                                          <p:spTgt spid="22683"/>
                                        </p:tgtEl>
                                        <p:attrNameLst>
                                          <p:attrName>r</p:attrName>
                                        </p:attrNameLst>
                                      </p:cBhvr>
                                    </p:animRot>
                                    <p:animRot by="-240000">
                                      <p:cBhvr>
                                        <p:cTn id="351" dur="400" fill="hold">
                                          <p:stCondLst>
                                            <p:cond delay="1200"/>
                                          </p:stCondLst>
                                        </p:cTn>
                                        <p:tgtEl>
                                          <p:spTgt spid="22683"/>
                                        </p:tgtEl>
                                        <p:attrNameLst>
                                          <p:attrName>r</p:attrName>
                                        </p:attrNameLst>
                                      </p:cBhvr>
                                    </p:animRot>
                                    <p:animRot by="120000">
                                      <p:cBhvr>
                                        <p:cTn id="352" dur="400" fill="hold">
                                          <p:stCondLst>
                                            <p:cond delay="1600"/>
                                          </p:stCondLst>
                                        </p:cTn>
                                        <p:tgtEl>
                                          <p:spTgt spid="22683"/>
                                        </p:tgtEl>
                                        <p:attrNameLst>
                                          <p:attrName>r</p:attrName>
                                        </p:attrNameLst>
                                      </p:cBhvr>
                                    </p:animRot>
                                  </p:childTnLst>
                                </p:cTn>
                              </p:par>
                              <p:par>
                                <p:cTn id="353" presetID="32" presetClass="emph" presetSubtype="0" fill="hold" nodeType="withEffect">
                                  <p:stCondLst>
                                    <p:cond delay="1000"/>
                                  </p:stCondLst>
                                  <p:childTnLst>
                                    <p:animClr clrSpc="rgb" dir="cw">
                                      <p:cBhvr override="childStyle">
                                        <p:cTn id="354" dur="200" fill="hold"/>
                                        <p:tgtEl>
                                          <p:spTgt spid="22702"/>
                                        </p:tgtEl>
                                        <p:attrNameLst>
                                          <p:attrName>style.color</p:attrName>
                                        </p:attrNameLst>
                                      </p:cBhvr>
                                      <p:to>
                                        <a:srgbClr val="97DD97"/>
                                      </p:to>
                                    </p:animClr>
                                    <p:animClr clrSpc="rgb" dir="cw">
                                      <p:cBhvr>
                                        <p:cTn id="355" dur="200" fill="hold"/>
                                        <p:tgtEl>
                                          <p:spTgt spid="22702"/>
                                        </p:tgtEl>
                                        <p:attrNameLst>
                                          <p:attrName>fillcolor</p:attrName>
                                        </p:attrNameLst>
                                      </p:cBhvr>
                                      <p:to>
                                        <a:srgbClr val="97DD97"/>
                                      </p:to>
                                    </p:animClr>
                                    <p:set>
                                      <p:cBhvr>
                                        <p:cTn id="356" dur="200" fill="hold"/>
                                        <p:tgtEl>
                                          <p:spTgt spid="22702"/>
                                        </p:tgtEl>
                                        <p:attrNameLst>
                                          <p:attrName>fill.type</p:attrName>
                                        </p:attrNameLst>
                                      </p:cBhvr>
                                      <p:to>
                                        <p:strVal val="solid"/>
                                      </p:to>
                                    </p:set>
                                    <p:set>
                                      <p:cBhvr>
                                        <p:cTn id="357" dur="200" fill="hold"/>
                                        <p:tgtEl>
                                          <p:spTgt spid="22702"/>
                                        </p:tgtEl>
                                        <p:attrNameLst>
                                          <p:attrName>fill.on</p:attrName>
                                        </p:attrNameLst>
                                      </p:cBhvr>
                                      <p:to>
                                        <p:strVal val="true"/>
                                      </p:to>
                                    </p:set>
                                    <p:animRot by="120000">
                                      <p:cBhvr>
                                        <p:cTn id="358" dur="200" fill="hold">
                                          <p:stCondLst>
                                            <p:cond delay="0"/>
                                          </p:stCondLst>
                                        </p:cTn>
                                        <p:tgtEl>
                                          <p:spTgt spid="22702"/>
                                        </p:tgtEl>
                                        <p:attrNameLst>
                                          <p:attrName>r</p:attrName>
                                        </p:attrNameLst>
                                      </p:cBhvr>
                                    </p:animRot>
                                    <p:animRot by="-240000">
                                      <p:cBhvr>
                                        <p:cTn id="359" dur="400" fill="hold">
                                          <p:stCondLst>
                                            <p:cond delay="400"/>
                                          </p:stCondLst>
                                        </p:cTn>
                                        <p:tgtEl>
                                          <p:spTgt spid="22702"/>
                                        </p:tgtEl>
                                        <p:attrNameLst>
                                          <p:attrName>r</p:attrName>
                                        </p:attrNameLst>
                                      </p:cBhvr>
                                    </p:animRot>
                                    <p:animRot by="240000">
                                      <p:cBhvr>
                                        <p:cTn id="360" dur="400" fill="hold">
                                          <p:stCondLst>
                                            <p:cond delay="800"/>
                                          </p:stCondLst>
                                        </p:cTn>
                                        <p:tgtEl>
                                          <p:spTgt spid="22702"/>
                                        </p:tgtEl>
                                        <p:attrNameLst>
                                          <p:attrName>r</p:attrName>
                                        </p:attrNameLst>
                                      </p:cBhvr>
                                    </p:animRot>
                                    <p:animRot by="-240000">
                                      <p:cBhvr>
                                        <p:cTn id="361" dur="400" fill="hold">
                                          <p:stCondLst>
                                            <p:cond delay="1200"/>
                                          </p:stCondLst>
                                        </p:cTn>
                                        <p:tgtEl>
                                          <p:spTgt spid="22702"/>
                                        </p:tgtEl>
                                        <p:attrNameLst>
                                          <p:attrName>r</p:attrName>
                                        </p:attrNameLst>
                                      </p:cBhvr>
                                    </p:animRot>
                                    <p:animRot by="120000">
                                      <p:cBhvr>
                                        <p:cTn id="362" dur="400" fill="hold">
                                          <p:stCondLst>
                                            <p:cond delay="1600"/>
                                          </p:stCondLst>
                                        </p:cTn>
                                        <p:tgtEl>
                                          <p:spTgt spid="22702"/>
                                        </p:tgtEl>
                                        <p:attrNameLst>
                                          <p:attrName>r</p:attrName>
                                        </p:attrNameLst>
                                      </p:cBhvr>
                                    </p:animRot>
                                  </p:childTnLst>
                                </p:cTn>
                              </p:par>
                              <p:par>
                                <p:cTn id="363" presetID="0" presetClass="path" presetSubtype="0" accel="50000" decel="50000" fill="hold" nodeType="withEffect">
                                  <p:stCondLst>
                                    <p:cond delay="2000"/>
                                  </p:stCondLst>
                                  <p:childTnLst>
                                    <p:animMotion origin="layout" path="M -2.22222E-6 0.00024 L -0.00034 -0.02731 " pathEditMode="relative" rAng="0" ptsTypes="AA">
                                      <p:cBhvr>
                                        <p:cTn id="364" dur="2000" fill="hold"/>
                                        <p:tgtEl>
                                          <p:spTgt spid="22641"/>
                                        </p:tgtEl>
                                        <p:attrNameLst>
                                          <p:attrName>ppt_x</p:attrName>
                                          <p:attrName>ppt_y</p:attrName>
                                        </p:attrNameLst>
                                      </p:cBhvr>
                                      <p:rCtr x="0" y="-14"/>
                                    </p:animMotion>
                                  </p:childTnLst>
                                </p:cTn>
                              </p:par>
                              <p:par>
                                <p:cTn id="365" presetID="0" presetClass="path" presetSubtype="0" accel="50000" decel="50000" fill="hold" nodeType="withEffect">
                                  <p:stCondLst>
                                    <p:cond delay="3000"/>
                                  </p:stCondLst>
                                  <p:childTnLst>
                                    <p:animMotion origin="layout" path="M 4.16667E-6 0.00023 L -0.00365 -0.14375 " pathEditMode="relative" rAng="0" ptsTypes="AA">
                                      <p:cBhvr>
                                        <p:cTn id="366" dur="3000" fill="hold"/>
                                        <p:tgtEl>
                                          <p:spTgt spid="22731"/>
                                        </p:tgtEl>
                                        <p:attrNameLst>
                                          <p:attrName>ppt_x</p:attrName>
                                          <p:attrName>ppt_y</p:attrName>
                                        </p:attrNameLst>
                                      </p:cBhvr>
                                      <p:rCtr x="-2" y="-72"/>
                                    </p:animMotion>
                                  </p:childTnLst>
                                </p:cTn>
                              </p:par>
                              <p:par>
                                <p:cTn id="367" presetID="0" presetClass="path" presetSubtype="0" accel="50000" decel="50000" fill="hold" nodeType="withEffect">
                                  <p:stCondLst>
                                    <p:cond delay="4500"/>
                                  </p:stCondLst>
                                  <p:childTnLst>
                                    <p:animMotion origin="layout" path="M 5.55556E-7 -4.44444E-6 L -0.00017 -0.01388 " pathEditMode="relative" rAng="0" ptsTypes="AA">
                                      <p:cBhvr>
                                        <p:cTn id="368" dur="1500" fill="hold"/>
                                        <p:tgtEl>
                                          <p:spTgt spid="22632"/>
                                        </p:tgtEl>
                                        <p:attrNameLst>
                                          <p:attrName>ppt_x</p:attrName>
                                          <p:attrName>ppt_y</p:attrName>
                                        </p:attrNameLst>
                                      </p:cBhvr>
                                      <p:rCtr x="0" y="-7"/>
                                    </p:animMotion>
                                  </p:childTnLst>
                                </p:cTn>
                              </p:par>
                              <p:par>
                                <p:cTn id="369" presetID="0" presetClass="path" presetSubtype="0" accel="50000" decel="50000" fill="hold" nodeType="withEffect">
                                  <p:stCondLst>
                                    <p:cond delay="5000"/>
                                  </p:stCondLst>
                                  <p:childTnLst>
                                    <p:animMotion origin="layout" path="M -4.44444E-6 3.33333E-6 L -4.44444E-6 -0.01112 " pathEditMode="relative" ptsTypes="AA">
                                      <p:cBhvr>
                                        <p:cTn id="370" dur="1000" fill="hold"/>
                                        <p:tgtEl>
                                          <p:spTgt spid="22652"/>
                                        </p:tgtEl>
                                        <p:attrNameLst>
                                          <p:attrName>ppt_x</p:attrName>
                                          <p:attrName>ppt_y</p:attrName>
                                        </p:attrNameLst>
                                      </p:cBhvr>
                                    </p:animMotion>
                                  </p:childTnLst>
                                </p:cTn>
                              </p:par>
                              <p:par>
                                <p:cTn id="371" presetID="32" presetClass="emph" presetSubtype="0" fill="hold" nodeType="withEffect">
                                  <p:stCondLst>
                                    <p:cond delay="5000"/>
                                  </p:stCondLst>
                                  <p:childTnLst>
                                    <p:animClr clrSpc="rgb" dir="cw">
                                      <p:cBhvr override="childStyle">
                                        <p:cTn id="372" dur="100" fill="hold"/>
                                        <p:tgtEl>
                                          <p:spTgt spid="22652"/>
                                        </p:tgtEl>
                                        <p:attrNameLst>
                                          <p:attrName>style.color</p:attrName>
                                        </p:attrNameLst>
                                      </p:cBhvr>
                                      <p:to>
                                        <a:srgbClr val="97DD97"/>
                                      </p:to>
                                    </p:animClr>
                                    <p:animClr clrSpc="rgb" dir="cw">
                                      <p:cBhvr>
                                        <p:cTn id="373" dur="100" fill="hold"/>
                                        <p:tgtEl>
                                          <p:spTgt spid="22652"/>
                                        </p:tgtEl>
                                        <p:attrNameLst>
                                          <p:attrName>fillcolor</p:attrName>
                                        </p:attrNameLst>
                                      </p:cBhvr>
                                      <p:to>
                                        <a:srgbClr val="97DD97"/>
                                      </p:to>
                                    </p:animClr>
                                    <p:set>
                                      <p:cBhvr>
                                        <p:cTn id="374" dur="100" fill="hold"/>
                                        <p:tgtEl>
                                          <p:spTgt spid="22652"/>
                                        </p:tgtEl>
                                        <p:attrNameLst>
                                          <p:attrName>fill.type</p:attrName>
                                        </p:attrNameLst>
                                      </p:cBhvr>
                                      <p:to>
                                        <p:strVal val="solid"/>
                                      </p:to>
                                    </p:set>
                                    <p:set>
                                      <p:cBhvr>
                                        <p:cTn id="375" dur="100" fill="hold"/>
                                        <p:tgtEl>
                                          <p:spTgt spid="22652"/>
                                        </p:tgtEl>
                                        <p:attrNameLst>
                                          <p:attrName>fill.on</p:attrName>
                                        </p:attrNameLst>
                                      </p:cBhvr>
                                      <p:to>
                                        <p:strVal val="true"/>
                                      </p:to>
                                    </p:set>
                                    <p:animRot by="120000">
                                      <p:cBhvr>
                                        <p:cTn id="376" dur="100" fill="hold">
                                          <p:stCondLst>
                                            <p:cond delay="0"/>
                                          </p:stCondLst>
                                        </p:cTn>
                                        <p:tgtEl>
                                          <p:spTgt spid="22652"/>
                                        </p:tgtEl>
                                        <p:attrNameLst>
                                          <p:attrName>r</p:attrName>
                                        </p:attrNameLst>
                                      </p:cBhvr>
                                    </p:animRot>
                                    <p:animRot by="-240000">
                                      <p:cBhvr>
                                        <p:cTn id="377" dur="200" fill="hold">
                                          <p:stCondLst>
                                            <p:cond delay="200"/>
                                          </p:stCondLst>
                                        </p:cTn>
                                        <p:tgtEl>
                                          <p:spTgt spid="22652"/>
                                        </p:tgtEl>
                                        <p:attrNameLst>
                                          <p:attrName>r</p:attrName>
                                        </p:attrNameLst>
                                      </p:cBhvr>
                                    </p:animRot>
                                    <p:animRot by="240000">
                                      <p:cBhvr>
                                        <p:cTn id="378" dur="200" fill="hold">
                                          <p:stCondLst>
                                            <p:cond delay="400"/>
                                          </p:stCondLst>
                                        </p:cTn>
                                        <p:tgtEl>
                                          <p:spTgt spid="22652"/>
                                        </p:tgtEl>
                                        <p:attrNameLst>
                                          <p:attrName>r</p:attrName>
                                        </p:attrNameLst>
                                      </p:cBhvr>
                                    </p:animRot>
                                    <p:animRot by="-240000">
                                      <p:cBhvr>
                                        <p:cTn id="379" dur="200" fill="hold">
                                          <p:stCondLst>
                                            <p:cond delay="600"/>
                                          </p:stCondLst>
                                        </p:cTn>
                                        <p:tgtEl>
                                          <p:spTgt spid="22652"/>
                                        </p:tgtEl>
                                        <p:attrNameLst>
                                          <p:attrName>r</p:attrName>
                                        </p:attrNameLst>
                                      </p:cBhvr>
                                    </p:animRot>
                                    <p:animRot by="120000">
                                      <p:cBhvr>
                                        <p:cTn id="380" dur="200" fill="hold">
                                          <p:stCondLst>
                                            <p:cond delay="800"/>
                                          </p:stCondLst>
                                        </p:cTn>
                                        <p:tgtEl>
                                          <p:spTgt spid="22652"/>
                                        </p:tgtEl>
                                        <p:attrNameLst>
                                          <p:attrName>r</p:attrName>
                                        </p:attrNameLst>
                                      </p:cBhvr>
                                    </p:animRot>
                                  </p:childTnLst>
                                </p:cTn>
                              </p:par>
                              <p:par>
                                <p:cTn id="381" presetID="0" presetClass="path" presetSubtype="0" accel="50000" decel="50000" fill="hold" nodeType="withEffect">
                                  <p:stCondLst>
                                    <p:cond delay="4000"/>
                                  </p:stCondLst>
                                  <p:childTnLst>
                                    <p:animMotion origin="layout" path="M -2.22222E-6 -2.59259E-6 C 0.01233 -0.05 0.02466 -0.09977 0.04792 -0.13333 C 0.07118 -0.1669 0.12969 -0.18287 0.13959 -0.20139 C 0.14948 -0.2199 0.11372 -0.23565 0.10695 -0.24467 " pathEditMode="relative" rAng="0" ptsTypes="aaaa">
                                      <p:cBhvr>
                                        <p:cTn id="382" dur="5000" fill="hold"/>
                                        <p:tgtEl>
                                          <p:spTgt spid="22614"/>
                                        </p:tgtEl>
                                        <p:attrNameLst>
                                          <p:attrName>ppt_x</p:attrName>
                                          <p:attrName>ppt_y</p:attrName>
                                        </p:attrNameLst>
                                      </p:cBhvr>
                                      <p:rCtr x="75" y="-122"/>
                                    </p:animMotion>
                                  </p:childTnLst>
                                </p:cTn>
                              </p:par>
                              <p:par>
                                <p:cTn id="383" presetID="0" presetClass="path" presetSubtype="0" accel="50000" decel="50000" fill="hold" nodeType="withEffect">
                                  <p:stCondLst>
                                    <p:cond delay="6000"/>
                                  </p:stCondLst>
                                  <p:childTnLst>
                                    <p:animMotion origin="layout" path="M 0.04167 0.01111 L 0.12518 0.04467 " pathEditMode="relative" rAng="0" ptsTypes="AA">
                                      <p:cBhvr>
                                        <p:cTn id="384" dur="3000" fill="hold"/>
                                        <p:tgtEl>
                                          <p:spTgt spid="22591"/>
                                        </p:tgtEl>
                                        <p:attrNameLst>
                                          <p:attrName>ppt_x</p:attrName>
                                          <p:attrName>ppt_y</p:attrName>
                                        </p:attrNameLst>
                                      </p:cBhvr>
                                      <p:rCtr x="42" y="17"/>
                                    </p:animMotion>
                                  </p:childTnLst>
                                </p:cTn>
                              </p:par>
                              <p:par>
                                <p:cTn id="385" presetID="0" presetClass="path" presetSubtype="0" accel="50000" decel="50000" fill="hold" nodeType="withEffect">
                                  <p:stCondLst>
                                    <p:cond delay="6000"/>
                                  </p:stCondLst>
                                  <p:childTnLst>
                                    <p:animMotion origin="layout" path="M 0.04166 0.01135 L 0.05 -0.02754 " pathEditMode="relative" rAng="0" ptsTypes="AA">
                                      <p:cBhvr>
                                        <p:cTn id="386" dur="3000" fill="hold"/>
                                        <p:tgtEl>
                                          <p:spTgt spid="22598"/>
                                        </p:tgtEl>
                                        <p:attrNameLst>
                                          <p:attrName>ppt_x</p:attrName>
                                          <p:attrName>ppt_y</p:attrName>
                                        </p:attrNameLst>
                                      </p:cBhvr>
                                      <p:rCtr x="4" y="-19"/>
                                    </p:animMotion>
                                  </p:childTnLst>
                                </p:cTn>
                              </p:par>
                              <p:par>
                                <p:cTn id="387" presetID="0" presetClass="path" presetSubtype="0" accel="50000" decel="50000" fill="hold" nodeType="withEffect">
                                  <p:stCondLst>
                                    <p:cond delay="5000"/>
                                  </p:stCondLst>
                                  <p:childTnLst>
                                    <p:animMotion origin="layout" path="M 1.94444E-6 9.62963E-6 L 0.06667 -0.08912 " pathEditMode="relative" ptsTypes="AA">
                                      <p:cBhvr>
                                        <p:cTn id="388" dur="3000" fill="hold"/>
                                        <p:tgtEl>
                                          <p:spTgt spid="22601"/>
                                        </p:tgtEl>
                                        <p:attrNameLst>
                                          <p:attrName>ppt_x</p:attrName>
                                          <p:attrName>ppt_y</p:attrName>
                                        </p:attrNameLst>
                                      </p:cBhvr>
                                    </p:animMotion>
                                  </p:childTnLst>
                                </p:cTn>
                              </p:par>
                              <p:par>
                                <p:cTn id="389" presetID="0" presetClass="path" presetSubtype="0" accel="50000" decel="50000" fill="hold" nodeType="withEffect">
                                  <p:stCondLst>
                                    <p:cond delay="4000"/>
                                  </p:stCondLst>
                                  <p:childTnLst>
                                    <p:animMotion origin="layout" path="M -2.22222E-6 0.00023 L -0.01024 -0.05 " pathEditMode="relative" rAng="0" ptsTypes="AA">
                                      <p:cBhvr>
                                        <p:cTn id="390" dur="2500" fill="hold"/>
                                        <p:tgtEl>
                                          <p:spTgt spid="22683"/>
                                        </p:tgtEl>
                                        <p:attrNameLst>
                                          <p:attrName>ppt_x</p:attrName>
                                          <p:attrName>ppt_y</p:attrName>
                                        </p:attrNameLst>
                                      </p:cBhvr>
                                      <p:rCtr x="-5" y="-25"/>
                                    </p:animMotion>
                                  </p:childTnLst>
                                </p:cTn>
                              </p:par>
                              <p:par>
                                <p:cTn id="391" presetID="0" presetClass="path" presetSubtype="0" accel="50000" decel="50000" fill="hold" nodeType="withEffect">
                                  <p:stCondLst>
                                    <p:cond delay="4000"/>
                                  </p:stCondLst>
                                  <p:childTnLst>
                                    <p:animMotion origin="layout" path="M 4.44444E-6 -4.07407E-6 L 0.02222 -0.0125 " pathEditMode="relative" rAng="0" ptsTypes="AA">
                                      <p:cBhvr>
                                        <p:cTn id="392" dur="2500" fill="hold"/>
                                        <p:tgtEl>
                                          <p:spTgt spid="22684"/>
                                        </p:tgtEl>
                                        <p:attrNameLst>
                                          <p:attrName>ppt_x</p:attrName>
                                          <p:attrName>ppt_y</p:attrName>
                                        </p:attrNameLst>
                                      </p:cBhvr>
                                      <p:rCtr x="11" y="-6"/>
                                    </p:animMotion>
                                  </p:childTnLst>
                                </p:cTn>
                              </p:par>
                              <p:par>
                                <p:cTn id="393" presetID="0" presetClass="path" presetSubtype="0" accel="50000" decel="50000" fill="hold" nodeType="withEffect">
                                  <p:stCondLst>
                                    <p:cond delay="4000"/>
                                  </p:stCondLst>
                                  <p:childTnLst>
                                    <p:animMotion origin="layout" path="M -4.72222E-6 -1.48148E-6 L 0.01667 0.01111 " pathEditMode="relative" ptsTypes="AA">
                                      <p:cBhvr>
                                        <p:cTn id="394" dur="2000" fill="hold"/>
                                        <p:tgtEl>
                                          <p:spTgt spid="22651"/>
                                        </p:tgtEl>
                                        <p:attrNameLst>
                                          <p:attrName>ppt_x</p:attrName>
                                          <p:attrName>ppt_y</p:attrName>
                                        </p:attrNameLst>
                                      </p:cBhvr>
                                    </p:animMotion>
                                  </p:childTnLst>
                                </p:cTn>
                              </p:par>
                              <p:par>
                                <p:cTn id="395" presetID="0" presetClass="path" presetSubtype="0" accel="50000" decel="50000" fill="hold" nodeType="withEffect">
                                  <p:stCondLst>
                                    <p:cond delay="4000"/>
                                  </p:stCondLst>
                                  <p:childTnLst>
                                    <p:animMotion origin="layout" path="M -3.61111E-6 -2.96296E-6 L 0.08351 -0.05555 " pathEditMode="relative" rAng="0" ptsTypes="AA">
                                      <p:cBhvr>
                                        <p:cTn id="396" dur="3000" fill="hold"/>
                                        <p:tgtEl>
                                          <p:spTgt spid="22702"/>
                                        </p:tgtEl>
                                        <p:attrNameLst>
                                          <p:attrName>ppt_x</p:attrName>
                                          <p:attrName>ppt_y</p:attrName>
                                        </p:attrNameLst>
                                      </p:cBhvr>
                                      <p:rCtr x="42" y="-28"/>
                                    </p:animMotion>
                                  </p:childTnLst>
                                </p:cTn>
                              </p:par>
                              <p:par>
                                <p:cTn id="397" presetID="0" presetClass="path" presetSubtype="0" accel="50000" decel="50000" fill="hold" nodeType="withEffect">
                                  <p:stCondLst>
                                    <p:cond delay="7500"/>
                                  </p:stCondLst>
                                  <p:childTnLst>
                                    <p:animMotion origin="layout" path="M 0.08368 -0.05555 L 0.0684 -0.0287 " pathEditMode="relative" rAng="0" ptsTypes="AA">
                                      <p:cBhvr>
                                        <p:cTn id="398" dur="1500" fill="hold"/>
                                        <p:tgtEl>
                                          <p:spTgt spid="22702"/>
                                        </p:tgtEl>
                                        <p:attrNameLst>
                                          <p:attrName>ppt_x</p:attrName>
                                          <p:attrName>ppt_y</p:attrName>
                                        </p:attrNameLst>
                                      </p:cBhvr>
                                      <p:rCtr x="-8" y="13"/>
                                    </p:animMotion>
                                  </p:childTnLst>
                                </p:cTn>
                              </p:par>
                              <p:par>
                                <p:cTn id="399" presetID="26" presetClass="emph" presetSubtype="0" fill="hold" nodeType="withEffect">
                                  <p:stCondLst>
                                    <p:cond delay="8500"/>
                                  </p:stCondLst>
                                  <p:childTnLst>
                                    <p:animEffect transition="out" filter="fade">
                                      <p:cBhvr>
                                        <p:cTn id="400" dur="500" tmFilter="0, 0; .2, .5; .8, .5; 1, 0"/>
                                        <p:tgtEl>
                                          <p:spTgt spid="22702"/>
                                        </p:tgtEl>
                                      </p:cBhvr>
                                    </p:animEffect>
                                    <p:animScale>
                                      <p:cBhvr>
                                        <p:cTn id="401" dur="250" autoRev="1" fill="hold"/>
                                        <p:tgtEl>
                                          <p:spTgt spid="22702"/>
                                        </p:tgtEl>
                                      </p:cBhvr>
                                      <p:by x="105000" y="105000"/>
                                    </p:animScale>
                                  </p:childTnLst>
                                </p:cTn>
                              </p:par>
                              <p:par>
                                <p:cTn id="402" presetID="26" presetClass="emph" presetSubtype="0" fill="hold" nodeType="withEffect">
                                  <p:stCondLst>
                                    <p:cond delay="8500"/>
                                  </p:stCondLst>
                                  <p:childTnLst>
                                    <p:animEffect transition="out" filter="fade">
                                      <p:cBhvr>
                                        <p:cTn id="403" dur="500" tmFilter="0, 0; .2, .5; .8, .5; 1, 0"/>
                                        <p:tgtEl>
                                          <p:spTgt spid="22684"/>
                                        </p:tgtEl>
                                      </p:cBhvr>
                                    </p:animEffect>
                                    <p:animScale>
                                      <p:cBhvr>
                                        <p:cTn id="404" dur="250" autoRev="1" fill="hold"/>
                                        <p:tgtEl>
                                          <p:spTgt spid="22684"/>
                                        </p:tgtEl>
                                      </p:cBhvr>
                                      <p:by x="105000" y="105000"/>
                                    </p:animScale>
                                  </p:childTnLst>
                                </p:cTn>
                              </p:par>
                              <p:par>
                                <p:cTn id="405" presetID="42" presetClass="exit" presetSubtype="0" fill="hold" nodeType="withEffect">
                                  <p:stCondLst>
                                    <p:cond delay="6000"/>
                                  </p:stCondLst>
                                  <p:childTnLst>
                                    <p:animEffect transition="out" filter="fade">
                                      <p:cBhvr>
                                        <p:cTn id="406" dur="3000"/>
                                        <p:tgtEl>
                                          <p:spTgt spid="22582"/>
                                        </p:tgtEl>
                                      </p:cBhvr>
                                    </p:animEffect>
                                    <p:anim calcmode="lin" valueType="num">
                                      <p:cBhvr>
                                        <p:cTn id="407" dur="3000"/>
                                        <p:tgtEl>
                                          <p:spTgt spid="22582"/>
                                        </p:tgtEl>
                                        <p:attrNameLst>
                                          <p:attrName>ppt_x</p:attrName>
                                        </p:attrNameLst>
                                      </p:cBhvr>
                                      <p:tavLst>
                                        <p:tav tm="0">
                                          <p:val>
                                            <p:strVal val="ppt_x"/>
                                          </p:val>
                                        </p:tav>
                                        <p:tav tm="100000">
                                          <p:val>
                                            <p:strVal val="ppt_x"/>
                                          </p:val>
                                        </p:tav>
                                      </p:tavLst>
                                    </p:anim>
                                    <p:anim calcmode="lin" valueType="num">
                                      <p:cBhvr>
                                        <p:cTn id="408" dur="3000"/>
                                        <p:tgtEl>
                                          <p:spTgt spid="22582"/>
                                        </p:tgtEl>
                                        <p:attrNameLst>
                                          <p:attrName>ppt_y</p:attrName>
                                        </p:attrNameLst>
                                      </p:cBhvr>
                                      <p:tavLst>
                                        <p:tav tm="0">
                                          <p:val>
                                            <p:strVal val="ppt_y"/>
                                          </p:val>
                                        </p:tav>
                                        <p:tav tm="100000">
                                          <p:val>
                                            <p:strVal val="ppt_y+.1"/>
                                          </p:val>
                                        </p:tav>
                                      </p:tavLst>
                                    </p:anim>
                                    <p:set>
                                      <p:cBhvr>
                                        <p:cTn id="409" dur="1" fill="hold">
                                          <p:stCondLst>
                                            <p:cond delay="2999"/>
                                          </p:stCondLst>
                                        </p:cTn>
                                        <p:tgtEl>
                                          <p:spTgt spid="22582"/>
                                        </p:tgtEl>
                                        <p:attrNameLst>
                                          <p:attrName>style.visibility</p:attrName>
                                        </p:attrNameLst>
                                      </p:cBhvr>
                                      <p:to>
                                        <p:strVal val="hidden"/>
                                      </p:to>
                                    </p:set>
                                  </p:childTnLst>
                                </p:cTn>
                              </p:par>
                              <p:par>
                                <p:cTn id="410" presetID="42" presetClass="exit" presetSubtype="0" fill="hold" nodeType="withEffect">
                                  <p:stCondLst>
                                    <p:cond delay="6000"/>
                                  </p:stCondLst>
                                  <p:childTnLst>
                                    <p:animEffect transition="out" filter="fade">
                                      <p:cBhvr>
                                        <p:cTn id="411" dur="3000"/>
                                        <p:tgtEl>
                                          <p:spTgt spid="22635"/>
                                        </p:tgtEl>
                                      </p:cBhvr>
                                    </p:animEffect>
                                    <p:anim calcmode="lin" valueType="num">
                                      <p:cBhvr>
                                        <p:cTn id="412" dur="3000"/>
                                        <p:tgtEl>
                                          <p:spTgt spid="22635"/>
                                        </p:tgtEl>
                                        <p:attrNameLst>
                                          <p:attrName>ppt_x</p:attrName>
                                        </p:attrNameLst>
                                      </p:cBhvr>
                                      <p:tavLst>
                                        <p:tav tm="0">
                                          <p:val>
                                            <p:strVal val="ppt_x"/>
                                          </p:val>
                                        </p:tav>
                                        <p:tav tm="100000">
                                          <p:val>
                                            <p:strVal val="ppt_x"/>
                                          </p:val>
                                        </p:tav>
                                      </p:tavLst>
                                    </p:anim>
                                    <p:anim calcmode="lin" valueType="num">
                                      <p:cBhvr>
                                        <p:cTn id="413" dur="3000"/>
                                        <p:tgtEl>
                                          <p:spTgt spid="22635"/>
                                        </p:tgtEl>
                                        <p:attrNameLst>
                                          <p:attrName>ppt_y</p:attrName>
                                        </p:attrNameLst>
                                      </p:cBhvr>
                                      <p:tavLst>
                                        <p:tav tm="0">
                                          <p:val>
                                            <p:strVal val="ppt_y"/>
                                          </p:val>
                                        </p:tav>
                                        <p:tav tm="100000">
                                          <p:val>
                                            <p:strVal val="ppt_y+.1"/>
                                          </p:val>
                                        </p:tav>
                                      </p:tavLst>
                                    </p:anim>
                                    <p:set>
                                      <p:cBhvr>
                                        <p:cTn id="414" dur="1" fill="hold">
                                          <p:stCondLst>
                                            <p:cond delay="2999"/>
                                          </p:stCondLst>
                                        </p:cTn>
                                        <p:tgtEl>
                                          <p:spTgt spid="22635"/>
                                        </p:tgtEl>
                                        <p:attrNameLst>
                                          <p:attrName>style.visibility</p:attrName>
                                        </p:attrNameLst>
                                      </p:cBhvr>
                                      <p:to>
                                        <p:strVal val="hidden"/>
                                      </p:to>
                                    </p:set>
                                  </p:childTnLst>
                                </p:cTn>
                              </p:par>
                              <p:par>
                                <p:cTn id="415" presetID="0" presetClass="path" presetSubtype="0" accel="50000" decel="50000" fill="hold" nodeType="withEffect">
                                  <p:stCondLst>
                                    <p:cond delay="6000"/>
                                  </p:stCondLst>
                                  <p:childTnLst>
                                    <p:animMotion origin="layout" path="M 1.66667E-6 1.11111E-6 L 1.66667E-6 -0.01111 " pathEditMode="relative" ptsTypes="AA">
                                      <p:cBhvr>
                                        <p:cTn id="416" dur="1500" fill="hold"/>
                                        <p:tgtEl>
                                          <p:spTgt spid="22624"/>
                                        </p:tgtEl>
                                        <p:attrNameLst>
                                          <p:attrName>ppt_x</p:attrName>
                                          <p:attrName>ppt_y</p:attrName>
                                        </p:attrNameLst>
                                      </p:cBhvr>
                                    </p:animMotion>
                                  </p:childTnLst>
                                </p:cTn>
                              </p:par>
                              <p:par>
                                <p:cTn id="417" presetID="26" presetClass="emph" presetSubtype="0" fill="hold" nodeType="withEffect">
                                  <p:stCondLst>
                                    <p:cond delay="7000"/>
                                  </p:stCondLst>
                                  <p:childTnLst>
                                    <p:animEffect transition="out" filter="fade">
                                      <p:cBhvr>
                                        <p:cTn id="418" dur="500" tmFilter="0, 0; .2, .5; .8, .5; 1, 0"/>
                                        <p:tgtEl>
                                          <p:spTgt spid="22624"/>
                                        </p:tgtEl>
                                      </p:cBhvr>
                                    </p:animEffect>
                                    <p:animScale>
                                      <p:cBhvr>
                                        <p:cTn id="419" dur="250" autoRev="1" fill="hold"/>
                                        <p:tgtEl>
                                          <p:spTgt spid="22624"/>
                                        </p:tgtEl>
                                      </p:cBhvr>
                                      <p:by x="105000" y="105000"/>
                                    </p:animScale>
                                  </p:childTnLst>
                                </p:cTn>
                              </p:par>
                              <p:par>
                                <p:cTn id="420" presetID="26" presetClass="emph" presetSubtype="0" fill="hold" nodeType="withEffect">
                                  <p:stCondLst>
                                    <p:cond delay="7000"/>
                                  </p:stCondLst>
                                  <p:childTnLst>
                                    <p:animEffect transition="out" filter="fade">
                                      <p:cBhvr>
                                        <p:cTn id="421" dur="500" tmFilter="0, 0; .2, .5; .8, .5; 1, 0"/>
                                        <p:tgtEl>
                                          <p:spTgt spid="22608"/>
                                        </p:tgtEl>
                                      </p:cBhvr>
                                    </p:animEffect>
                                    <p:animScale>
                                      <p:cBhvr>
                                        <p:cTn id="422" dur="250" autoRev="1" fill="hold"/>
                                        <p:tgtEl>
                                          <p:spTgt spid="22608"/>
                                        </p:tgtEl>
                                      </p:cBhvr>
                                      <p:by x="105000" y="105000"/>
                                    </p:animScale>
                                  </p:childTnLst>
                                </p:cTn>
                              </p:par>
                              <p:par>
                                <p:cTn id="423" presetID="0" presetClass="path" presetSubtype="0" accel="50000" decel="50000" fill="hold" nodeType="withEffect">
                                  <p:stCondLst>
                                    <p:cond delay="4000"/>
                                  </p:stCondLst>
                                  <p:childTnLst>
                                    <p:animMotion origin="layout" path="M 0.00017 -3.7037E-7 L -0.01893 0.01088 " pathEditMode="relative" rAng="0" ptsTypes="AA">
                                      <p:cBhvr>
                                        <p:cTn id="424" dur="2000" fill="hold"/>
                                        <p:tgtEl>
                                          <p:spTgt spid="22608"/>
                                        </p:tgtEl>
                                        <p:attrNameLst>
                                          <p:attrName>ppt_x</p:attrName>
                                          <p:attrName>ppt_y</p:attrName>
                                        </p:attrNameLst>
                                      </p:cBhvr>
                                      <p:rCtr x="-10" y="5"/>
                                    </p:animMotion>
                                  </p:childTnLst>
                                </p:cTn>
                              </p:par>
                              <p:par>
                                <p:cTn id="425" presetID="32" presetClass="emph" presetSubtype="0" repeatCount="2000" fill="hold" nodeType="withEffect">
                                  <p:stCondLst>
                                    <p:cond delay="7000"/>
                                  </p:stCondLst>
                                  <p:childTnLst>
                                    <p:animClr clrSpc="rgb" dir="cw">
                                      <p:cBhvr override="childStyle">
                                        <p:cTn id="426" dur="100" fill="hold"/>
                                        <p:tgtEl>
                                          <p:spTgt spid="22624"/>
                                        </p:tgtEl>
                                        <p:attrNameLst>
                                          <p:attrName>style.color</p:attrName>
                                        </p:attrNameLst>
                                      </p:cBhvr>
                                      <p:to>
                                        <a:srgbClr val="97DD97"/>
                                      </p:to>
                                    </p:animClr>
                                    <p:animClr clrSpc="rgb" dir="cw">
                                      <p:cBhvr>
                                        <p:cTn id="427" dur="100" fill="hold"/>
                                        <p:tgtEl>
                                          <p:spTgt spid="22624"/>
                                        </p:tgtEl>
                                        <p:attrNameLst>
                                          <p:attrName>fillcolor</p:attrName>
                                        </p:attrNameLst>
                                      </p:cBhvr>
                                      <p:to>
                                        <a:srgbClr val="97DD97"/>
                                      </p:to>
                                    </p:animClr>
                                    <p:set>
                                      <p:cBhvr>
                                        <p:cTn id="428" dur="100" fill="hold"/>
                                        <p:tgtEl>
                                          <p:spTgt spid="22624"/>
                                        </p:tgtEl>
                                        <p:attrNameLst>
                                          <p:attrName>fill.type</p:attrName>
                                        </p:attrNameLst>
                                      </p:cBhvr>
                                      <p:to>
                                        <p:strVal val="solid"/>
                                      </p:to>
                                    </p:set>
                                    <p:set>
                                      <p:cBhvr>
                                        <p:cTn id="429" dur="100" fill="hold"/>
                                        <p:tgtEl>
                                          <p:spTgt spid="22624"/>
                                        </p:tgtEl>
                                        <p:attrNameLst>
                                          <p:attrName>fill.on</p:attrName>
                                        </p:attrNameLst>
                                      </p:cBhvr>
                                      <p:to>
                                        <p:strVal val="true"/>
                                      </p:to>
                                    </p:set>
                                    <p:animRot by="120000">
                                      <p:cBhvr>
                                        <p:cTn id="430" dur="100" fill="hold">
                                          <p:stCondLst>
                                            <p:cond delay="0"/>
                                          </p:stCondLst>
                                        </p:cTn>
                                        <p:tgtEl>
                                          <p:spTgt spid="22624"/>
                                        </p:tgtEl>
                                        <p:attrNameLst>
                                          <p:attrName>r</p:attrName>
                                        </p:attrNameLst>
                                      </p:cBhvr>
                                    </p:animRot>
                                    <p:animRot by="-240000">
                                      <p:cBhvr>
                                        <p:cTn id="431" dur="200" fill="hold">
                                          <p:stCondLst>
                                            <p:cond delay="200"/>
                                          </p:stCondLst>
                                        </p:cTn>
                                        <p:tgtEl>
                                          <p:spTgt spid="22624"/>
                                        </p:tgtEl>
                                        <p:attrNameLst>
                                          <p:attrName>r</p:attrName>
                                        </p:attrNameLst>
                                      </p:cBhvr>
                                    </p:animRot>
                                    <p:animRot by="240000">
                                      <p:cBhvr>
                                        <p:cTn id="432" dur="200" fill="hold">
                                          <p:stCondLst>
                                            <p:cond delay="400"/>
                                          </p:stCondLst>
                                        </p:cTn>
                                        <p:tgtEl>
                                          <p:spTgt spid="22624"/>
                                        </p:tgtEl>
                                        <p:attrNameLst>
                                          <p:attrName>r</p:attrName>
                                        </p:attrNameLst>
                                      </p:cBhvr>
                                    </p:animRot>
                                    <p:animRot by="-240000">
                                      <p:cBhvr>
                                        <p:cTn id="433" dur="200" fill="hold">
                                          <p:stCondLst>
                                            <p:cond delay="600"/>
                                          </p:stCondLst>
                                        </p:cTn>
                                        <p:tgtEl>
                                          <p:spTgt spid="22624"/>
                                        </p:tgtEl>
                                        <p:attrNameLst>
                                          <p:attrName>r</p:attrName>
                                        </p:attrNameLst>
                                      </p:cBhvr>
                                    </p:animRot>
                                    <p:animRot by="120000">
                                      <p:cBhvr>
                                        <p:cTn id="434" dur="200" fill="hold">
                                          <p:stCondLst>
                                            <p:cond delay="800"/>
                                          </p:stCondLst>
                                        </p:cTn>
                                        <p:tgtEl>
                                          <p:spTgt spid="22624"/>
                                        </p:tgtEl>
                                        <p:attrNameLst>
                                          <p:attrName>r</p:attrName>
                                        </p:attrNameLst>
                                      </p:cBhvr>
                                    </p:animRot>
                                  </p:childTnLst>
                                </p:cTn>
                              </p:par>
                              <p:par>
                                <p:cTn id="435" presetID="32" presetClass="emph" presetSubtype="0" repeatCount="2000" fill="hold" nodeType="withEffect">
                                  <p:stCondLst>
                                    <p:cond delay="7000"/>
                                  </p:stCondLst>
                                  <p:childTnLst>
                                    <p:animClr clrSpc="rgb" dir="cw">
                                      <p:cBhvr override="childStyle">
                                        <p:cTn id="436" dur="100" fill="hold"/>
                                        <p:tgtEl>
                                          <p:spTgt spid="22608"/>
                                        </p:tgtEl>
                                        <p:attrNameLst>
                                          <p:attrName>style.color</p:attrName>
                                        </p:attrNameLst>
                                      </p:cBhvr>
                                      <p:to>
                                        <a:srgbClr val="97DD97"/>
                                      </p:to>
                                    </p:animClr>
                                    <p:animClr clrSpc="rgb" dir="cw">
                                      <p:cBhvr>
                                        <p:cTn id="437" dur="100" fill="hold"/>
                                        <p:tgtEl>
                                          <p:spTgt spid="22608"/>
                                        </p:tgtEl>
                                        <p:attrNameLst>
                                          <p:attrName>fillcolor</p:attrName>
                                        </p:attrNameLst>
                                      </p:cBhvr>
                                      <p:to>
                                        <a:srgbClr val="97DD97"/>
                                      </p:to>
                                    </p:animClr>
                                    <p:set>
                                      <p:cBhvr>
                                        <p:cTn id="438" dur="100" fill="hold"/>
                                        <p:tgtEl>
                                          <p:spTgt spid="22608"/>
                                        </p:tgtEl>
                                        <p:attrNameLst>
                                          <p:attrName>fill.type</p:attrName>
                                        </p:attrNameLst>
                                      </p:cBhvr>
                                      <p:to>
                                        <p:strVal val="solid"/>
                                      </p:to>
                                    </p:set>
                                    <p:set>
                                      <p:cBhvr>
                                        <p:cTn id="439" dur="100" fill="hold"/>
                                        <p:tgtEl>
                                          <p:spTgt spid="22608"/>
                                        </p:tgtEl>
                                        <p:attrNameLst>
                                          <p:attrName>fill.on</p:attrName>
                                        </p:attrNameLst>
                                      </p:cBhvr>
                                      <p:to>
                                        <p:strVal val="true"/>
                                      </p:to>
                                    </p:set>
                                    <p:animRot by="120000">
                                      <p:cBhvr>
                                        <p:cTn id="440" dur="100" fill="hold">
                                          <p:stCondLst>
                                            <p:cond delay="0"/>
                                          </p:stCondLst>
                                        </p:cTn>
                                        <p:tgtEl>
                                          <p:spTgt spid="22608"/>
                                        </p:tgtEl>
                                        <p:attrNameLst>
                                          <p:attrName>r</p:attrName>
                                        </p:attrNameLst>
                                      </p:cBhvr>
                                    </p:animRot>
                                    <p:animRot by="-240000">
                                      <p:cBhvr>
                                        <p:cTn id="441" dur="200" fill="hold">
                                          <p:stCondLst>
                                            <p:cond delay="200"/>
                                          </p:stCondLst>
                                        </p:cTn>
                                        <p:tgtEl>
                                          <p:spTgt spid="22608"/>
                                        </p:tgtEl>
                                        <p:attrNameLst>
                                          <p:attrName>r</p:attrName>
                                        </p:attrNameLst>
                                      </p:cBhvr>
                                    </p:animRot>
                                    <p:animRot by="240000">
                                      <p:cBhvr>
                                        <p:cTn id="442" dur="200" fill="hold">
                                          <p:stCondLst>
                                            <p:cond delay="400"/>
                                          </p:stCondLst>
                                        </p:cTn>
                                        <p:tgtEl>
                                          <p:spTgt spid="22608"/>
                                        </p:tgtEl>
                                        <p:attrNameLst>
                                          <p:attrName>r</p:attrName>
                                        </p:attrNameLst>
                                      </p:cBhvr>
                                    </p:animRot>
                                    <p:animRot by="-240000">
                                      <p:cBhvr>
                                        <p:cTn id="443" dur="200" fill="hold">
                                          <p:stCondLst>
                                            <p:cond delay="600"/>
                                          </p:stCondLst>
                                        </p:cTn>
                                        <p:tgtEl>
                                          <p:spTgt spid="22608"/>
                                        </p:tgtEl>
                                        <p:attrNameLst>
                                          <p:attrName>r</p:attrName>
                                        </p:attrNameLst>
                                      </p:cBhvr>
                                    </p:animRot>
                                    <p:animRot by="120000">
                                      <p:cBhvr>
                                        <p:cTn id="444" dur="200" fill="hold">
                                          <p:stCondLst>
                                            <p:cond delay="800"/>
                                          </p:stCondLst>
                                        </p:cTn>
                                        <p:tgtEl>
                                          <p:spTgt spid="22608"/>
                                        </p:tgtEl>
                                        <p:attrNameLst>
                                          <p:attrName>r</p:attrName>
                                        </p:attrNameLst>
                                      </p:cBhvr>
                                    </p:animRot>
                                  </p:childTnLst>
                                </p:cTn>
                              </p:par>
                              <p:par>
                                <p:cTn id="445" presetID="0" presetClass="path" presetSubtype="0" accel="50000" decel="50000" fill="hold" nodeType="withEffect">
                                  <p:stCondLst>
                                    <p:cond delay="4000"/>
                                  </p:stCondLst>
                                  <p:childTnLst>
                                    <p:animMotion origin="layout" path="M 8.33333E-7 -2.59259E-6 L -0.03872 0.03125 " pathEditMode="relative" rAng="0" ptsTypes="AA">
                                      <p:cBhvr>
                                        <p:cTn id="446" dur="2000" fill="hold"/>
                                        <p:tgtEl>
                                          <p:spTgt spid="22687"/>
                                        </p:tgtEl>
                                        <p:attrNameLst>
                                          <p:attrName>ppt_x</p:attrName>
                                          <p:attrName>ppt_y</p:attrName>
                                        </p:attrNameLst>
                                      </p:cBhvr>
                                      <p:rCtr x="-19" y="16"/>
                                    </p:animMotion>
                                  </p:childTnLst>
                                </p:cTn>
                              </p:par>
                              <p:par>
                                <p:cTn id="447" presetID="0" presetClass="path" presetSubtype="0" accel="50000" decel="50000" fill="hold" nodeType="withEffect">
                                  <p:stCondLst>
                                    <p:cond delay="6000"/>
                                  </p:stCondLst>
                                  <p:childTnLst>
                                    <p:animMotion origin="layout" path="M 1.11111E-6 2.59259E-6 L 0.01285 -0.04445 " pathEditMode="relative" rAng="0" ptsTypes="AA">
                                      <p:cBhvr>
                                        <p:cTn id="448" dur="3000" fill="hold"/>
                                        <p:tgtEl>
                                          <p:spTgt spid="22662"/>
                                        </p:tgtEl>
                                        <p:attrNameLst>
                                          <p:attrName>ppt_x</p:attrName>
                                          <p:attrName>ppt_y</p:attrName>
                                        </p:attrNameLst>
                                      </p:cBhvr>
                                      <p:rCtr x="6" y="-22"/>
                                    </p:animMotion>
                                  </p:childTnLst>
                                </p:cTn>
                              </p:par>
                              <p:par>
                                <p:cTn id="449" presetID="10" presetClass="exit" presetSubtype="0" fill="hold" grpId="0" nodeType="withEffect">
                                  <p:stCondLst>
                                    <p:cond delay="0"/>
                                  </p:stCondLst>
                                  <p:childTnLst>
                                    <p:animEffect transition="out" filter="fade">
                                      <p:cBhvr>
                                        <p:cTn id="450" dur="1000"/>
                                        <p:tgtEl>
                                          <p:spTgt spid="22727"/>
                                        </p:tgtEl>
                                      </p:cBhvr>
                                    </p:animEffect>
                                    <p:set>
                                      <p:cBhvr>
                                        <p:cTn id="451" dur="1" fill="hold">
                                          <p:stCondLst>
                                            <p:cond delay="999"/>
                                          </p:stCondLst>
                                        </p:cTn>
                                        <p:tgtEl>
                                          <p:spTgt spid="22727"/>
                                        </p:tgtEl>
                                        <p:attrNameLst>
                                          <p:attrName>style.visibility</p:attrName>
                                        </p:attrNameLst>
                                      </p:cBhvr>
                                      <p:to>
                                        <p:strVal val="hidden"/>
                                      </p:to>
                                    </p:set>
                                  </p:childTnLst>
                                </p:cTn>
                              </p:par>
                            </p:childTnLst>
                          </p:cTn>
                        </p:par>
                        <p:par>
                          <p:cTn id="452" fill="hold">
                            <p:stCondLst>
                              <p:cond delay="9000"/>
                            </p:stCondLst>
                            <p:childTnLst>
                              <p:par>
                                <p:cTn id="453" presetID="10" presetClass="entr" presetSubtype="0" fill="hold" grpId="0" nodeType="afterEffect">
                                  <p:stCondLst>
                                    <p:cond delay="1000"/>
                                  </p:stCondLst>
                                  <p:childTnLst>
                                    <p:set>
                                      <p:cBhvr>
                                        <p:cTn id="454" dur="1" fill="hold">
                                          <p:stCondLst>
                                            <p:cond delay="0"/>
                                          </p:stCondLst>
                                        </p:cTn>
                                        <p:tgtEl>
                                          <p:spTgt spid="22732"/>
                                        </p:tgtEl>
                                        <p:attrNameLst>
                                          <p:attrName>style.visibility</p:attrName>
                                        </p:attrNameLst>
                                      </p:cBhvr>
                                      <p:to>
                                        <p:strVal val="visible"/>
                                      </p:to>
                                    </p:set>
                                    <p:animEffect transition="in" filter="fade">
                                      <p:cBhvr>
                                        <p:cTn id="455" dur="2000"/>
                                        <p:tgtEl>
                                          <p:spTgt spid="22732"/>
                                        </p:tgtEl>
                                      </p:cBhvr>
                                    </p:animEffect>
                                  </p:childTnLst>
                                </p:cTn>
                              </p:par>
                              <p:par>
                                <p:cTn id="456" presetID="10" presetClass="entr" presetSubtype="0" fill="hold" grpId="0" nodeType="withEffect">
                                  <p:stCondLst>
                                    <p:cond delay="900"/>
                                  </p:stCondLst>
                                  <p:childTnLst>
                                    <p:set>
                                      <p:cBhvr>
                                        <p:cTn id="457" dur="1" fill="hold">
                                          <p:stCondLst>
                                            <p:cond delay="0"/>
                                          </p:stCondLst>
                                        </p:cTn>
                                        <p:tgtEl>
                                          <p:spTgt spid="22733"/>
                                        </p:tgtEl>
                                        <p:attrNameLst>
                                          <p:attrName>style.visibility</p:attrName>
                                        </p:attrNameLst>
                                      </p:cBhvr>
                                      <p:to>
                                        <p:strVal val="visible"/>
                                      </p:to>
                                    </p:set>
                                    <p:animEffect transition="in" filter="fade">
                                      <p:cBhvr>
                                        <p:cTn id="458" dur="2000"/>
                                        <p:tgtEl>
                                          <p:spTgt spid="22733"/>
                                        </p:tgtEl>
                                      </p:cBhvr>
                                    </p:animEffect>
                                  </p:childTnLst>
                                </p:cTn>
                              </p:par>
                              <p:par>
                                <p:cTn id="459" presetID="10" presetClass="entr" presetSubtype="0" fill="hold" grpId="0" nodeType="withEffect">
                                  <p:stCondLst>
                                    <p:cond delay="900"/>
                                  </p:stCondLst>
                                  <p:childTnLst>
                                    <p:set>
                                      <p:cBhvr>
                                        <p:cTn id="460" dur="1" fill="hold">
                                          <p:stCondLst>
                                            <p:cond delay="0"/>
                                          </p:stCondLst>
                                        </p:cTn>
                                        <p:tgtEl>
                                          <p:spTgt spid="22734"/>
                                        </p:tgtEl>
                                        <p:attrNameLst>
                                          <p:attrName>style.visibility</p:attrName>
                                        </p:attrNameLst>
                                      </p:cBhvr>
                                      <p:to>
                                        <p:strVal val="visible"/>
                                      </p:to>
                                    </p:set>
                                    <p:animEffect transition="in" filter="fade">
                                      <p:cBhvr>
                                        <p:cTn id="461" dur="2000"/>
                                        <p:tgtEl>
                                          <p:spTgt spid="22734"/>
                                        </p:tgtEl>
                                      </p:cBhvr>
                                    </p:animEffect>
                                  </p:childTnLst>
                                </p:cTn>
                              </p:par>
                              <p:par>
                                <p:cTn id="462" presetID="10" presetClass="entr" presetSubtype="0" fill="hold" grpId="0" nodeType="withEffect">
                                  <p:stCondLst>
                                    <p:cond delay="900"/>
                                  </p:stCondLst>
                                  <p:childTnLst>
                                    <p:set>
                                      <p:cBhvr>
                                        <p:cTn id="463" dur="1" fill="hold">
                                          <p:stCondLst>
                                            <p:cond delay="0"/>
                                          </p:stCondLst>
                                        </p:cTn>
                                        <p:tgtEl>
                                          <p:spTgt spid="22735"/>
                                        </p:tgtEl>
                                        <p:attrNameLst>
                                          <p:attrName>style.visibility</p:attrName>
                                        </p:attrNameLst>
                                      </p:cBhvr>
                                      <p:to>
                                        <p:strVal val="visible"/>
                                      </p:to>
                                    </p:set>
                                    <p:animEffect transition="in" filter="fade">
                                      <p:cBhvr>
                                        <p:cTn id="464" dur="2000"/>
                                        <p:tgtEl>
                                          <p:spTgt spid="22735"/>
                                        </p:tgtEl>
                                      </p:cBhvr>
                                    </p:animEffect>
                                  </p:childTnLst>
                                </p:cTn>
                              </p:par>
                              <p:par>
                                <p:cTn id="465" presetID="10" presetClass="entr" presetSubtype="0" fill="hold" grpId="0" nodeType="withEffect">
                                  <p:stCondLst>
                                    <p:cond delay="900"/>
                                  </p:stCondLst>
                                  <p:childTnLst>
                                    <p:set>
                                      <p:cBhvr>
                                        <p:cTn id="466" dur="1" fill="hold">
                                          <p:stCondLst>
                                            <p:cond delay="0"/>
                                          </p:stCondLst>
                                        </p:cTn>
                                        <p:tgtEl>
                                          <p:spTgt spid="22736"/>
                                        </p:tgtEl>
                                        <p:attrNameLst>
                                          <p:attrName>style.visibility</p:attrName>
                                        </p:attrNameLst>
                                      </p:cBhvr>
                                      <p:to>
                                        <p:strVal val="visible"/>
                                      </p:to>
                                    </p:set>
                                    <p:animEffect transition="in" filter="fade">
                                      <p:cBhvr>
                                        <p:cTn id="467" dur="2000"/>
                                        <p:tgtEl>
                                          <p:spTgt spid="22736"/>
                                        </p:tgtEl>
                                      </p:cBhvr>
                                    </p:animEffect>
                                  </p:childTnLst>
                                </p:cTn>
                              </p:par>
                              <p:par>
                                <p:cTn id="468" presetID="10" presetClass="entr" presetSubtype="0" fill="hold" grpId="0" nodeType="withEffect">
                                  <p:stCondLst>
                                    <p:cond delay="900"/>
                                  </p:stCondLst>
                                  <p:childTnLst>
                                    <p:set>
                                      <p:cBhvr>
                                        <p:cTn id="469" dur="1" fill="hold">
                                          <p:stCondLst>
                                            <p:cond delay="0"/>
                                          </p:stCondLst>
                                        </p:cTn>
                                        <p:tgtEl>
                                          <p:spTgt spid="22737"/>
                                        </p:tgtEl>
                                        <p:attrNameLst>
                                          <p:attrName>style.visibility</p:attrName>
                                        </p:attrNameLst>
                                      </p:cBhvr>
                                      <p:to>
                                        <p:strVal val="visible"/>
                                      </p:to>
                                    </p:set>
                                    <p:animEffect transition="in" filter="fade">
                                      <p:cBhvr>
                                        <p:cTn id="470" dur="2000"/>
                                        <p:tgtEl>
                                          <p:spTgt spid="22737"/>
                                        </p:tgtEl>
                                      </p:cBhvr>
                                    </p:animEffect>
                                  </p:childTnLst>
                                </p:cTn>
                              </p:par>
                              <p:par>
                                <p:cTn id="471" presetID="10" presetClass="entr" presetSubtype="0" fill="hold" grpId="0" nodeType="withEffect">
                                  <p:stCondLst>
                                    <p:cond delay="900"/>
                                  </p:stCondLst>
                                  <p:childTnLst>
                                    <p:set>
                                      <p:cBhvr>
                                        <p:cTn id="472" dur="1" fill="hold">
                                          <p:stCondLst>
                                            <p:cond delay="0"/>
                                          </p:stCondLst>
                                        </p:cTn>
                                        <p:tgtEl>
                                          <p:spTgt spid="22738"/>
                                        </p:tgtEl>
                                        <p:attrNameLst>
                                          <p:attrName>style.visibility</p:attrName>
                                        </p:attrNameLst>
                                      </p:cBhvr>
                                      <p:to>
                                        <p:strVal val="visible"/>
                                      </p:to>
                                    </p:set>
                                    <p:animEffect transition="in" filter="fade">
                                      <p:cBhvr>
                                        <p:cTn id="473" dur="2000"/>
                                        <p:tgtEl>
                                          <p:spTgt spid="22738"/>
                                        </p:tgtEl>
                                      </p:cBhvr>
                                    </p:animEffect>
                                  </p:childTnLst>
                                </p:cTn>
                              </p:par>
                              <p:par>
                                <p:cTn id="474" presetID="10" presetClass="entr" presetSubtype="0" fill="hold" nodeType="withEffect">
                                  <p:stCondLst>
                                    <p:cond delay="900"/>
                                  </p:stCondLst>
                                  <p:childTnLst>
                                    <p:set>
                                      <p:cBhvr>
                                        <p:cTn id="475" dur="1" fill="hold">
                                          <p:stCondLst>
                                            <p:cond delay="0"/>
                                          </p:stCondLst>
                                        </p:cTn>
                                        <p:tgtEl>
                                          <p:spTgt spid="22739"/>
                                        </p:tgtEl>
                                        <p:attrNameLst>
                                          <p:attrName>style.visibility</p:attrName>
                                        </p:attrNameLst>
                                      </p:cBhvr>
                                      <p:to>
                                        <p:strVal val="visible"/>
                                      </p:to>
                                    </p:set>
                                    <p:animEffect transition="in" filter="fade">
                                      <p:cBhvr>
                                        <p:cTn id="476" dur="2000"/>
                                        <p:tgtEl>
                                          <p:spTgt spid="22739"/>
                                        </p:tgtEl>
                                      </p:cBhvr>
                                    </p:animEffect>
                                  </p:childTnLst>
                                </p:cTn>
                              </p:par>
                              <p:par>
                                <p:cTn id="477" presetID="10" presetClass="entr" presetSubtype="0" fill="hold" grpId="0" nodeType="withEffect">
                                  <p:stCondLst>
                                    <p:cond delay="900"/>
                                  </p:stCondLst>
                                  <p:childTnLst>
                                    <p:set>
                                      <p:cBhvr>
                                        <p:cTn id="478" dur="1" fill="hold">
                                          <p:stCondLst>
                                            <p:cond delay="0"/>
                                          </p:stCondLst>
                                        </p:cTn>
                                        <p:tgtEl>
                                          <p:spTgt spid="22740"/>
                                        </p:tgtEl>
                                        <p:attrNameLst>
                                          <p:attrName>style.visibility</p:attrName>
                                        </p:attrNameLst>
                                      </p:cBhvr>
                                      <p:to>
                                        <p:strVal val="visible"/>
                                      </p:to>
                                    </p:set>
                                    <p:animEffect transition="in" filter="fade">
                                      <p:cBhvr>
                                        <p:cTn id="479" dur="1000"/>
                                        <p:tgtEl>
                                          <p:spTgt spid="22740"/>
                                        </p:tgtEl>
                                      </p:cBhvr>
                                    </p:animEffect>
                                  </p:childTnLst>
                                </p:cTn>
                              </p:par>
                            </p:childTnLst>
                          </p:cTn>
                        </p:par>
                      </p:childTnLst>
                    </p:cTn>
                  </p:par>
                  <p:par>
                    <p:cTn id="480" fill="hold">
                      <p:stCondLst>
                        <p:cond delay="indefinite"/>
                      </p:stCondLst>
                      <p:childTnLst>
                        <p:par>
                          <p:cTn id="481" fill="hold">
                            <p:stCondLst>
                              <p:cond delay="0"/>
                            </p:stCondLst>
                            <p:childTnLst>
                              <p:par>
                                <p:cTn id="482" presetID="10" presetClass="exit" presetSubtype="0" fill="hold" nodeType="clickEffect">
                                  <p:stCondLst>
                                    <p:cond delay="0"/>
                                  </p:stCondLst>
                                  <p:childTnLst>
                                    <p:animEffect transition="out" filter="fade">
                                      <p:cBhvr>
                                        <p:cTn id="483" dur="2000"/>
                                        <p:tgtEl>
                                          <p:spTgt spid="22739"/>
                                        </p:tgtEl>
                                      </p:cBhvr>
                                    </p:animEffect>
                                    <p:set>
                                      <p:cBhvr>
                                        <p:cTn id="484" dur="1" fill="hold">
                                          <p:stCondLst>
                                            <p:cond delay="1999"/>
                                          </p:stCondLst>
                                        </p:cTn>
                                        <p:tgtEl>
                                          <p:spTgt spid="22739"/>
                                        </p:tgtEl>
                                        <p:attrNameLst>
                                          <p:attrName>style.visibility</p:attrName>
                                        </p:attrNameLst>
                                      </p:cBhvr>
                                      <p:to>
                                        <p:strVal val="hidden"/>
                                      </p:to>
                                    </p:set>
                                  </p:childTnLst>
                                </p:cTn>
                              </p:par>
                              <p:par>
                                <p:cTn id="485" presetID="10" presetClass="exit" presetSubtype="0" fill="hold" grpId="1" nodeType="withEffect">
                                  <p:stCondLst>
                                    <p:cond delay="0"/>
                                  </p:stCondLst>
                                  <p:childTnLst>
                                    <p:animEffect transition="out" filter="fade">
                                      <p:cBhvr>
                                        <p:cTn id="486" dur="2000"/>
                                        <p:tgtEl>
                                          <p:spTgt spid="22735"/>
                                        </p:tgtEl>
                                      </p:cBhvr>
                                    </p:animEffect>
                                    <p:set>
                                      <p:cBhvr>
                                        <p:cTn id="487" dur="1" fill="hold">
                                          <p:stCondLst>
                                            <p:cond delay="1999"/>
                                          </p:stCondLst>
                                        </p:cTn>
                                        <p:tgtEl>
                                          <p:spTgt spid="22735"/>
                                        </p:tgtEl>
                                        <p:attrNameLst>
                                          <p:attrName>style.visibility</p:attrName>
                                        </p:attrNameLst>
                                      </p:cBhvr>
                                      <p:to>
                                        <p:strVal val="hidden"/>
                                      </p:to>
                                    </p:set>
                                  </p:childTnLst>
                                </p:cTn>
                              </p:par>
                              <p:par>
                                <p:cTn id="488" presetID="10" presetClass="exit" presetSubtype="0" fill="hold" grpId="1" nodeType="withEffect">
                                  <p:stCondLst>
                                    <p:cond delay="0"/>
                                  </p:stCondLst>
                                  <p:childTnLst>
                                    <p:animEffect transition="out" filter="fade">
                                      <p:cBhvr>
                                        <p:cTn id="489" dur="2000"/>
                                        <p:tgtEl>
                                          <p:spTgt spid="22736"/>
                                        </p:tgtEl>
                                      </p:cBhvr>
                                    </p:animEffect>
                                    <p:set>
                                      <p:cBhvr>
                                        <p:cTn id="490" dur="1" fill="hold">
                                          <p:stCondLst>
                                            <p:cond delay="1999"/>
                                          </p:stCondLst>
                                        </p:cTn>
                                        <p:tgtEl>
                                          <p:spTgt spid="22736"/>
                                        </p:tgtEl>
                                        <p:attrNameLst>
                                          <p:attrName>style.visibility</p:attrName>
                                        </p:attrNameLst>
                                      </p:cBhvr>
                                      <p:to>
                                        <p:strVal val="hidden"/>
                                      </p:to>
                                    </p:set>
                                  </p:childTnLst>
                                </p:cTn>
                              </p:par>
                              <p:par>
                                <p:cTn id="491" presetID="10" presetClass="exit" presetSubtype="0" fill="hold" grpId="1" nodeType="withEffect">
                                  <p:stCondLst>
                                    <p:cond delay="0"/>
                                  </p:stCondLst>
                                  <p:childTnLst>
                                    <p:animEffect transition="out" filter="fade">
                                      <p:cBhvr>
                                        <p:cTn id="492" dur="2000"/>
                                        <p:tgtEl>
                                          <p:spTgt spid="22737"/>
                                        </p:tgtEl>
                                      </p:cBhvr>
                                    </p:animEffect>
                                    <p:set>
                                      <p:cBhvr>
                                        <p:cTn id="493" dur="1" fill="hold">
                                          <p:stCondLst>
                                            <p:cond delay="1999"/>
                                          </p:stCondLst>
                                        </p:cTn>
                                        <p:tgtEl>
                                          <p:spTgt spid="22737"/>
                                        </p:tgtEl>
                                        <p:attrNameLst>
                                          <p:attrName>style.visibility</p:attrName>
                                        </p:attrNameLst>
                                      </p:cBhvr>
                                      <p:to>
                                        <p:strVal val="hidden"/>
                                      </p:to>
                                    </p:set>
                                  </p:childTnLst>
                                </p:cTn>
                              </p:par>
                              <p:par>
                                <p:cTn id="494" presetID="10" presetClass="exit" presetSubtype="0" fill="hold" grpId="1" nodeType="withEffect">
                                  <p:stCondLst>
                                    <p:cond delay="0"/>
                                  </p:stCondLst>
                                  <p:childTnLst>
                                    <p:animEffect transition="out" filter="fade">
                                      <p:cBhvr>
                                        <p:cTn id="495" dur="2000"/>
                                        <p:tgtEl>
                                          <p:spTgt spid="22733"/>
                                        </p:tgtEl>
                                      </p:cBhvr>
                                    </p:animEffect>
                                    <p:set>
                                      <p:cBhvr>
                                        <p:cTn id="496" dur="1" fill="hold">
                                          <p:stCondLst>
                                            <p:cond delay="1999"/>
                                          </p:stCondLst>
                                        </p:cTn>
                                        <p:tgtEl>
                                          <p:spTgt spid="22733"/>
                                        </p:tgtEl>
                                        <p:attrNameLst>
                                          <p:attrName>style.visibility</p:attrName>
                                        </p:attrNameLst>
                                      </p:cBhvr>
                                      <p:to>
                                        <p:strVal val="hidden"/>
                                      </p:to>
                                    </p:set>
                                  </p:childTnLst>
                                </p:cTn>
                              </p:par>
                              <p:par>
                                <p:cTn id="497" presetID="10" presetClass="exit" presetSubtype="0" fill="hold" grpId="1" nodeType="withEffect">
                                  <p:stCondLst>
                                    <p:cond delay="0"/>
                                  </p:stCondLst>
                                  <p:childTnLst>
                                    <p:animEffect transition="out" filter="fade">
                                      <p:cBhvr>
                                        <p:cTn id="498" dur="2000"/>
                                        <p:tgtEl>
                                          <p:spTgt spid="22734"/>
                                        </p:tgtEl>
                                      </p:cBhvr>
                                    </p:animEffect>
                                    <p:set>
                                      <p:cBhvr>
                                        <p:cTn id="499" dur="1" fill="hold">
                                          <p:stCondLst>
                                            <p:cond delay="1999"/>
                                          </p:stCondLst>
                                        </p:cTn>
                                        <p:tgtEl>
                                          <p:spTgt spid="22734"/>
                                        </p:tgtEl>
                                        <p:attrNameLst>
                                          <p:attrName>style.visibility</p:attrName>
                                        </p:attrNameLst>
                                      </p:cBhvr>
                                      <p:to>
                                        <p:strVal val="hidden"/>
                                      </p:to>
                                    </p:set>
                                  </p:childTnLst>
                                </p:cTn>
                              </p:par>
                              <p:par>
                                <p:cTn id="500" presetID="10" presetClass="exit" presetSubtype="0" fill="hold" grpId="1" nodeType="withEffect">
                                  <p:stCondLst>
                                    <p:cond delay="0"/>
                                  </p:stCondLst>
                                  <p:childTnLst>
                                    <p:animEffect transition="out" filter="fade">
                                      <p:cBhvr>
                                        <p:cTn id="501" dur="2000"/>
                                        <p:tgtEl>
                                          <p:spTgt spid="22732"/>
                                        </p:tgtEl>
                                      </p:cBhvr>
                                    </p:animEffect>
                                    <p:set>
                                      <p:cBhvr>
                                        <p:cTn id="502" dur="1" fill="hold">
                                          <p:stCondLst>
                                            <p:cond delay="1999"/>
                                          </p:stCondLst>
                                        </p:cTn>
                                        <p:tgtEl>
                                          <p:spTgt spid="22732"/>
                                        </p:tgtEl>
                                        <p:attrNameLst>
                                          <p:attrName>style.visibility</p:attrName>
                                        </p:attrNameLst>
                                      </p:cBhvr>
                                      <p:to>
                                        <p:strVal val="hidden"/>
                                      </p:to>
                                    </p:set>
                                  </p:childTnLst>
                                </p:cTn>
                              </p:par>
                              <p:par>
                                <p:cTn id="503" presetID="10" presetClass="exit" presetSubtype="0" fill="hold" nodeType="withEffect">
                                  <p:stCondLst>
                                    <p:cond delay="0"/>
                                  </p:stCondLst>
                                  <p:childTnLst>
                                    <p:animEffect transition="out" filter="fade">
                                      <p:cBhvr>
                                        <p:cTn id="504" dur="2000"/>
                                        <p:tgtEl>
                                          <p:spTgt spid="22739"/>
                                        </p:tgtEl>
                                      </p:cBhvr>
                                    </p:animEffect>
                                    <p:set>
                                      <p:cBhvr>
                                        <p:cTn id="505" dur="1" fill="hold">
                                          <p:stCondLst>
                                            <p:cond delay="1999"/>
                                          </p:stCondLst>
                                        </p:cTn>
                                        <p:tgtEl>
                                          <p:spTgt spid="22739"/>
                                        </p:tgtEl>
                                        <p:attrNameLst>
                                          <p:attrName>style.visibility</p:attrName>
                                        </p:attrNameLst>
                                      </p:cBhvr>
                                      <p:to>
                                        <p:strVal val="hidden"/>
                                      </p:to>
                                    </p:set>
                                  </p:childTnLst>
                                </p:cTn>
                              </p:par>
                              <p:par>
                                <p:cTn id="506" presetID="10" presetClass="exit" presetSubtype="0" fill="hold" grpId="1" nodeType="withEffect">
                                  <p:stCondLst>
                                    <p:cond delay="0"/>
                                  </p:stCondLst>
                                  <p:childTnLst>
                                    <p:animEffect transition="out" filter="fade">
                                      <p:cBhvr>
                                        <p:cTn id="507" dur="2000"/>
                                        <p:tgtEl>
                                          <p:spTgt spid="22738"/>
                                        </p:tgtEl>
                                      </p:cBhvr>
                                    </p:animEffect>
                                    <p:set>
                                      <p:cBhvr>
                                        <p:cTn id="508" dur="1" fill="hold">
                                          <p:stCondLst>
                                            <p:cond delay="1999"/>
                                          </p:stCondLst>
                                        </p:cTn>
                                        <p:tgtEl>
                                          <p:spTgt spid="22738"/>
                                        </p:tgtEl>
                                        <p:attrNameLst>
                                          <p:attrName>style.visibility</p:attrName>
                                        </p:attrNameLst>
                                      </p:cBhvr>
                                      <p:to>
                                        <p:strVal val="hidden"/>
                                      </p:to>
                                    </p:set>
                                  </p:childTnLst>
                                </p:cTn>
                              </p:par>
                              <p:par>
                                <p:cTn id="509" presetID="16" presetClass="exit" presetSubtype="26" fill="hold" grpId="0" nodeType="withEffect">
                                  <p:stCondLst>
                                    <p:cond delay="0"/>
                                  </p:stCondLst>
                                  <p:childTnLst>
                                    <p:animEffect transition="out" filter="barn(inHorizontal)">
                                      <p:cBhvr>
                                        <p:cTn id="510" dur="1000"/>
                                        <p:tgtEl>
                                          <p:spTgt spid="22655"/>
                                        </p:tgtEl>
                                      </p:cBhvr>
                                    </p:animEffect>
                                    <p:set>
                                      <p:cBhvr>
                                        <p:cTn id="511" dur="1" fill="hold">
                                          <p:stCondLst>
                                            <p:cond delay="999"/>
                                          </p:stCondLst>
                                        </p:cTn>
                                        <p:tgtEl>
                                          <p:spTgt spid="22655"/>
                                        </p:tgtEl>
                                        <p:attrNameLst>
                                          <p:attrName>style.visibility</p:attrName>
                                        </p:attrNameLst>
                                      </p:cBhvr>
                                      <p:to>
                                        <p:strVal val="hidden"/>
                                      </p:to>
                                    </p:set>
                                  </p:childTnLst>
                                </p:cTn>
                              </p:par>
                              <p:par>
                                <p:cTn id="512" presetID="16" presetClass="exit" presetSubtype="26" fill="hold" grpId="0" nodeType="withEffect">
                                  <p:stCondLst>
                                    <p:cond delay="0"/>
                                  </p:stCondLst>
                                  <p:childTnLst>
                                    <p:animEffect transition="out" filter="barn(inHorizontal)">
                                      <p:cBhvr>
                                        <p:cTn id="513" dur="1000"/>
                                        <p:tgtEl>
                                          <p:spTgt spid="22656"/>
                                        </p:tgtEl>
                                      </p:cBhvr>
                                    </p:animEffect>
                                    <p:set>
                                      <p:cBhvr>
                                        <p:cTn id="514" dur="1" fill="hold">
                                          <p:stCondLst>
                                            <p:cond delay="999"/>
                                          </p:stCondLst>
                                        </p:cTn>
                                        <p:tgtEl>
                                          <p:spTgt spid="22656"/>
                                        </p:tgtEl>
                                        <p:attrNameLst>
                                          <p:attrName>style.visibility</p:attrName>
                                        </p:attrNameLst>
                                      </p:cBhvr>
                                      <p:to>
                                        <p:strVal val="hidden"/>
                                      </p:to>
                                    </p:set>
                                  </p:childTnLst>
                                </p:cTn>
                              </p:par>
                            </p:childTnLst>
                          </p:cTn>
                        </p:par>
                        <p:par>
                          <p:cTn id="515" fill="hold">
                            <p:stCondLst>
                              <p:cond delay="2000"/>
                            </p:stCondLst>
                            <p:childTnLst>
                              <p:par>
                                <p:cTn id="516" presetID="16" presetClass="entr" presetSubtype="26" fill="hold" grpId="0" nodeType="afterEffect">
                                  <p:stCondLst>
                                    <p:cond delay="0"/>
                                  </p:stCondLst>
                                  <p:childTnLst>
                                    <p:set>
                                      <p:cBhvr>
                                        <p:cTn id="517" dur="1" fill="hold">
                                          <p:stCondLst>
                                            <p:cond delay="0"/>
                                          </p:stCondLst>
                                        </p:cTn>
                                        <p:tgtEl>
                                          <p:spTgt spid="22742"/>
                                        </p:tgtEl>
                                        <p:attrNameLst>
                                          <p:attrName>style.visibility</p:attrName>
                                        </p:attrNameLst>
                                      </p:cBhvr>
                                      <p:to>
                                        <p:strVal val="visible"/>
                                      </p:to>
                                    </p:set>
                                    <p:animEffect transition="in" filter="barn(inHorizontal)">
                                      <p:cBhvr>
                                        <p:cTn id="518" dur="1000"/>
                                        <p:tgtEl>
                                          <p:spTgt spid="22742"/>
                                        </p:tgtEl>
                                      </p:cBhvr>
                                    </p:animEffect>
                                  </p:childTnLst>
                                </p:cTn>
                              </p:par>
                              <p:par>
                                <p:cTn id="519" presetID="16" presetClass="entr" presetSubtype="26" fill="hold" grpId="0" nodeType="withEffect">
                                  <p:stCondLst>
                                    <p:cond delay="0"/>
                                  </p:stCondLst>
                                  <p:childTnLst>
                                    <p:set>
                                      <p:cBhvr>
                                        <p:cTn id="520" dur="1" fill="hold">
                                          <p:stCondLst>
                                            <p:cond delay="0"/>
                                          </p:stCondLst>
                                        </p:cTn>
                                        <p:tgtEl>
                                          <p:spTgt spid="22741"/>
                                        </p:tgtEl>
                                        <p:attrNameLst>
                                          <p:attrName>style.visibility</p:attrName>
                                        </p:attrNameLst>
                                      </p:cBhvr>
                                      <p:to>
                                        <p:strVal val="visible"/>
                                      </p:to>
                                    </p:set>
                                    <p:animEffect transition="in" filter="barn(inHorizontal)">
                                      <p:cBhvr>
                                        <p:cTn id="521" dur="1000"/>
                                        <p:tgtEl>
                                          <p:spTgt spid="22741"/>
                                        </p:tgtEl>
                                      </p:cBhvr>
                                    </p:animEffect>
                                  </p:childTnLst>
                                </p:cTn>
                              </p:par>
                              <p:par>
                                <p:cTn id="522" presetID="10" presetClass="entr" presetSubtype="0" fill="hold" grpId="0" nodeType="withEffect">
                                  <p:stCondLst>
                                    <p:cond delay="0"/>
                                  </p:stCondLst>
                                  <p:childTnLst>
                                    <p:set>
                                      <p:cBhvr>
                                        <p:cTn id="523" dur="1" fill="hold">
                                          <p:stCondLst>
                                            <p:cond delay="0"/>
                                          </p:stCondLst>
                                        </p:cTn>
                                        <p:tgtEl>
                                          <p:spTgt spid="22767"/>
                                        </p:tgtEl>
                                        <p:attrNameLst>
                                          <p:attrName>style.visibility</p:attrName>
                                        </p:attrNameLst>
                                      </p:cBhvr>
                                      <p:to>
                                        <p:strVal val="visible"/>
                                      </p:to>
                                    </p:set>
                                    <p:animEffect transition="in" filter="fade">
                                      <p:cBhvr>
                                        <p:cTn id="524" dur="1000"/>
                                        <p:tgtEl>
                                          <p:spTgt spid="22767"/>
                                        </p:tgtEl>
                                      </p:cBhvr>
                                    </p:animEffect>
                                  </p:childTnLst>
                                </p:cTn>
                              </p:par>
                              <p:par>
                                <p:cTn id="525" presetID="10" presetClass="entr" presetSubtype="0" fill="hold" grpId="0" nodeType="withEffect">
                                  <p:stCondLst>
                                    <p:cond delay="0"/>
                                  </p:stCondLst>
                                  <p:childTnLst>
                                    <p:set>
                                      <p:cBhvr>
                                        <p:cTn id="526" dur="1" fill="hold">
                                          <p:stCondLst>
                                            <p:cond delay="0"/>
                                          </p:stCondLst>
                                        </p:cTn>
                                        <p:tgtEl>
                                          <p:spTgt spid="22766"/>
                                        </p:tgtEl>
                                        <p:attrNameLst>
                                          <p:attrName>style.visibility</p:attrName>
                                        </p:attrNameLst>
                                      </p:cBhvr>
                                      <p:to>
                                        <p:strVal val="visible"/>
                                      </p:to>
                                    </p:set>
                                    <p:animEffect transition="in" filter="fade">
                                      <p:cBhvr>
                                        <p:cTn id="527" dur="1000"/>
                                        <p:tgtEl>
                                          <p:spTgt spid="22766"/>
                                        </p:tgtEl>
                                      </p:cBhvr>
                                    </p:animEffect>
                                  </p:childTnLst>
                                </p:cTn>
                              </p:par>
                              <p:par>
                                <p:cTn id="528" presetID="10" presetClass="entr" presetSubtype="0" fill="hold" grpId="0" nodeType="withEffect">
                                  <p:stCondLst>
                                    <p:cond delay="0"/>
                                  </p:stCondLst>
                                  <p:childTnLst>
                                    <p:set>
                                      <p:cBhvr>
                                        <p:cTn id="529" dur="1" fill="hold">
                                          <p:stCondLst>
                                            <p:cond delay="0"/>
                                          </p:stCondLst>
                                        </p:cTn>
                                        <p:tgtEl>
                                          <p:spTgt spid="22765"/>
                                        </p:tgtEl>
                                        <p:attrNameLst>
                                          <p:attrName>style.visibility</p:attrName>
                                        </p:attrNameLst>
                                      </p:cBhvr>
                                      <p:to>
                                        <p:strVal val="visible"/>
                                      </p:to>
                                    </p:set>
                                    <p:animEffect transition="in" filter="fade">
                                      <p:cBhvr>
                                        <p:cTn id="530" dur="1000"/>
                                        <p:tgtEl>
                                          <p:spTgt spid="22765"/>
                                        </p:tgtEl>
                                      </p:cBhvr>
                                    </p:animEffect>
                                  </p:childTnLst>
                                </p:cTn>
                              </p:par>
                              <p:par>
                                <p:cTn id="531" presetID="10" presetClass="entr" presetSubtype="0" fill="hold" grpId="1" nodeType="withEffect">
                                  <p:stCondLst>
                                    <p:cond delay="0"/>
                                  </p:stCondLst>
                                  <p:childTnLst>
                                    <p:set>
                                      <p:cBhvr>
                                        <p:cTn id="532" dur="1" fill="hold">
                                          <p:stCondLst>
                                            <p:cond delay="0"/>
                                          </p:stCondLst>
                                        </p:cTn>
                                        <p:tgtEl>
                                          <p:spTgt spid="22871"/>
                                        </p:tgtEl>
                                        <p:attrNameLst>
                                          <p:attrName>style.visibility</p:attrName>
                                        </p:attrNameLst>
                                      </p:cBhvr>
                                      <p:to>
                                        <p:strVal val="visible"/>
                                      </p:to>
                                    </p:set>
                                    <p:animEffect transition="in" filter="fade">
                                      <p:cBhvr>
                                        <p:cTn id="533" dur="1000"/>
                                        <p:tgtEl>
                                          <p:spTgt spid="22871"/>
                                        </p:tgtEl>
                                      </p:cBhvr>
                                    </p:animEffect>
                                  </p:childTnLst>
                                </p:cTn>
                              </p:par>
                            </p:childTnLst>
                          </p:cTn>
                        </p:par>
                      </p:childTnLst>
                    </p:cTn>
                  </p:par>
                  <p:par>
                    <p:cTn id="534" fill="hold">
                      <p:stCondLst>
                        <p:cond delay="indefinite"/>
                      </p:stCondLst>
                      <p:childTnLst>
                        <p:par>
                          <p:cTn id="535" fill="hold">
                            <p:stCondLst>
                              <p:cond delay="0"/>
                            </p:stCondLst>
                            <p:childTnLst>
                              <p:par>
                                <p:cTn id="536" presetID="0" presetClass="path" presetSubtype="0" accel="50000" decel="50000" fill="hold" nodeType="clickEffect">
                                  <p:stCondLst>
                                    <p:cond delay="0"/>
                                  </p:stCondLst>
                                  <p:childTnLst>
                                    <p:animMotion origin="layout" path="M 0.025 0.02245 L 0.09341 0.02268 " pathEditMode="relative" rAng="0" ptsTypes="AA">
                                      <p:cBhvr>
                                        <p:cTn id="537" dur="2000" fill="hold"/>
                                        <p:tgtEl>
                                          <p:spTgt spid="22619"/>
                                        </p:tgtEl>
                                        <p:attrNameLst>
                                          <p:attrName>ppt_x</p:attrName>
                                          <p:attrName>ppt_y</p:attrName>
                                        </p:attrNameLst>
                                      </p:cBhvr>
                                      <p:rCtr x="34" y="0"/>
                                    </p:animMotion>
                                  </p:childTnLst>
                                </p:cTn>
                              </p:par>
                              <p:par>
                                <p:cTn id="538" presetID="10" presetClass="exit" presetSubtype="0" fill="hold" grpId="1" nodeType="withEffect">
                                  <p:stCondLst>
                                    <p:cond delay="0"/>
                                  </p:stCondLst>
                                  <p:childTnLst>
                                    <p:animEffect transition="out" filter="fade">
                                      <p:cBhvr>
                                        <p:cTn id="539" dur="1000"/>
                                        <p:tgtEl>
                                          <p:spTgt spid="22765"/>
                                        </p:tgtEl>
                                      </p:cBhvr>
                                    </p:animEffect>
                                    <p:set>
                                      <p:cBhvr>
                                        <p:cTn id="540" dur="1" fill="hold">
                                          <p:stCondLst>
                                            <p:cond delay="999"/>
                                          </p:stCondLst>
                                        </p:cTn>
                                        <p:tgtEl>
                                          <p:spTgt spid="22765"/>
                                        </p:tgtEl>
                                        <p:attrNameLst>
                                          <p:attrName>style.visibility</p:attrName>
                                        </p:attrNameLst>
                                      </p:cBhvr>
                                      <p:to>
                                        <p:strVal val="hidden"/>
                                      </p:to>
                                    </p:set>
                                  </p:childTnLst>
                                </p:cTn>
                              </p:par>
                              <p:par>
                                <p:cTn id="541" presetID="10" presetClass="exit" presetSubtype="0" fill="hold" grpId="2" nodeType="withEffect">
                                  <p:stCondLst>
                                    <p:cond delay="0"/>
                                  </p:stCondLst>
                                  <p:childTnLst>
                                    <p:animEffect transition="out" filter="fade">
                                      <p:cBhvr>
                                        <p:cTn id="542" dur="1000"/>
                                        <p:tgtEl>
                                          <p:spTgt spid="22871"/>
                                        </p:tgtEl>
                                      </p:cBhvr>
                                    </p:animEffect>
                                    <p:set>
                                      <p:cBhvr>
                                        <p:cTn id="543" dur="1" fill="hold">
                                          <p:stCondLst>
                                            <p:cond delay="999"/>
                                          </p:stCondLst>
                                        </p:cTn>
                                        <p:tgtEl>
                                          <p:spTgt spid="22871"/>
                                        </p:tgtEl>
                                        <p:attrNameLst>
                                          <p:attrName>style.visibility</p:attrName>
                                        </p:attrNameLst>
                                      </p:cBhvr>
                                      <p:to>
                                        <p:strVal val="hidden"/>
                                      </p:to>
                                    </p:set>
                                  </p:childTnLst>
                                </p:cTn>
                              </p:par>
                              <p:par>
                                <p:cTn id="544" presetID="10" presetClass="exit" presetSubtype="0" fill="hold" grpId="1" nodeType="withEffect">
                                  <p:stCondLst>
                                    <p:cond delay="0"/>
                                  </p:stCondLst>
                                  <p:childTnLst>
                                    <p:animEffect transition="out" filter="fade">
                                      <p:cBhvr>
                                        <p:cTn id="545" dur="1000"/>
                                        <p:tgtEl>
                                          <p:spTgt spid="22766"/>
                                        </p:tgtEl>
                                      </p:cBhvr>
                                    </p:animEffect>
                                    <p:set>
                                      <p:cBhvr>
                                        <p:cTn id="546" dur="1" fill="hold">
                                          <p:stCondLst>
                                            <p:cond delay="999"/>
                                          </p:stCondLst>
                                        </p:cTn>
                                        <p:tgtEl>
                                          <p:spTgt spid="22766"/>
                                        </p:tgtEl>
                                        <p:attrNameLst>
                                          <p:attrName>style.visibility</p:attrName>
                                        </p:attrNameLst>
                                      </p:cBhvr>
                                      <p:to>
                                        <p:strVal val="hidden"/>
                                      </p:to>
                                    </p:set>
                                  </p:childTnLst>
                                </p:cTn>
                              </p:par>
                              <p:par>
                                <p:cTn id="547" presetID="10" presetClass="exit" presetSubtype="0" fill="hold" grpId="1" nodeType="withEffect">
                                  <p:stCondLst>
                                    <p:cond delay="0"/>
                                  </p:stCondLst>
                                  <p:childTnLst>
                                    <p:animEffect transition="out" filter="fade">
                                      <p:cBhvr>
                                        <p:cTn id="548" dur="1000"/>
                                        <p:tgtEl>
                                          <p:spTgt spid="22767"/>
                                        </p:tgtEl>
                                      </p:cBhvr>
                                    </p:animEffect>
                                    <p:set>
                                      <p:cBhvr>
                                        <p:cTn id="549" dur="1" fill="hold">
                                          <p:stCondLst>
                                            <p:cond delay="999"/>
                                          </p:stCondLst>
                                        </p:cTn>
                                        <p:tgtEl>
                                          <p:spTgt spid="22767"/>
                                        </p:tgtEl>
                                        <p:attrNameLst>
                                          <p:attrName>style.visibility</p:attrName>
                                        </p:attrNameLst>
                                      </p:cBhvr>
                                      <p:to>
                                        <p:strVal val="hidden"/>
                                      </p:to>
                                    </p:set>
                                  </p:childTnLst>
                                </p:cTn>
                              </p:par>
                              <p:par>
                                <p:cTn id="550" presetID="0" presetClass="path" presetSubtype="0" accel="50000" decel="50000" fill="hold" nodeType="withEffect">
                                  <p:stCondLst>
                                    <p:cond delay="500"/>
                                  </p:stCondLst>
                                  <p:childTnLst>
                                    <p:animMotion origin="layout" path="M -2.22222E-6 7.40741E-7 L 0.02361 0.01713 " pathEditMode="relative" rAng="0" ptsTypes="AA">
                                      <p:cBhvr>
                                        <p:cTn id="551" dur="1500" fill="hold"/>
                                        <p:tgtEl>
                                          <p:spTgt spid="22587"/>
                                        </p:tgtEl>
                                        <p:attrNameLst>
                                          <p:attrName>ppt_x</p:attrName>
                                          <p:attrName>ppt_y</p:attrName>
                                        </p:attrNameLst>
                                      </p:cBhvr>
                                      <p:rCtr x="12" y="9"/>
                                    </p:animMotion>
                                  </p:childTnLst>
                                </p:cTn>
                              </p:par>
                              <p:par>
                                <p:cTn id="552" presetID="0" presetClass="path" presetSubtype="0" accel="50000" decel="50000" fill="hold" nodeType="withEffect">
                                  <p:stCondLst>
                                    <p:cond delay="0"/>
                                  </p:stCondLst>
                                  <p:childTnLst>
                                    <p:animMotion origin="layout" path="M 0.21337 -0.01227 C 0.21459 -0.00972 0.21684 -0.00023 0.22118 0.00301 C 0.22552 0.00625 0.23594 0.00625 0.23993 0.00717 " pathEditMode="relative" rAng="0" ptsTypes="aaa">
                                      <p:cBhvr>
                                        <p:cTn id="553" dur="3500" fill="hold"/>
                                        <p:tgtEl>
                                          <p:spTgt spid="22649"/>
                                        </p:tgtEl>
                                        <p:attrNameLst>
                                          <p:attrName>ppt_x</p:attrName>
                                          <p:attrName>ppt_y</p:attrName>
                                        </p:attrNameLst>
                                      </p:cBhvr>
                                      <p:rCtr x="13" y="10"/>
                                    </p:animMotion>
                                  </p:childTnLst>
                                </p:cTn>
                              </p:par>
                              <p:par>
                                <p:cTn id="554" presetID="0" presetClass="path" presetSubtype="0" accel="50000" decel="50000" fill="hold" nodeType="withEffect">
                                  <p:stCondLst>
                                    <p:cond delay="1500"/>
                                  </p:stCondLst>
                                  <p:childTnLst>
                                    <p:animMotion origin="layout" path="M 0.04149 0.0176 L 0.06337 0.03149 " pathEditMode="relative" rAng="0" ptsTypes="AA">
                                      <p:cBhvr>
                                        <p:cTn id="555" dur="2000" fill="hold"/>
                                        <p:tgtEl>
                                          <p:spTgt spid="22590"/>
                                        </p:tgtEl>
                                        <p:attrNameLst>
                                          <p:attrName>ppt_x</p:attrName>
                                          <p:attrName>ppt_y</p:attrName>
                                        </p:attrNameLst>
                                      </p:cBhvr>
                                      <p:rCtr x="11" y="7"/>
                                    </p:animMotion>
                                  </p:childTnLst>
                                </p:cTn>
                              </p:par>
                              <p:par>
                                <p:cTn id="556" presetID="0" presetClass="path" presetSubtype="0" accel="50000" decel="50000" fill="hold" nodeType="withEffect">
                                  <p:stCondLst>
                                    <p:cond delay="1500"/>
                                  </p:stCondLst>
                                  <p:childTnLst>
                                    <p:animMotion origin="layout" path="M 0.05052 -0.02754 L 0.07239 -0.01574 " pathEditMode="relative" rAng="0" ptsTypes="AA">
                                      <p:cBhvr>
                                        <p:cTn id="557" dur="2000" fill="hold"/>
                                        <p:tgtEl>
                                          <p:spTgt spid="22598"/>
                                        </p:tgtEl>
                                        <p:attrNameLst>
                                          <p:attrName>ppt_x</p:attrName>
                                          <p:attrName>ppt_y</p:attrName>
                                        </p:attrNameLst>
                                      </p:cBhvr>
                                      <p:rCtr x="11" y="6"/>
                                    </p:animMotion>
                                  </p:childTnLst>
                                </p:cTn>
                              </p:par>
                              <p:par>
                                <p:cTn id="558" presetID="0" presetClass="path" presetSubtype="0" accel="50000" decel="50000" fill="hold" nodeType="withEffect">
                                  <p:stCondLst>
                                    <p:cond delay="1000"/>
                                  </p:stCondLst>
                                  <p:childTnLst>
                                    <p:animMotion origin="layout" path="M 0.12517 0.04467 L 0.23368 0.02222 " pathEditMode="relative" ptsTypes="AA">
                                      <p:cBhvr>
                                        <p:cTn id="559" dur="3000" fill="hold"/>
                                        <p:tgtEl>
                                          <p:spTgt spid="22591"/>
                                        </p:tgtEl>
                                        <p:attrNameLst>
                                          <p:attrName>ppt_x</p:attrName>
                                          <p:attrName>ppt_y</p:attrName>
                                        </p:attrNameLst>
                                      </p:cBhvr>
                                    </p:animMotion>
                                  </p:childTnLst>
                                </p:cTn>
                              </p:par>
                              <p:par>
                                <p:cTn id="560" presetID="0" presetClass="path" presetSubtype="0" accel="50000" decel="50000" fill="hold" nodeType="withEffect">
                                  <p:stCondLst>
                                    <p:cond delay="3500"/>
                                  </p:stCondLst>
                                  <p:childTnLst>
                                    <p:animMotion origin="layout" path="M 3.88889E-6 -3.7037E-6 L 0.01336 0.01783 " pathEditMode="relative" rAng="0" ptsTypes="AA">
                                      <p:cBhvr>
                                        <p:cTn id="561" dur="1000" fill="hold"/>
                                        <p:tgtEl>
                                          <p:spTgt spid="22618"/>
                                        </p:tgtEl>
                                        <p:attrNameLst>
                                          <p:attrName>ppt_x</p:attrName>
                                          <p:attrName>ppt_y</p:attrName>
                                        </p:attrNameLst>
                                      </p:cBhvr>
                                      <p:rCtr x="7" y="9"/>
                                    </p:animMotion>
                                  </p:childTnLst>
                                </p:cTn>
                              </p:par>
                              <p:par>
                                <p:cTn id="562" presetID="32" presetClass="emph" presetSubtype="0" fill="hold" nodeType="withEffect">
                                  <p:stCondLst>
                                    <p:cond delay="3500"/>
                                  </p:stCondLst>
                                  <p:childTnLst>
                                    <p:animClr clrSpc="rgb" dir="cw">
                                      <p:cBhvr override="childStyle">
                                        <p:cTn id="563" dur="150" fill="hold"/>
                                        <p:tgtEl>
                                          <p:spTgt spid="22619"/>
                                        </p:tgtEl>
                                        <p:attrNameLst>
                                          <p:attrName>style.color</p:attrName>
                                        </p:attrNameLst>
                                      </p:cBhvr>
                                      <p:to>
                                        <a:srgbClr val="97DD97"/>
                                      </p:to>
                                    </p:animClr>
                                    <p:animClr clrSpc="rgb" dir="cw">
                                      <p:cBhvr>
                                        <p:cTn id="564" dur="150" fill="hold"/>
                                        <p:tgtEl>
                                          <p:spTgt spid="22619"/>
                                        </p:tgtEl>
                                        <p:attrNameLst>
                                          <p:attrName>fillcolor</p:attrName>
                                        </p:attrNameLst>
                                      </p:cBhvr>
                                      <p:to>
                                        <a:srgbClr val="97DD97"/>
                                      </p:to>
                                    </p:animClr>
                                    <p:set>
                                      <p:cBhvr>
                                        <p:cTn id="565" dur="150" fill="hold"/>
                                        <p:tgtEl>
                                          <p:spTgt spid="22619"/>
                                        </p:tgtEl>
                                        <p:attrNameLst>
                                          <p:attrName>fill.type</p:attrName>
                                        </p:attrNameLst>
                                      </p:cBhvr>
                                      <p:to>
                                        <p:strVal val="solid"/>
                                      </p:to>
                                    </p:set>
                                    <p:set>
                                      <p:cBhvr>
                                        <p:cTn id="566" dur="150" fill="hold"/>
                                        <p:tgtEl>
                                          <p:spTgt spid="22619"/>
                                        </p:tgtEl>
                                        <p:attrNameLst>
                                          <p:attrName>fill.on</p:attrName>
                                        </p:attrNameLst>
                                      </p:cBhvr>
                                      <p:to>
                                        <p:strVal val="true"/>
                                      </p:to>
                                    </p:set>
                                    <p:animRot by="120000">
                                      <p:cBhvr>
                                        <p:cTn id="567" dur="150" fill="hold">
                                          <p:stCondLst>
                                            <p:cond delay="0"/>
                                          </p:stCondLst>
                                        </p:cTn>
                                        <p:tgtEl>
                                          <p:spTgt spid="22619"/>
                                        </p:tgtEl>
                                        <p:attrNameLst>
                                          <p:attrName>r</p:attrName>
                                        </p:attrNameLst>
                                      </p:cBhvr>
                                    </p:animRot>
                                    <p:animRot by="-240000">
                                      <p:cBhvr>
                                        <p:cTn id="568" dur="300" fill="hold">
                                          <p:stCondLst>
                                            <p:cond delay="300"/>
                                          </p:stCondLst>
                                        </p:cTn>
                                        <p:tgtEl>
                                          <p:spTgt spid="22619"/>
                                        </p:tgtEl>
                                        <p:attrNameLst>
                                          <p:attrName>r</p:attrName>
                                        </p:attrNameLst>
                                      </p:cBhvr>
                                    </p:animRot>
                                    <p:animRot by="240000">
                                      <p:cBhvr>
                                        <p:cTn id="569" dur="300" fill="hold">
                                          <p:stCondLst>
                                            <p:cond delay="600"/>
                                          </p:stCondLst>
                                        </p:cTn>
                                        <p:tgtEl>
                                          <p:spTgt spid="22619"/>
                                        </p:tgtEl>
                                        <p:attrNameLst>
                                          <p:attrName>r</p:attrName>
                                        </p:attrNameLst>
                                      </p:cBhvr>
                                    </p:animRot>
                                    <p:animRot by="-240000">
                                      <p:cBhvr>
                                        <p:cTn id="570" dur="300" fill="hold">
                                          <p:stCondLst>
                                            <p:cond delay="900"/>
                                          </p:stCondLst>
                                        </p:cTn>
                                        <p:tgtEl>
                                          <p:spTgt spid="22619"/>
                                        </p:tgtEl>
                                        <p:attrNameLst>
                                          <p:attrName>r</p:attrName>
                                        </p:attrNameLst>
                                      </p:cBhvr>
                                    </p:animRot>
                                    <p:animRot by="120000">
                                      <p:cBhvr>
                                        <p:cTn id="571" dur="300" fill="hold">
                                          <p:stCondLst>
                                            <p:cond delay="1200"/>
                                          </p:stCondLst>
                                        </p:cTn>
                                        <p:tgtEl>
                                          <p:spTgt spid="22619"/>
                                        </p:tgtEl>
                                        <p:attrNameLst>
                                          <p:attrName>r</p:attrName>
                                        </p:attrNameLst>
                                      </p:cBhvr>
                                    </p:animRot>
                                  </p:childTnLst>
                                </p:cTn>
                              </p:par>
                              <p:par>
                                <p:cTn id="572" presetID="32" presetClass="emph" presetSubtype="0" fill="hold" nodeType="withEffect">
                                  <p:stCondLst>
                                    <p:cond delay="3500"/>
                                  </p:stCondLst>
                                  <p:childTnLst>
                                    <p:animClr clrSpc="rgb" dir="cw">
                                      <p:cBhvr override="childStyle">
                                        <p:cTn id="573" dur="150" fill="hold"/>
                                        <p:tgtEl>
                                          <p:spTgt spid="22587"/>
                                        </p:tgtEl>
                                        <p:attrNameLst>
                                          <p:attrName>style.color</p:attrName>
                                        </p:attrNameLst>
                                      </p:cBhvr>
                                      <p:to>
                                        <a:srgbClr val="97DD97"/>
                                      </p:to>
                                    </p:animClr>
                                    <p:animClr clrSpc="rgb" dir="cw">
                                      <p:cBhvr>
                                        <p:cTn id="574" dur="150" fill="hold"/>
                                        <p:tgtEl>
                                          <p:spTgt spid="22587"/>
                                        </p:tgtEl>
                                        <p:attrNameLst>
                                          <p:attrName>fillcolor</p:attrName>
                                        </p:attrNameLst>
                                      </p:cBhvr>
                                      <p:to>
                                        <a:srgbClr val="97DD97"/>
                                      </p:to>
                                    </p:animClr>
                                    <p:set>
                                      <p:cBhvr>
                                        <p:cTn id="575" dur="150" fill="hold"/>
                                        <p:tgtEl>
                                          <p:spTgt spid="22587"/>
                                        </p:tgtEl>
                                        <p:attrNameLst>
                                          <p:attrName>fill.type</p:attrName>
                                        </p:attrNameLst>
                                      </p:cBhvr>
                                      <p:to>
                                        <p:strVal val="solid"/>
                                      </p:to>
                                    </p:set>
                                    <p:set>
                                      <p:cBhvr>
                                        <p:cTn id="576" dur="150" fill="hold"/>
                                        <p:tgtEl>
                                          <p:spTgt spid="22587"/>
                                        </p:tgtEl>
                                        <p:attrNameLst>
                                          <p:attrName>fill.on</p:attrName>
                                        </p:attrNameLst>
                                      </p:cBhvr>
                                      <p:to>
                                        <p:strVal val="true"/>
                                      </p:to>
                                    </p:set>
                                    <p:animRot by="120000">
                                      <p:cBhvr>
                                        <p:cTn id="577" dur="150" fill="hold">
                                          <p:stCondLst>
                                            <p:cond delay="0"/>
                                          </p:stCondLst>
                                        </p:cTn>
                                        <p:tgtEl>
                                          <p:spTgt spid="22587"/>
                                        </p:tgtEl>
                                        <p:attrNameLst>
                                          <p:attrName>r</p:attrName>
                                        </p:attrNameLst>
                                      </p:cBhvr>
                                    </p:animRot>
                                    <p:animRot by="-240000">
                                      <p:cBhvr>
                                        <p:cTn id="578" dur="300" fill="hold">
                                          <p:stCondLst>
                                            <p:cond delay="300"/>
                                          </p:stCondLst>
                                        </p:cTn>
                                        <p:tgtEl>
                                          <p:spTgt spid="22587"/>
                                        </p:tgtEl>
                                        <p:attrNameLst>
                                          <p:attrName>r</p:attrName>
                                        </p:attrNameLst>
                                      </p:cBhvr>
                                    </p:animRot>
                                    <p:animRot by="240000">
                                      <p:cBhvr>
                                        <p:cTn id="579" dur="300" fill="hold">
                                          <p:stCondLst>
                                            <p:cond delay="600"/>
                                          </p:stCondLst>
                                        </p:cTn>
                                        <p:tgtEl>
                                          <p:spTgt spid="22587"/>
                                        </p:tgtEl>
                                        <p:attrNameLst>
                                          <p:attrName>r</p:attrName>
                                        </p:attrNameLst>
                                      </p:cBhvr>
                                    </p:animRot>
                                    <p:animRot by="-240000">
                                      <p:cBhvr>
                                        <p:cTn id="580" dur="300" fill="hold">
                                          <p:stCondLst>
                                            <p:cond delay="900"/>
                                          </p:stCondLst>
                                        </p:cTn>
                                        <p:tgtEl>
                                          <p:spTgt spid="22587"/>
                                        </p:tgtEl>
                                        <p:attrNameLst>
                                          <p:attrName>r</p:attrName>
                                        </p:attrNameLst>
                                      </p:cBhvr>
                                    </p:animRot>
                                    <p:animRot by="120000">
                                      <p:cBhvr>
                                        <p:cTn id="581" dur="300" fill="hold">
                                          <p:stCondLst>
                                            <p:cond delay="1200"/>
                                          </p:stCondLst>
                                        </p:cTn>
                                        <p:tgtEl>
                                          <p:spTgt spid="22587"/>
                                        </p:tgtEl>
                                        <p:attrNameLst>
                                          <p:attrName>r</p:attrName>
                                        </p:attrNameLst>
                                      </p:cBhvr>
                                    </p:animRot>
                                  </p:childTnLst>
                                </p:cTn>
                              </p:par>
                              <p:par>
                                <p:cTn id="582" presetID="32" presetClass="emph" presetSubtype="0" fill="hold" nodeType="withEffect">
                                  <p:stCondLst>
                                    <p:cond delay="3500"/>
                                  </p:stCondLst>
                                  <p:childTnLst>
                                    <p:animClr clrSpc="rgb" dir="cw">
                                      <p:cBhvr override="childStyle">
                                        <p:cTn id="583" dur="150" fill="hold"/>
                                        <p:tgtEl>
                                          <p:spTgt spid="22618"/>
                                        </p:tgtEl>
                                        <p:attrNameLst>
                                          <p:attrName>style.color</p:attrName>
                                        </p:attrNameLst>
                                      </p:cBhvr>
                                      <p:to>
                                        <a:srgbClr val="97DD97"/>
                                      </p:to>
                                    </p:animClr>
                                    <p:animClr clrSpc="rgb" dir="cw">
                                      <p:cBhvr>
                                        <p:cTn id="584" dur="150" fill="hold"/>
                                        <p:tgtEl>
                                          <p:spTgt spid="22618"/>
                                        </p:tgtEl>
                                        <p:attrNameLst>
                                          <p:attrName>fillcolor</p:attrName>
                                        </p:attrNameLst>
                                      </p:cBhvr>
                                      <p:to>
                                        <a:srgbClr val="97DD97"/>
                                      </p:to>
                                    </p:animClr>
                                    <p:set>
                                      <p:cBhvr>
                                        <p:cTn id="585" dur="150" fill="hold"/>
                                        <p:tgtEl>
                                          <p:spTgt spid="22618"/>
                                        </p:tgtEl>
                                        <p:attrNameLst>
                                          <p:attrName>fill.type</p:attrName>
                                        </p:attrNameLst>
                                      </p:cBhvr>
                                      <p:to>
                                        <p:strVal val="solid"/>
                                      </p:to>
                                    </p:set>
                                    <p:set>
                                      <p:cBhvr>
                                        <p:cTn id="586" dur="150" fill="hold"/>
                                        <p:tgtEl>
                                          <p:spTgt spid="22618"/>
                                        </p:tgtEl>
                                        <p:attrNameLst>
                                          <p:attrName>fill.on</p:attrName>
                                        </p:attrNameLst>
                                      </p:cBhvr>
                                      <p:to>
                                        <p:strVal val="true"/>
                                      </p:to>
                                    </p:set>
                                    <p:animRot by="120000">
                                      <p:cBhvr>
                                        <p:cTn id="587" dur="150" fill="hold">
                                          <p:stCondLst>
                                            <p:cond delay="0"/>
                                          </p:stCondLst>
                                        </p:cTn>
                                        <p:tgtEl>
                                          <p:spTgt spid="22618"/>
                                        </p:tgtEl>
                                        <p:attrNameLst>
                                          <p:attrName>r</p:attrName>
                                        </p:attrNameLst>
                                      </p:cBhvr>
                                    </p:animRot>
                                    <p:animRot by="-240000">
                                      <p:cBhvr>
                                        <p:cTn id="588" dur="300" fill="hold">
                                          <p:stCondLst>
                                            <p:cond delay="300"/>
                                          </p:stCondLst>
                                        </p:cTn>
                                        <p:tgtEl>
                                          <p:spTgt spid="22618"/>
                                        </p:tgtEl>
                                        <p:attrNameLst>
                                          <p:attrName>r</p:attrName>
                                        </p:attrNameLst>
                                      </p:cBhvr>
                                    </p:animRot>
                                    <p:animRot by="240000">
                                      <p:cBhvr>
                                        <p:cTn id="589" dur="300" fill="hold">
                                          <p:stCondLst>
                                            <p:cond delay="600"/>
                                          </p:stCondLst>
                                        </p:cTn>
                                        <p:tgtEl>
                                          <p:spTgt spid="22618"/>
                                        </p:tgtEl>
                                        <p:attrNameLst>
                                          <p:attrName>r</p:attrName>
                                        </p:attrNameLst>
                                      </p:cBhvr>
                                    </p:animRot>
                                    <p:animRot by="-240000">
                                      <p:cBhvr>
                                        <p:cTn id="590" dur="300" fill="hold">
                                          <p:stCondLst>
                                            <p:cond delay="900"/>
                                          </p:stCondLst>
                                        </p:cTn>
                                        <p:tgtEl>
                                          <p:spTgt spid="22618"/>
                                        </p:tgtEl>
                                        <p:attrNameLst>
                                          <p:attrName>r</p:attrName>
                                        </p:attrNameLst>
                                      </p:cBhvr>
                                    </p:animRot>
                                    <p:animRot by="120000">
                                      <p:cBhvr>
                                        <p:cTn id="591" dur="300" fill="hold">
                                          <p:stCondLst>
                                            <p:cond delay="1200"/>
                                          </p:stCondLst>
                                        </p:cTn>
                                        <p:tgtEl>
                                          <p:spTgt spid="22618"/>
                                        </p:tgtEl>
                                        <p:attrNameLst>
                                          <p:attrName>r</p:attrName>
                                        </p:attrNameLst>
                                      </p:cBhvr>
                                    </p:animRot>
                                  </p:childTnLst>
                                </p:cTn>
                              </p:par>
                              <p:par>
                                <p:cTn id="592" presetID="0" presetClass="path" presetSubtype="0" accel="50000" decel="50000" fill="hold" nodeType="withEffect">
                                  <p:stCondLst>
                                    <p:cond delay="3500"/>
                                  </p:stCondLst>
                                  <p:childTnLst>
                                    <p:animMotion origin="layout" path="M 4.16667E-6 -4.44444E-6 C -0.00747 0.01065 -0.04115 0.03635 -0.04532 0.06389 C -0.04948 0.09144 -0.0283 0.14908 -0.025 0.16598 " pathEditMode="relative" rAng="0" ptsTypes="aaa">
                                      <p:cBhvr>
                                        <p:cTn id="593" dur="3000" fill="hold"/>
                                        <p:tgtEl>
                                          <p:spTgt spid="22744"/>
                                        </p:tgtEl>
                                        <p:attrNameLst>
                                          <p:attrName>ppt_x</p:attrName>
                                          <p:attrName>ppt_y</p:attrName>
                                        </p:attrNameLst>
                                      </p:cBhvr>
                                      <p:rCtr x="-25" y="83"/>
                                    </p:animMotion>
                                  </p:childTnLst>
                                </p:cTn>
                              </p:par>
                              <p:par>
                                <p:cTn id="594" presetID="0" presetClass="path" presetSubtype="0" accel="50000" decel="50000" fill="hold" nodeType="withEffect">
                                  <p:stCondLst>
                                    <p:cond delay="5500"/>
                                  </p:stCondLst>
                                  <p:childTnLst>
                                    <p:animMotion origin="layout" path="M 0.02361 0.01713 L 0.03299 0.02199 " pathEditMode="relative" rAng="0" ptsTypes="AA">
                                      <p:cBhvr>
                                        <p:cTn id="595" dur="1000" fill="hold"/>
                                        <p:tgtEl>
                                          <p:spTgt spid="22587"/>
                                        </p:tgtEl>
                                        <p:attrNameLst>
                                          <p:attrName>ppt_x</p:attrName>
                                          <p:attrName>ppt_y</p:attrName>
                                        </p:attrNameLst>
                                      </p:cBhvr>
                                      <p:rCtr x="5" y="2"/>
                                    </p:animMotion>
                                  </p:childTnLst>
                                </p:cTn>
                              </p:par>
                              <p:par>
                                <p:cTn id="596" presetID="0" presetClass="path" presetSubtype="0" accel="50000" decel="50000" fill="hold" nodeType="withEffect">
                                  <p:stCondLst>
                                    <p:cond delay="500"/>
                                  </p:stCondLst>
                                  <p:childTnLst>
                                    <p:animMotion origin="layout" path="M 0.0526 0.39306 L 0.08333 0.40556 " pathEditMode="relative" rAng="0" ptsTypes="AA">
                                      <p:cBhvr>
                                        <p:cTn id="597" dur="3500" fill="hold"/>
                                        <p:tgtEl>
                                          <p:spTgt spid="22664"/>
                                        </p:tgtEl>
                                        <p:attrNameLst>
                                          <p:attrName>ppt_x</p:attrName>
                                          <p:attrName>ppt_y</p:attrName>
                                        </p:attrNameLst>
                                      </p:cBhvr>
                                      <p:rCtr x="15" y="6"/>
                                    </p:animMotion>
                                  </p:childTnLst>
                                </p:cTn>
                              </p:par>
                              <p:par>
                                <p:cTn id="598" presetID="0" presetClass="path" presetSubtype="0" accel="50000" decel="50000" fill="hold" nodeType="withEffect">
                                  <p:stCondLst>
                                    <p:cond delay="500"/>
                                  </p:stCondLst>
                                  <p:childTnLst>
                                    <p:animMotion origin="layout" path="M 0.07518 0.03333 L 0.12604 0.04375 " pathEditMode="relative" rAng="0" ptsTypes="AA">
                                      <p:cBhvr>
                                        <p:cTn id="599" dur="3500" fill="hold"/>
                                        <p:tgtEl>
                                          <p:spTgt spid="22726"/>
                                        </p:tgtEl>
                                        <p:attrNameLst>
                                          <p:attrName>ppt_x</p:attrName>
                                          <p:attrName>ppt_y</p:attrName>
                                        </p:attrNameLst>
                                      </p:cBhvr>
                                      <p:rCtr x="25" y="5"/>
                                    </p:animMotion>
                                  </p:childTnLst>
                                </p:cTn>
                              </p:par>
                              <p:par>
                                <p:cTn id="600" presetID="0" presetClass="path" presetSubtype="0" accel="50000" decel="50000" fill="hold" nodeType="withEffect">
                                  <p:stCondLst>
                                    <p:cond delay="500"/>
                                  </p:stCondLst>
                                  <p:childTnLst>
                                    <p:animMotion origin="layout" path="M 0.09445 -0.00162 L 0.15747 -0.0044 " pathEditMode="relative" rAng="0" ptsTypes="AA">
                                      <p:cBhvr>
                                        <p:cTn id="601" dur="3500" fill="hold"/>
                                        <p:tgtEl>
                                          <p:spTgt spid="22661"/>
                                        </p:tgtEl>
                                        <p:attrNameLst>
                                          <p:attrName>ppt_x</p:attrName>
                                          <p:attrName>ppt_y</p:attrName>
                                        </p:attrNameLst>
                                      </p:cBhvr>
                                      <p:rCtr x="31" y="-1"/>
                                    </p:animMotion>
                                  </p:childTnLst>
                                </p:cTn>
                              </p:par>
                              <p:par>
                                <p:cTn id="602" presetID="0" presetClass="path" presetSubtype="0" accel="50000" decel="50000" fill="hold" nodeType="withEffect">
                                  <p:stCondLst>
                                    <p:cond delay="500"/>
                                  </p:stCondLst>
                                  <p:childTnLst>
                                    <p:animMotion origin="layout" path="M 0.05469 0.01297 L 0.125 0.01227 " pathEditMode="relative" rAng="0" ptsTypes="AA">
                                      <p:cBhvr>
                                        <p:cTn id="603" dur="3500" fill="hold"/>
                                        <p:tgtEl>
                                          <p:spTgt spid="22637"/>
                                        </p:tgtEl>
                                        <p:attrNameLst>
                                          <p:attrName>ppt_x</p:attrName>
                                          <p:attrName>ppt_y</p:attrName>
                                        </p:attrNameLst>
                                      </p:cBhvr>
                                      <p:rCtr x="35" y="0"/>
                                    </p:animMotion>
                                  </p:childTnLst>
                                </p:cTn>
                              </p:par>
                              <p:par>
                                <p:cTn id="604" presetID="0" presetClass="path" presetSubtype="0" accel="50000" decel="50000" fill="hold" nodeType="withEffect">
                                  <p:stCondLst>
                                    <p:cond delay="4000"/>
                                  </p:stCondLst>
                                  <p:childTnLst>
                                    <p:animMotion origin="layout" path="M 0.12604 0.04375 L 0.02136 0.00833 " pathEditMode="relative" rAng="0" ptsTypes="AA">
                                      <p:cBhvr>
                                        <p:cTn id="605" dur="2500" fill="hold"/>
                                        <p:tgtEl>
                                          <p:spTgt spid="22726"/>
                                        </p:tgtEl>
                                        <p:attrNameLst>
                                          <p:attrName>ppt_x</p:attrName>
                                          <p:attrName>ppt_y</p:attrName>
                                        </p:attrNameLst>
                                      </p:cBhvr>
                                      <p:rCtr x="-52" y="-18"/>
                                    </p:animMotion>
                                  </p:childTnLst>
                                </p:cTn>
                              </p:par>
                              <p:par>
                                <p:cTn id="606" presetID="0" presetClass="path" presetSubtype="0" accel="50000" decel="50000" fill="hold" nodeType="withEffect">
                                  <p:stCondLst>
                                    <p:cond delay="4000"/>
                                  </p:stCondLst>
                                  <p:childTnLst>
                                    <p:animMotion origin="layout" path="M 0.12448 0.01227 L 0.02448 -0.01388 " pathEditMode="relative" rAng="0" ptsTypes="AA">
                                      <p:cBhvr>
                                        <p:cTn id="607" dur="2500" fill="hold"/>
                                        <p:tgtEl>
                                          <p:spTgt spid="22637"/>
                                        </p:tgtEl>
                                        <p:attrNameLst>
                                          <p:attrName>ppt_x</p:attrName>
                                          <p:attrName>ppt_y</p:attrName>
                                        </p:attrNameLst>
                                      </p:cBhvr>
                                      <p:rCtr x="-50" y="-13"/>
                                    </p:animMotion>
                                  </p:childTnLst>
                                </p:cTn>
                              </p:par>
                              <p:par>
                                <p:cTn id="608" presetID="0" presetClass="path" presetSubtype="0" accel="50000" decel="50000" fill="hold" nodeType="withEffect">
                                  <p:stCondLst>
                                    <p:cond delay="4000"/>
                                  </p:stCondLst>
                                  <p:childTnLst>
                                    <p:animMotion origin="layout" path="M 0.15747 -0.0037 L 0.07483 -0.00741 " pathEditMode="relative" rAng="0" ptsTypes="AA">
                                      <p:cBhvr>
                                        <p:cTn id="609" dur="2500" fill="hold"/>
                                        <p:tgtEl>
                                          <p:spTgt spid="22661"/>
                                        </p:tgtEl>
                                        <p:attrNameLst>
                                          <p:attrName>ppt_x</p:attrName>
                                          <p:attrName>ppt_y</p:attrName>
                                        </p:attrNameLst>
                                      </p:cBhvr>
                                      <p:rCtr x="-41" y="-2"/>
                                    </p:animMotion>
                                  </p:childTnLst>
                                </p:cTn>
                              </p:par>
                              <p:par>
                                <p:cTn id="610" presetID="0" presetClass="path" presetSubtype="0" accel="50000" decel="50000" fill="hold" nodeType="withEffect">
                                  <p:stCondLst>
                                    <p:cond delay="4000"/>
                                  </p:stCondLst>
                                  <p:childTnLst>
                                    <p:animMotion origin="layout" path="M 0.08177 0.40486 L -0.00816 0.42292 " pathEditMode="relative" rAng="0" ptsTypes="AA">
                                      <p:cBhvr>
                                        <p:cTn id="611" dur="2500" fill="hold"/>
                                        <p:tgtEl>
                                          <p:spTgt spid="22664"/>
                                        </p:tgtEl>
                                        <p:attrNameLst>
                                          <p:attrName>ppt_x</p:attrName>
                                          <p:attrName>ppt_y</p:attrName>
                                        </p:attrNameLst>
                                      </p:cBhvr>
                                      <p:rCtr x="-45" y="9"/>
                                    </p:animMotion>
                                  </p:childTnLst>
                                </p:cTn>
                              </p:par>
                              <p:par>
                                <p:cTn id="612" presetID="10" presetClass="exit" presetSubtype="0" fill="hold" nodeType="withEffect">
                                  <p:stCondLst>
                                    <p:cond delay="5000"/>
                                  </p:stCondLst>
                                  <p:childTnLst>
                                    <p:animEffect transition="out" filter="fade">
                                      <p:cBhvr>
                                        <p:cTn id="613" dur="1000"/>
                                        <p:tgtEl>
                                          <p:spTgt spid="22726"/>
                                        </p:tgtEl>
                                      </p:cBhvr>
                                    </p:animEffect>
                                    <p:set>
                                      <p:cBhvr>
                                        <p:cTn id="614" dur="1" fill="hold">
                                          <p:stCondLst>
                                            <p:cond delay="999"/>
                                          </p:stCondLst>
                                        </p:cTn>
                                        <p:tgtEl>
                                          <p:spTgt spid="22726"/>
                                        </p:tgtEl>
                                        <p:attrNameLst>
                                          <p:attrName>style.visibility</p:attrName>
                                        </p:attrNameLst>
                                      </p:cBhvr>
                                      <p:to>
                                        <p:strVal val="hidden"/>
                                      </p:to>
                                    </p:set>
                                  </p:childTnLst>
                                </p:cTn>
                              </p:par>
                              <p:par>
                                <p:cTn id="615" presetID="10" presetClass="exit" presetSubtype="0" fill="hold" nodeType="withEffect">
                                  <p:stCondLst>
                                    <p:cond delay="5000"/>
                                  </p:stCondLst>
                                  <p:childTnLst>
                                    <p:animEffect transition="out" filter="fade">
                                      <p:cBhvr>
                                        <p:cTn id="616" dur="1000"/>
                                        <p:tgtEl>
                                          <p:spTgt spid="22637"/>
                                        </p:tgtEl>
                                      </p:cBhvr>
                                    </p:animEffect>
                                    <p:set>
                                      <p:cBhvr>
                                        <p:cTn id="617" dur="1" fill="hold">
                                          <p:stCondLst>
                                            <p:cond delay="999"/>
                                          </p:stCondLst>
                                        </p:cTn>
                                        <p:tgtEl>
                                          <p:spTgt spid="22637"/>
                                        </p:tgtEl>
                                        <p:attrNameLst>
                                          <p:attrName>style.visibility</p:attrName>
                                        </p:attrNameLst>
                                      </p:cBhvr>
                                      <p:to>
                                        <p:strVal val="hidden"/>
                                      </p:to>
                                    </p:set>
                                  </p:childTnLst>
                                </p:cTn>
                              </p:par>
                              <p:par>
                                <p:cTn id="618" presetID="0" presetClass="path" presetSubtype="0" accel="50000" decel="50000" fill="hold" nodeType="withEffect">
                                  <p:stCondLst>
                                    <p:cond delay="0"/>
                                  </p:stCondLst>
                                  <p:childTnLst>
                                    <p:animMotion origin="layout" path="M -0.00034 -0.02731 C 0.01754 -0.04838 0.03542 -0.06921 0.05382 -0.07801 C 0.07222 -0.0868 0.07396 -0.08171 0.11059 -0.08078 C 0.14722 -0.07986 0.24011 -0.07361 0.27413 -0.07176 " pathEditMode="relative" rAng="0" ptsTypes="aaaa">
                                      <p:cBhvr>
                                        <p:cTn id="619" dur="3500" fill="hold"/>
                                        <p:tgtEl>
                                          <p:spTgt spid="22641"/>
                                        </p:tgtEl>
                                        <p:attrNameLst>
                                          <p:attrName>ppt_x</p:attrName>
                                          <p:attrName>ppt_y</p:attrName>
                                        </p:attrNameLst>
                                      </p:cBhvr>
                                      <p:rCtr x="137" y="-30"/>
                                    </p:animMotion>
                                  </p:childTnLst>
                                </p:cTn>
                              </p:par>
                              <p:par>
                                <p:cTn id="620" presetID="0" presetClass="path" presetSubtype="0" accel="50000" decel="50000" fill="hold" nodeType="withEffect">
                                  <p:stCondLst>
                                    <p:cond delay="500"/>
                                  </p:stCondLst>
                                  <p:childTnLst>
                                    <p:animMotion origin="layout" path="M 0.0099 -0.05347 C 0.01511 -0.06412 0.02205 -0.09745 0.04167 -0.11805 C 0.06129 -0.13865 0.08438 -0.15972 0.12761 -0.17777 C 0.17084 -0.19583 0.26493 -0.21689 0.30104 -0.22708 " pathEditMode="relative" rAng="0" ptsTypes="aaaa">
                                      <p:cBhvr>
                                        <p:cTn id="621" dur="4000" fill="hold"/>
                                        <p:tgtEl>
                                          <p:spTgt spid="22613"/>
                                        </p:tgtEl>
                                        <p:attrNameLst>
                                          <p:attrName>ppt_x</p:attrName>
                                          <p:attrName>ppt_y</p:attrName>
                                        </p:attrNameLst>
                                      </p:cBhvr>
                                      <p:rCtr x="145" y="-87"/>
                                    </p:animMotion>
                                  </p:childTnLst>
                                </p:cTn>
                              </p:par>
                              <p:par>
                                <p:cTn id="622" presetID="0" presetClass="path" presetSubtype="0" accel="50000" decel="50000" fill="hold" nodeType="withEffect">
                                  <p:stCondLst>
                                    <p:cond delay="0"/>
                                  </p:stCondLst>
                                  <p:childTnLst>
                                    <p:animMotion origin="layout" path="M 0.02361 -0.05162 C 0.04566 -0.0757 0.05434 -0.09907 0.11111 -0.12037 C 0.16788 -0.14167 0.31145 -0.16667 0.36423 -0.1787 " pathEditMode="relative" rAng="0" ptsTypes="aaa">
                                      <p:cBhvr>
                                        <p:cTn id="623" dur="3500" fill="hold"/>
                                        <p:tgtEl>
                                          <p:spTgt spid="22622"/>
                                        </p:tgtEl>
                                        <p:attrNameLst>
                                          <p:attrName>ppt_x</p:attrName>
                                          <p:attrName>ppt_y</p:attrName>
                                        </p:attrNameLst>
                                      </p:cBhvr>
                                      <p:rCtr x="170" y="-64"/>
                                    </p:animMotion>
                                  </p:childTnLst>
                                </p:cTn>
                              </p:par>
                              <p:par>
                                <p:cTn id="624" presetID="0" presetClass="path" presetSubtype="0" accel="50000" decel="50000" fill="hold" nodeType="withEffect">
                                  <p:stCondLst>
                                    <p:cond delay="500"/>
                                  </p:stCondLst>
                                  <p:childTnLst>
                                    <p:animMotion origin="layout" path="M 0.03386 -0.02824 C 0.09723 -0.05787 0.16094 -0.08588 0.19636 -0.09838 C 0.23178 -0.11088 0.23594 -0.10232 0.24636 -0.10324 " pathEditMode="relative" rAng="0" ptsTypes="aaa">
                                      <p:cBhvr>
                                        <p:cTn id="625" dur="3500" fill="hold"/>
                                        <p:tgtEl>
                                          <p:spTgt spid="22602"/>
                                        </p:tgtEl>
                                        <p:attrNameLst>
                                          <p:attrName>ppt_x</p:attrName>
                                          <p:attrName>ppt_y</p:attrName>
                                        </p:attrNameLst>
                                      </p:cBhvr>
                                      <p:rCtr x="106" y="-41"/>
                                    </p:animMotion>
                                  </p:childTnLst>
                                </p:cTn>
                              </p:par>
                              <p:par>
                                <p:cTn id="626" presetID="0" presetClass="path" presetSubtype="0" accel="50000" decel="50000" fill="hold" nodeType="withEffect">
                                  <p:stCondLst>
                                    <p:cond delay="500"/>
                                  </p:stCondLst>
                                  <p:childTnLst>
                                    <p:animMotion origin="layout" path="M 0.10001 0.01111 L 0.1448 0.04352 " pathEditMode="relative" rAng="0" ptsTypes="AA">
                                      <p:cBhvr>
                                        <p:cTn id="627" dur="2000" fill="hold"/>
                                        <p:tgtEl>
                                          <p:spTgt spid="22592"/>
                                        </p:tgtEl>
                                        <p:attrNameLst>
                                          <p:attrName>ppt_x</p:attrName>
                                          <p:attrName>ppt_y</p:attrName>
                                        </p:attrNameLst>
                                      </p:cBhvr>
                                      <p:rCtr x="22" y="16"/>
                                    </p:animMotion>
                                  </p:childTnLst>
                                </p:cTn>
                              </p:par>
                              <p:par>
                                <p:cTn id="628" presetID="0" presetClass="path" presetSubtype="0" accel="50000" decel="50000" fill="hold" nodeType="withEffect">
                                  <p:stCondLst>
                                    <p:cond delay="1000"/>
                                  </p:stCondLst>
                                  <p:childTnLst>
                                    <p:animMotion origin="layout" path="M 0.09948 -0.01898 C 0.12049 -0.02592 0.18889 -0.06574 0.22605 -0.06065 C 0.2632 -0.05555 0.30191 -0.00347 0.32188 0.01158 " pathEditMode="relative" rAng="0" ptsTypes="aaa">
                                      <p:cBhvr>
                                        <p:cTn id="629" dur="3500" fill="hold"/>
                                        <p:tgtEl>
                                          <p:spTgt spid="22639"/>
                                        </p:tgtEl>
                                        <p:attrNameLst>
                                          <p:attrName>ppt_x</p:attrName>
                                          <p:attrName>ppt_y</p:attrName>
                                        </p:attrNameLst>
                                      </p:cBhvr>
                                      <p:rCtr x="111" y="-8"/>
                                    </p:animMotion>
                                  </p:childTnLst>
                                </p:cTn>
                              </p:par>
                              <p:par>
                                <p:cTn id="630" presetID="0" presetClass="path" presetSubtype="0" accel="50000" decel="50000" fill="hold" nodeType="withEffect">
                                  <p:stCondLst>
                                    <p:cond delay="800"/>
                                  </p:stCondLst>
                                  <p:childTnLst>
                                    <p:animMotion origin="layout" path="M 0.09896 -0.00787 C 0.10746 -0.00232 0.13976 0.01828 0.15035 0.02523 " pathEditMode="relative" rAng="0" ptsTypes="aa">
                                      <p:cBhvr>
                                        <p:cTn id="631" dur="2000" fill="hold"/>
                                        <p:tgtEl>
                                          <p:spTgt spid="22730"/>
                                        </p:tgtEl>
                                        <p:attrNameLst>
                                          <p:attrName>ppt_x</p:attrName>
                                          <p:attrName>ppt_y</p:attrName>
                                        </p:attrNameLst>
                                      </p:cBhvr>
                                      <p:rCtr x="26" y="16"/>
                                    </p:animMotion>
                                  </p:childTnLst>
                                </p:cTn>
                              </p:par>
                              <p:par>
                                <p:cTn id="632" presetID="0" presetClass="path" presetSubtype="0" accel="50000" decel="50000" fill="hold" nodeType="withEffect">
                                  <p:stCondLst>
                                    <p:cond delay="0"/>
                                  </p:stCondLst>
                                  <p:childTnLst>
                                    <p:animMotion origin="layout" path="M 0.06667 -0.08888 L 0.24549 -0.18356 " pathEditMode="relative" rAng="0" ptsTypes="AA">
                                      <p:cBhvr>
                                        <p:cTn id="633" dur="3500" fill="hold"/>
                                        <p:tgtEl>
                                          <p:spTgt spid="22601"/>
                                        </p:tgtEl>
                                        <p:attrNameLst>
                                          <p:attrName>ppt_x</p:attrName>
                                          <p:attrName>ppt_y</p:attrName>
                                        </p:attrNameLst>
                                      </p:cBhvr>
                                      <p:rCtr x="89" y="-47"/>
                                    </p:animMotion>
                                  </p:childTnLst>
                                </p:cTn>
                              </p:par>
                              <p:par>
                                <p:cTn id="634" presetID="0" presetClass="path" presetSubtype="0" accel="50000" decel="50000" fill="hold" nodeType="withEffect">
                                  <p:stCondLst>
                                    <p:cond delay="2000"/>
                                  </p:stCondLst>
                                  <p:childTnLst>
                                    <p:animMotion origin="layout" path="M 8.33333E-7 0.00024 L 0.04375 -0.05439 L 0.09184 -0.14444 " pathEditMode="relative" rAng="0" ptsTypes="AAA">
                                      <p:cBhvr>
                                        <p:cTn id="635" dur="3000" fill="hold"/>
                                        <p:tgtEl>
                                          <p:spTgt spid="22623"/>
                                        </p:tgtEl>
                                        <p:attrNameLst>
                                          <p:attrName>ppt_x</p:attrName>
                                          <p:attrName>ppt_y</p:attrName>
                                        </p:attrNameLst>
                                      </p:cBhvr>
                                      <p:rCtr x="46" y="-72"/>
                                    </p:animMotion>
                                  </p:childTnLst>
                                </p:cTn>
                              </p:par>
                              <p:par>
                                <p:cTn id="636" presetID="0" presetClass="path" presetSubtype="0" accel="50000" decel="50000" fill="hold" nodeType="withEffect">
                                  <p:stCondLst>
                                    <p:cond delay="1500"/>
                                  </p:stCondLst>
                                  <p:childTnLst>
                                    <p:animMotion origin="layout" path="M -3.05556E-6 2.59259E-6 C -0.02152 -0.00787 -0.09913 -0.04722 -0.12951 -0.04769 C -0.15989 -0.04815 -0.1717 -0.01273 -0.18281 -0.00347 " pathEditMode="relative" rAng="0" ptsTypes="aaa">
                                      <p:cBhvr>
                                        <p:cTn id="637" dur="3000" fill="hold"/>
                                        <p:tgtEl>
                                          <p:spTgt spid="22596"/>
                                        </p:tgtEl>
                                        <p:attrNameLst>
                                          <p:attrName>ppt_x</p:attrName>
                                          <p:attrName>ppt_y</p:attrName>
                                        </p:attrNameLst>
                                      </p:cBhvr>
                                      <p:rCtr x="-91" y="-24"/>
                                    </p:animMotion>
                                  </p:childTnLst>
                                </p:cTn>
                              </p:par>
                              <p:par>
                                <p:cTn id="638" presetID="0" presetClass="path" presetSubtype="0" accel="50000" decel="50000" fill="hold" nodeType="withEffect">
                                  <p:stCondLst>
                                    <p:cond delay="1300"/>
                                  </p:stCondLst>
                                  <p:childTnLst>
                                    <p:animMotion origin="layout" path="M -0.00017 -0.04121 L 0.06302 -0.12917 " pathEditMode="relative" rAng="0" ptsTypes="AA">
                                      <p:cBhvr>
                                        <p:cTn id="639" dur="2000" fill="hold"/>
                                        <p:tgtEl>
                                          <p:spTgt spid="22705"/>
                                        </p:tgtEl>
                                        <p:attrNameLst>
                                          <p:attrName>ppt_x</p:attrName>
                                          <p:attrName>ppt_y</p:attrName>
                                        </p:attrNameLst>
                                      </p:cBhvr>
                                      <p:rCtr x="32" y="-44"/>
                                    </p:animMotion>
                                  </p:childTnLst>
                                </p:cTn>
                              </p:par>
                              <p:par>
                                <p:cTn id="640" presetID="26" presetClass="emph" presetSubtype="0" fill="hold" nodeType="withEffect">
                                  <p:stCondLst>
                                    <p:cond delay="2800"/>
                                  </p:stCondLst>
                                  <p:childTnLst>
                                    <p:animEffect transition="out" filter="fade">
                                      <p:cBhvr>
                                        <p:cTn id="641" dur="500" tmFilter="0, 0; .2, .5; .8, .5; 1, 0"/>
                                        <p:tgtEl>
                                          <p:spTgt spid="22705"/>
                                        </p:tgtEl>
                                      </p:cBhvr>
                                    </p:animEffect>
                                    <p:animScale>
                                      <p:cBhvr>
                                        <p:cTn id="642" dur="250" autoRev="1" fill="hold"/>
                                        <p:tgtEl>
                                          <p:spTgt spid="22705"/>
                                        </p:tgtEl>
                                      </p:cBhvr>
                                      <p:by x="105000" y="105000"/>
                                    </p:animScale>
                                  </p:childTnLst>
                                </p:cTn>
                              </p:par>
                              <p:par>
                                <p:cTn id="643" presetID="0" presetClass="path" presetSubtype="0" accel="50000" decel="50000" fill="hold" nodeType="withEffect">
                                  <p:stCondLst>
                                    <p:cond delay="3000"/>
                                  </p:stCondLst>
                                  <p:childTnLst>
                                    <p:animMotion origin="layout" path="M 0.15 0.02407 C 0.15781 0.02245 0.18038 0.02199 0.19687 0.01504 C 0.21337 0.0081 0.22014 -0.02246 0.24896 -0.01829 C 0.27778 -0.01412 0.34462 0.02801 0.36979 0.04004 " pathEditMode="relative" rAng="0" ptsTypes="aaaa">
                                      <p:cBhvr>
                                        <p:cTn id="644" dur="3000" fill="hold"/>
                                        <p:tgtEl>
                                          <p:spTgt spid="22730"/>
                                        </p:tgtEl>
                                        <p:attrNameLst>
                                          <p:attrName>ppt_x</p:attrName>
                                          <p:attrName>ppt_y</p:attrName>
                                        </p:attrNameLst>
                                      </p:cBhvr>
                                      <p:rCtr x="110" y="-15"/>
                                    </p:animMotion>
                                  </p:childTnLst>
                                </p:cTn>
                              </p:par>
                              <p:par>
                                <p:cTn id="645" presetID="0" presetClass="path" presetSubtype="0" accel="50000" decel="50000" fill="hold" nodeType="withEffect">
                                  <p:stCondLst>
                                    <p:cond delay="0"/>
                                  </p:stCondLst>
                                  <p:childTnLst>
                                    <p:animMotion origin="layout" path="M 8.33333E-7 1.85185E-6 C 0.02049 -0.02755 0.04115 -0.05486 0.06094 -0.07292 C 0.08073 -0.09097 0.09966 -0.1 0.11875 -0.10903 " pathEditMode="relative" ptsTypes="aaA">
                                      <p:cBhvr>
                                        <p:cTn id="646" dur="2500" fill="hold"/>
                                        <p:tgtEl>
                                          <p:spTgt spid="22588"/>
                                        </p:tgtEl>
                                        <p:attrNameLst>
                                          <p:attrName>ppt_x</p:attrName>
                                          <p:attrName>ppt_y</p:attrName>
                                        </p:attrNameLst>
                                      </p:cBhvr>
                                    </p:animMotion>
                                  </p:childTnLst>
                                </p:cTn>
                              </p:par>
                              <p:par>
                                <p:cTn id="647" presetID="9" presetClass="emph" presetSubtype="0" nodeType="withEffect">
                                  <p:stCondLst>
                                    <p:cond delay="0"/>
                                  </p:stCondLst>
                                  <p:childTnLst>
                                    <p:set>
                                      <p:cBhvr rctx="PPT">
                                        <p:cTn id="648" dur="indefinite"/>
                                        <p:tgtEl>
                                          <p:spTgt spid="22588"/>
                                        </p:tgtEl>
                                        <p:attrNameLst>
                                          <p:attrName>style.opacity</p:attrName>
                                        </p:attrNameLst>
                                      </p:cBhvr>
                                      <p:to>
                                        <p:strVal val="0.75"/>
                                      </p:to>
                                    </p:set>
                                    <p:animEffect filter="image" prLst="opacity: 0.75">
                                      <p:cBhvr rctx="IE">
                                        <p:cTn id="649" dur="indefinite"/>
                                        <p:tgtEl>
                                          <p:spTgt spid="22588"/>
                                        </p:tgtEl>
                                      </p:cBhvr>
                                    </p:animEffect>
                                  </p:childTnLst>
                                </p:cTn>
                              </p:par>
                              <p:par>
                                <p:cTn id="650" presetID="26" presetClass="emph" presetSubtype="0" fill="hold" nodeType="withEffect">
                                  <p:stCondLst>
                                    <p:cond delay="0"/>
                                  </p:stCondLst>
                                  <p:childTnLst>
                                    <p:animEffect transition="out" filter="fade">
                                      <p:cBhvr>
                                        <p:cTn id="651" dur="500" tmFilter="0, 0; .2, .5; .8, .5; 1, 0"/>
                                        <p:tgtEl>
                                          <p:spTgt spid="22588"/>
                                        </p:tgtEl>
                                      </p:cBhvr>
                                    </p:animEffect>
                                    <p:animScale>
                                      <p:cBhvr>
                                        <p:cTn id="652" dur="250" autoRev="1" fill="hold"/>
                                        <p:tgtEl>
                                          <p:spTgt spid="22588"/>
                                        </p:tgtEl>
                                      </p:cBhvr>
                                      <p:by x="105000" y="105000"/>
                                    </p:animScale>
                                  </p:childTnLst>
                                </p:cTn>
                              </p:par>
                              <p:par>
                                <p:cTn id="653" presetID="0" presetClass="path" presetSubtype="0" accel="50000" decel="50000" fill="hold" nodeType="withEffect">
                                  <p:stCondLst>
                                    <p:cond delay="0"/>
                                  </p:stCondLst>
                                  <p:childTnLst>
                                    <p:animMotion origin="layout" path="M -0.00365 -0.14375 L -0.00365 -0.18842 " pathEditMode="relative" ptsTypes="AA">
                                      <p:cBhvr>
                                        <p:cTn id="654" dur="3000" fill="hold"/>
                                        <p:tgtEl>
                                          <p:spTgt spid="22731"/>
                                        </p:tgtEl>
                                        <p:attrNameLst>
                                          <p:attrName>ppt_x</p:attrName>
                                          <p:attrName>ppt_y</p:attrName>
                                        </p:attrNameLst>
                                      </p:cBhvr>
                                    </p:animMotion>
                                  </p:childTnLst>
                                </p:cTn>
                              </p:par>
                              <p:par>
                                <p:cTn id="655" presetID="32" presetClass="emph" presetSubtype="0" repeatCount="3000" fill="hold" nodeType="withEffect">
                                  <p:stCondLst>
                                    <p:cond delay="500"/>
                                  </p:stCondLst>
                                  <p:childTnLst>
                                    <p:animClr clrSpc="rgb" dir="cw">
                                      <p:cBhvr override="childStyle">
                                        <p:cTn id="656" dur="200" fill="hold"/>
                                        <p:tgtEl>
                                          <p:spTgt spid="22731"/>
                                        </p:tgtEl>
                                        <p:attrNameLst>
                                          <p:attrName>style.color</p:attrName>
                                        </p:attrNameLst>
                                      </p:cBhvr>
                                      <p:to>
                                        <a:srgbClr val="97DD97"/>
                                      </p:to>
                                    </p:animClr>
                                    <p:animClr clrSpc="rgb" dir="cw">
                                      <p:cBhvr>
                                        <p:cTn id="657" dur="200" fill="hold"/>
                                        <p:tgtEl>
                                          <p:spTgt spid="22731"/>
                                        </p:tgtEl>
                                        <p:attrNameLst>
                                          <p:attrName>fillcolor</p:attrName>
                                        </p:attrNameLst>
                                      </p:cBhvr>
                                      <p:to>
                                        <a:srgbClr val="97DD97"/>
                                      </p:to>
                                    </p:animClr>
                                    <p:set>
                                      <p:cBhvr>
                                        <p:cTn id="658" dur="200" fill="hold"/>
                                        <p:tgtEl>
                                          <p:spTgt spid="22731"/>
                                        </p:tgtEl>
                                        <p:attrNameLst>
                                          <p:attrName>fill.type</p:attrName>
                                        </p:attrNameLst>
                                      </p:cBhvr>
                                      <p:to>
                                        <p:strVal val="solid"/>
                                      </p:to>
                                    </p:set>
                                    <p:set>
                                      <p:cBhvr>
                                        <p:cTn id="659" dur="200" fill="hold"/>
                                        <p:tgtEl>
                                          <p:spTgt spid="22731"/>
                                        </p:tgtEl>
                                        <p:attrNameLst>
                                          <p:attrName>fill.on</p:attrName>
                                        </p:attrNameLst>
                                      </p:cBhvr>
                                      <p:to>
                                        <p:strVal val="true"/>
                                      </p:to>
                                    </p:set>
                                    <p:animRot by="120000">
                                      <p:cBhvr>
                                        <p:cTn id="660" dur="200" fill="hold">
                                          <p:stCondLst>
                                            <p:cond delay="0"/>
                                          </p:stCondLst>
                                        </p:cTn>
                                        <p:tgtEl>
                                          <p:spTgt spid="22731"/>
                                        </p:tgtEl>
                                        <p:attrNameLst>
                                          <p:attrName>r</p:attrName>
                                        </p:attrNameLst>
                                      </p:cBhvr>
                                    </p:animRot>
                                    <p:animRot by="-240000">
                                      <p:cBhvr>
                                        <p:cTn id="661" dur="400" fill="hold">
                                          <p:stCondLst>
                                            <p:cond delay="400"/>
                                          </p:stCondLst>
                                        </p:cTn>
                                        <p:tgtEl>
                                          <p:spTgt spid="22731"/>
                                        </p:tgtEl>
                                        <p:attrNameLst>
                                          <p:attrName>r</p:attrName>
                                        </p:attrNameLst>
                                      </p:cBhvr>
                                    </p:animRot>
                                    <p:animRot by="240000">
                                      <p:cBhvr>
                                        <p:cTn id="662" dur="400" fill="hold">
                                          <p:stCondLst>
                                            <p:cond delay="800"/>
                                          </p:stCondLst>
                                        </p:cTn>
                                        <p:tgtEl>
                                          <p:spTgt spid="22731"/>
                                        </p:tgtEl>
                                        <p:attrNameLst>
                                          <p:attrName>r</p:attrName>
                                        </p:attrNameLst>
                                      </p:cBhvr>
                                    </p:animRot>
                                    <p:animRot by="-240000">
                                      <p:cBhvr>
                                        <p:cTn id="663" dur="400" fill="hold">
                                          <p:stCondLst>
                                            <p:cond delay="1200"/>
                                          </p:stCondLst>
                                        </p:cTn>
                                        <p:tgtEl>
                                          <p:spTgt spid="22731"/>
                                        </p:tgtEl>
                                        <p:attrNameLst>
                                          <p:attrName>r</p:attrName>
                                        </p:attrNameLst>
                                      </p:cBhvr>
                                    </p:animRot>
                                    <p:animRot by="120000">
                                      <p:cBhvr>
                                        <p:cTn id="664" dur="400" fill="hold">
                                          <p:stCondLst>
                                            <p:cond delay="1600"/>
                                          </p:stCondLst>
                                        </p:cTn>
                                        <p:tgtEl>
                                          <p:spTgt spid="22731"/>
                                        </p:tgtEl>
                                        <p:attrNameLst>
                                          <p:attrName>r</p:attrName>
                                        </p:attrNameLst>
                                      </p:cBhvr>
                                    </p:animRot>
                                  </p:childTnLst>
                                </p:cTn>
                              </p:par>
                              <p:par>
                                <p:cTn id="665" presetID="32" presetClass="emph" presetSubtype="0" repeatCount="3000" fill="hold" nodeType="withEffect">
                                  <p:stCondLst>
                                    <p:cond delay="500"/>
                                  </p:stCondLst>
                                  <p:childTnLst>
                                    <p:animClr clrSpc="rgb" dir="cw">
                                      <p:cBhvr override="childStyle">
                                        <p:cTn id="666" dur="200" fill="hold"/>
                                        <p:tgtEl>
                                          <p:spTgt spid="22632"/>
                                        </p:tgtEl>
                                        <p:attrNameLst>
                                          <p:attrName>style.color</p:attrName>
                                        </p:attrNameLst>
                                      </p:cBhvr>
                                      <p:to>
                                        <a:srgbClr val="97DD97"/>
                                      </p:to>
                                    </p:animClr>
                                    <p:animClr clrSpc="rgb" dir="cw">
                                      <p:cBhvr>
                                        <p:cTn id="667" dur="200" fill="hold"/>
                                        <p:tgtEl>
                                          <p:spTgt spid="22632"/>
                                        </p:tgtEl>
                                        <p:attrNameLst>
                                          <p:attrName>fillcolor</p:attrName>
                                        </p:attrNameLst>
                                      </p:cBhvr>
                                      <p:to>
                                        <a:srgbClr val="97DD97"/>
                                      </p:to>
                                    </p:animClr>
                                    <p:set>
                                      <p:cBhvr>
                                        <p:cTn id="668" dur="200" fill="hold"/>
                                        <p:tgtEl>
                                          <p:spTgt spid="22632"/>
                                        </p:tgtEl>
                                        <p:attrNameLst>
                                          <p:attrName>fill.type</p:attrName>
                                        </p:attrNameLst>
                                      </p:cBhvr>
                                      <p:to>
                                        <p:strVal val="solid"/>
                                      </p:to>
                                    </p:set>
                                    <p:set>
                                      <p:cBhvr>
                                        <p:cTn id="669" dur="200" fill="hold"/>
                                        <p:tgtEl>
                                          <p:spTgt spid="22632"/>
                                        </p:tgtEl>
                                        <p:attrNameLst>
                                          <p:attrName>fill.on</p:attrName>
                                        </p:attrNameLst>
                                      </p:cBhvr>
                                      <p:to>
                                        <p:strVal val="true"/>
                                      </p:to>
                                    </p:set>
                                    <p:animRot by="120000">
                                      <p:cBhvr>
                                        <p:cTn id="670" dur="200" fill="hold">
                                          <p:stCondLst>
                                            <p:cond delay="0"/>
                                          </p:stCondLst>
                                        </p:cTn>
                                        <p:tgtEl>
                                          <p:spTgt spid="22632"/>
                                        </p:tgtEl>
                                        <p:attrNameLst>
                                          <p:attrName>r</p:attrName>
                                        </p:attrNameLst>
                                      </p:cBhvr>
                                    </p:animRot>
                                    <p:animRot by="-240000">
                                      <p:cBhvr>
                                        <p:cTn id="671" dur="400" fill="hold">
                                          <p:stCondLst>
                                            <p:cond delay="400"/>
                                          </p:stCondLst>
                                        </p:cTn>
                                        <p:tgtEl>
                                          <p:spTgt spid="22632"/>
                                        </p:tgtEl>
                                        <p:attrNameLst>
                                          <p:attrName>r</p:attrName>
                                        </p:attrNameLst>
                                      </p:cBhvr>
                                    </p:animRot>
                                    <p:animRot by="240000">
                                      <p:cBhvr>
                                        <p:cTn id="672" dur="400" fill="hold">
                                          <p:stCondLst>
                                            <p:cond delay="800"/>
                                          </p:stCondLst>
                                        </p:cTn>
                                        <p:tgtEl>
                                          <p:spTgt spid="22632"/>
                                        </p:tgtEl>
                                        <p:attrNameLst>
                                          <p:attrName>r</p:attrName>
                                        </p:attrNameLst>
                                      </p:cBhvr>
                                    </p:animRot>
                                    <p:animRot by="-240000">
                                      <p:cBhvr>
                                        <p:cTn id="673" dur="400" fill="hold">
                                          <p:stCondLst>
                                            <p:cond delay="1200"/>
                                          </p:stCondLst>
                                        </p:cTn>
                                        <p:tgtEl>
                                          <p:spTgt spid="22632"/>
                                        </p:tgtEl>
                                        <p:attrNameLst>
                                          <p:attrName>r</p:attrName>
                                        </p:attrNameLst>
                                      </p:cBhvr>
                                    </p:animRot>
                                    <p:animRot by="120000">
                                      <p:cBhvr>
                                        <p:cTn id="674" dur="400" fill="hold">
                                          <p:stCondLst>
                                            <p:cond delay="1600"/>
                                          </p:stCondLst>
                                        </p:cTn>
                                        <p:tgtEl>
                                          <p:spTgt spid="22632"/>
                                        </p:tgtEl>
                                        <p:attrNameLst>
                                          <p:attrName>r</p:attrName>
                                        </p:attrNameLst>
                                      </p:cBhvr>
                                    </p:animRot>
                                  </p:childTnLst>
                                </p:cTn>
                              </p:par>
                              <p:par>
                                <p:cTn id="675" presetID="32" presetClass="emph" presetSubtype="0" repeatCount="3000" fill="hold" nodeType="withEffect">
                                  <p:stCondLst>
                                    <p:cond delay="500"/>
                                  </p:stCondLst>
                                  <p:childTnLst>
                                    <p:animClr clrSpc="rgb" dir="cw">
                                      <p:cBhvr override="childStyle">
                                        <p:cTn id="676" dur="200" fill="hold"/>
                                        <p:tgtEl>
                                          <p:spTgt spid="22652"/>
                                        </p:tgtEl>
                                        <p:attrNameLst>
                                          <p:attrName>style.color</p:attrName>
                                        </p:attrNameLst>
                                      </p:cBhvr>
                                      <p:to>
                                        <a:srgbClr val="97DD97"/>
                                      </p:to>
                                    </p:animClr>
                                    <p:animClr clrSpc="rgb" dir="cw">
                                      <p:cBhvr>
                                        <p:cTn id="677" dur="200" fill="hold"/>
                                        <p:tgtEl>
                                          <p:spTgt spid="22652"/>
                                        </p:tgtEl>
                                        <p:attrNameLst>
                                          <p:attrName>fillcolor</p:attrName>
                                        </p:attrNameLst>
                                      </p:cBhvr>
                                      <p:to>
                                        <a:srgbClr val="97DD97"/>
                                      </p:to>
                                    </p:animClr>
                                    <p:set>
                                      <p:cBhvr>
                                        <p:cTn id="678" dur="200" fill="hold"/>
                                        <p:tgtEl>
                                          <p:spTgt spid="22652"/>
                                        </p:tgtEl>
                                        <p:attrNameLst>
                                          <p:attrName>fill.type</p:attrName>
                                        </p:attrNameLst>
                                      </p:cBhvr>
                                      <p:to>
                                        <p:strVal val="solid"/>
                                      </p:to>
                                    </p:set>
                                    <p:set>
                                      <p:cBhvr>
                                        <p:cTn id="679" dur="200" fill="hold"/>
                                        <p:tgtEl>
                                          <p:spTgt spid="22652"/>
                                        </p:tgtEl>
                                        <p:attrNameLst>
                                          <p:attrName>fill.on</p:attrName>
                                        </p:attrNameLst>
                                      </p:cBhvr>
                                      <p:to>
                                        <p:strVal val="true"/>
                                      </p:to>
                                    </p:set>
                                    <p:animRot by="120000">
                                      <p:cBhvr>
                                        <p:cTn id="680" dur="200" fill="hold">
                                          <p:stCondLst>
                                            <p:cond delay="0"/>
                                          </p:stCondLst>
                                        </p:cTn>
                                        <p:tgtEl>
                                          <p:spTgt spid="22652"/>
                                        </p:tgtEl>
                                        <p:attrNameLst>
                                          <p:attrName>r</p:attrName>
                                        </p:attrNameLst>
                                      </p:cBhvr>
                                    </p:animRot>
                                    <p:animRot by="-240000">
                                      <p:cBhvr>
                                        <p:cTn id="681" dur="400" fill="hold">
                                          <p:stCondLst>
                                            <p:cond delay="400"/>
                                          </p:stCondLst>
                                        </p:cTn>
                                        <p:tgtEl>
                                          <p:spTgt spid="22652"/>
                                        </p:tgtEl>
                                        <p:attrNameLst>
                                          <p:attrName>r</p:attrName>
                                        </p:attrNameLst>
                                      </p:cBhvr>
                                    </p:animRot>
                                    <p:animRot by="240000">
                                      <p:cBhvr>
                                        <p:cTn id="682" dur="400" fill="hold">
                                          <p:stCondLst>
                                            <p:cond delay="800"/>
                                          </p:stCondLst>
                                        </p:cTn>
                                        <p:tgtEl>
                                          <p:spTgt spid="22652"/>
                                        </p:tgtEl>
                                        <p:attrNameLst>
                                          <p:attrName>r</p:attrName>
                                        </p:attrNameLst>
                                      </p:cBhvr>
                                    </p:animRot>
                                    <p:animRot by="-240000">
                                      <p:cBhvr>
                                        <p:cTn id="683" dur="400" fill="hold">
                                          <p:stCondLst>
                                            <p:cond delay="1200"/>
                                          </p:stCondLst>
                                        </p:cTn>
                                        <p:tgtEl>
                                          <p:spTgt spid="22652"/>
                                        </p:tgtEl>
                                        <p:attrNameLst>
                                          <p:attrName>r</p:attrName>
                                        </p:attrNameLst>
                                      </p:cBhvr>
                                    </p:animRot>
                                    <p:animRot by="120000">
                                      <p:cBhvr>
                                        <p:cTn id="684" dur="400" fill="hold">
                                          <p:stCondLst>
                                            <p:cond delay="1600"/>
                                          </p:stCondLst>
                                        </p:cTn>
                                        <p:tgtEl>
                                          <p:spTgt spid="22652"/>
                                        </p:tgtEl>
                                        <p:attrNameLst>
                                          <p:attrName>r</p:attrName>
                                        </p:attrNameLst>
                                      </p:cBhvr>
                                    </p:animRot>
                                  </p:childTnLst>
                                </p:cTn>
                              </p:par>
                              <p:par>
                                <p:cTn id="685" presetID="32" presetClass="emph" presetSubtype="0" repeatCount="3000" fill="hold" nodeType="withEffect">
                                  <p:stCondLst>
                                    <p:cond delay="500"/>
                                  </p:stCondLst>
                                  <p:childTnLst>
                                    <p:animClr clrSpc="rgb" dir="cw">
                                      <p:cBhvr override="childStyle">
                                        <p:cTn id="686" dur="200" fill="hold"/>
                                        <p:tgtEl>
                                          <p:spTgt spid="22651"/>
                                        </p:tgtEl>
                                        <p:attrNameLst>
                                          <p:attrName>style.color</p:attrName>
                                        </p:attrNameLst>
                                      </p:cBhvr>
                                      <p:to>
                                        <a:srgbClr val="97DD97"/>
                                      </p:to>
                                    </p:animClr>
                                    <p:animClr clrSpc="rgb" dir="cw">
                                      <p:cBhvr>
                                        <p:cTn id="687" dur="200" fill="hold"/>
                                        <p:tgtEl>
                                          <p:spTgt spid="22651"/>
                                        </p:tgtEl>
                                        <p:attrNameLst>
                                          <p:attrName>fillcolor</p:attrName>
                                        </p:attrNameLst>
                                      </p:cBhvr>
                                      <p:to>
                                        <a:srgbClr val="97DD97"/>
                                      </p:to>
                                    </p:animClr>
                                    <p:set>
                                      <p:cBhvr>
                                        <p:cTn id="688" dur="200" fill="hold"/>
                                        <p:tgtEl>
                                          <p:spTgt spid="22651"/>
                                        </p:tgtEl>
                                        <p:attrNameLst>
                                          <p:attrName>fill.type</p:attrName>
                                        </p:attrNameLst>
                                      </p:cBhvr>
                                      <p:to>
                                        <p:strVal val="solid"/>
                                      </p:to>
                                    </p:set>
                                    <p:set>
                                      <p:cBhvr>
                                        <p:cTn id="689" dur="200" fill="hold"/>
                                        <p:tgtEl>
                                          <p:spTgt spid="22651"/>
                                        </p:tgtEl>
                                        <p:attrNameLst>
                                          <p:attrName>fill.on</p:attrName>
                                        </p:attrNameLst>
                                      </p:cBhvr>
                                      <p:to>
                                        <p:strVal val="true"/>
                                      </p:to>
                                    </p:set>
                                    <p:animRot by="120000">
                                      <p:cBhvr>
                                        <p:cTn id="690" dur="200" fill="hold">
                                          <p:stCondLst>
                                            <p:cond delay="0"/>
                                          </p:stCondLst>
                                        </p:cTn>
                                        <p:tgtEl>
                                          <p:spTgt spid="22651"/>
                                        </p:tgtEl>
                                        <p:attrNameLst>
                                          <p:attrName>r</p:attrName>
                                        </p:attrNameLst>
                                      </p:cBhvr>
                                    </p:animRot>
                                    <p:animRot by="-240000">
                                      <p:cBhvr>
                                        <p:cTn id="691" dur="400" fill="hold">
                                          <p:stCondLst>
                                            <p:cond delay="400"/>
                                          </p:stCondLst>
                                        </p:cTn>
                                        <p:tgtEl>
                                          <p:spTgt spid="22651"/>
                                        </p:tgtEl>
                                        <p:attrNameLst>
                                          <p:attrName>r</p:attrName>
                                        </p:attrNameLst>
                                      </p:cBhvr>
                                    </p:animRot>
                                    <p:animRot by="240000">
                                      <p:cBhvr>
                                        <p:cTn id="692" dur="400" fill="hold">
                                          <p:stCondLst>
                                            <p:cond delay="800"/>
                                          </p:stCondLst>
                                        </p:cTn>
                                        <p:tgtEl>
                                          <p:spTgt spid="22651"/>
                                        </p:tgtEl>
                                        <p:attrNameLst>
                                          <p:attrName>r</p:attrName>
                                        </p:attrNameLst>
                                      </p:cBhvr>
                                    </p:animRot>
                                    <p:animRot by="-240000">
                                      <p:cBhvr>
                                        <p:cTn id="693" dur="400" fill="hold">
                                          <p:stCondLst>
                                            <p:cond delay="1200"/>
                                          </p:stCondLst>
                                        </p:cTn>
                                        <p:tgtEl>
                                          <p:spTgt spid="22651"/>
                                        </p:tgtEl>
                                        <p:attrNameLst>
                                          <p:attrName>r</p:attrName>
                                        </p:attrNameLst>
                                      </p:cBhvr>
                                    </p:animRot>
                                    <p:animRot by="120000">
                                      <p:cBhvr>
                                        <p:cTn id="694" dur="400" fill="hold">
                                          <p:stCondLst>
                                            <p:cond delay="1600"/>
                                          </p:stCondLst>
                                        </p:cTn>
                                        <p:tgtEl>
                                          <p:spTgt spid="22651"/>
                                        </p:tgtEl>
                                        <p:attrNameLst>
                                          <p:attrName>r</p:attrName>
                                        </p:attrNameLst>
                                      </p:cBhvr>
                                    </p:animRot>
                                  </p:childTnLst>
                                </p:cTn>
                              </p:par>
                              <p:par>
                                <p:cTn id="695" presetID="0" presetClass="path" presetSubtype="0" accel="50000" decel="50000" fill="hold" nodeType="withEffect">
                                  <p:stCondLst>
                                    <p:cond delay="2000"/>
                                  </p:stCondLst>
                                  <p:childTnLst>
                                    <p:animMotion origin="layout" path="M 0.06892 -0.02963 L 0.07673 -0.05185 " pathEditMode="relative" rAng="0" ptsTypes="AA">
                                      <p:cBhvr>
                                        <p:cTn id="696" dur="2000" fill="hold"/>
                                        <p:tgtEl>
                                          <p:spTgt spid="22702"/>
                                        </p:tgtEl>
                                        <p:attrNameLst>
                                          <p:attrName>ppt_x</p:attrName>
                                          <p:attrName>ppt_y</p:attrName>
                                        </p:attrNameLst>
                                      </p:cBhvr>
                                      <p:rCtr x="4" y="-11"/>
                                    </p:animMotion>
                                  </p:childTnLst>
                                </p:cTn>
                              </p:par>
                              <p:par>
                                <p:cTn id="697" presetID="0" presetClass="path" presetSubtype="0" accel="50000" decel="50000" fill="hold" nodeType="withEffect">
                                  <p:stCondLst>
                                    <p:cond delay="2000"/>
                                  </p:stCondLst>
                                  <p:childTnLst>
                                    <p:animMotion origin="layout" path="M 3.05556E-6 -0.01111 L 0.01666 -0.03333 " pathEditMode="relative" rAng="0" ptsTypes="AA">
                                      <p:cBhvr>
                                        <p:cTn id="698" dur="2000" fill="hold"/>
                                        <p:tgtEl>
                                          <p:spTgt spid="22652"/>
                                        </p:tgtEl>
                                        <p:attrNameLst>
                                          <p:attrName>ppt_x</p:attrName>
                                          <p:attrName>ppt_y</p:attrName>
                                        </p:attrNameLst>
                                      </p:cBhvr>
                                      <p:rCtr x="8" y="-11"/>
                                    </p:animMotion>
                                  </p:childTnLst>
                                </p:cTn>
                              </p:par>
                              <p:par>
                                <p:cTn id="699" presetID="26" presetClass="emph" presetSubtype="0" fill="hold" nodeType="withEffect">
                                  <p:stCondLst>
                                    <p:cond delay="5000"/>
                                  </p:stCondLst>
                                  <p:childTnLst>
                                    <p:animEffect transition="out" filter="fade">
                                      <p:cBhvr>
                                        <p:cTn id="700" dur="500" tmFilter="0, 0; .2, .5; .8, .5; 1, 0"/>
                                        <p:tgtEl>
                                          <p:spTgt spid="22731"/>
                                        </p:tgtEl>
                                      </p:cBhvr>
                                    </p:animEffect>
                                    <p:animScale>
                                      <p:cBhvr>
                                        <p:cTn id="701" dur="250" autoRev="1" fill="hold"/>
                                        <p:tgtEl>
                                          <p:spTgt spid="22731"/>
                                        </p:tgtEl>
                                      </p:cBhvr>
                                      <p:by x="105000" y="105000"/>
                                    </p:animScale>
                                  </p:childTnLst>
                                </p:cTn>
                              </p:par>
                              <p:par>
                                <p:cTn id="702" presetID="26" presetClass="emph" presetSubtype="0" fill="hold" nodeType="withEffect">
                                  <p:stCondLst>
                                    <p:cond delay="5000"/>
                                  </p:stCondLst>
                                  <p:childTnLst>
                                    <p:animEffect transition="out" filter="fade">
                                      <p:cBhvr>
                                        <p:cTn id="703" dur="500" tmFilter="0, 0; .2, .5; .8, .5; 1, 0"/>
                                        <p:tgtEl>
                                          <p:spTgt spid="22702"/>
                                        </p:tgtEl>
                                      </p:cBhvr>
                                    </p:animEffect>
                                    <p:animScale>
                                      <p:cBhvr>
                                        <p:cTn id="704" dur="250" autoRev="1" fill="hold"/>
                                        <p:tgtEl>
                                          <p:spTgt spid="22702"/>
                                        </p:tgtEl>
                                      </p:cBhvr>
                                      <p:by x="105000" y="105000"/>
                                    </p:animScale>
                                  </p:childTnLst>
                                </p:cTn>
                              </p:par>
                              <p:par>
                                <p:cTn id="705" presetID="32" presetClass="emph" presetSubtype="0" fill="hold" nodeType="withEffect">
                                  <p:stCondLst>
                                    <p:cond delay="4000"/>
                                  </p:stCondLst>
                                  <p:childTnLst>
                                    <p:animClr clrSpc="rgb" dir="cw">
                                      <p:cBhvr override="childStyle">
                                        <p:cTn id="706" dur="200" fill="hold"/>
                                        <p:tgtEl>
                                          <p:spTgt spid="22702"/>
                                        </p:tgtEl>
                                        <p:attrNameLst>
                                          <p:attrName>style.color</p:attrName>
                                        </p:attrNameLst>
                                      </p:cBhvr>
                                      <p:to>
                                        <a:srgbClr val="97DD97"/>
                                      </p:to>
                                    </p:animClr>
                                    <p:animClr clrSpc="rgb" dir="cw">
                                      <p:cBhvr>
                                        <p:cTn id="707" dur="200" fill="hold"/>
                                        <p:tgtEl>
                                          <p:spTgt spid="22702"/>
                                        </p:tgtEl>
                                        <p:attrNameLst>
                                          <p:attrName>fillcolor</p:attrName>
                                        </p:attrNameLst>
                                      </p:cBhvr>
                                      <p:to>
                                        <a:srgbClr val="97DD97"/>
                                      </p:to>
                                    </p:animClr>
                                    <p:set>
                                      <p:cBhvr>
                                        <p:cTn id="708" dur="200" fill="hold"/>
                                        <p:tgtEl>
                                          <p:spTgt spid="22702"/>
                                        </p:tgtEl>
                                        <p:attrNameLst>
                                          <p:attrName>fill.type</p:attrName>
                                        </p:attrNameLst>
                                      </p:cBhvr>
                                      <p:to>
                                        <p:strVal val="solid"/>
                                      </p:to>
                                    </p:set>
                                    <p:set>
                                      <p:cBhvr>
                                        <p:cTn id="709" dur="200" fill="hold"/>
                                        <p:tgtEl>
                                          <p:spTgt spid="22702"/>
                                        </p:tgtEl>
                                        <p:attrNameLst>
                                          <p:attrName>fill.on</p:attrName>
                                        </p:attrNameLst>
                                      </p:cBhvr>
                                      <p:to>
                                        <p:strVal val="true"/>
                                      </p:to>
                                    </p:set>
                                    <p:animRot by="120000">
                                      <p:cBhvr>
                                        <p:cTn id="710" dur="200" fill="hold">
                                          <p:stCondLst>
                                            <p:cond delay="0"/>
                                          </p:stCondLst>
                                        </p:cTn>
                                        <p:tgtEl>
                                          <p:spTgt spid="22702"/>
                                        </p:tgtEl>
                                        <p:attrNameLst>
                                          <p:attrName>r</p:attrName>
                                        </p:attrNameLst>
                                      </p:cBhvr>
                                    </p:animRot>
                                    <p:animRot by="-240000">
                                      <p:cBhvr>
                                        <p:cTn id="711" dur="400" fill="hold">
                                          <p:stCondLst>
                                            <p:cond delay="400"/>
                                          </p:stCondLst>
                                        </p:cTn>
                                        <p:tgtEl>
                                          <p:spTgt spid="22702"/>
                                        </p:tgtEl>
                                        <p:attrNameLst>
                                          <p:attrName>r</p:attrName>
                                        </p:attrNameLst>
                                      </p:cBhvr>
                                    </p:animRot>
                                    <p:animRot by="240000">
                                      <p:cBhvr>
                                        <p:cTn id="712" dur="400" fill="hold">
                                          <p:stCondLst>
                                            <p:cond delay="800"/>
                                          </p:stCondLst>
                                        </p:cTn>
                                        <p:tgtEl>
                                          <p:spTgt spid="22702"/>
                                        </p:tgtEl>
                                        <p:attrNameLst>
                                          <p:attrName>r</p:attrName>
                                        </p:attrNameLst>
                                      </p:cBhvr>
                                    </p:animRot>
                                    <p:animRot by="-240000">
                                      <p:cBhvr>
                                        <p:cTn id="713" dur="400" fill="hold">
                                          <p:stCondLst>
                                            <p:cond delay="1200"/>
                                          </p:stCondLst>
                                        </p:cTn>
                                        <p:tgtEl>
                                          <p:spTgt spid="22702"/>
                                        </p:tgtEl>
                                        <p:attrNameLst>
                                          <p:attrName>r</p:attrName>
                                        </p:attrNameLst>
                                      </p:cBhvr>
                                    </p:animRot>
                                    <p:animRot by="120000">
                                      <p:cBhvr>
                                        <p:cTn id="714" dur="400" fill="hold">
                                          <p:stCondLst>
                                            <p:cond delay="1600"/>
                                          </p:stCondLst>
                                        </p:cTn>
                                        <p:tgtEl>
                                          <p:spTgt spid="22702"/>
                                        </p:tgtEl>
                                        <p:attrNameLst>
                                          <p:attrName>r</p:attrName>
                                        </p:attrNameLst>
                                      </p:cBhvr>
                                    </p:animRot>
                                  </p:childTnLst>
                                </p:cTn>
                              </p:par>
                              <p:par>
                                <p:cTn id="715" presetID="0" presetClass="path" presetSubtype="0" accel="50000" decel="50000" fill="hold" nodeType="withEffect">
                                  <p:stCondLst>
                                    <p:cond delay="500"/>
                                  </p:stCondLst>
                                  <p:childTnLst>
                                    <p:animMotion origin="layout" path="M 0.02222 -0.0125 L 0.02361 -0.02338 " pathEditMode="relative" rAng="0" ptsTypes="AA">
                                      <p:cBhvr>
                                        <p:cTn id="716" dur="3000" fill="hold"/>
                                        <p:tgtEl>
                                          <p:spTgt spid="22684"/>
                                        </p:tgtEl>
                                        <p:attrNameLst>
                                          <p:attrName>ppt_x</p:attrName>
                                          <p:attrName>ppt_y</p:attrName>
                                        </p:attrNameLst>
                                      </p:cBhvr>
                                      <p:rCtr x="1" y="-6"/>
                                    </p:animMotion>
                                  </p:childTnLst>
                                </p:cTn>
                              </p:par>
                              <p:par>
                                <p:cTn id="717" presetID="0" presetClass="path" presetSubtype="0" accel="50000" decel="50000" fill="hold" nodeType="withEffect">
                                  <p:stCondLst>
                                    <p:cond delay="500"/>
                                  </p:stCondLst>
                                  <p:childTnLst>
                                    <p:animMotion origin="layout" path="M -0.01024 -0.05 L -0.00191 -0.06112 " pathEditMode="relative" rAng="0" ptsTypes="AA">
                                      <p:cBhvr>
                                        <p:cTn id="718" dur="3000" fill="hold"/>
                                        <p:tgtEl>
                                          <p:spTgt spid="22683"/>
                                        </p:tgtEl>
                                        <p:attrNameLst>
                                          <p:attrName>ppt_x</p:attrName>
                                          <p:attrName>ppt_y</p:attrName>
                                        </p:attrNameLst>
                                      </p:cBhvr>
                                      <p:rCtr x="4" y="-6"/>
                                    </p:animMotion>
                                  </p:childTnLst>
                                </p:cTn>
                              </p:par>
                              <p:par>
                                <p:cTn id="719" presetID="32" presetClass="emph" presetSubtype="0" repeatCount="2000" fill="hold" nodeType="withEffect">
                                  <p:stCondLst>
                                    <p:cond delay="500"/>
                                  </p:stCondLst>
                                  <p:childTnLst>
                                    <p:animClr clrSpc="rgb" dir="cw">
                                      <p:cBhvr override="childStyle">
                                        <p:cTn id="720" dur="150" fill="hold"/>
                                        <p:tgtEl>
                                          <p:spTgt spid="22683"/>
                                        </p:tgtEl>
                                        <p:attrNameLst>
                                          <p:attrName>style.color</p:attrName>
                                        </p:attrNameLst>
                                      </p:cBhvr>
                                      <p:to>
                                        <a:srgbClr val="97DD97"/>
                                      </p:to>
                                    </p:animClr>
                                    <p:animClr clrSpc="rgb" dir="cw">
                                      <p:cBhvr>
                                        <p:cTn id="721" dur="150" fill="hold"/>
                                        <p:tgtEl>
                                          <p:spTgt spid="22683"/>
                                        </p:tgtEl>
                                        <p:attrNameLst>
                                          <p:attrName>fillcolor</p:attrName>
                                        </p:attrNameLst>
                                      </p:cBhvr>
                                      <p:to>
                                        <a:srgbClr val="97DD97"/>
                                      </p:to>
                                    </p:animClr>
                                    <p:set>
                                      <p:cBhvr>
                                        <p:cTn id="722" dur="150" fill="hold"/>
                                        <p:tgtEl>
                                          <p:spTgt spid="22683"/>
                                        </p:tgtEl>
                                        <p:attrNameLst>
                                          <p:attrName>fill.type</p:attrName>
                                        </p:attrNameLst>
                                      </p:cBhvr>
                                      <p:to>
                                        <p:strVal val="solid"/>
                                      </p:to>
                                    </p:set>
                                    <p:set>
                                      <p:cBhvr>
                                        <p:cTn id="723" dur="150" fill="hold"/>
                                        <p:tgtEl>
                                          <p:spTgt spid="22683"/>
                                        </p:tgtEl>
                                        <p:attrNameLst>
                                          <p:attrName>fill.on</p:attrName>
                                        </p:attrNameLst>
                                      </p:cBhvr>
                                      <p:to>
                                        <p:strVal val="true"/>
                                      </p:to>
                                    </p:set>
                                    <p:animRot by="120000">
                                      <p:cBhvr>
                                        <p:cTn id="724" dur="150" fill="hold">
                                          <p:stCondLst>
                                            <p:cond delay="0"/>
                                          </p:stCondLst>
                                        </p:cTn>
                                        <p:tgtEl>
                                          <p:spTgt spid="22683"/>
                                        </p:tgtEl>
                                        <p:attrNameLst>
                                          <p:attrName>r</p:attrName>
                                        </p:attrNameLst>
                                      </p:cBhvr>
                                    </p:animRot>
                                    <p:animRot by="-240000">
                                      <p:cBhvr>
                                        <p:cTn id="725" dur="300" fill="hold">
                                          <p:stCondLst>
                                            <p:cond delay="300"/>
                                          </p:stCondLst>
                                        </p:cTn>
                                        <p:tgtEl>
                                          <p:spTgt spid="22683"/>
                                        </p:tgtEl>
                                        <p:attrNameLst>
                                          <p:attrName>r</p:attrName>
                                        </p:attrNameLst>
                                      </p:cBhvr>
                                    </p:animRot>
                                    <p:animRot by="240000">
                                      <p:cBhvr>
                                        <p:cTn id="726" dur="300" fill="hold">
                                          <p:stCondLst>
                                            <p:cond delay="600"/>
                                          </p:stCondLst>
                                        </p:cTn>
                                        <p:tgtEl>
                                          <p:spTgt spid="22683"/>
                                        </p:tgtEl>
                                        <p:attrNameLst>
                                          <p:attrName>r</p:attrName>
                                        </p:attrNameLst>
                                      </p:cBhvr>
                                    </p:animRot>
                                    <p:animRot by="-240000">
                                      <p:cBhvr>
                                        <p:cTn id="727" dur="300" fill="hold">
                                          <p:stCondLst>
                                            <p:cond delay="900"/>
                                          </p:stCondLst>
                                        </p:cTn>
                                        <p:tgtEl>
                                          <p:spTgt spid="22683"/>
                                        </p:tgtEl>
                                        <p:attrNameLst>
                                          <p:attrName>r</p:attrName>
                                        </p:attrNameLst>
                                      </p:cBhvr>
                                    </p:animRot>
                                    <p:animRot by="120000">
                                      <p:cBhvr>
                                        <p:cTn id="728" dur="300" fill="hold">
                                          <p:stCondLst>
                                            <p:cond delay="1200"/>
                                          </p:stCondLst>
                                        </p:cTn>
                                        <p:tgtEl>
                                          <p:spTgt spid="22683"/>
                                        </p:tgtEl>
                                        <p:attrNameLst>
                                          <p:attrName>r</p:attrName>
                                        </p:attrNameLst>
                                      </p:cBhvr>
                                    </p:animRot>
                                  </p:childTnLst>
                                </p:cTn>
                              </p:par>
                              <p:par>
                                <p:cTn id="729" presetID="32" presetClass="emph" presetSubtype="0" repeatCount="2000" fill="hold" nodeType="withEffect">
                                  <p:stCondLst>
                                    <p:cond delay="500"/>
                                  </p:stCondLst>
                                  <p:childTnLst>
                                    <p:animClr clrSpc="rgb" dir="cw">
                                      <p:cBhvr override="childStyle">
                                        <p:cTn id="730" dur="150" fill="hold"/>
                                        <p:tgtEl>
                                          <p:spTgt spid="22684"/>
                                        </p:tgtEl>
                                        <p:attrNameLst>
                                          <p:attrName>style.color</p:attrName>
                                        </p:attrNameLst>
                                      </p:cBhvr>
                                      <p:to>
                                        <a:srgbClr val="97DD97"/>
                                      </p:to>
                                    </p:animClr>
                                    <p:animClr clrSpc="rgb" dir="cw">
                                      <p:cBhvr>
                                        <p:cTn id="731" dur="150" fill="hold"/>
                                        <p:tgtEl>
                                          <p:spTgt spid="22684"/>
                                        </p:tgtEl>
                                        <p:attrNameLst>
                                          <p:attrName>fillcolor</p:attrName>
                                        </p:attrNameLst>
                                      </p:cBhvr>
                                      <p:to>
                                        <a:srgbClr val="97DD97"/>
                                      </p:to>
                                    </p:animClr>
                                    <p:set>
                                      <p:cBhvr>
                                        <p:cTn id="732" dur="150" fill="hold"/>
                                        <p:tgtEl>
                                          <p:spTgt spid="22684"/>
                                        </p:tgtEl>
                                        <p:attrNameLst>
                                          <p:attrName>fill.type</p:attrName>
                                        </p:attrNameLst>
                                      </p:cBhvr>
                                      <p:to>
                                        <p:strVal val="solid"/>
                                      </p:to>
                                    </p:set>
                                    <p:set>
                                      <p:cBhvr>
                                        <p:cTn id="733" dur="150" fill="hold"/>
                                        <p:tgtEl>
                                          <p:spTgt spid="22684"/>
                                        </p:tgtEl>
                                        <p:attrNameLst>
                                          <p:attrName>fill.on</p:attrName>
                                        </p:attrNameLst>
                                      </p:cBhvr>
                                      <p:to>
                                        <p:strVal val="true"/>
                                      </p:to>
                                    </p:set>
                                    <p:animRot by="120000">
                                      <p:cBhvr>
                                        <p:cTn id="734" dur="150" fill="hold">
                                          <p:stCondLst>
                                            <p:cond delay="0"/>
                                          </p:stCondLst>
                                        </p:cTn>
                                        <p:tgtEl>
                                          <p:spTgt spid="22684"/>
                                        </p:tgtEl>
                                        <p:attrNameLst>
                                          <p:attrName>r</p:attrName>
                                        </p:attrNameLst>
                                      </p:cBhvr>
                                    </p:animRot>
                                    <p:animRot by="-240000">
                                      <p:cBhvr>
                                        <p:cTn id="735" dur="300" fill="hold">
                                          <p:stCondLst>
                                            <p:cond delay="300"/>
                                          </p:stCondLst>
                                        </p:cTn>
                                        <p:tgtEl>
                                          <p:spTgt spid="22684"/>
                                        </p:tgtEl>
                                        <p:attrNameLst>
                                          <p:attrName>r</p:attrName>
                                        </p:attrNameLst>
                                      </p:cBhvr>
                                    </p:animRot>
                                    <p:animRot by="240000">
                                      <p:cBhvr>
                                        <p:cTn id="736" dur="300" fill="hold">
                                          <p:stCondLst>
                                            <p:cond delay="600"/>
                                          </p:stCondLst>
                                        </p:cTn>
                                        <p:tgtEl>
                                          <p:spTgt spid="22684"/>
                                        </p:tgtEl>
                                        <p:attrNameLst>
                                          <p:attrName>r</p:attrName>
                                        </p:attrNameLst>
                                      </p:cBhvr>
                                    </p:animRot>
                                    <p:animRot by="-240000">
                                      <p:cBhvr>
                                        <p:cTn id="737" dur="300" fill="hold">
                                          <p:stCondLst>
                                            <p:cond delay="900"/>
                                          </p:stCondLst>
                                        </p:cTn>
                                        <p:tgtEl>
                                          <p:spTgt spid="22684"/>
                                        </p:tgtEl>
                                        <p:attrNameLst>
                                          <p:attrName>r</p:attrName>
                                        </p:attrNameLst>
                                      </p:cBhvr>
                                    </p:animRot>
                                    <p:animRot by="120000">
                                      <p:cBhvr>
                                        <p:cTn id="738" dur="300" fill="hold">
                                          <p:stCondLst>
                                            <p:cond delay="1200"/>
                                          </p:stCondLst>
                                        </p:cTn>
                                        <p:tgtEl>
                                          <p:spTgt spid="22684"/>
                                        </p:tgtEl>
                                        <p:attrNameLst>
                                          <p:attrName>r</p:attrName>
                                        </p:attrNameLst>
                                      </p:cBhvr>
                                    </p:animRot>
                                  </p:childTnLst>
                                </p:cTn>
                              </p:par>
                              <p:par>
                                <p:cTn id="739" presetID="32" presetClass="emph" presetSubtype="0" repeatCount="2000" fill="hold" nodeType="withEffect">
                                  <p:stCondLst>
                                    <p:cond delay="500"/>
                                  </p:stCondLst>
                                  <p:childTnLst>
                                    <p:animClr clrSpc="rgb" dir="cw">
                                      <p:cBhvr override="childStyle">
                                        <p:cTn id="740" dur="150" fill="hold"/>
                                        <p:tgtEl>
                                          <p:spTgt spid="22702"/>
                                        </p:tgtEl>
                                        <p:attrNameLst>
                                          <p:attrName>style.color</p:attrName>
                                        </p:attrNameLst>
                                      </p:cBhvr>
                                      <p:to>
                                        <a:srgbClr val="97DD97"/>
                                      </p:to>
                                    </p:animClr>
                                    <p:animClr clrSpc="rgb" dir="cw">
                                      <p:cBhvr>
                                        <p:cTn id="741" dur="150" fill="hold"/>
                                        <p:tgtEl>
                                          <p:spTgt spid="22702"/>
                                        </p:tgtEl>
                                        <p:attrNameLst>
                                          <p:attrName>fillcolor</p:attrName>
                                        </p:attrNameLst>
                                      </p:cBhvr>
                                      <p:to>
                                        <a:srgbClr val="97DD97"/>
                                      </p:to>
                                    </p:animClr>
                                    <p:set>
                                      <p:cBhvr>
                                        <p:cTn id="742" dur="150" fill="hold"/>
                                        <p:tgtEl>
                                          <p:spTgt spid="22702"/>
                                        </p:tgtEl>
                                        <p:attrNameLst>
                                          <p:attrName>fill.type</p:attrName>
                                        </p:attrNameLst>
                                      </p:cBhvr>
                                      <p:to>
                                        <p:strVal val="solid"/>
                                      </p:to>
                                    </p:set>
                                    <p:set>
                                      <p:cBhvr>
                                        <p:cTn id="743" dur="150" fill="hold"/>
                                        <p:tgtEl>
                                          <p:spTgt spid="22702"/>
                                        </p:tgtEl>
                                        <p:attrNameLst>
                                          <p:attrName>fill.on</p:attrName>
                                        </p:attrNameLst>
                                      </p:cBhvr>
                                      <p:to>
                                        <p:strVal val="true"/>
                                      </p:to>
                                    </p:set>
                                    <p:animRot by="120000">
                                      <p:cBhvr>
                                        <p:cTn id="744" dur="150" fill="hold">
                                          <p:stCondLst>
                                            <p:cond delay="0"/>
                                          </p:stCondLst>
                                        </p:cTn>
                                        <p:tgtEl>
                                          <p:spTgt spid="22702"/>
                                        </p:tgtEl>
                                        <p:attrNameLst>
                                          <p:attrName>r</p:attrName>
                                        </p:attrNameLst>
                                      </p:cBhvr>
                                    </p:animRot>
                                    <p:animRot by="-240000">
                                      <p:cBhvr>
                                        <p:cTn id="745" dur="300" fill="hold">
                                          <p:stCondLst>
                                            <p:cond delay="300"/>
                                          </p:stCondLst>
                                        </p:cTn>
                                        <p:tgtEl>
                                          <p:spTgt spid="22702"/>
                                        </p:tgtEl>
                                        <p:attrNameLst>
                                          <p:attrName>r</p:attrName>
                                        </p:attrNameLst>
                                      </p:cBhvr>
                                    </p:animRot>
                                    <p:animRot by="240000">
                                      <p:cBhvr>
                                        <p:cTn id="746" dur="300" fill="hold">
                                          <p:stCondLst>
                                            <p:cond delay="600"/>
                                          </p:stCondLst>
                                        </p:cTn>
                                        <p:tgtEl>
                                          <p:spTgt spid="22702"/>
                                        </p:tgtEl>
                                        <p:attrNameLst>
                                          <p:attrName>r</p:attrName>
                                        </p:attrNameLst>
                                      </p:cBhvr>
                                    </p:animRot>
                                    <p:animRot by="-240000">
                                      <p:cBhvr>
                                        <p:cTn id="747" dur="300" fill="hold">
                                          <p:stCondLst>
                                            <p:cond delay="900"/>
                                          </p:stCondLst>
                                        </p:cTn>
                                        <p:tgtEl>
                                          <p:spTgt spid="22702"/>
                                        </p:tgtEl>
                                        <p:attrNameLst>
                                          <p:attrName>r</p:attrName>
                                        </p:attrNameLst>
                                      </p:cBhvr>
                                    </p:animRot>
                                    <p:animRot by="120000">
                                      <p:cBhvr>
                                        <p:cTn id="748" dur="300" fill="hold">
                                          <p:stCondLst>
                                            <p:cond delay="1200"/>
                                          </p:stCondLst>
                                        </p:cTn>
                                        <p:tgtEl>
                                          <p:spTgt spid="22702"/>
                                        </p:tgtEl>
                                        <p:attrNameLst>
                                          <p:attrName>r</p:attrName>
                                        </p:attrNameLst>
                                      </p:cBhvr>
                                    </p:animRot>
                                  </p:childTnLst>
                                </p:cTn>
                              </p:par>
                              <p:par>
                                <p:cTn id="749" presetID="0" presetClass="path" presetSubtype="0" accel="50000" decel="50000" fill="hold" nodeType="withEffect">
                                  <p:stCondLst>
                                    <p:cond delay="1000"/>
                                  </p:stCondLst>
                                  <p:childTnLst>
                                    <p:animMotion origin="layout" path="M 1.66667E-6 -0.01111 L 0.01458 -0.01944 " pathEditMode="relative" rAng="0" ptsTypes="AA">
                                      <p:cBhvr>
                                        <p:cTn id="750" dur="1500" fill="hold"/>
                                        <p:tgtEl>
                                          <p:spTgt spid="22624"/>
                                        </p:tgtEl>
                                        <p:attrNameLst>
                                          <p:attrName>ppt_x</p:attrName>
                                          <p:attrName>ppt_y</p:attrName>
                                        </p:attrNameLst>
                                      </p:cBhvr>
                                      <p:rCtr x="7" y="-4"/>
                                    </p:animMotion>
                                  </p:childTnLst>
                                </p:cTn>
                              </p:par>
                              <p:par>
                                <p:cTn id="751" presetID="0" presetClass="path" presetSubtype="0" accel="50000" decel="50000" fill="hold" nodeType="withEffect">
                                  <p:stCondLst>
                                    <p:cond delay="1500"/>
                                  </p:stCondLst>
                                  <p:childTnLst>
                                    <p:animMotion origin="layout" path="M -0.03871 0.03126 L -0.03038 0.03126 " pathEditMode="relative" ptsTypes="AA">
                                      <p:cBhvr>
                                        <p:cTn id="752" dur="1000" fill="hold"/>
                                        <p:tgtEl>
                                          <p:spTgt spid="22687"/>
                                        </p:tgtEl>
                                        <p:attrNameLst>
                                          <p:attrName>ppt_x</p:attrName>
                                          <p:attrName>ppt_y</p:attrName>
                                        </p:attrNameLst>
                                      </p:cBhvr>
                                    </p:animMotion>
                                  </p:childTnLst>
                                </p:cTn>
                              </p:par>
                              <p:par>
                                <p:cTn id="753" presetID="26" presetClass="emph" presetSubtype="0" fill="hold" nodeType="withEffect">
                                  <p:stCondLst>
                                    <p:cond delay="3000"/>
                                  </p:stCondLst>
                                  <p:childTnLst>
                                    <p:animEffect transition="out" filter="fade">
                                      <p:cBhvr>
                                        <p:cTn id="754" dur="500" tmFilter="0, 0; .2, .5; .8, .5; 1, 0"/>
                                        <p:tgtEl>
                                          <p:spTgt spid="22624"/>
                                        </p:tgtEl>
                                      </p:cBhvr>
                                    </p:animEffect>
                                    <p:animScale>
                                      <p:cBhvr>
                                        <p:cTn id="755" dur="250" autoRev="1" fill="hold"/>
                                        <p:tgtEl>
                                          <p:spTgt spid="22624"/>
                                        </p:tgtEl>
                                      </p:cBhvr>
                                      <p:by x="105000" y="105000"/>
                                    </p:animScale>
                                  </p:childTnLst>
                                </p:cTn>
                              </p:par>
                              <p:par>
                                <p:cTn id="756" presetID="26" presetClass="emph" presetSubtype="0" fill="hold" nodeType="withEffect">
                                  <p:stCondLst>
                                    <p:cond delay="3000"/>
                                  </p:stCondLst>
                                  <p:childTnLst>
                                    <p:animEffect transition="out" filter="fade">
                                      <p:cBhvr>
                                        <p:cTn id="757" dur="500" tmFilter="0, 0; .2, .5; .8, .5; 1, 0"/>
                                        <p:tgtEl>
                                          <p:spTgt spid="22687"/>
                                        </p:tgtEl>
                                      </p:cBhvr>
                                    </p:animEffect>
                                    <p:animScale>
                                      <p:cBhvr>
                                        <p:cTn id="758" dur="250" autoRev="1" fill="hold"/>
                                        <p:tgtEl>
                                          <p:spTgt spid="22687"/>
                                        </p:tgtEl>
                                      </p:cBhvr>
                                      <p:by x="105000" y="105000"/>
                                    </p:animScale>
                                  </p:childTnLst>
                                </p:cTn>
                              </p:par>
                              <p:par>
                                <p:cTn id="759" presetID="26" presetClass="emph" presetSubtype="0" fill="hold" nodeType="withEffect">
                                  <p:stCondLst>
                                    <p:cond delay="5000"/>
                                  </p:stCondLst>
                                  <p:childTnLst>
                                    <p:animEffect transition="out" filter="fade">
                                      <p:cBhvr>
                                        <p:cTn id="760" dur="500" tmFilter="0, 0; .2, .5; .8, .5; 1, 0"/>
                                        <p:tgtEl>
                                          <p:spTgt spid="22624"/>
                                        </p:tgtEl>
                                      </p:cBhvr>
                                    </p:animEffect>
                                    <p:animScale>
                                      <p:cBhvr>
                                        <p:cTn id="761" dur="250" autoRev="1" fill="hold"/>
                                        <p:tgtEl>
                                          <p:spTgt spid="22624"/>
                                        </p:tgtEl>
                                      </p:cBhvr>
                                      <p:by x="105000" y="105000"/>
                                    </p:animScale>
                                  </p:childTnLst>
                                </p:cTn>
                              </p:par>
                              <p:par>
                                <p:cTn id="762" presetID="32" presetClass="emph" presetSubtype="0" repeatCount="2000" fill="hold" nodeType="withEffect">
                                  <p:stCondLst>
                                    <p:cond delay="2500"/>
                                  </p:stCondLst>
                                  <p:childTnLst>
                                    <p:animClr clrSpc="rgb" dir="cw">
                                      <p:cBhvr override="childStyle">
                                        <p:cTn id="763" dur="150" fill="hold"/>
                                        <p:tgtEl>
                                          <p:spTgt spid="22624"/>
                                        </p:tgtEl>
                                        <p:attrNameLst>
                                          <p:attrName>style.color</p:attrName>
                                        </p:attrNameLst>
                                      </p:cBhvr>
                                      <p:to>
                                        <a:srgbClr val="97DD97"/>
                                      </p:to>
                                    </p:animClr>
                                    <p:animClr clrSpc="rgb" dir="cw">
                                      <p:cBhvr>
                                        <p:cTn id="764" dur="150" fill="hold"/>
                                        <p:tgtEl>
                                          <p:spTgt spid="22624"/>
                                        </p:tgtEl>
                                        <p:attrNameLst>
                                          <p:attrName>fillcolor</p:attrName>
                                        </p:attrNameLst>
                                      </p:cBhvr>
                                      <p:to>
                                        <a:srgbClr val="97DD97"/>
                                      </p:to>
                                    </p:animClr>
                                    <p:set>
                                      <p:cBhvr>
                                        <p:cTn id="765" dur="150" fill="hold"/>
                                        <p:tgtEl>
                                          <p:spTgt spid="22624"/>
                                        </p:tgtEl>
                                        <p:attrNameLst>
                                          <p:attrName>fill.type</p:attrName>
                                        </p:attrNameLst>
                                      </p:cBhvr>
                                      <p:to>
                                        <p:strVal val="solid"/>
                                      </p:to>
                                    </p:set>
                                    <p:set>
                                      <p:cBhvr>
                                        <p:cTn id="766" dur="150" fill="hold"/>
                                        <p:tgtEl>
                                          <p:spTgt spid="22624"/>
                                        </p:tgtEl>
                                        <p:attrNameLst>
                                          <p:attrName>fill.on</p:attrName>
                                        </p:attrNameLst>
                                      </p:cBhvr>
                                      <p:to>
                                        <p:strVal val="true"/>
                                      </p:to>
                                    </p:set>
                                    <p:animRot by="120000">
                                      <p:cBhvr>
                                        <p:cTn id="767" dur="150" fill="hold">
                                          <p:stCondLst>
                                            <p:cond delay="0"/>
                                          </p:stCondLst>
                                        </p:cTn>
                                        <p:tgtEl>
                                          <p:spTgt spid="22624"/>
                                        </p:tgtEl>
                                        <p:attrNameLst>
                                          <p:attrName>r</p:attrName>
                                        </p:attrNameLst>
                                      </p:cBhvr>
                                    </p:animRot>
                                    <p:animRot by="-240000">
                                      <p:cBhvr>
                                        <p:cTn id="768" dur="300" fill="hold">
                                          <p:stCondLst>
                                            <p:cond delay="300"/>
                                          </p:stCondLst>
                                        </p:cTn>
                                        <p:tgtEl>
                                          <p:spTgt spid="22624"/>
                                        </p:tgtEl>
                                        <p:attrNameLst>
                                          <p:attrName>r</p:attrName>
                                        </p:attrNameLst>
                                      </p:cBhvr>
                                    </p:animRot>
                                    <p:animRot by="240000">
                                      <p:cBhvr>
                                        <p:cTn id="769" dur="300" fill="hold">
                                          <p:stCondLst>
                                            <p:cond delay="600"/>
                                          </p:stCondLst>
                                        </p:cTn>
                                        <p:tgtEl>
                                          <p:spTgt spid="22624"/>
                                        </p:tgtEl>
                                        <p:attrNameLst>
                                          <p:attrName>r</p:attrName>
                                        </p:attrNameLst>
                                      </p:cBhvr>
                                    </p:animRot>
                                    <p:animRot by="-240000">
                                      <p:cBhvr>
                                        <p:cTn id="770" dur="300" fill="hold">
                                          <p:stCondLst>
                                            <p:cond delay="900"/>
                                          </p:stCondLst>
                                        </p:cTn>
                                        <p:tgtEl>
                                          <p:spTgt spid="22624"/>
                                        </p:tgtEl>
                                        <p:attrNameLst>
                                          <p:attrName>r</p:attrName>
                                        </p:attrNameLst>
                                      </p:cBhvr>
                                    </p:animRot>
                                    <p:animRot by="120000">
                                      <p:cBhvr>
                                        <p:cTn id="771" dur="300" fill="hold">
                                          <p:stCondLst>
                                            <p:cond delay="1200"/>
                                          </p:stCondLst>
                                        </p:cTn>
                                        <p:tgtEl>
                                          <p:spTgt spid="22624"/>
                                        </p:tgtEl>
                                        <p:attrNameLst>
                                          <p:attrName>r</p:attrName>
                                        </p:attrNameLst>
                                      </p:cBhvr>
                                    </p:animRot>
                                  </p:childTnLst>
                                </p:cTn>
                              </p:par>
                              <p:par>
                                <p:cTn id="772" presetID="32" presetClass="emph" presetSubtype="0" repeatCount="2000" fill="hold" nodeType="withEffect">
                                  <p:stCondLst>
                                    <p:cond delay="2500"/>
                                  </p:stCondLst>
                                  <p:childTnLst>
                                    <p:animClr clrSpc="rgb" dir="cw">
                                      <p:cBhvr override="childStyle">
                                        <p:cTn id="773" dur="150" fill="hold"/>
                                        <p:tgtEl>
                                          <p:spTgt spid="22687"/>
                                        </p:tgtEl>
                                        <p:attrNameLst>
                                          <p:attrName>style.color</p:attrName>
                                        </p:attrNameLst>
                                      </p:cBhvr>
                                      <p:to>
                                        <a:srgbClr val="97DD97"/>
                                      </p:to>
                                    </p:animClr>
                                    <p:animClr clrSpc="rgb" dir="cw">
                                      <p:cBhvr>
                                        <p:cTn id="774" dur="150" fill="hold"/>
                                        <p:tgtEl>
                                          <p:spTgt spid="22687"/>
                                        </p:tgtEl>
                                        <p:attrNameLst>
                                          <p:attrName>fillcolor</p:attrName>
                                        </p:attrNameLst>
                                      </p:cBhvr>
                                      <p:to>
                                        <a:srgbClr val="97DD97"/>
                                      </p:to>
                                    </p:animClr>
                                    <p:set>
                                      <p:cBhvr>
                                        <p:cTn id="775" dur="150" fill="hold"/>
                                        <p:tgtEl>
                                          <p:spTgt spid="22687"/>
                                        </p:tgtEl>
                                        <p:attrNameLst>
                                          <p:attrName>fill.type</p:attrName>
                                        </p:attrNameLst>
                                      </p:cBhvr>
                                      <p:to>
                                        <p:strVal val="solid"/>
                                      </p:to>
                                    </p:set>
                                    <p:set>
                                      <p:cBhvr>
                                        <p:cTn id="776" dur="150" fill="hold"/>
                                        <p:tgtEl>
                                          <p:spTgt spid="22687"/>
                                        </p:tgtEl>
                                        <p:attrNameLst>
                                          <p:attrName>fill.on</p:attrName>
                                        </p:attrNameLst>
                                      </p:cBhvr>
                                      <p:to>
                                        <p:strVal val="true"/>
                                      </p:to>
                                    </p:set>
                                    <p:animRot by="120000">
                                      <p:cBhvr>
                                        <p:cTn id="777" dur="150" fill="hold">
                                          <p:stCondLst>
                                            <p:cond delay="0"/>
                                          </p:stCondLst>
                                        </p:cTn>
                                        <p:tgtEl>
                                          <p:spTgt spid="22687"/>
                                        </p:tgtEl>
                                        <p:attrNameLst>
                                          <p:attrName>r</p:attrName>
                                        </p:attrNameLst>
                                      </p:cBhvr>
                                    </p:animRot>
                                    <p:animRot by="-240000">
                                      <p:cBhvr>
                                        <p:cTn id="778" dur="300" fill="hold">
                                          <p:stCondLst>
                                            <p:cond delay="300"/>
                                          </p:stCondLst>
                                        </p:cTn>
                                        <p:tgtEl>
                                          <p:spTgt spid="22687"/>
                                        </p:tgtEl>
                                        <p:attrNameLst>
                                          <p:attrName>r</p:attrName>
                                        </p:attrNameLst>
                                      </p:cBhvr>
                                    </p:animRot>
                                    <p:animRot by="240000">
                                      <p:cBhvr>
                                        <p:cTn id="779" dur="300" fill="hold">
                                          <p:stCondLst>
                                            <p:cond delay="600"/>
                                          </p:stCondLst>
                                        </p:cTn>
                                        <p:tgtEl>
                                          <p:spTgt spid="22687"/>
                                        </p:tgtEl>
                                        <p:attrNameLst>
                                          <p:attrName>r</p:attrName>
                                        </p:attrNameLst>
                                      </p:cBhvr>
                                    </p:animRot>
                                    <p:animRot by="-240000">
                                      <p:cBhvr>
                                        <p:cTn id="780" dur="300" fill="hold">
                                          <p:stCondLst>
                                            <p:cond delay="900"/>
                                          </p:stCondLst>
                                        </p:cTn>
                                        <p:tgtEl>
                                          <p:spTgt spid="22687"/>
                                        </p:tgtEl>
                                        <p:attrNameLst>
                                          <p:attrName>r</p:attrName>
                                        </p:attrNameLst>
                                      </p:cBhvr>
                                    </p:animRot>
                                    <p:animRot by="120000">
                                      <p:cBhvr>
                                        <p:cTn id="781" dur="300" fill="hold">
                                          <p:stCondLst>
                                            <p:cond delay="1200"/>
                                          </p:stCondLst>
                                        </p:cTn>
                                        <p:tgtEl>
                                          <p:spTgt spid="22687"/>
                                        </p:tgtEl>
                                        <p:attrNameLst>
                                          <p:attrName>r</p:attrName>
                                        </p:attrNameLst>
                                      </p:cBhvr>
                                    </p:animRot>
                                  </p:childTnLst>
                                </p:cTn>
                              </p:par>
                              <p:par>
                                <p:cTn id="782" presetID="0" presetClass="path" presetSubtype="0" accel="50000" decel="50000" fill="hold" nodeType="withEffect">
                                  <p:stCondLst>
                                    <p:cond delay="500"/>
                                  </p:stCondLst>
                                  <p:childTnLst>
                                    <p:animMotion origin="layout" path="M 0.01319 -0.04422 L 0.01059 -0.13866 " pathEditMode="relative" rAng="0" ptsTypes="AA">
                                      <p:cBhvr>
                                        <p:cTn id="783" dur="3500" fill="hold"/>
                                        <p:tgtEl>
                                          <p:spTgt spid="22662"/>
                                        </p:tgtEl>
                                        <p:attrNameLst>
                                          <p:attrName>ppt_x</p:attrName>
                                          <p:attrName>ppt_y</p:attrName>
                                        </p:attrNameLst>
                                      </p:cBhvr>
                                      <p:rCtr x="-1" y="-47"/>
                                    </p:animMotion>
                                  </p:childTnLst>
                                </p:cTn>
                              </p:par>
                              <p:par>
                                <p:cTn id="784" presetID="26" presetClass="emph" presetSubtype="0" fill="hold" nodeType="withEffect">
                                  <p:stCondLst>
                                    <p:cond delay="3500"/>
                                  </p:stCondLst>
                                  <p:childTnLst>
                                    <p:animEffect transition="out" filter="fade">
                                      <p:cBhvr>
                                        <p:cTn id="785" dur="500" tmFilter="0, 0; .2, .5; .8, .5; 1, 0"/>
                                        <p:tgtEl>
                                          <p:spTgt spid="22662"/>
                                        </p:tgtEl>
                                      </p:cBhvr>
                                    </p:animEffect>
                                    <p:animScale>
                                      <p:cBhvr>
                                        <p:cTn id="786" dur="250" autoRev="1" fill="hold"/>
                                        <p:tgtEl>
                                          <p:spTgt spid="22662"/>
                                        </p:tgtEl>
                                      </p:cBhvr>
                                      <p:by x="105000" y="105000"/>
                                    </p:animScale>
                                  </p:childTnLst>
                                </p:cTn>
                              </p:par>
                              <p:par>
                                <p:cTn id="787" presetID="0" presetClass="path" presetSubtype="0" accel="50000" decel="50000" fill="hold" nodeType="withEffect">
                                  <p:stCondLst>
                                    <p:cond delay="2000"/>
                                  </p:stCondLst>
                                  <p:childTnLst>
                                    <p:animMotion origin="layout" path="M 0.02986 0.02153 L 0.03819 0.02824 " pathEditMode="relative" rAng="0" ptsTypes="AA">
                                      <p:cBhvr>
                                        <p:cTn id="788" dur="1500" fill="hold"/>
                                        <p:tgtEl>
                                          <p:spTgt spid="22685"/>
                                        </p:tgtEl>
                                        <p:attrNameLst>
                                          <p:attrName>ppt_x</p:attrName>
                                          <p:attrName>ppt_y</p:attrName>
                                        </p:attrNameLst>
                                      </p:cBhvr>
                                      <p:rCtr x="4" y="3"/>
                                    </p:animMotion>
                                  </p:childTnLst>
                                </p:cTn>
                              </p:par>
                              <p:par>
                                <p:cTn id="789" presetID="26" presetClass="emph" presetSubtype="0" fill="hold" nodeType="withEffect">
                                  <p:stCondLst>
                                    <p:cond delay="3000"/>
                                  </p:stCondLst>
                                  <p:childTnLst>
                                    <p:animEffect transition="out" filter="fade">
                                      <p:cBhvr>
                                        <p:cTn id="790" dur="500" tmFilter="0, 0; .2, .5; .8, .5; 1, 0"/>
                                        <p:tgtEl>
                                          <p:spTgt spid="22685"/>
                                        </p:tgtEl>
                                      </p:cBhvr>
                                    </p:animEffect>
                                    <p:animScale>
                                      <p:cBhvr>
                                        <p:cTn id="791" dur="250" autoRev="1" fill="hold"/>
                                        <p:tgtEl>
                                          <p:spTgt spid="22685"/>
                                        </p:tgtEl>
                                      </p:cBhvr>
                                      <p:by x="105000" y="105000"/>
                                    </p:animScale>
                                  </p:childTnLst>
                                </p:cTn>
                              </p:par>
                              <p:par>
                                <p:cTn id="792" presetID="26" presetClass="emph" presetSubtype="0" fill="hold" nodeType="withEffect">
                                  <p:stCondLst>
                                    <p:cond delay="3000"/>
                                  </p:stCondLst>
                                  <p:childTnLst>
                                    <p:animEffect transition="out" filter="fade">
                                      <p:cBhvr>
                                        <p:cTn id="793" dur="500" tmFilter="0, 0; .2, .5; .8, .5; 1, 0"/>
                                        <p:tgtEl>
                                          <p:spTgt spid="22614"/>
                                        </p:tgtEl>
                                      </p:cBhvr>
                                    </p:animEffect>
                                    <p:animScale>
                                      <p:cBhvr>
                                        <p:cTn id="794" dur="250" autoRev="1" fill="hold"/>
                                        <p:tgtEl>
                                          <p:spTgt spid="22614"/>
                                        </p:tgtEl>
                                      </p:cBhvr>
                                      <p:by x="105000" y="105000"/>
                                    </p:animScale>
                                  </p:childTnLst>
                                </p:cTn>
                              </p:par>
                              <p:par>
                                <p:cTn id="795" presetID="0" presetClass="path" presetSubtype="0" accel="50000" decel="50000" fill="hold" nodeType="withEffect">
                                  <p:stCondLst>
                                    <p:cond delay="5000"/>
                                  </p:stCondLst>
                                  <p:childTnLst>
                                    <p:animMotion origin="layout" path="M 0.1448 0.04305 L 0.21459 0.02708 " pathEditMode="relative" rAng="0" ptsTypes="AA">
                                      <p:cBhvr>
                                        <p:cTn id="796" dur="1500" fill="hold"/>
                                        <p:tgtEl>
                                          <p:spTgt spid="22592"/>
                                        </p:tgtEl>
                                        <p:attrNameLst>
                                          <p:attrName>ppt_x</p:attrName>
                                          <p:attrName>ppt_y</p:attrName>
                                        </p:attrNameLst>
                                      </p:cBhvr>
                                      <p:rCtr x="35" y="-8"/>
                                    </p:animMotion>
                                  </p:childTnLst>
                                </p:cTn>
                              </p:par>
                              <p:par>
                                <p:cTn id="797" presetID="9" presetClass="emph" presetSubtype="0" nodeType="withEffect">
                                  <p:stCondLst>
                                    <p:cond delay="5500"/>
                                  </p:stCondLst>
                                  <p:childTnLst>
                                    <p:set>
                                      <p:cBhvr rctx="PPT">
                                        <p:cTn id="798" dur="indefinite"/>
                                        <p:tgtEl>
                                          <p:spTgt spid="22592"/>
                                        </p:tgtEl>
                                        <p:attrNameLst>
                                          <p:attrName>style.opacity</p:attrName>
                                        </p:attrNameLst>
                                      </p:cBhvr>
                                      <p:to>
                                        <p:strVal val="0.75"/>
                                      </p:to>
                                    </p:set>
                                    <p:animEffect filter="image" prLst="opacity: 0.75">
                                      <p:cBhvr rctx="IE">
                                        <p:cTn id="799" dur="indefinite"/>
                                        <p:tgtEl>
                                          <p:spTgt spid="22592"/>
                                        </p:tgtEl>
                                      </p:cBhvr>
                                    </p:animEffect>
                                  </p:childTnLst>
                                </p:cTn>
                              </p:par>
                              <p:par>
                                <p:cTn id="800" presetID="0" presetClass="path" presetSubtype="0" accel="50000" decel="50000" fill="hold" nodeType="withEffect">
                                  <p:stCondLst>
                                    <p:cond delay="1500"/>
                                  </p:stCondLst>
                                  <p:childTnLst>
                                    <p:animMotion origin="layout" path="M 0.03525 0.00277 L 0.08525 0.04097 L 0.20608 0.05555 " pathEditMode="relative" rAng="0" ptsTypes="AAA">
                                      <p:cBhvr>
                                        <p:cTn id="801" dur="3000" fill="hold"/>
                                        <p:tgtEl>
                                          <p:spTgt spid="22628"/>
                                        </p:tgtEl>
                                        <p:attrNameLst>
                                          <p:attrName>ppt_x</p:attrName>
                                          <p:attrName>ppt_y</p:attrName>
                                        </p:attrNameLst>
                                      </p:cBhvr>
                                      <p:rCtr x="85" y="26"/>
                                    </p:animMotion>
                                  </p:childTnLst>
                                </p:cTn>
                              </p:par>
                              <p:par>
                                <p:cTn id="802" presetID="0" presetClass="path" presetSubtype="0" accel="50000" decel="50000" fill="hold" nodeType="withEffect">
                                  <p:stCondLst>
                                    <p:cond delay="2500"/>
                                  </p:stCondLst>
                                  <p:childTnLst>
                                    <p:animMotion origin="layout" path="M 0.03958 0.02546 L 0.06146 0.03033 " pathEditMode="relative" rAng="0" ptsTypes="AA">
                                      <p:cBhvr>
                                        <p:cTn id="803" dur="3000" fill="hold"/>
                                        <p:tgtEl>
                                          <p:spTgt spid="22589"/>
                                        </p:tgtEl>
                                        <p:attrNameLst>
                                          <p:attrName>ppt_x</p:attrName>
                                          <p:attrName>ppt_y</p:attrName>
                                        </p:attrNameLst>
                                      </p:cBhvr>
                                      <p:rCtr x="11" y="2"/>
                                    </p:animMotion>
                                  </p:childTnLst>
                                </p:cTn>
                              </p:par>
                              <p:par>
                                <p:cTn id="804" presetID="0" presetClass="path" presetSubtype="0" accel="50000" decel="50000" fill="hold" nodeType="withEffect">
                                  <p:stCondLst>
                                    <p:cond delay="2500"/>
                                  </p:stCondLst>
                                  <p:childTnLst>
                                    <p:animMotion origin="layout" path="M 0.0257 0.01389 L 0.0875 0.04445 " pathEditMode="relative" rAng="0" ptsTypes="AA">
                                      <p:cBhvr>
                                        <p:cTn id="805" dur="3000" fill="hold"/>
                                        <p:tgtEl>
                                          <p:spTgt spid="22600"/>
                                        </p:tgtEl>
                                        <p:attrNameLst>
                                          <p:attrName>ppt_x</p:attrName>
                                          <p:attrName>ppt_y</p:attrName>
                                        </p:attrNameLst>
                                      </p:cBhvr>
                                      <p:rCtr x="31" y="15"/>
                                    </p:animMotion>
                                  </p:childTnLst>
                                </p:cTn>
                              </p:par>
                              <p:par>
                                <p:cTn id="806" presetID="0" presetClass="path" presetSubtype="0" accel="50000" decel="50000" fill="hold" nodeType="withEffect">
                                  <p:stCondLst>
                                    <p:cond delay="3000"/>
                                  </p:stCondLst>
                                  <p:childTnLst>
                                    <p:animMotion origin="layout" path="M -0.01893 0.01088 L 0.0177 0.01435 " pathEditMode="relative" rAng="0" ptsTypes="AA">
                                      <p:cBhvr>
                                        <p:cTn id="807" dur="3000" fill="hold"/>
                                        <p:tgtEl>
                                          <p:spTgt spid="22608"/>
                                        </p:tgtEl>
                                        <p:attrNameLst>
                                          <p:attrName>ppt_x</p:attrName>
                                          <p:attrName>ppt_y</p:attrName>
                                        </p:attrNameLst>
                                      </p:cBhvr>
                                      <p:rCtr x="18" y="2"/>
                                    </p:animMotion>
                                  </p:childTnLst>
                                </p:cTn>
                              </p:par>
                              <p:par>
                                <p:cTn id="808" presetID="26" presetClass="emph" presetSubtype="0" fill="hold" nodeType="withEffect">
                                  <p:stCondLst>
                                    <p:cond delay="3500"/>
                                  </p:stCondLst>
                                  <p:childTnLst>
                                    <p:animEffect transition="out" filter="fade">
                                      <p:cBhvr>
                                        <p:cTn id="809" dur="500" tmFilter="0, 0; .2, .5; .8, .5; 1, 0"/>
                                        <p:tgtEl>
                                          <p:spTgt spid="22592"/>
                                        </p:tgtEl>
                                      </p:cBhvr>
                                    </p:animEffect>
                                    <p:animScale>
                                      <p:cBhvr>
                                        <p:cTn id="810" dur="250" autoRev="1" fill="hold"/>
                                        <p:tgtEl>
                                          <p:spTgt spid="22592"/>
                                        </p:tgtEl>
                                      </p:cBhvr>
                                      <p:by x="105000" y="105000"/>
                                    </p:animScale>
                                  </p:childTnLst>
                                </p:cTn>
                              </p:par>
                              <p:par>
                                <p:cTn id="811" presetID="0" presetClass="path" presetSubtype="0" accel="50000" decel="50000" fill="hold" nodeType="withEffect">
                                  <p:stCondLst>
                                    <p:cond delay="2000"/>
                                  </p:stCondLst>
                                  <p:childTnLst>
                                    <p:animMotion origin="layout" path="M 0.02049 0.02477 L 0.06476 0.04143 " pathEditMode="relative" rAng="0" ptsTypes="AA">
                                      <p:cBhvr>
                                        <p:cTn id="812" dur="2500" fill="hold"/>
                                        <p:tgtEl>
                                          <p:spTgt spid="22665"/>
                                        </p:tgtEl>
                                        <p:attrNameLst>
                                          <p:attrName>ppt_x</p:attrName>
                                          <p:attrName>ppt_y</p:attrName>
                                        </p:attrNameLst>
                                      </p:cBhvr>
                                      <p:rCtr x="22" y="8"/>
                                    </p:animMotion>
                                  </p:childTnLst>
                                </p:cTn>
                              </p:par>
                              <p:par>
                                <p:cTn id="813" presetID="26" presetClass="emph" presetSubtype="0" fill="hold" nodeType="withEffect">
                                  <p:stCondLst>
                                    <p:cond delay="4000"/>
                                  </p:stCondLst>
                                  <p:childTnLst>
                                    <p:animEffect transition="out" filter="fade">
                                      <p:cBhvr>
                                        <p:cTn id="814" dur="500" tmFilter="0, 0; .2, .5; .8, .5; 1, 0"/>
                                        <p:tgtEl>
                                          <p:spTgt spid="22665"/>
                                        </p:tgtEl>
                                      </p:cBhvr>
                                    </p:animEffect>
                                    <p:animScale>
                                      <p:cBhvr>
                                        <p:cTn id="815" dur="250" autoRev="1" fill="hold"/>
                                        <p:tgtEl>
                                          <p:spTgt spid="22665"/>
                                        </p:tgtEl>
                                      </p:cBhvr>
                                      <p:by x="105000" y="105000"/>
                                    </p:animScale>
                                  </p:childTnLst>
                                </p:cTn>
                              </p:par>
                              <p:par>
                                <p:cTn id="816" presetID="26" presetClass="emph" presetSubtype="0" fill="hold" nodeType="withEffect">
                                  <p:stCondLst>
                                    <p:cond delay="4000"/>
                                  </p:stCondLst>
                                  <p:childTnLst>
                                    <p:animEffect transition="out" filter="fade">
                                      <p:cBhvr>
                                        <p:cTn id="817" dur="500" tmFilter="0, 0; .2, .5; .8, .5; 1, 0"/>
                                        <p:tgtEl>
                                          <p:spTgt spid="22614"/>
                                        </p:tgtEl>
                                      </p:cBhvr>
                                    </p:animEffect>
                                    <p:animScale>
                                      <p:cBhvr>
                                        <p:cTn id="818" dur="250" autoRev="1" fill="hold"/>
                                        <p:tgtEl>
                                          <p:spTgt spid="22614"/>
                                        </p:tgtEl>
                                      </p:cBhvr>
                                      <p:by x="105000" y="105000"/>
                                    </p:animScale>
                                  </p:childTnLst>
                                </p:cTn>
                              </p:par>
                              <p:par>
                                <p:cTn id="819" presetID="0" presetClass="path" presetSubtype="0" accel="50000" decel="50000" fill="hold" nodeType="withEffect">
                                  <p:stCondLst>
                                    <p:cond delay="2000"/>
                                  </p:stCondLst>
                                  <p:childTnLst>
                                    <p:animMotion origin="layout" path="M 0.01667 0.01111 L 0.08108 0.09398 " pathEditMode="relative" rAng="0" ptsTypes="AA">
                                      <p:cBhvr>
                                        <p:cTn id="820" dur="2500" fill="hold"/>
                                        <p:tgtEl>
                                          <p:spTgt spid="22650"/>
                                        </p:tgtEl>
                                        <p:attrNameLst>
                                          <p:attrName>ppt_x</p:attrName>
                                          <p:attrName>ppt_y</p:attrName>
                                        </p:attrNameLst>
                                      </p:cBhvr>
                                      <p:rCtr x="32" y="41"/>
                                    </p:animMotion>
                                  </p:childTnLst>
                                </p:cTn>
                              </p:par>
                              <p:par>
                                <p:cTn id="821" presetID="0" presetClass="path" presetSubtype="0" accel="50000" decel="50000" fill="hold" nodeType="withEffect">
                                  <p:stCondLst>
                                    <p:cond delay="2000"/>
                                  </p:stCondLst>
                                  <p:childTnLst>
                                    <p:animMotion origin="layout" path="M 0.02378 0.0257 L 0.07483 0.09445 " pathEditMode="relative" rAng="0" ptsTypes="AA">
                                      <p:cBhvr>
                                        <p:cTn id="822" dur="3000" fill="hold"/>
                                        <p:tgtEl>
                                          <p:spTgt spid="22638"/>
                                        </p:tgtEl>
                                        <p:attrNameLst>
                                          <p:attrName>ppt_x</p:attrName>
                                          <p:attrName>ppt_y</p:attrName>
                                        </p:attrNameLst>
                                      </p:cBhvr>
                                      <p:rCtr x="26" y="34"/>
                                    </p:animMotion>
                                  </p:childTnLst>
                                </p:cTn>
                              </p:par>
                              <p:par>
                                <p:cTn id="823" presetID="26" presetClass="emph" presetSubtype="0" fill="hold" nodeType="withEffect">
                                  <p:stCondLst>
                                    <p:cond delay="4500"/>
                                  </p:stCondLst>
                                  <p:childTnLst>
                                    <p:animEffect transition="out" filter="fade">
                                      <p:cBhvr>
                                        <p:cTn id="824" dur="500" tmFilter="0, 0; .2, .5; .8, .5; 1, 0"/>
                                        <p:tgtEl>
                                          <p:spTgt spid="22638"/>
                                        </p:tgtEl>
                                      </p:cBhvr>
                                    </p:animEffect>
                                    <p:animScale>
                                      <p:cBhvr>
                                        <p:cTn id="825" dur="250" autoRev="1" fill="hold"/>
                                        <p:tgtEl>
                                          <p:spTgt spid="22638"/>
                                        </p:tgtEl>
                                      </p:cBhvr>
                                      <p:by x="105000" y="105000"/>
                                    </p:animScale>
                                  </p:childTnLst>
                                </p:cTn>
                              </p:par>
                              <p:par>
                                <p:cTn id="826" presetID="26" presetClass="emph" presetSubtype="0" fill="hold" nodeType="withEffect">
                                  <p:stCondLst>
                                    <p:cond delay="4500"/>
                                  </p:stCondLst>
                                  <p:childTnLst>
                                    <p:animEffect transition="out" filter="fade">
                                      <p:cBhvr>
                                        <p:cTn id="827" dur="500" tmFilter="0, 0; .2, .5; .8, .5; 1, 0"/>
                                        <p:tgtEl>
                                          <p:spTgt spid="22650"/>
                                        </p:tgtEl>
                                      </p:cBhvr>
                                    </p:animEffect>
                                    <p:animScale>
                                      <p:cBhvr>
                                        <p:cTn id="828" dur="250" autoRev="1" fill="hold"/>
                                        <p:tgtEl>
                                          <p:spTgt spid="22650"/>
                                        </p:tgtEl>
                                      </p:cBhvr>
                                      <p:by x="105000" y="105000"/>
                                    </p:animScale>
                                  </p:childTnLst>
                                </p:cTn>
                              </p:par>
                              <p:par>
                                <p:cTn id="829" presetID="26" presetClass="emph" presetSubtype="0" fill="hold" nodeType="withEffect">
                                  <p:stCondLst>
                                    <p:cond delay="4500"/>
                                  </p:stCondLst>
                                  <p:childTnLst>
                                    <p:animEffect transition="out" filter="fade">
                                      <p:cBhvr>
                                        <p:cTn id="830" dur="500" tmFilter="0, 0; .2, .5; .8, .5; 1, 0"/>
                                        <p:tgtEl>
                                          <p:spTgt spid="22592"/>
                                        </p:tgtEl>
                                      </p:cBhvr>
                                    </p:animEffect>
                                    <p:animScale>
                                      <p:cBhvr>
                                        <p:cTn id="831" dur="250" autoRev="1" fill="hold"/>
                                        <p:tgtEl>
                                          <p:spTgt spid="22592"/>
                                        </p:tgtEl>
                                      </p:cBhvr>
                                      <p:by x="105000" y="105000"/>
                                    </p:animScale>
                                  </p:childTnLst>
                                </p:cTn>
                              </p:par>
                              <p:par>
                                <p:cTn id="832" presetID="0" presetClass="path" presetSubtype="0" accel="50000" decel="50000" fill="hold" nodeType="withEffect">
                                  <p:stCondLst>
                                    <p:cond delay="4500"/>
                                  </p:stCondLst>
                                  <p:childTnLst>
                                    <p:animMotion origin="layout" path="M 0.07517 0.09445 L 0.13316 0.1 " pathEditMode="relative" rAng="0" ptsTypes="AA">
                                      <p:cBhvr>
                                        <p:cTn id="833" dur="2000" fill="hold"/>
                                        <p:tgtEl>
                                          <p:spTgt spid="22638"/>
                                        </p:tgtEl>
                                        <p:attrNameLst>
                                          <p:attrName>ppt_x</p:attrName>
                                          <p:attrName>ppt_y</p:attrName>
                                        </p:attrNameLst>
                                      </p:cBhvr>
                                      <p:rCtr x="29" y="3"/>
                                    </p:animMotion>
                                  </p:childTnLst>
                                </p:cTn>
                              </p:par>
                              <p:par>
                                <p:cTn id="834" presetID="0" presetClass="path" presetSubtype="0" accel="50000" decel="50000" fill="hold" nodeType="withEffect">
                                  <p:stCondLst>
                                    <p:cond delay="4500"/>
                                  </p:stCondLst>
                                  <p:childTnLst>
                                    <p:animMotion origin="layout" path="M 0.06337 -0.12871 L 0.04601 -0.03334 " pathEditMode="relative" rAng="0" ptsTypes="AA">
                                      <p:cBhvr>
                                        <p:cTn id="835" dur="2000" fill="hold"/>
                                        <p:tgtEl>
                                          <p:spTgt spid="22705"/>
                                        </p:tgtEl>
                                        <p:attrNameLst>
                                          <p:attrName>ppt_x</p:attrName>
                                          <p:attrName>ppt_y</p:attrName>
                                        </p:attrNameLst>
                                      </p:cBhvr>
                                      <p:rCtr x="-9" y="48"/>
                                    </p:animMotion>
                                  </p:childTnLst>
                                </p:cTn>
                              </p:par>
                              <p:par>
                                <p:cTn id="836" presetID="0" presetClass="path" presetSubtype="0" accel="50000" decel="50000" fill="hold" nodeType="withEffect">
                                  <p:stCondLst>
                                    <p:cond delay="4500"/>
                                  </p:stCondLst>
                                  <p:childTnLst>
                                    <p:animMotion origin="layout" path="M 0.08056 0.09398 L 0.09983 0.07593 " pathEditMode="relative" rAng="0" ptsTypes="AA">
                                      <p:cBhvr>
                                        <p:cTn id="837" dur="1500" fill="hold"/>
                                        <p:tgtEl>
                                          <p:spTgt spid="22650"/>
                                        </p:tgtEl>
                                        <p:attrNameLst>
                                          <p:attrName>ppt_x</p:attrName>
                                          <p:attrName>ppt_y</p:attrName>
                                        </p:attrNameLst>
                                      </p:cBhvr>
                                      <p:rCtr x="10" y="-9"/>
                                    </p:animMotion>
                                  </p:childTnLst>
                                </p:cTn>
                              </p:par>
                              <p:par>
                                <p:cTn id="838" presetID="0" presetClass="path" presetSubtype="0" accel="50000" decel="50000" fill="hold" nodeType="withEffect">
                                  <p:stCondLst>
                                    <p:cond delay="4500"/>
                                  </p:stCondLst>
                                  <p:childTnLst>
                                    <p:animMotion origin="layout" path="M 0.01111 -0.13727 L 0.0434 -0.18565 " pathEditMode="relative" rAng="0" ptsTypes="AA">
                                      <p:cBhvr>
                                        <p:cTn id="839" dur="2000" fill="hold"/>
                                        <p:tgtEl>
                                          <p:spTgt spid="22662"/>
                                        </p:tgtEl>
                                        <p:attrNameLst>
                                          <p:attrName>ppt_x</p:attrName>
                                          <p:attrName>ppt_y</p:attrName>
                                        </p:attrNameLst>
                                      </p:cBhvr>
                                      <p:rCtr x="16" y="-24"/>
                                    </p:animMotion>
                                  </p:childTnLst>
                                </p:cTn>
                              </p:par>
                              <p:par>
                                <p:cTn id="840" presetID="0" presetClass="path" presetSubtype="0" accel="50000" decel="50000" fill="hold" nodeType="withEffect">
                                  <p:stCondLst>
                                    <p:cond delay="3000"/>
                                  </p:stCondLst>
                                  <p:childTnLst>
                                    <p:animMotion origin="layout" path="M 0.01927 -0.04768 C 0.01545 -0.08056 0.01163 -0.11319 0.02621 -0.12778 C 0.0408 -0.14236 0.07361 -0.13866 0.10642 -0.13472 " pathEditMode="relative" ptsTypes="aaA">
                                      <p:cBhvr>
                                        <p:cTn id="841" dur="3500" fill="hold"/>
                                        <p:tgtEl>
                                          <p:spTgt spid="22682"/>
                                        </p:tgtEl>
                                        <p:attrNameLst>
                                          <p:attrName>ppt_x</p:attrName>
                                          <p:attrName>ppt_y</p:attrName>
                                        </p:attrNameLst>
                                      </p:cBhvr>
                                    </p:animMotion>
                                  </p:childTnLst>
                                </p:cTn>
                              </p:par>
                              <p:par>
                                <p:cTn id="842" presetID="47" presetClass="exit" presetSubtype="0" fill="hold" nodeType="withEffect">
                                  <p:stCondLst>
                                    <p:cond delay="0"/>
                                  </p:stCondLst>
                                  <p:childTnLst>
                                    <p:animEffect transition="out" filter="fade">
                                      <p:cBhvr>
                                        <p:cTn id="843" dur="2000"/>
                                        <p:tgtEl>
                                          <p:spTgt spid="22644"/>
                                        </p:tgtEl>
                                      </p:cBhvr>
                                    </p:animEffect>
                                    <p:anim calcmode="lin" valueType="num">
                                      <p:cBhvr>
                                        <p:cTn id="844" dur="2000"/>
                                        <p:tgtEl>
                                          <p:spTgt spid="22644"/>
                                        </p:tgtEl>
                                        <p:attrNameLst>
                                          <p:attrName>ppt_x</p:attrName>
                                        </p:attrNameLst>
                                      </p:cBhvr>
                                      <p:tavLst>
                                        <p:tav tm="0">
                                          <p:val>
                                            <p:strVal val="ppt_x"/>
                                          </p:val>
                                        </p:tav>
                                        <p:tav tm="100000">
                                          <p:val>
                                            <p:strVal val="ppt_x"/>
                                          </p:val>
                                        </p:tav>
                                      </p:tavLst>
                                    </p:anim>
                                    <p:anim calcmode="lin" valueType="num">
                                      <p:cBhvr>
                                        <p:cTn id="845" dur="2000"/>
                                        <p:tgtEl>
                                          <p:spTgt spid="22644"/>
                                        </p:tgtEl>
                                        <p:attrNameLst>
                                          <p:attrName>ppt_y</p:attrName>
                                        </p:attrNameLst>
                                      </p:cBhvr>
                                      <p:tavLst>
                                        <p:tav tm="0">
                                          <p:val>
                                            <p:strVal val="ppt_y"/>
                                          </p:val>
                                        </p:tav>
                                        <p:tav tm="100000">
                                          <p:val>
                                            <p:strVal val="ppt_y-.1"/>
                                          </p:val>
                                        </p:tav>
                                      </p:tavLst>
                                    </p:anim>
                                    <p:set>
                                      <p:cBhvr>
                                        <p:cTn id="846" dur="1" fill="hold">
                                          <p:stCondLst>
                                            <p:cond delay="1999"/>
                                          </p:stCondLst>
                                        </p:cTn>
                                        <p:tgtEl>
                                          <p:spTgt spid="22644"/>
                                        </p:tgtEl>
                                        <p:attrNameLst>
                                          <p:attrName>style.visibility</p:attrName>
                                        </p:attrNameLst>
                                      </p:cBhvr>
                                      <p:to>
                                        <p:strVal val="hidden"/>
                                      </p:to>
                                    </p:set>
                                  </p:childTnLst>
                                </p:cTn>
                              </p:par>
                              <p:par>
                                <p:cTn id="847" presetID="10" presetClass="exit" presetSubtype="0" fill="hold" grpId="1" nodeType="withEffect">
                                  <p:stCondLst>
                                    <p:cond delay="0"/>
                                  </p:stCondLst>
                                  <p:childTnLst>
                                    <p:animEffect transition="out" filter="fade">
                                      <p:cBhvr>
                                        <p:cTn id="848" dur="1000"/>
                                        <p:tgtEl>
                                          <p:spTgt spid="22740"/>
                                        </p:tgtEl>
                                      </p:cBhvr>
                                    </p:animEffect>
                                    <p:set>
                                      <p:cBhvr>
                                        <p:cTn id="849" dur="1" fill="hold">
                                          <p:stCondLst>
                                            <p:cond delay="999"/>
                                          </p:stCondLst>
                                        </p:cTn>
                                        <p:tgtEl>
                                          <p:spTgt spid="22740"/>
                                        </p:tgtEl>
                                        <p:attrNameLst>
                                          <p:attrName>style.visibility</p:attrName>
                                        </p:attrNameLst>
                                      </p:cBhvr>
                                      <p:to>
                                        <p:strVal val="hidden"/>
                                      </p:to>
                                    </p:set>
                                  </p:childTnLst>
                                </p:cTn>
                              </p:par>
                            </p:childTnLst>
                          </p:cTn>
                        </p:par>
                        <p:par>
                          <p:cTn id="850" fill="hold">
                            <p:stCondLst>
                              <p:cond delay="6500"/>
                            </p:stCondLst>
                            <p:childTnLst>
                              <p:par>
                                <p:cTn id="851" presetID="10" presetClass="entr" presetSubtype="0" fill="hold" grpId="0" nodeType="afterEffect">
                                  <p:stCondLst>
                                    <p:cond delay="1000"/>
                                  </p:stCondLst>
                                  <p:childTnLst>
                                    <p:set>
                                      <p:cBhvr>
                                        <p:cTn id="852" dur="1" fill="hold">
                                          <p:stCondLst>
                                            <p:cond delay="0"/>
                                          </p:stCondLst>
                                        </p:cTn>
                                        <p:tgtEl>
                                          <p:spTgt spid="22746"/>
                                        </p:tgtEl>
                                        <p:attrNameLst>
                                          <p:attrName>style.visibility</p:attrName>
                                        </p:attrNameLst>
                                      </p:cBhvr>
                                      <p:to>
                                        <p:strVal val="visible"/>
                                      </p:to>
                                    </p:set>
                                    <p:animEffect transition="in" filter="fade">
                                      <p:cBhvr>
                                        <p:cTn id="853" dur="1000"/>
                                        <p:tgtEl>
                                          <p:spTgt spid="22746"/>
                                        </p:tgtEl>
                                      </p:cBhvr>
                                    </p:animEffect>
                                  </p:childTnLst>
                                </p:cTn>
                              </p:par>
                              <p:par>
                                <p:cTn id="854" presetID="10" presetClass="entr" presetSubtype="0" fill="hold" grpId="0" nodeType="withEffect">
                                  <p:stCondLst>
                                    <p:cond delay="900"/>
                                  </p:stCondLst>
                                  <p:childTnLst>
                                    <p:set>
                                      <p:cBhvr>
                                        <p:cTn id="855" dur="1" fill="hold">
                                          <p:stCondLst>
                                            <p:cond delay="0"/>
                                          </p:stCondLst>
                                        </p:cTn>
                                        <p:tgtEl>
                                          <p:spTgt spid="22747"/>
                                        </p:tgtEl>
                                        <p:attrNameLst>
                                          <p:attrName>style.visibility</p:attrName>
                                        </p:attrNameLst>
                                      </p:cBhvr>
                                      <p:to>
                                        <p:strVal val="visible"/>
                                      </p:to>
                                    </p:set>
                                    <p:animEffect transition="in" filter="fade">
                                      <p:cBhvr>
                                        <p:cTn id="856" dur="2000"/>
                                        <p:tgtEl>
                                          <p:spTgt spid="22747"/>
                                        </p:tgtEl>
                                      </p:cBhvr>
                                    </p:animEffect>
                                  </p:childTnLst>
                                </p:cTn>
                              </p:par>
                              <p:par>
                                <p:cTn id="857" presetID="10" presetClass="entr" presetSubtype="0" fill="hold" grpId="0" nodeType="withEffect">
                                  <p:stCondLst>
                                    <p:cond delay="900"/>
                                  </p:stCondLst>
                                  <p:childTnLst>
                                    <p:set>
                                      <p:cBhvr>
                                        <p:cTn id="858" dur="1" fill="hold">
                                          <p:stCondLst>
                                            <p:cond delay="0"/>
                                          </p:stCondLst>
                                        </p:cTn>
                                        <p:tgtEl>
                                          <p:spTgt spid="22748"/>
                                        </p:tgtEl>
                                        <p:attrNameLst>
                                          <p:attrName>style.visibility</p:attrName>
                                        </p:attrNameLst>
                                      </p:cBhvr>
                                      <p:to>
                                        <p:strVal val="visible"/>
                                      </p:to>
                                    </p:set>
                                    <p:animEffect transition="in" filter="fade">
                                      <p:cBhvr>
                                        <p:cTn id="859" dur="2000"/>
                                        <p:tgtEl>
                                          <p:spTgt spid="22748"/>
                                        </p:tgtEl>
                                      </p:cBhvr>
                                    </p:animEffect>
                                  </p:childTnLst>
                                </p:cTn>
                              </p:par>
                              <p:par>
                                <p:cTn id="860" presetID="10" presetClass="entr" presetSubtype="0" fill="hold" grpId="0" nodeType="withEffect">
                                  <p:stCondLst>
                                    <p:cond delay="900"/>
                                  </p:stCondLst>
                                  <p:childTnLst>
                                    <p:set>
                                      <p:cBhvr>
                                        <p:cTn id="861" dur="1" fill="hold">
                                          <p:stCondLst>
                                            <p:cond delay="0"/>
                                          </p:stCondLst>
                                        </p:cTn>
                                        <p:tgtEl>
                                          <p:spTgt spid="22749"/>
                                        </p:tgtEl>
                                        <p:attrNameLst>
                                          <p:attrName>style.visibility</p:attrName>
                                        </p:attrNameLst>
                                      </p:cBhvr>
                                      <p:to>
                                        <p:strVal val="visible"/>
                                      </p:to>
                                    </p:set>
                                    <p:animEffect transition="in" filter="fade">
                                      <p:cBhvr>
                                        <p:cTn id="862" dur="2000"/>
                                        <p:tgtEl>
                                          <p:spTgt spid="22749"/>
                                        </p:tgtEl>
                                      </p:cBhvr>
                                    </p:animEffect>
                                  </p:childTnLst>
                                </p:cTn>
                              </p:par>
                              <p:par>
                                <p:cTn id="863" presetID="10" presetClass="entr" presetSubtype="0" fill="hold" grpId="0" nodeType="withEffect">
                                  <p:stCondLst>
                                    <p:cond delay="900"/>
                                  </p:stCondLst>
                                  <p:childTnLst>
                                    <p:set>
                                      <p:cBhvr>
                                        <p:cTn id="864" dur="1" fill="hold">
                                          <p:stCondLst>
                                            <p:cond delay="0"/>
                                          </p:stCondLst>
                                        </p:cTn>
                                        <p:tgtEl>
                                          <p:spTgt spid="22750"/>
                                        </p:tgtEl>
                                        <p:attrNameLst>
                                          <p:attrName>style.visibility</p:attrName>
                                        </p:attrNameLst>
                                      </p:cBhvr>
                                      <p:to>
                                        <p:strVal val="visible"/>
                                      </p:to>
                                    </p:set>
                                    <p:animEffect transition="in" filter="fade">
                                      <p:cBhvr>
                                        <p:cTn id="865" dur="2000"/>
                                        <p:tgtEl>
                                          <p:spTgt spid="22750"/>
                                        </p:tgtEl>
                                      </p:cBhvr>
                                    </p:animEffect>
                                  </p:childTnLst>
                                </p:cTn>
                              </p:par>
                              <p:par>
                                <p:cTn id="866" presetID="10" presetClass="entr" presetSubtype="0" fill="hold" grpId="0" nodeType="withEffect">
                                  <p:stCondLst>
                                    <p:cond delay="900"/>
                                  </p:stCondLst>
                                  <p:childTnLst>
                                    <p:set>
                                      <p:cBhvr>
                                        <p:cTn id="867" dur="1" fill="hold">
                                          <p:stCondLst>
                                            <p:cond delay="0"/>
                                          </p:stCondLst>
                                        </p:cTn>
                                        <p:tgtEl>
                                          <p:spTgt spid="22751"/>
                                        </p:tgtEl>
                                        <p:attrNameLst>
                                          <p:attrName>style.visibility</p:attrName>
                                        </p:attrNameLst>
                                      </p:cBhvr>
                                      <p:to>
                                        <p:strVal val="visible"/>
                                      </p:to>
                                    </p:set>
                                    <p:animEffect transition="in" filter="fade">
                                      <p:cBhvr>
                                        <p:cTn id="868" dur="2000"/>
                                        <p:tgtEl>
                                          <p:spTgt spid="22751"/>
                                        </p:tgtEl>
                                      </p:cBhvr>
                                    </p:animEffect>
                                  </p:childTnLst>
                                </p:cTn>
                              </p:par>
                              <p:par>
                                <p:cTn id="869" presetID="10" presetClass="entr" presetSubtype="0" fill="hold" nodeType="withEffect">
                                  <p:stCondLst>
                                    <p:cond delay="900"/>
                                  </p:stCondLst>
                                  <p:childTnLst>
                                    <p:set>
                                      <p:cBhvr>
                                        <p:cTn id="870" dur="1" fill="hold">
                                          <p:stCondLst>
                                            <p:cond delay="0"/>
                                          </p:stCondLst>
                                        </p:cTn>
                                        <p:tgtEl>
                                          <p:spTgt spid="22752"/>
                                        </p:tgtEl>
                                        <p:attrNameLst>
                                          <p:attrName>style.visibility</p:attrName>
                                        </p:attrNameLst>
                                      </p:cBhvr>
                                      <p:to>
                                        <p:strVal val="visible"/>
                                      </p:to>
                                    </p:set>
                                    <p:animEffect transition="in" filter="fade">
                                      <p:cBhvr>
                                        <p:cTn id="871" dur="2000"/>
                                        <p:tgtEl>
                                          <p:spTgt spid="22752"/>
                                        </p:tgtEl>
                                      </p:cBhvr>
                                    </p:animEffect>
                                  </p:childTnLst>
                                </p:cTn>
                              </p:par>
                              <p:par>
                                <p:cTn id="872" presetID="10" presetClass="entr" presetSubtype="0" fill="hold" grpId="0" nodeType="withEffect">
                                  <p:stCondLst>
                                    <p:cond delay="900"/>
                                  </p:stCondLst>
                                  <p:childTnLst>
                                    <p:set>
                                      <p:cBhvr>
                                        <p:cTn id="873" dur="1" fill="hold">
                                          <p:stCondLst>
                                            <p:cond delay="0"/>
                                          </p:stCondLst>
                                        </p:cTn>
                                        <p:tgtEl>
                                          <p:spTgt spid="22753"/>
                                        </p:tgtEl>
                                        <p:attrNameLst>
                                          <p:attrName>style.visibility</p:attrName>
                                        </p:attrNameLst>
                                      </p:cBhvr>
                                      <p:to>
                                        <p:strVal val="visible"/>
                                      </p:to>
                                    </p:set>
                                    <p:animEffect transition="in" filter="fade">
                                      <p:cBhvr>
                                        <p:cTn id="874" dur="2000"/>
                                        <p:tgtEl>
                                          <p:spTgt spid="22753"/>
                                        </p:tgtEl>
                                      </p:cBhvr>
                                    </p:animEffect>
                                  </p:childTnLst>
                                </p:cTn>
                              </p:par>
                              <p:par>
                                <p:cTn id="875" presetID="10" presetClass="entr" presetSubtype="0" fill="hold" grpId="0" nodeType="withEffect">
                                  <p:stCondLst>
                                    <p:cond delay="900"/>
                                  </p:stCondLst>
                                  <p:childTnLst>
                                    <p:set>
                                      <p:cBhvr>
                                        <p:cTn id="876" dur="1" fill="hold">
                                          <p:stCondLst>
                                            <p:cond delay="0"/>
                                          </p:stCondLst>
                                        </p:cTn>
                                        <p:tgtEl>
                                          <p:spTgt spid="22754"/>
                                        </p:tgtEl>
                                        <p:attrNameLst>
                                          <p:attrName>style.visibility</p:attrName>
                                        </p:attrNameLst>
                                      </p:cBhvr>
                                      <p:to>
                                        <p:strVal val="visible"/>
                                      </p:to>
                                    </p:set>
                                    <p:animEffect transition="in" filter="fade">
                                      <p:cBhvr>
                                        <p:cTn id="877" dur="2000"/>
                                        <p:tgtEl>
                                          <p:spTgt spid="22754"/>
                                        </p:tgtEl>
                                      </p:cBhvr>
                                    </p:animEffect>
                                  </p:childTnLst>
                                </p:cTn>
                              </p:par>
                            </p:childTnLst>
                          </p:cTn>
                        </p:par>
                      </p:childTnLst>
                    </p:cTn>
                  </p:par>
                  <p:par>
                    <p:cTn id="878" fill="hold">
                      <p:stCondLst>
                        <p:cond delay="indefinite"/>
                      </p:stCondLst>
                      <p:childTnLst>
                        <p:par>
                          <p:cTn id="879" fill="hold">
                            <p:stCondLst>
                              <p:cond delay="0"/>
                            </p:stCondLst>
                            <p:childTnLst>
                              <p:par>
                                <p:cTn id="880" presetID="10" presetClass="exit" presetSubtype="0" fill="hold" grpId="1" nodeType="clickEffect">
                                  <p:stCondLst>
                                    <p:cond delay="0"/>
                                  </p:stCondLst>
                                  <p:childTnLst>
                                    <p:animEffect transition="out" filter="fade">
                                      <p:cBhvr>
                                        <p:cTn id="881" dur="2000"/>
                                        <p:tgtEl>
                                          <p:spTgt spid="22747"/>
                                        </p:tgtEl>
                                      </p:cBhvr>
                                    </p:animEffect>
                                    <p:set>
                                      <p:cBhvr>
                                        <p:cTn id="882" dur="1" fill="hold">
                                          <p:stCondLst>
                                            <p:cond delay="1999"/>
                                          </p:stCondLst>
                                        </p:cTn>
                                        <p:tgtEl>
                                          <p:spTgt spid="22747"/>
                                        </p:tgtEl>
                                        <p:attrNameLst>
                                          <p:attrName>style.visibility</p:attrName>
                                        </p:attrNameLst>
                                      </p:cBhvr>
                                      <p:to>
                                        <p:strVal val="hidden"/>
                                      </p:to>
                                    </p:set>
                                  </p:childTnLst>
                                </p:cTn>
                              </p:par>
                              <p:par>
                                <p:cTn id="883" presetID="10" presetClass="exit" presetSubtype="0" fill="hold" grpId="1" nodeType="withEffect">
                                  <p:stCondLst>
                                    <p:cond delay="0"/>
                                  </p:stCondLst>
                                  <p:childTnLst>
                                    <p:animEffect transition="out" filter="fade">
                                      <p:cBhvr>
                                        <p:cTn id="884" dur="2000"/>
                                        <p:tgtEl>
                                          <p:spTgt spid="22748"/>
                                        </p:tgtEl>
                                      </p:cBhvr>
                                    </p:animEffect>
                                    <p:set>
                                      <p:cBhvr>
                                        <p:cTn id="885" dur="1" fill="hold">
                                          <p:stCondLst>
                                            <p:cond delay="1999"/>
                                          </p:stCondLst>
                                        </p:cTn>
                                        <p:tgtEl>
                                          <p:spTgt spid="22748"/>
                                        </p:tgtEl>
                                        <p:attrNameLst>
                                          <p:attrName>style.visibility</p:attrName>
                                        </p:attrNameLst>
                                      </p:cBhvr>
                                      <p:to>
                                        <p:strVal val="hidden"/>
                                      </p:to>
                                    </p:set>
                                  </p:childTnLst>
                                </p:cTn>
                              </p:par>
                              <p:par>
                                <p:cTn id="886" presetID="10" presetClass="exit" presetSubtype="0" fill="hold" grpId="1" nodeType="withEffect">
                                  <p:stCondLst>
                                    <p:cond delay="0"/>
                                  </p:stCondLst>
                                  <p:childTnLst>
                                    <p:animEffect transition="out" filter="fade">
                                      <p:cBhvr>
                                        <p:cTn id="887" dur="2000"/>
                                        <p:tgtEl>
                                          <p:spTgt spid="22749"/>
                                        </p:tgtEl>
                                      </p:cBhvr>
                                    </p:animEffect>
                                    <p:set>
                                      <p:cBhvr>
                                        <p:cTn id="888" dur="1" fill="hold">
                                          <p:stCondLst>
                                            <p:cond delay="1999"/>
                                          </p:stCondLst>
                                        </p:cTn>
                                        <p:tgtEl>
                                          <p:spTgt spid="22749"/>
                                        </p:tgtEl>
                                        <p:attrNameLst>
                                          <p:attrName>style.visibility</p:attrName>
                                        </p:attrNameLst>
                                      </p:cBhvr>
                                      <p:to>
                                        <p:strVal val="hidden"/>
                                      </p:to>
                                    </p:set>
                                  </p:childTnLst>
                                </p:cTn>
                              </p:par>
                              <p:par>
                                <p:cTn id="889" presetID="10" presetClass="exit" presetSubtype="0" fill="hold" grpId="1" nodeType="withEffect">
                                  <p:stCondLst>
                                    <p:cond delay="0"/>
                                  </p:stCondLst>
                                  <p:childTnLst>
                                    <p:animEffect transition="out" filter="fade">
                                      <p:cBhvr>
                                        <p:cTn id="890" dur="2000"/>
                                        <p:tgtEl>
                                          <p:spTgt spid="22750"/>
                                        </p:tgtEl>
                                      </p:cBhvr>
                                    </p:animEffect>
                                    <p:set>
                                      <p:cBhvr>
                                        <p:cTn id="891" dur="1" fill="hold">
                                          <p:stCondLst>
                                            <p:cond delay="1999"/>
                                          </p:stCondLst>
                                        </p:cTn>
                                        <p:tgtEl>
                                          <p:spTgt spid="22750"/>
                                        </p:tgtEl>
                                        <p:attrNameLst>
                                          <p:attrName>style.visibility</p:attrName>
                                        </p:attrNameLst>
                                      </p:cBhvr>
                                      <p:to>
                                        <p:strVal val="hidden"/>
                                      </p:to>
                                    </p:set>
                                  </p:childTnLst>
                                </p:cTn>
                              </p:par>
                              <p:par>
                                <p:cTn id="892" presetID="10" presetClass="exit" presetSubtype="0" fill="hold" grpId="1" nodeType="withEffect">
                                  <p:stCondLst>
                                    <p:cond delay="0"/>
                                  </p:stCondLst>
                                  <p:childTnLst>
                                    <p:animEffect transition="out" filter="fade">
                                      <p:cBhvr>
                                        <p:cTn id="893" dur="2000"/>
                                        <p:tgtEl>
                                          <p:spTgt spid="22751"/>
                                        </p:tgtEl>
                                      </p:cBhvr>
                                    </p:animEffect>
                                    <p:set>
                                      <p:cBhvr>
                                        <p:cTn id="894" dur="1" fill="hold">
                                          <p:stCondLst>
                                            <p:cond delay="1999"/>
                                          </p:stCondLst>
                                        </p:cTn>
                                        <p:tgtEl>
                                          <p:spTgt spid="22751"/>
                                        </p:tgtEl>
                                        <p:attrNameLst>
                                          <p:attrName>style.visibility</p:attrName>
                                        </p:attrNameLst>
                                      </p:cBhvr>
                                      <p:to>
                                        <p:strVal val="hidden"/>
                                      </p:to>
                                    </p:set>
                                  </p:childTnLst>
                                </p:cTn>
                              </p:par>
                              <p:par>
                                <p:cTn id="895" presetID="10" presetClass="exit" presetSubtype="0" fill="hold" nodeType="withEffect">
                                  <p:stCondLst>
                                    <p:cond delay="0"/>
                                  </p:stCondLst>
                                  <p:childTnLst>
                                    <p:animEffect transition="out" filter="fade">
                                      <p:cBhvr>
                                        <p:cTn id="896" dur="2000"/>
                                        <p:tgtEl>
                                          <p:spTgt spid="22752"/>
                                        </p:tgtEl>
                                      </p:cBhvr>
                                    </p:animEffect>
                                    <p:set>
                                      <p:cBhvr>
                                        <p:cTn id="897" dur="1" fill="hold">
                                          <p:stCondLst>
                                            <p:cond delay="1999"/>
                                          </p:stCondLst>
                                        </p:cTn>
                                        <p:tgtEl>
                                          <p:spTgt spid="22752"/>
                                        </p:tgtEl>
                                        <p:attrNameLst>
                                          <p:attrName>style.visibility</p:attrName>
                                        </p:attrNameLst>
                                      </p:cBhvr>
                                      <p:to>
                                        <p:strVal val="hidden"/>
                                      </p:to>
                                    </p:set>
                                  </p:childTnLst>
                                </p:cTn>
                              </p:par>
                              <p:par>
                                <p:cTn id="898" presetID="10" presetClass="exit" presetSubtype="0" fill="hold" grpId="1" nodeType="withEffect">
                                  <p:stCondLst>
                                    <p:cond delay="0"/>
                                  </p:stCondLst>
                                  <p:childTnLst>
                                    <p:animEffect transition="out" filter="fade">
                                      <p:cBhvr>
                                        <p:cTn id="899" dur="2000"/>
                                        <p:tgtEl>
                                          <p:spTgt spid="22753"/>
                                        </p:tgtEl>
                                      </p:cBhvr>
                                    </p:animEffect>
                                    <p:set>
                                      <p:cBhvr>
                                        <p:cTn id="900" dur="1" fill="hold">
                                          <p:stCondLst>
                                            <p:cond delay="1999"/>
                                          </p:stCondLst>
                                        </p:cTn>
                                        <p:tgtEl>
                                          <p:spTgt spid="22753"/>
                                        </p:tgtEl>
                                        <p:attrNameLst>
                                          <p:attrName>style.visibility</p:attrName>
                                        </p:attrNameLst>
                                      </p:cBhvr>
                                      <p:to>
                                        <p:strVal val="hidden"/>
                                      </p:to>
                                    </p:set>
                                  </p:childTnLst>
                                </p:cTn>
                              </p:par>
                              <p:par>
                                <p:cTn id="901" presetID="10" presetClass="exit" presetSubtype="0" fill="hold" grpId="1" nodeType="withEffect">
                                  <p:stCondLst>
                                    <p:cond delay="0"/>
                                  </p:stCondLst>
                                  <p:childTnLst>
                                    <p:animEffect transition="out" filter="fade">
                                      <p:cBhvr>
                                        <p:cTn id="902" dur="2000"/>
                                        <p:tgtEl>
                                          <p:spTgt spid="22754"/>
                                        </p:tgtEl>
                                      </p:cBhvr>
                                    </p:animEffect>
                                    <p:set>
                                      <p:cBhvr>
                                        <p:cTn id="903" dur="1" fill="hold">
                                          <p:stCondLst>
                                            <p:cond delay="1999"/>
                                          </p:stCondLst>
                                        </p:cTn>
                                        <p:tgtEl>
                                          <p:spTgt spid="22754"/>
                                        </p:tgtEl>
                                        <p:attrNameLst>
                                          <p:attrName>style.visibility</p:attrName>
                                        </p:attrNameLst>
                                      </p:cBhvr>
                                      <p:to>
                                        <p:strVal val="hidden"/>
                                      </p:to>
                                    </p:set>
                                  </p:childTnLst>
                                </p:cTn>
                              </p:par>
                              <p:par>
                                <p:cTn id="904" presetID="16" presetClass="exit" presetSubtype="26" fill="hold" grpId="1" nodeType="withEffect">
                                  <p:stCondLst>
                                    <p:cond delay="0"/>
                                  </p:stCondLst>
                                  <p:childTnLst>
                                    <p:animEffect transition="out" filter="barn(inHorizontal)">
                                      <p:cBhvr>
                                        <p:cTn id="905" dur="1000"/>
                                        <p:tgtEl>
                                          <p:spTgt spid="22742"/>
                                        </p:tgtEl>
                                      </p:cBhvr>
                                    </p:animEffect>
                                    <p:set>
                                      <p:cBhvr>
                                        <p:cTn id="906" dur="1" fill="hold">
                                          <p:stCondLst>
                                            <p:cond delay="999"/>
                                          </p:stCondLst>
                                        </p:cTn>
                                        <p:tgtEl>
                                          <p:spTgt spid="22742"/>
                                        </p:tgtEl>
                                        <p:attrNameLst>
                                          <p:attrName>style.visibility</p:attrName>
                                        </p:attrNameLst>
                                      </p:cBhvr>
                                      <p:to>
                                        <p:strVal val="hidden"/>
                                      </p:to>
                                    </p:set>
                                  </p:childTnLst>
                                </p:cTn>
                              </p:par>
                              <p:par>
                                <p:cTn id="907" presetID="16" presetClass="exit" presetSubtype="26" fill="hold" grpId="1" nodeType="withEffect">
                                  <p:stCondLst>
                                    <p:cond delay="0"/>
                                  </p:stCondLst>
                                  <p:childTnLst>
                                    <p:animEffect transition="out" filter="barn(inHorizontal)">
                                      <p:cBhvr>
                                        <p:cTn id="908" dur="1000"/>
                                        <p:tgtEl>
                                          <p:spTgt spid="22741"/>
                                        </p:tgtEl>
                                      </p:cBhvr>
                                    </p:animEffect>
                                    <p:set>
                                      <p:cBhvr>
                                        <p:cTn id="909" dur="1" fill="hold">
                                          <p:stCondLst>
                                            <p:cond delay="999"/>
                                          </p:stCondLst>
                                        </p:cTn>
                                        <p:tgtEl>
                                          <p:spTgt spid="22741"/>
                                        </p:tgtEl>
                                        <p:attrNameLst>
                                          <p:attrName>style.visibility</p:attrName>
                                        </p:attrNameLst>
                                      </p:cBhvr>
                                      <p:to>
                                        <p:strVal val="hidden"/>
                                      </p:to>
                                    </p:set>
                                  </p:childTnLst>
                                </p:cTn>
                              </p:par>
                            </p:childTnLst>
                          </p:cTn>
                        </p:par>
                        <p:par>
                          <p:cTn id="910" fill="hold">
                            <p:stCondLst>
                              <p:cond delay="2000"/>
                            </p:stCondLst>
                            <p:childTnLst>
                              <p:par>
                                <p:cTn id="911" presetID="16" presetClass="entr" presetSubtype="26" fill="hold" grpId="0" nodeType="afterEffect">
                                  <p:stCondLst>
                                    <p:cond delay="0"/>
                                  </p:stCondLst>
                                  <p:childTnLst>
                                    <p:set>
                                      <p:cBhvr>
                                        <p:cTn id="912" dur="1" fill="hold">
                                          <p:stCondLst>
                                            <p:cond delay="0"/>
                                          </p:stCondLst>
                                        </p:cTn>
                                        <p:tgtEl>
                                          <p:spTgt spid="22756"/>
                                        </p:tgtEl>
                                        <p:attrNameLst>
                                          <p:attrName>style.visibility</p:attrName>
                                        </p:attrNameLst>
                                      </p:cBhvr>
                                      <p:to>
                                        <p:strVal val="visible"/>
                                      </p:to>
                                    </p:set>
                                    <p:animEffect transition="in" filter="barn(inHorizontal)">
                                      <p:cBhvr>
                                        <p:cTn id="913" dur="1000"/>
                                        <p:tgtEl>
                                          <p:spTgt spid="22756"/>
                                        </p:tgtEl>
                                      </p:cBhvr>
                                    </p:animEffect>
                                  </p:childTnLst>
                                </p:cTn>
                              </p:par>
                              <p:par>
                                <p:cTn id="914" presetID="16" presetClass="entr" presetSubtype="26" fill="hold" grpId="0" nodeType="withEffect">
                                  <p:stCondLst>
                                    <p:cond delay="0"/>
                                  </p:stCondLst>
                                  <p:childTnLst>
                                    <p:set>
                                      <p:cBhvr>
                                        <p:cTn id="915" dur="1" fill="hold">
                                          <p:stCondLst>
                                            <p:cond delay="0"/>
                                          </p:stCondLst>
                                        </p:cTn>
                                        <p:tgtEl>
                                          <p:spTgt spid="22755"/>
                                        </p:tgtEl>
                                        <p:attrNameLst>
                                          <p:attrName>style.visibility</p:attrName>
                                        </p:attrNameLst>
                                      </p:cBhvr>
                                      <p:to>
                                        <p:strVal val="visible"/>
                                      </p:to>
                                    </p:set>
                                    <p:animEffect transition="in" filter="barn(inHorizontal)">
                                      <p:cBhvr>
                                        <p:cTn id="916" dur="1000"/>
                                        <p:tgtEl>
                                          <p:spTgt spid="22755"/>
                                        </p:tgtEl>
                                      </p:cBhvr>
                                    </p:animEffect>
                                  </p:childTnLst>
                                </p:cTn>
                              </p:par>
                              <p:par>
                                <p:cTn id="917" presetID="10" presetClass="entr" presetSubtype="0" fill="hold" grpId="0" nodeType="withEffect">
                                  <p:stCondLst>
                                    <p:cond delay="0"/>
                                  </p:stCondLst>
                                  <p:childTnLst>
                                    <p:set>
                                      <p:cBhvr>
                                        <p:cTn id="918" dur="1" fill="hold">
                                          <p:stCondLst>
                                            <p:cond delay="0"/>
                                          </p:stCondLst>
                                        </p:cTn>
                                        <p:tgtEl>
                                          <p:spTgt spid="22773"/>
                                        </p:tgtEl>
                                        <p:attrNameLst>
                                          <p:attrName>style.visibility</p:attrName>
                                        </p:attrNameLst>
                                      </p:cBhvr>
                                      <p:to>
                                        <p:strVal val="visible"/>
                                      </p:to>
                                    </p:set>
                                    <p:animEffect transition="in" filter="fade">
                                      <p:cBhvr>
                                        <p:cTn id="919" dur="1000"/>
                                        <p:tgtEl>
                                          <p:spTgt spid="22773"/>
                                        </p:tgtEl>
                                      </p:cBhvr>
                                    </p:animEffect>
                                  </p:childTnLst>
                                </p:cTn>
                              </p:par>
                              <p:par>
                                <p:cTn id="920" presetID="10" presetClass="entr" presetSubtype="0" fill="hold" grpId="0" nodeType="withEffect">
                                  <p:stCondLst>
                                    <p:cond delay="0"/>
                                  </p:stCondLst>
                                  <p:childTnLst>
                                    <p:set>
                                      <p:cBhvr>
                                        <p:cTn id="921" dur="1" fill="hold">
                                          <p:stCondLst>
                                            <p:cond delay="0"/>
                                          </p:stCondLst>
                                        </p:cTn>
                                        <p:tgtEl>
                                          <p:spTgt spid="22772"/>
                                        </p:tgtEl>
                                        <p:attrNameLst>
                                          <p:attrName>style.visibility</p:attrName>
                                        </p:attrNameLst>
                                      </p:cBhvr>
                                      <p:to>
                                        <p:strVal val="visible"/>
                                      </p:to>
                                    </p:set>
                                    <p:animEffect transition="in" filter="fade">
                                      <p:cBhvr>
                                        <p:cTn id="922" dur="1000"/>
                                        <p:tgtEl>
                                          <p:spTgt spid="22772"/>
                                        </p:tgtEl>
                                      </p:cBhvr>
                                    </p:animEffect>
                                  </p:childTnLst>
                                </p:cTn>
                              </p:par>
                              <p:par>
                                <p:cTn id="923" presetID="10" presetClass="entr" presetSubtype="0" fill="hold" grpId="0" nodeType="withEffect">
                                  <p:stCondLst>
                                    <p:cond delay="0"/>
                                  </p:stCondLst>
                                  <p:childTnLst>
                                    <p:set>
                                      <p:cBhvr>
                                        <p:cTn id="924" dur="1" fill="hold">
                                          <p:stCondLst>
                                            <p:cond delay="0"/>
                                          </p:stCondLst>
                                        </p:cTn>
                                        <p:tgtEl>
                                          <p:spTgt spid="22771"/>
                                        </p:tgtEl>
                                        <p:attrNameLst>
                                          <p:attrName>style.visibility</p:attrName>
                                        </p:attrNameLst>
                                      </p:cBhvr>
                                      <p:to>
                                        <p:strVal val="visible"/>
                                      </p:to>
                                    </p:set>
                                    <p:animEffect transition="in" filter="fade">
                                      <p:cBhvr>
                                        <p:cTn id="925" dur="1000"/>
                                        <p:tgtEl>
                                          <p:spTgt spid="22771"/>
                                        </p:tgtEl>
                                      </p:cBhvr>
                                    </p:animEffect>
                                  </p:childTnLst>
                                </p:cTn>
                              </p:par>
                              <p:par>
                                <p:cTn id="926" presetID="10" presetClass="entr" presetSubtype="0" fill="hold" grpId="0" nodeType="withEffect">
                                  <p:stCondLst>
                                    <p:cond delay="0"/>
                                  </p:stCondLst>
                                  <p:childTnLst>
                                    <p:set>
                                      <p:cBhvr>
                                        <p:cTn id="927" dur="1" fill="hold">
                                          <p:stCondLst>
                                            <p:cond delay="0"/>
                                          </p:stCondLst>
                                        </p:cTn>
                                        <p:tgtEl>
                                          <p:spTgt spid="22873"/>
                                        </p:tgtEl>
                                        <p:attrNameLst>
                                          <p:attrName>style.visibility</p:attrName>
                                        </p:attrNameLst>
                                      </p:cBhvr>
                                      <p:to>
                                        <p:strVal val="visible"/>
                                      </p:to>
                                    </p:set>
                                    <p:animEffect transition="in" filter="fade">
                                      <p:cBhvr>
                                        <p:cTn id="928" dur="1000"/>
                                        <p:tgtEl>
                                          <p:spTgt spid="22873"/>
                                        </p:tgtEl>
                                      </p:cBhvr>
                                    </p:animEffect>
                                  </p:childTnLst>
                                </p:cTn>
                              </p:par>
                            </p:childTnLst>
                          </p:cTn>
                        </p:par>
                      </p:childTnLst>
                    </p:cTn>
                  </p:par>
                  <p:par>
                    <p:cTn id="929" fill="hold">
                      <p:stCondLst>
                        <p:cond delay="indefinite"/>
                      </p:stCondLst>
                      <p:childTnLst>
                        <p:par>
                          <p:cTn id="930" fill="hold">
                            <p:stCondLst>
                              <p:cond delay="0"/>
                            </p:stCondLst>
                            <p:childTnLst>
                              <p:par>
                                <p:cTn id="931" presetID="0" presetClass="path" presetSubtype="0" accel="50000" decel="50000" fill="hold" nodeType="clickEffect">
                                  <p:stCondLst>
                                    <p:cond delay="0"/>
                                  </p:stCondLst>
                                  <p:childTnLst>
                                    <p:animMotion origin="layout" path="M 0.2066 0.05555 C 0.22952 0.05277 0.30295 0.05671 0.34462 0.03819 C 0.38629 0.01967 0.42743 -0.03496 0.4566 -0.05556 C 0.48577 -0.07616 0.5066 -0.07871 0.51962 -0.08473 " pathEditMode="relative" rAng="0" ptsTypes="aaaa">
                                      <p:cBhvr>
                                        <p:cTn id="932" dur="5000" fill="hold"/>
                                        <p:tgtEl>
                                          <p:spTgt spid="22628"/>
                                        </p:tgtEl>
                                        <p:attrNameLst>
                                          <p:attrName>ppt_x</p:attrName>
                                          <p:attrName>ppt_y</p:attrName>
                                        </p:attrNameLst>
                                      </p:cBhvr>
                                      <p:rCtr x="156" y="-70"/>
                                    </p:animMotion>
                                  </p:childTnLst>
                                </p:cTn>
                              </p:par>
                              <p:par>
                                <p:cTn id="933" presetID="10" presetClass="exit" presetSubtype="0" fill="hold" grpId="1" nodeType="withEffect">
                                  <p:stCondLst>
                                    <p:cond delay="0"/>
                                  </p:stCondLst>
                                  <p:childTnLst>
                                    <p:animEffect transition="out" filter="fade">
                                      <p:cBhvr>
                                        <p:cTn id="934" dur="1000"/>
                                        <p:tgtEl>
                                          <p:spTgt spid="22771"/>
                                        </p:tgtEl>
                                      </p:cBhvr>
                                    </p:animEffect>
                                    <p:set>
                                      <p:cBhvr>
                                        <p:cTn id="935" dur="1" fill="hold">
                                          <p:stCondLst>
                                            <p:cond delay="999"/>
                                          </p:stCondLst>
                                        </p:cTn>
                                        <p:tgtEl>
                                          <p:spTgt spid="22771"/>
                                        </p:tgtEl>
                                        <p:attrNameLst>
                                          <p:attrName>style.visibility</p:attrName>
                                        </p:attrNameLst>
                                      </p:cBhvr>
                                      <p:to>
                                        <p:strVal val="hidden"/>
                                      </p:to>
                                    </p:set>
                                  </p:childTnLst>
                                </p:cTn>
                              </p:par>
                              <p:par>
                                <p:cTn id="936" presetID="10" presetClass="exit" presetSubtype="0" fill="hold" grpId="1" nodeType="withEffect">
                                  <p:stCondLst>
                                    <p:cond delay="0"/>
                                  </p:stCondLst>
                                  <p:childTnLst>
                                    <p:animEffect transition="out" filter="fade">
                                      <p:cBhvr>
                                        <p:cTn id="937" dur="1000"/>
                                        <p:tgtEl>
                                          <p:spTgt spid="22772"/>
                                        </p:tgtEl>
                                      </p:cBhvr>
                                    </p:animEffect>
                                    <p:set>
                                      <p:cBhvr>
                                        <p:cTn id="938" dur="1" fill="hold">
                                          <p:stCondLst>
                                            <p:cond delay="999"/>
                                          </p:stCondLst>
                                        </p:cTn>
                                        <p:tgtEl>
                                          <p:spTgt spid="22772"/>
                                        </p:tgtEl>
                                        <p:attrNameLst>
                                          <p:attrName>style.visibility</p:attrName>
                                        </p:attrNameLst>
                                      </p:cBhvr>
                                      <p:to>
                                        <p:strVal val="hidden"/>
                                      </p:to>
                                    </p:set>
                                  </p:childTnLst>
                                </p:cTn>
                              </p:par>
                              <p:par>
                                <p:cTn id="939" presetID="10" presetClass="exit" presetSubtype="0" fill="hold" grpId="1" nodeType="withEffect">
                                  <p:stCondLst>
                                    <p:cond delay="0"/>
                                  </p:stCondLst>
                                  <p:childTnLst>
                                    <p:animEffect transition="out" filter="fade">
                                      <p:cBhvr>
                                        <p:cTn id="940" dur="1000"/>
                                        <p:tgtEl>
                                          <p:spTgt spid="22873"/>
                                        </p:tgtEl>
                                      </p:cBhvr>
                                    </p:animEffect>
                                    <p:set>
                                      <p:cBhvr>
                                        <p:cTn id="941" dur="1" fill="hold">
                                          <p:stCondLst>
                                            <p:cond delay="999"/>
                                          </p:stCondLst>
                                        </p:cTn>
                                        <p:tgtEl>
                                          <p:spTgt spid="22873"/>
                                        </p:tgtEl>
                                        <p:attrNameLst>
                                          <p:attrName>style.visibility</p:attrName>
                                        </p:attrNameLst>
                                      </p:cBhvr>
                                      <p:to>
                                        <p:strVal val="hidden"/>
                                      </p:to>
                                    </p:set>
                                  </p:childTnLst>
                                </p:cTn>
                              </p:par>
                              <p:par>
                                <p:cTn id="942" presetID="10" presetClass="exit" presetSubtype="0" fill="hold" grpId="1" nodeType="withEffect">
                                  <p:stCondLst>
                                    <p:cond delay="0"/>
                                  </p:stCondLst>
                                  <p:childTnLst>
                                    <p:animEffect transition="out" filter="fade">
                                      <p:cBhvr>
                                        <p:cTn id="943" dur="1000"/>
                                        <p:tgtEl>
                                          <p:spTgt spid="22773"/>
                                        </p:tgtEl>
                                      </p:cBhvr>
                                    </p:animEffect>
                                    <p:set>
                                      <p:cBhvr>
                                        <p:cTn id="944" dur="1" fill="hold">
                                          <p:stCondLst>
                                            <p:cond delay="999"/>
                                          </p:stCondLst>
                                        </p:cTn>
                                        <p:tgtEl>
                                          <p:spTgt spid="22773"/>
                                        </p:tgtEl>
                                        <p:attrNameLst>
                                          <p:attrName>style.visibility</p:attrName>
                                        </p:attrNameLst>
                                      </p:cBhvr>
                                      <p:to>
                                        <p:strVal val="hidden"/>
                                      </p:to>
                                    </p:set>
                                  </p:childTnLst>
                                </p:cTn>
                              </p:par>
                              <p:par>
                                <p:cTn id="945" presetID="0" presetClass="path" presetSubtype="0" accel="50000" decel="50000" fill="hold" nodeType="withEffect">
                                  <p:stCondLst>
                                    <p:cond delay="0"/>
                                  </p:stCondLst>
                                  <p:childTnLst>
                                    <p:animMotion origin="layout" path="M 0.09184 -0.14444 C 0.12309 -0.17268 0.1559 -0.20115 0.19115 -0.21759 C 0.22639 -0.23402 0.27986 -0.23796 0.30312 -0.24328 " pathEditMode="relative" rAng="0" ptsTypes="aaa">
                                      <p:cBhvr>
                                        <p:cTn id="946" dur="3000" fill="hold"/>
                                        <p:tgtEl>
                                          <p:spTgt spid="22623"/>
                                        </p:tgtEl>
                                        <p:attrNameLst>
                                          <p:attrName>ppt_x</p:attrName>
                                          <p:attrName>ppt_y</p:attrName>
                                        </p:attrNameLst>
                                      </p:cBhvr>
                                      <p:rCtr x="106" y="-50"/>
                                    </p:animMotion>
                                  </p:childTnLst>
                                </p:cTn>
                              </p:par>
                              <p:par>
                                <p:cTn id="947" presetID="0" presetClass="path" presetSubtype="0" accel="50000" decel="50000" fill="hold" nodeType="withEffect">
                                  <p:stCondLst>
                                    <p:cond delay="0"/>
                                  </p:stCondLst>
                                  <p:childTnLst>
                                    <p:animMotion origin="layout" path="M 0.36423 -0.17801 L 0.57986 -0.22593 " pathEditMode="relative" rAng="0" ptsTypes="AA">
                                      <p:cBhvr>
                                        <p:cTn id="948" dur="3000" fill="hold"/>
                                        <p:tgtEl>
                                          <p:spTgt spid="22622"/>
                                        </p:tgtEl>
                                        <p:attrNameLst>
                                          <p:attrName>ppt_x</p:attrName>
                                          <p:attrName>ppt_y</p:attrName>
                                        </p:attrNameLst>
                                      </p:cBhvr>
                                      <p:rCtr x="108" y="-24"/>
                                    </p:animMotion>
                                  </p:childTnLst>
                                </p:cTn>
                              </p:par>
                              <p:par>
                                <p:cTn id="949" presetID="0" presetClass="path" presetSubtype="0" accel="50000" decel="50000" fill="hold" nodeType="withEffect">
                                  <p:stCondLst>
                                    <p:cond delay="500"/>
                                  </p:stCondLst>
                                  <p:childTnLst>
                                    <p:animMotion origin="layout" path="M 0.07569 -0.05254 C 0.10225 -0.07222 0.19114 -0.10879 0.23507 -0.1706 C 0.27899 -0.2324 0.31319 -0.375 0.33923 -0.42268 C 0.36527 -0.47037 0.38055 -0.44907 0.39132 -0.45602 " pathEditMode="relative" rAng="0" ptsTypes="aaaa">
                                      <p:cBhvr>
                                        <p:cTn id="950" dur="6000" fill="hold"/>
                                        <p:tgtEl>
                                          <p:spTgt spid="22702"/>
                                        </p:tgtEl>
                                        <p:attrNameLst>
                                          <p:attrName>ppt_x</p:attrName>
                                          <p:attrName>ppt_y</p:attrName>
                                        </p:attrNameLst>
                                      </p:cBhvr>
                                      <p:rCtr x="158" y="-209"/>
                                    </p:animMotion>
                                  </p:childTnLst>
                                </p:cTn>
                              </p:par>
                              <p:par>
                                <p:cTn id="951" presetID="0" presetClass="path" presetSubtype="0" accel="50000" decel="50000" fill="hold" nodeType="withEffect">
                                  <p:stCondLst>
                                    <p:cond delay="0"/>
                                  </p:stCondLst>
                                  <p:childTnLst>
                                    <p:animMotion origin="layout" path="M 0.24549 -0.18356 C 0.25365 -0.20925 0.26372 -0.23171 0.25747 -0.24953 C 0.25122 -0.26736 0.23091 -0.28055 0.20799 -0.28981 C 0.18507 -0.29907 0.13785 -0.30254 0.11945 -0.30578 " pathEditMode="relative" rAng="0" ptsTypes="aaaa">
                                      <p:cBhvr>
                                        <p:cTn id="952" dur="3500" fill="hold"/>
                                        <p:tgtEl>
                                          <p:spTgt spid="22601"/>
                                        </p:tgtEl>
                                        <p:attrNameLst>
                                          <p:attrName>ppt_x</p:attrName>
                                          <p:attrName>ppt_y</p:attrName>
                                        </p:attrNameLst>
                                      </p:cBhvr>
                                      <p:rCtr x="-54" y="-61"/>
                                    </p:animMotion>
                                  </p:childTnLst>
                                </p:cTn>
                              </p:par>
                              <p:par>
                                <p:cTn id="953" presetID="0" presetClass="path" presetSubtype="0" accel="50000" decel="50000" fill="hold" nodeType="withEffect">
                                  <p:stCondLst>
                                    <p:cond delay="0"/>
                                  </p:stCondLst>
                                  <p:childTnLst>
                                    <p:animMotion origin="layout" path="M 0.10799 -0.24259 L 0.45018 -0.19676 " pathEditMode="relative" rAng="0" ptsTypes="AA">
                                      <p:cBhvr>
                                        <p:cTn id="954" dur="4000" fill="hold"/>
                                        <p:tgtEl>
                                          <p:spTgt spid="22614"/>
                                        </p:tgtEl>
                                        <p:attrNameLst>
                                          <p:attrName>ppt_x</p:attrName>
                                          <p:attrName>ppt_y</p:attrName>
                                        </p:attrNameLst>
                                      </p:cBhvr>
                                      <p:rCtr x="171" y="23"/>
                                    </p:animMotion>
                                  </p:childTnLst>
                                </p:cTn>
                              </p:par>
                              <p:par>
                                <p:cTn id="955" presetID="47" presetClass="exit" presetSubtype="0" fill="hold" nodeType="withEffect">
                                  <p:stCondLst>
                                    <p:cond delay="0"/>
                                  </p:stCondLst>
                                  <p:childTnLst>
                                    <p:animEffect transition="out" filter="fade">
                                      <p:cBhvr>
                                        <p:cTn id="956" dur="2000"/>
                                        <p:tgtEl>
                                          <p:spTgt spid="22661"/>
                                        </p:tgtEl>
                                      </p:cBhvr>
                                    </p:animEffect>
                                    <p:anim calcmode="lin" valueType="num">
                                      <p:cBhvr>
                                        <p:cTn id="957" dur="2000"/>
                                        <p:tgtEl>
                                          <p:spTgt spid="22661"/>
                                        </p:tgtEl>
                                        <p:attrNameLst>
                                          <p:attrName>ppt_x</p:attrName>
                                        </p:attrNameLst>
                                      </p:cBhvr>
                                      <p:tavLst>
                                        <p:tav tm="0">
                                          <p:val>
                                            <p:strVal val="ppt_x"/>
                                          </p:val>
                                        </p:tav>
                                        <p:tav tm="100000">
                                          <p:val>
                                            <p:strVal val="ppt_x"/>
                                          </p:val>
                                        </p:tav>
                                      </p:tavLst>
                                    </p:anim>
                                    <p:anim calcmode="lin" valueType="num">
                                      <p:cBhvr>
                                        <p:cTn id="958" dur="2000"/>
                                        <p:tgtEl>
                                          <p:spTgt spid="22661"/>
                                        </p:tgtEl>
                                        <p:attrNameLst>
                                          <p:attrName>ppt_y</p:attrName>
                                        </p:attrNameLst>
                                      </p:cBhvr>
                                      <p:tavLst>
                                        <p:tav tm="0">
                                          <p:val>
                                            <p:strVal val="ppt_y"/>
                                          </p:val>
                                        </p:tav>
                                        <p:tav tm="100000">
                                          <p:val>
                                            <p:strVal val="ppt_y-.1"/>
                                          </p:val>
                                        </p:tav>
                                      </p:tavLst>
                                    </p:anim>
                                    <p:set>
                                      <p:cBhvr>
                                        <p:cTn id="959" dur="1" fill="hold">
                                          <p:stCondLst>
                                            <p:cond delay="1999"/>
                                          </p:stCondLst>
                                        </p:cTn>
                                        <p:tgtEl>
                                          <p:spTgt spid="22661"/>
                                        </p:tgtEl>
                                        <p:attrNameLst>
                                          <p:attrName>style.visibility</p:attrName>
                                        </p:attrNameLst>
                                      </p:cBhvr>
                                      <p:to>
                                        <p:strVal val="hidden"/>
                                      </p:to>
                                    </p:set>
                                  </p:childTnLst>
                                </p:cTn>
                              </p:par>
                              <p:par>
                                <p:cTn id="960" presetID="47" presetClass="exit" presetSubtype="0" fill="hold" nodeType="withEffect">
                                  <p:stCondLst>
                                    <p:cond delay="1000"/>
                                  </p:stCondLst>
                                  <p:childTnLst>
                                    <p:animEffect transition="out" filter="fade">
                                      <p:cBhvr>
                                        <p:cTn id="961" dur="2000"/>
                                        <p:tgtEl>
                                          <p:spTgt spid="22660"/>
                                        </p:tgtEl>
                                      </p:cBhvr>
                                    </p:animEffect>
                                    <p:anim calcmode="lin" valueType="num">
                                      <p:cBhvr>
                                        <p:cTn id="962" dur="2000"/>
                                        <p:tgtEl>
                                          <p:spTgt spid="22660"/>
                                        </p:tgtEl>
                                        <p:attrNameLst>
                                          <p:attrName>ppt_x</p:attrName>
                                        </p:attrNameLst>
                                      </p:cBhvr>
                                      <p:tavLst>
                                        <p:tav tm="0">
                                          <p:val>
                                            <p:strVal val="ppt_x"/>
                                          </p:val>
                                        </p:tav>
                                        <p:tav tm="100000">
                                          <p:val>
                                            <p:strVal val="ppt_x"/>
                                          </p:val>
                                        </p:tav>
                                      </p:tavLst>
                                    </p:anim>
                                    <p:anim calcmode="lin" valueType="num">
                                      <p:cBhvr>
                                        <p:cTn id="963" dur="2000"/>
                                        <p:tgtEl>
                                          <p:spTgt spid="22660"/>
                                        </p:tgtEl>
                                        <p:attrNameLst>
                                          <p:attrName>ppt_y</p:attrName>
                                        </p:attrNameLst>
                                      </p:cBhvr>
                                      <p:tavLst>
                                        <p:tav tm="0">
                                          <p:val>
                                            <p:strVal val="ppt_y"/>
                                          </p:val>
                                        </p:tav>
                                        <p:tav tm="100000">
                                          <p:val>
                                            <p:strVal val="ppt_y-.1"/>
                                          </p:val>
                                        </p:tav>
                                      </p:tavLst>
                                    </p:anim>
                                    <p:set>
                                      <p:cBhvr>
                                        <p:cTn id="964" dur="1" fill="hold">
                                          <p:stCondLst>
                                            <p:cond delay="1999"/>
                                          </p:stCondLst>
                                        </p:cTn>
                                        <p:tgtEl>
                                          <p:spTgt spid="22660"/>
                                        </p:tgtEl>
                                        <p:attrNameLst>
                                          <p:attrName>style.visibility</p:attrName>
                                        </p:attrNameLst>
                                      </p:cBhvr>
                                      <p:to>
                                        <p:strVal val="hidden"/>
                                      </p:to>
                                    </p:set>
                                  </p:childTnLst>
                                </p:cTn>
                              </p:par>
                              <p:par>
                                <p:cTn id="965" presetID="47" presetClass="exit" presetSubtype="0" fill="hold" nodeType="withEffect">
                                  <p:stCondLst>
                                    <p:cond delay="0"/>
                                  </p:stCondLst>
                                  <p:childTnLst>
                                    <p:animEffect transition="out" filter="fade">
                                      <p:cBhvr>
                                        <p:cTn id="966" dur="2000"/>
                                        <p:tgtEl>
                                          <p:spTgt spid="22664"/>
                                        </p:tgtEl>
                                      </p:cBhvr>
                                    </p:animEffect>
                                    <p:anim calcmode="lin" valueType="num">
                                      <p:cBhvr>
                                        <p:cTn id="967" dur="2000"/>
                                        <p:tgtEl>
                                          <p:spTgt spid="22664"/>
                                        </p:tgtEl>
                                        <p:attrNameLst>
                                          <p:attrName>ppt_x</p:attrName>
                                        </p:attrNameLst>
                                      </p:cBhvr>
                                      <p:tavLst>
                                        <p:tav tm="0">
                                          <p:val>
                                            <p:strVal val="ppt_x"/>
                                          </p:val>
                                        </p:tav>
                                        <p:tav tm="100000">
                                          <p:val>
                                            <p:strVal val="ppt_x"/>
                                          </p:val>
                                        </p:tav>
                                      </p:tavLst>
                                    </p:anim>
                                    <p:anim calcmode="lin" valueType="num">
                                      <p:cBhvr>
                                        <p:cTn id="968" dur="2000"/>
                                        <p:tgtEl>
                                          <p:spTgt spid="22664"/>
                                        </p:tgtEl>
                                        <p:attrNameLst>
                                          <p:attrName>ppt_y</p:attrName>
                                        </p:attrNameLst>
                                      </p:cBhvr>
                                      <p:tavLst>
                                        <p:tav tm="0">
                                          <p:val>
                                            <p:strVal val="ppt_y"/>
                                          </p:val>
                                        </p:tav>
                                        <p:tav tm="100000">
                                          <p:val>
                                            <p:strVal val="ppt_y-.1"/>
                                          </p:val>
                                        </p:tav>
                                      </p:tavLst>
                                    </p:anim>
                                    <p:set>
                                      <p:cBhvr>
                                        <p:cTn id="969" dur="1" fill="hold">
                                          <p:stCondLst>
                                            <p:cond delay="1999"/>
                                          </p:stCondLst>
                                        </p:cTn>
                                        <p:tgtEl>
                                          <p:spTgt spid="22664"/>
                                        </p:tgtEl>
                                        <p:attrNameLst>
                                          <p:attrName>style.visibility</p:attrName>
                                        </p:attrNameLst>
                                      </p:cBhvr>
                                      <p:to>
                                        <p:strVal val="hidden"/>
                                      </p:to>
                                    </p:set>
                                  </p:childTnLst>
                                </p:cTn>
                              </p:par>
                              <p:par>
                                <p:cTn id="970" presetID="0" presetClass="path" presetSubtype="0" accel="50000" decel="50000" fill="hold" nodeType="withEffect">
                                  <p:stCondLst>
                                    <p:cond delay="3000"/>
                                  </p:stCondLst>
                                  <p:childTnLst>
                                    <p:animMotion origin="layout" path="M 2.22222E-6 1.11111E-6 L 0.13368 0.06666 " pathEditMode="relative" ptsTypes="AA">
                                      <p:cBhvr>
                                        <p:cTn id="971" dur="3000" fill="hold"/>
                                        <p:tgtEl>
                                          <p:spTgt spid="22636"/>
                                        </p:tgtEl>
                                        <p:attrNameLst>
                                          <p:attrName>ppt_x</p:attrName>
                                          <p:attrName>ppt_y</p:attrName>
                                        </p:attrNameLst>
                                      </p:cBhvr>
                                    </p:animMotion>
                                  </p:childTnLst>
                                </p:cTn>
                              </p:par>
                              <p:par>
                                <p:cTn id="972" presetID="0" presetClass="path" presetSubtype="0" accel="50000" decel="50000" fill="hold" nodeType="withEffect">
                                  <p:stCondLst>
                                    <p:cond delay="0"/>
                                  </p:stCondLst>
                                  <p:childTnLst>
                                    <p:animMotion origin="layout" path="M 0.36979 0.04004 L 0.5033 0.08472 " pathEditMode="relative" ptsTypes="AA">
                                      <p:cBhvr>
                                        <p:cTn id="973" dur="3000" fill="hold"/>
                                        <p:tgtEl>
                                          <p:spTgt spid="22730"/>
                                        </p:tgtEl>
                                        <p:attrNameLst>
                                          <p:attrName>ppt_x</p:attrName>
                                          <p:attrName>ppt_y</p:attrName>
                                        </p:attrNameLst>
                                      </p:cBhvr>
                                    </p:animMotion>
                                  </p:childTnLst>
                                </p:cTn>
                              </p:par>
                              <p:par>
                                <p:cTn id="974" presetID="0" presetClass="path" presetSubtype="0" accel="50000" decel="50000" fill="hold" nodeType="withEffect">
                                  <p:stCondLst>
                                    <p:cond delay="0"/>
                                  </p:stCondLst>
                                  <p:childTnLst>
                                    <p:animMotion origin="layout" path="M 0.23368 0.02222 C 0.24306 0.00139 0.29427 -0.0581 0.29045 -0.10255 C 0.28663 -0.14699 0.22691 -0.21551 0.21025 -0.24514 " pathEditMode="relative" rAng="0" ptsTypes="aaa">
                                      <p:cBhvr>
                                        <p:cTn id="975" dur="3500" fill="hold"/>
                                        <p:tgtEl>
                                          <p:spTgt spid="22591"/>
                                        </p:tgtEl>
                                        <p:attrNameLst>
                                          <p:attrName>ppt_x</p:attrName>
                                          <p:attrName>ppt_y</p:attrName>
                                        </p:attrNameLst>
                                      </p:cBhvr>
                                      <p:rCtr x="19" y="-134"/>
                                    </p:animMotion>
                                  </p:childTnLst>
                                </p:cTn>
                              </p:par>
                              <p:par>
                                <p:cTn id="976" presetID="0" presetClass="path" presetSubtype="0" accel="50000" decel="50000" fill="hold" nodeType="withEffect">
                                  <p:stCondLst>
                                    <p:cond delay="0"/>
                                  </p:stCondLst>
                                  <p:childTnLst>
                                    <p:animMotion origin="layout" path="M 0.21407 0.02708 C 0.24271 0.02546 0.34862 0.02222 0.38646 0.01736 C 0.42431 0.0125 0.43021 0.00139 0.44167 -0.00278 " pathEditMode="relative" rAng="0" ptsTypes="aaa">
                                      <p:cBhvr>
                                        <p:cTn id="977" dur="4000" fill="hold"/>
                                        <p:tgtEl>
                                          <p:spTgt spid="22592"/>
                                        </p:tgtEl>
                                        <p:attrNameLst>
                                          <p:attrName>ppt_x</p:attrName>
                                          <p:attrName>ppt_y</p:attrName>
                                        </p:attrNameLst>
                                      </p:cBhvr>
                                      <p:rCtr x="114" y="-15"/>
                                    </p:animMotion>
                                  </p:childTnLst>
                                </p:cTn>
                              </p:par>
                              <p:par>
                                <p:cTn id="978" presetID="0" presetClass="path" presetSubtype="0" accel="50000" decel="50000" fill="hold" nodeType="withEffect">
                                  <p:stCondLst>
                                    <p:cond delay="0"/>
                                  </p:stCondLst>
                                  <p:childTnLst>
                                    <p:animMotion origin="layout" path="M 0.32188 0.01088 C 0.34323 0.00602 0.41632 -0.00602 0.45053 -0.01829 C 0.48473 -0.03055 0.51164 -0.05393 0.52761 -0.06342 " pathEditMode="relative" rAng="0" ptsTypes="aaa">
                                      <p:cBhvr>
                                        <p:cTn id="979" dur="3500" fill="hold"/>
                                        <p:tgtEl>
                                          <p:spTgt spid="22639"/>
                                        </p:tgtEl>
                                        <p:attrNameLst>
                                          <p:attrName>ppt_x</p:attrName>
                                          <p:attrName>ppt_y</p:attrName>
                                        </p:attrNameLst>
                                      </p:cBhvr>
                                      <p:rCtr x="103" y="-37"/>
                                    </p:animMotion>
                                  </p:childTnLst>
                                </p:cTn>
                              </p:par>
                              <p:par>
                                <p:cTn id="980" presetID="0" presetClass="path" presetSubtype="0" accel="50000" decel="50000" fill="hold" nodeType="withEffect">
                                  <p:stCondLst>
                                    <p:cond delay="500"/>
                                  </p:stCondLst>
                                  <p:childTnLst>
                                    <p:animMotion origin="layout" path="M 0.11876 -0.10879 L 0.18438 -0.1456 " pathEditMode="relative" rAng="0" ptsTypes="AA">
                                      <p:cBhvr>
                                        <p:cTn id="981" dur="2500" fill="hold"/>
                                        <p:tgtEl>
                                          <p:spTgt spid="22588"/>
                                        </p:tgtEl>
                                        <p:attrNameLst>
                                          <p:attrName>ppt_x</p:attrName>
                                          <p:attrName>ppt_y</p:attrName>
                                        </p:attrNameLst>
                                      </p:cBhvr>
                                      <p:rCtr x="33" y="-19"/>
                                    </p:animMotion>
                                  </p:childTnLst>
                                </p:cTn>
                              </p:par>
                              <p:par>
                                <p:cTn id="982" presetID="0" presetClass="path" presetSubtype="0" accel="50000" decel="50000" fill="hold" nodeType="withEffect">
                                  <p:stCondLst>
                                    <p:cond delay="1500"/>
                                  </p:stCondLst>
                                  <p:childTnLst>
                                    <p:animMotion origin="layout" path="M 0.30104 -0.22708 L 0.40955 -0.31596 " pathEditMode="relative" ptsTypes="AA">
                                      <p:cBhvr>
                                        <p:cTn id="983" dur="3000" fill="hold"/>
                                        <p:tgtEl>
                                          <p:spTgt spid="22613"/>
                                        </p:tgtEl>
                                        <p:attrNameLst>
                                          <p:attrName>ppt_x</p:attrName>
                                          <p:attrName>ppt_y</p:attrName>
                                        </p:attrNameLst>
                                      </p:cBhvr>
                                    </p:animMotion>
                                  </p:childTnLst>
                                </p:cTn>
                              </p:par>
                              <p:par>
                                <p:cTn id="984" presetID="0" presetClass="path" presetSubtype="0" accel="50000" decel="50000" fill="hold" nodeType="withEffect">
                                  <p:stCondLst>
                                    <p:cond delay="3000"/>
                                  </p:stCondLst>
                                  <p:childTnLst>
                                    <p:animMotion origin="layout" path="M 0.52813 -0.06273 L 0.59428 -0.10301 " pathEditMode="relative" rAng="0" ptsTypes="AA">
                                      <p:cBhvr>
                                        <p:cTn id="985" dur="2500" fill="hold"/>
                                        <p:tgtEl>
                                          <p:spTgt spid="22639"/>
                                        </p:tgtEl>
                                        <p:attrNameLst>
                                          <p:attrName>ppt_x</p:attrName>
                                          <p:attrName>ppt_y</p:attrName>
                                        </p:attrNameLst>
                                      </p:cBhvr>
                                      <p:rCtr x="33" y="-20"/>
                                    </p:animMotion>
                                  </p:childTnLst>
                                </p:cTn>
                              </p:par>
                              <p:par>
                                <p:cTn id="986" presetID="0" presetClass="path" presetSubtype="0" accel="50000" decel="50000" fill="hold" nodeType="withEffect">
                                  <p:stCondLst>
                                    <p:cond delay="4000"/>
                                  </p:stCondLst>
                                  <p:childTnLst>
                                    <p:animMotion origin="layout" path="M 0.44323 -0.00139 L 0.54271 -0.03958 " pathEditMode="relative" rAng="0" ptsTypes="AA">
                                      <p:cBhvr>
                                        <p:cTn id="987" dur="2000" fill="hold"/>
                                        <p:tgtEl>
                                          <p:spTgt spid="22592"/>
                                        </p:tgtEl>
                                        <p:attrNameLst>
                                          <p:attrName>ppt_x</p:attrName>
                                          <p:attrName>ppt_y</p:attrName>
                                        </p:attrNameLst>
                                      </p:cBhvr>
                                      <p:rCtr x="50" y="-19"/>
                                    </p:animMotion>
                                  </p:childTnLst>
                                </p:cTn>
                              </p:par>
                              <p:par>
                                <p:cTn id="988" presetID="0" presetClass="path" presetSubtype="0" accel="50000" decel="50000" fill="hold" nodeType="withEffect">
                                  <p:stCondLst>
                                    <p:cond delay="0"/>
                                  </p:stCondLst>
                                  <p:childTnLst>
                                    <p:animMotion origin="layout" path="M 0.24636 -0.10324 L 0.3323 -0.07546 L 0.46337 0.01921 " pathEditMode="relative" rAng="0" ptsTypes="AAA">
                                      <p:cBhvr>
                                        <p:cTn id="989" dur="3500" fill="hold"/>
                                        <p:tgtEl>
                                          <p:spTgt spid="22602"/>
                                        </p:tgtEl>
                                        <p:attrNameLst>
                                          <p:attrName>ppt_x</p:attrName>
                                          <p:attrName>ppt_y</p:attrName>
                                        </p:attrNameLst>
                                      </p:cBhvr>
                                      <p:rCtr x="109" y="61"/>
                                    </p:animMotion>
                                  </p:childTnLst>
                                </p:cTn>
                              </p:par>
                              <p:par>
                                <p:cTn id="990" presetID="0" presetClass="path" presetSubtype="0" accel="50000" decel="50000" fill="hold" nodeType="withEffect">
                                  <p:stCondLst>
                                    <p:cond delay="0"/>
                                  </p:stCondLst>
                                  <p:childTnLst>
                                    <p:animMotion origin="layout" path="M 3.61111E-6 2.22222E-6 L -0.05348 -0.08264 " pathEditMode="relative" rAng="0" ptsTypes="AA">
                                      <p:cBhvr>
                                        <p:cTn id="991" dur="2500" fill="hold"/>
                                        <p:tgtEl>
                                          <p:spTgt spid="22647"/>
                                        </p:tgtEl>
                                        <p:attrNameLst>
                                          <p:attrName>ppt_x</p:attrName>
                                          <p:attrName>ppt_y</p:attrName>
                                        </p:attrNameLst>
                                      </p:cBhvr>
                                      <p:rCtr x="-27" y="-41"/>
                                    </p:animMotion>
                                  </p:childTnLst>
                                </p:cTn>
                              </p:par>
                              <p:par>
                                <p:cTn id="992" presetID="0" presetClass="path" presetSubtype="0" accel="50000" decel="50000" fill="hold" nodeType="withEffect">
                                  <p:stCondLst>
                                    <p:cond delay="0"/>
                                  </p:stCondLst>
                                  <p:childTnLst>
                                    <p:animMotion origin="layout" path="M -3.33333E-6 0 C -0.03368 -0.01435 -0.0684 -0.02986 -0.08645 -0.04028 C -0.10451 -0.05069 -0.10382 -0.05833 -0.10833 -0.06319 " pathEditMode="relative" rAng="0" ptsTypes="aaa">
                                      <p:cBhvr>
                                        <p:cTn id="993" dur="3000" fill="hold"/>
                                        <p:tgtEl>
                                          <p:spTgt spid="22585"/>
                                        </p:tgtEl>
                                        <p:attrNameLst>
                                          <p:attrName>ppt_x</p:attrName>
                                          <p:attrName>ppt_y</p:attrName>
                                        </p:attrNameLst>
                                      </p:cBhvr>
                                      <p:rCtr x="-54" y="-32"/>
                                    </p:animMotion>
                                  </p:childTnLst>
                                </p:cTn>
                              </p:par>
                              <p:par>
                                <p:cTn id="994" presetID="0" presetClass="path" presetSubtype="0" accel="50000" decel="50000" fill="hold" nodeType="withEffect">
                                  <p:stCondLst>
                                    <p:cond delay="500"/>
                                  </p:stCondLst>
                                  <p:childTnLst>
                                    <p:animMotion origin="layout" path="M -4.44444E-6 3.7037E-7 L 0.029 -0.03935 " pathEditMode="relative" rAng="0" ptsTypes="AA">
                                      <p:cBhvr>
                                        <p:cTn id="995" dur="2000" fill="hold"/>
                                        <p:tgtEl>
                                          <p:spTgt spid="22599"/>
                                        </p:tgtEl>
                                        <p:attrNameLst>
                                          <p:attrName>ppt_x</p:attrName>
                                          <p:attrName>ppt_y</p:attrName>
                                        </p:attrNameLst>
                                      </p:cBhvr>
                                      <p:rCtr x="14" y="-20"/>
                                    </p:animMotion>
                                  </p:childTnLst>
                                </p:cTn>
                              </p:par>
                              <p:par>
                                <p:cTn id="996" presetID="26" presetClass="emph" presetSubtype="0" fill="hold" nodeType="withEffect">
                                  <p:stCondLst>
                                    <p:cond delay="500"/>
                                  </p:stCondLst>
                                  <p:childTnLst>
                                    <p:animEffect transition="out" filter="fade">
                                      <p:cBhvr>
                                        <p:cTn id="997" dur="500" tmFilter="0, 0; .2, .5; .8, .5; 1, 0"/>
                                        <p:tgtEl>
                                          <p:spTgt spid="22599"/>
                                        </p:tgtEl>
                                      </p:cBhvr>
                                    </p:animEffect>
                                    <p:animScale>
                                      <p:cBhvr>
                                        <p:cTn id="998" dur="250" autoRev="1" fill="hold"/>
                                        <p:tgtEl>
                                          <p:spTgt spid="22599"/>
                                        </p:tgtEl>
                                      </p:cBhvr>
                                      <p:by x="105000" y="105000"/>
                                    </p:animScale>
                                  </p:childTnLst>
                                </p:cTn>
                              </p:par>
                              <p:par>
                                <p:cTn id="999" presetID="26" presetClass="emph" presetSubtype="0" fill="hold" nodeType="withEffect">
                                  <p:stCondLst>
                                    <p:cond delay="500"/>
                                  </p:stCondLst>
                                  <p:childTnLst>
                                    <p:animEffect transition="out" filter="fade">
                                      <p:cBhvr>
                                        <p:cTn id="1000" dur="500" tmFilter="0, 0; .2, .5; .8, .5; 1, 0"/>
                                        <p:tgtEl>
                                          <p:spTgt spid="22594"/>
                                        </p:tgtEl>
                                      </p:cBhvr>
                                    </p:animEffect>
                                    <p:animScale>
                                      <p:cBhvr>
                                        <p:cTn id="1001" dur="250" autoRev="1" fill="hold"/>
                                        <p:tgtEl>
                                          <p:spTgt spid="22594"/>
                                        </p:tgtEl>
                                      </p:cBhvr>
                                      <p:by x="105000" y="105000"/>
                                    </p:animScale>
                                  </p:childTnLst>
                                </p:cTn>
                              </p:par>
                              <p:par>
                                <p:cTn id="1002" presetID="0" presetClass="path" presetSubtype="0" accel="50000" decel="50000" fill="hold" nodeType="withEffect">
                                  <p:stCondLst>
                                    <p:cond delay="0"/>
                                  </p:stCondLst>
                                  <p:childTnLst>
                                    <p:animMotion origin="layout" path="M 0.04601 -0.03334 C 0.07656 -0.01111 0.15695 0.07801 0.229 0.10023 C 0.30104 0.12245 0.42604 0.10023 0.47795 0.10023 " pathEditMode="relative" rAng="0" ptsTypes="aaa">
                                      <p:cBhvr>
                                        <p:cTn id="1003" dur="4000" fill="hold"/>
                                        <p:tgtEl>
                                          <p:spTgt spid="22705"/>
                                        </p:tgtEl>
                                        <p:attrNameLst>
                                          <p:attrName>ppt_x</p:attrName>
                                          <p:attrName>ppt_y</p:attrName>
                                        </p:attrNameLst>
                                      </p:cBhvr>
                                      <p:rCtr x="216" y="78"/>
                                    </p:animMotion>
                                  </p:childTnLst>
                                </p:cTn>
                              </p:par>
                              <p:par>
                                <p:cTn id="1004" presetID="0" presetClass="path" presetSubtype="0" accel="50000" decel="50000" fill="hold" nodeType="withEffect">
                                  <p:stCondLst>
                                    <p:cond delay="0"/>
                                  </p:stCondLst>
                                  <p:childTnLst>
                                    <p:animMotion origin="layout" path="M 0 0 L 0.00833 -0.06689 " pathEditMode="relative" ptsTypes="AA">
                                      <p:cBhvr>
                                        <p:cTn id="1005" dur="3500" fill="hold"/>
                                        <p:tgtEl>
                                          <p:spTgt spid="22633"/>
                                        </p:tgtEl>
                                        <p:attrNameLst>
                                          <p:attrName>ppt_x</p:attrName>
                                          <p:attrName>ppt_y</p:attrName>
                                        </p:attrNameLst>
                                      </p:cBhvr>
                                    </p:animMotion>
                                  </p:childTnLst>
                                </p:cTn>
                              </p:par>
                              <p:par>
                                <p:cTn id="1006" presetID="0" presetClass="path" presetSubtype="0" accel="50000" decel="50000" fill="hold" nodeType="withEffect">
                                  <p:stCondLst>
                                    <p:cond delay="0"/>
                                  </p:stCondLst>
                                  <p:childTnLst>
                                    <p:animMotion origin="layout" path="M -0.00017 -0.01365 L 0.00868 -0.07291 " pathEditMode="relative" rAng="0" ptsTypes="AA">
                                      <p:cBhvr>
                                        <p:cTn id="1007" dur="3500" fill="hold"/>
                                        <p:tgtEl>
                                          <p:spTgt spid="22632"/>
                                        </p:tgtEl>
                                        <p:attrNameLst>
                                          <p:attrName>ppt_x</p:attrName>
                                          <p:attrName>ppt_y</p:attrName>
                                        </p:attrNameLst>
                                      </p:cBhvr>
                                      <p:rCtr x="4" y="-30"/>
                                    </p:animMotion>
                                  </p:childTnLst>
                                </p:cTn>
                              </p:par>
                              <p:par>
                                <p:cTn id="1008" presetID="0" presetClass="path" presetSubtype="0" accel="50000" decel="50000" fill="hold" nodeType="withEffect">
                                  <p:stCondLst>
                                    <p:cond delay="1000"/>
                                  </p:stCondLst>
                                  <p:childTnLst>
                                    <p:animMotion origin="layout" path="M 3.88889E-6 2.59259E-6 L 0.01961 -0.04283 " pathEditMode="relative" rAng="0" ptsTypes="AA">
                                      <p:cBhvr>
                                        <p:cTn id="1009" dur="2500" fill="hold"/>
                                        <p:tgtEl>
                                          <p:spTgt spid="22634"/>
                                        </p:tgtEl>
                                        <p:attrNameLst>
                                          <p:attrName>ppt_x</p:attrName>
                                          <p:attrName>ppt_y</p:attrName>
                                        </p:attrNameLst>
                                      </p:cBhvr>
                                      <p:rCtr x="10" y="-22"/>
                                    </p:animMotion>
                                  </p:childTnLst>
                                </p:cTn>
                              </p:par>
                              <p:par>
                                <p:cTn id="1010" presetID="0" presetClass="path" presetSubtype="0" accel="50000" decel="50000" fill="hold" nodeType="withEffect">
                                  <p:stCondLst>
                                    <p:cond delay="1000"/>
                                  </p:stCondLst>
                                  <p:childTnLst>
                                    <p:animMotion origin="layout" path="M 0.01719 -0.0331 L 0.07135 -0.09074 " pathEditMode="relative" rAng="0" ptsTypes="AA">
                                      <p:cBhvr>
                                        <p:cTn id="1011" dur="2500" fill="hold"/>
                                        <p:tgtEl>
                                          <p:spTgt spid="22652"/>
                                        </p:tgtEl>
                                        <p:attrNameLst>
                                          <p:attrName>ppt_x</p:attrName>
                                          <p:attrName>ppt_y</p:attrName>
                                        </p:attrNameLst>
                                      </p:cBhvr>
                                      <p:rCtr x="27" y="-29"/>
                                    </p:animMotion>
                                  </p:childTnLst>
                                </p:cTn>
                              </p:par>
                              <p:par>
                                <p:cTn id="1012" presetID="0" presetClass="path" presetSubtype="0" accel="50000" decel="50000" fill="hold" nodeType="withEffect">
                                  <p:stCondLst>
                                    <p:cond delay="1000"/>
                                  </p:stCondLst>
                                  <p:childTnLst>
                                    <p:animMotion origin="layout" path="M -0.18281 -0.00347 L -0.16615 -0.04792 " pathEditMode="relative" ptsTypes="AA">
                                      <p:cBhvr>
                                        <p:cTn id="1013" dur="2500" fill="hold"/>
                                        <p:tgtEl>
                                          <p:spTgt spid="22596"/>
                                        </p:tgtEl>
                                        <p:attrNameLst>
                                          <p:attrName>ppt_x</p:attrName>
                                          <p:attrName>ppt_y</p:attrName>
                                        </p:attrNameLst>
                                      </p:cBhvr>
                                    </p:animMotion>
                                  </p:childTnLst>
                                </p:cTn>
                              </p:par>
                              <p:par>
                                <p:cTn id="1014" presetID="32" presetClass="emph" presetSubtype="0" repeatCount="2000" fill="hold" nodeType="withEffect">
                                  <p:stCondLst>
                                    <p:cond delay="0"/>
                                  </p:stCondLst>
                                  <p:childTnLst>
                                    <p:animClr clrSpc="rgb" dir="cw">
                                      <p:cBhvr override="childStyle">
                                        <p:cTn id="1015" dur="200" fill="hold"/>
                                        <p:tgtEl>
                                          <p:spTgt spid="22652"/>
                                        </p:tgtEl>
                                        <p:attrNameLst>
                                          <p:attrName>style.color</p:attrName>
                                        </p:attrNameLst>
                                      </p:cBhvr>
                                      <p:to>
                                        <a:srgbClr val="97DD97"/>
                                      </p:to>
                                    </p:animClr>
                                    <p:animClr clrSpc="rgb" dir="cw">
                                      <p:cBhvr>
                                        <p:cTn id="1016" dur="200" fill="hold"/>
                                        <p:tgtEl>
                                          <p:spTgt spid="22652"/>
                                        </p:tgtEl>
                                        <p:attrNameLst>
                                          <p:attrName>fillcolor</p:attrName>
                                        </p:attrNameLst>
                                      </p:cBhvr>
                                      <p:to>
                                        <a:srgbClr val="97DD97"/>
                                      </p:to>
                                    </p:animClr>
                                    <p:set>
                                      <p:cBhvr>
                                        <p:cTn id="1017" dur="200" fill="hold"/>
                                        <p:tgtEl>
                                          <p:spTgt spid="22652"/>
                                        </p:tgtEl>
                                        <p:attrNameLst>
                                          <p:attrName>fill.type</p:attrName>
                                        </p:attrNameLst>
                                      </p:cBhvr>
                                      <p:to>
                                        <p:strVal val="solid"/>
                                      </p:to>
                                    </p:set>
                                    <p:set>
                                      <p:cBhvr>
                                        <p:cTn id="1018" dur="200" fill="hold"/>
                                        <p:tgtEl>
                                          <p:spTgt spid="22652"/>
                                        </p:tgtEl>
                                        <p:attrNameLst>
                                          <p:attrName>fill.on</p:attrName>
                                        </p:attrNameLst>
                                      </p:cBhvr>
                                      <p:to>
                                        <p:strVal val="true"/>
                                      </p:to>
                                    </p:set>
                                    <p:animRot by="120000">
                                      <p:cBhvr>
                                        <p:cTn id="1019" dur="200" fill="hold">
                                          <p:stCondLst>
                                            <p:cond delay="0"/>
                                          </p:stCondLst>
                                        </p:cTn>
                                        <p:tgtEl>
                                          <p:spTgt spid="22652"/>
                                        </p:tgtEl>
                                        <p:attrNameLst>
                                          <p:attrName>r</p:attrName>
                                        </p:attrNameLst>
                                      </p:cBhvr>
                                    </p:animRot>
                                    <p:animRot by="-240000">
                                      <p:cBhvr>
                                        <p:cTn id="1020" dur="400" fill="hold">
                                          <p:stCondLst>
                                            <p:cond delay="400"/>
                                          </p:stCondLst>
                                        </p:cTn>
                                        <p:tgtEl>
                                          <p:spTgt spid="22652"/>
                                        </p:tgtEl>
                                        <p:attrNameLst>
                                          <p:attrName>r</p:attrName>
                                        </p:attrNameLst>
                                      </p:cBhvr>
                                    </p:animRot>
                                    <p:animRot by="240000">
                                      <p:cBhvr>
                                        <p:cTn id="1021" dur="400" fill="hold">
                                          <p:stCondLst>
                                            <p:cond delay="800"/>
                                          </p:stCondLst>
                                        </p:cTn>
                                        <p:tgtEl>
                                          <p:spTgt spid="22652"/>
                                        </p:tgtEl>
                                        <p:attrNameLst>
                                          <p:attrName>r</p:attrName>
                                        </p:attrNameLst>
                                      </p:cBhvr>
                                    </p:animRot>
                                    <p:animRot by="-240000">
                                      <p:cBhvr>
                                        <p:cTn id="1022" dur="400" fill="hold">
                                          <p:stCondLst>
                                            <p:cond delay="1200"/>
                                          </p:stCondLst>
                                        </p:cTn>
                                        <p:tgtEl>
                                          <p:spTgt spid="22652"/>
                                        </p:tgtEl>
                                        <p:attrNameLst>
                                          <p:attrName>r</p:attrName>
                                        </p:attrNameLst>
                                      </p:cBhvr>
                                    </p:animRot>
                                    <p:animRot by="120000">
                                      <p:cBhvr>
                                        <p:cTn id="1023" dur="400" fill="hold">
                                          <p:stCondLst>
                                            <p:cond delay="1600"/>
                                          </p:stCondLst>
                                        </p:cTn>
                                        <p:tgtEl>
                                          <p:spTgt spid="22652"/>
                                        </p:tgtEl>
                                        <p:attrNameLst>
                                          <p:attrName>r</p:attrName>
                                        </p:attrNameLst>
                                      </p:cBhvr>
                                    </p:animRot>
                                  </p:childTnLst>
                                </p:cTn>
                              </p:par>
                              <p:par>
                                <p:cTn id="1024" presetID="32" presetClass="emph" presetSubtype="0" repeatCount="2000" fill="hold" nodeType="withEffect">
                                  <p:stCondLst>
                                    <p:cond delay="0"/>
                                  </p:stCondLst>
                                  <p:childTnLst>
                                    <p:animClr clrSpc="rgb" dir="cw">
                                      <p:cBhvr override="childStyle">
                                        <p:cTn id="1025" dur="200" fill="hold"/>
                                        <p:tgtEl>
                                          <p:spTgt spid="22632"/>
                                        </p:tgtEl>
                                        <p:attrNameLst>
                                          <p:attrName>style.color</p:attrName>
                                        </p:attrNameLst>
                                      </p:cBhvr>
                                      <p:to>
                                        <a:srgbClr val="97DD97"/>
                                      </p:to>
                                    </p:animClr>
                                    <p:animClr clrSpc="rgb" dir="cw">
                                      <p:cBhvr>
                                        <p:cTn id="1026" dur="200" fill="hold"/>
                                        <p:tgtEl>
                                          <p:spTgt spid="22632"/>
                                        </p:tgtEl>
                                        <p:attrNameLst>
                                          <p:attrName>fillcolor</p:attrName>
                                        </p:attrNameLst>
                                      </p:cBhvr>
                                      <p:to>
                                        <a:srgbClr val="97DD97"/>
                                      </p:to>
                                    </p:animClr>
                                    <p:set>
                                      <p:cBhvr>
                                        <p:cTn id="1027" dur="200" fill="hold"/>
                                        <p:tgtEl>
                                          <p:spTgt spid="22632"/>
                                        </p:tgtEl>
                                        <p:attrNameLst>
                                          <p:attrName>fill.type</p:attrName>
                                        </p:attrNameLst>
                                      </p:cBhvr>
                                      <p:to>
                                        <p:strVal val="solid"/>
                                      </p:to>
                                    </p:set>
                                    <p:set>
                                      <p:cBhvr>
                                        <p:cTn id="1028" dur="200" fill="hold"/>
                                        <p:tgtEl>
                                          <p:spTgt spid="22632"/>
                                        </p:tgtEl>
                                        <p:attrNameLst>
                                          <p:attrName>fill.on</p:attrName>
                                        </p:attrNameLst>
                                      </p:cBhvr>
                                      <p:to>
                                        <p:strVal val="true"/>
                                      </p:to>
                                    </p:set>
                                    <p:animRot by="120000">
                                      <p:cBhvr>
                                        <p:cTn id="1029" dur="200" fill="hold">
                                          <p:stCondLst>
                                            <p:cond delay="0"/>
                                          </p:stCondLst>
                                        </p:cTn>
                                        <p:tgtEl>
                                          <p:spTgt spid="22632"/>
                                        </p:tgtEl>
                                        <p:attrNameLst>
                                          <p:attrName>r</p:attrName>
                                        </p:attrNameLst>
                                      </p:cBhvr>
                                    </p:animRot>
                                    <p:animRot by="-240000">
                                      <p:cBhvr>
                                        <p:cTn id="1030" dur="400" fill="hold">
                                          <p:stCondLst>
                                            <p:cond delay="400"/>
                                          </p:stCondLst>
                                        </p:cTn>
                                        <p:tgtEl>
                                          <p:spTgt spid="22632"/>
                                        </p:tgtEl>
                                        <p:attrNameLst>
                                          <p:attrName>r</p:attrName>
                                        </p:attrNameLst>
                                      </p:cBhvr>
                                    </p:animRot>
                                    <p:animRot by="240000">
                                      <p:cBhvr>
                                        <p:cTn id="1031" dur="400" fill="hold">
                                          <p:stCondLst>
                                            <p:cond delay="800"/>
                                          </p:stCondLst>
                                        </p:cTn>
                                        <p:tgtEl>
                                          <p:spTgt spid="22632"/>
                                        </p:tgtEl>
                                        <p:attrNameLst>
                                          <p:attrName>r</p:attrName>
                                        </p:attrNameLst>
                                      </p:cBhvr>
                                    </p:animRot>
                                    <p:animRot by="-240000">
                                      <p:cBhvr>
                                        <p:cTn id="1032" dur="400" fill="hold">
                                          <p:stCondLst>
                                            <p:cond delay="1200"/>
                                          </p:stCondLst>
                                        </p:cTn>
                                        <p:tgtEl>
                                          <p:spTgt spid="22632"/>
                                        </p:tgtEl>
                                        <p:attrNameLst>
                                          <p:attrName>r</p:attrName>
                                        </p:attrNameLst>
                                      </p:cBhvr>
                                    </p:animRot>
                                    <p:animRot by="120000">
                                      <p:cBhvr>
                                        <p:cTn id="1033" dur="400" fill="hold">
                                          <p:stCondLst>
                                            <p:cond delay="1600"/>
                                          </p:stCondLst>
                                        </p:cTn>
                                        <p:tgtEl>
                                          <p:spTgt spid="22632"/>
                                        </p:tgtEl>
                                        <p:attrNameLst>
                                          <p:attrName>r</p:attrName>
                                        </p:attrNameLst>
                                      </p:cBhvr>
                                    </p:animRot>
                                  </p:childTnLst>
                                </p:cTn>
                              </p:par>
                              <p:par>
                                <p:cTn id="1034" presetID="32" presetClass="emph" presetSubtype="0" repeatCount="2000" fill="hold" nodeType="withEffect">
                                  <p:stCondLst>
                                    <p:cond delay="0"/>
                                  </p:stCondLst>
                                  <p:childTnLst>
                                    <p:animClr clrSpc="rgb" dir="cw">
                                      <p:cBhvr override="childStyle">
                                        <p:cTn id="1035" dur="200" fill="hold"/>
                                        <p:tgtEl>
                                          <p:spTgt spid="22634"/>
                                        </p:tgtEl>
                                        <p:attrNameLst>
                                          <p:attrName>style.color</p:attrName>
                                        </p:attrNameLst>
                                      </p:cBhvr>
                                      <p:to>
                                        <a:srgbClr val="97DD97"/>
                                      </p:to>
                                    </p:animClr>
                                    <p:animClr clrSpc="rgb" dir="cw">
                                      <p:cBhvr>
                                        <p:cTn id="1036" dur="200" fill="hold"/>
                                        <p:tgtEl>
                                          <p:spTgt spid="22634"/>
                                        </p:tgtEl>
                                        <p:attrNameLst>
                                          <p:attrName>fillcolor</p:attrName>
                                        </p:attrNameLst>
                                      </p:cBhvr>
                                      <p:to>
                                        <a:srgbClr val="97DD97"/>
                                      </p:to>
                                    </p:animClr>
                                    <p:set>
                                      <p:cBhvr>
                                        <p:cTn id="1037" dur="200" fill="hold"/>
                                        <p:tgtEl>
                                          <p:spTgt spid="22634"/>
                                        </p:tgtEl>
                                        <p:attrNameLst>
                                          <p:attrName>fill.type</p:attrName>
                                        </p:attrNameLst>
                                      </p:cBhvr>
                                      <p:to>
                                        <p:strVal val="solid"/>
                                      </p:to>
                                    </p:set>
                                    <p:set>
                                      <p:cBhvr>
                                        <p:cTn id="1038" dur="200" fill="hold"/>
                                        <p:tgtEl>
                                          <p:spTgt spid="22634"/>
                                        </p:tgtEl>
                                        <p:attrNameLst>
                                          <p:attrName>fill.on</p:attrName>
                                        </p:attrNameLst>
                                      </p:cBhvr>
                                      <p:to>
                                        <p:strVal val="true"/>
                                      </p:to>
                                    </p:set>
                                    <p:animRot by="120000">
                                      <p:cBhvr>
                                        <p:cTn id="1039" dur="200" fill="hold">
                                          <p:stCondLst>
                                            <p:cond delay="0"/>
                                          </p:stCondLst>
                                        </p:cTn>
                                        <p:tgtEl>
                                          <p:spTgt spid="22634"/>
                                        </p:tgtEl>
                                        <p:attrNameLst>
                                          <p:attrName>r</p:attrName>
                                        </p:attrNameLst>
                                      </p:cBhvr>
                                    </p:animRot>
                                    <p:animRot by="-240000">
                                      <p:cBhvr>
                                        <p:cTn id="1040" dur="400" fill="hold">
                                          <p:stCondLst>
                                            <p:cond delay="400"/>
                                          </p:stCondLst>
                                        </p:cTn>
                                        <p:tgtEl>
                                          <p:spTgt spid="22634"/>
                                        </p:tgtEl>
                                        <p:attrNameLst>
                                          <p:attrName>r</p:attrName>
                                        </p:attrNameLst>
                                      </p:cBhvr>
                                    </p:animRot>
                                    <p:animRot by="240000">
                                      <p:cBhvr>
                                        <p:cTn id="1041" dur="400" fill="hold">
                                          <p:stCondLst>
                                            <p:cond delay="800"/>
                                          </p:stCondLst>
                                        </p:cTn>
                                        <p:tgtEl>
                                          <p:spTgt spid="22634"/>
                                        </p:tgtEl>
                                        <p:attrNameLst>
                                          <p:attrName>r</p:attrName>
                                        </p:attrNameLst>
                                      </p:cBhvr>
                                    </p:animRot>
                                    <p:animRot by="-240000">
                                      <p:cBhvr>
                                        <p:cTn id="1042" dur="400" fill="hold">
                                          <p:stCondLst>
                                            <p:cond delay="1200"/>
                                          </p:stCondLst>
                                        </p:cTn>
                                        <p:tgtEl>
                                          <p:spTgt spid="22634"/>
                                        </p:tgtEl>
                                        <p:attrNameLst>
                                          <p:attrName>r</p:attrName>
                                        </p:attrNameLst>
                                      </p:cBhvr>
                                    </p:animRot>
                                    <p:animRot by="120000">
                                      <p:cBhvr>
                                        <p:cTn id="1043" dur="400" fill="hold">
                                          <p:stCondLst>
                                            <p:cond delay="1600"/>
                                          </p:stCondLst>
                                        </p:cTn>
                                        <p:tgtEl>
                                          <p:spTgt spid="22634"/>
                                        </p:tgtEl>
                                        <p:attrNameLst>
                                          <p:attrName>r</p:attrName>
                                        </p:attrNameLst>
                                      </p:cBhvr>
                                    </p:animRot>
                                  </p:childTnLst>
                                </p:cTn>
                              </p:par>
                              <p:par>
                                <p:cTn id="1044" presetID="32" presetClass="emph" presetSubtype="0" repeatCount="2000" fill="hold" nodeType="withEffect">
                                  <p:stCondLst>
                                    <p:cond delay="0"/>
                                  </p:stCondLst>
                                  <p:childTnLst>
                                    <p:animClr clrSpc="rgb" dir="cw">
                                      <p:cBhvr override="childStyle">
                                        <p:cTn id="1045" dur="200" fill="hold"/>
                                        <p:tgtEl>
                                          <p:spTgt spid="22633"/>
                                        </p:tgtEl>
                                        <p:attrNameLst>
                                          <p:attrName>style.color</p:attrName>
                                        </p:attrNameLst>
                                      </p:cBhvr>
                                      <p:to>
                                        <a:srgbClr val="97DD97"/>
                                      </p:to>
                                    </p:animClr>
                                    <p:animClr clrSpc="rgb" dir="cw">
                                      <p:cBhvr>
                                        <p:cTn id="1046" dur="200" fill="hold"/>
                                        <p:tgtEl>
                                          <p:spTgt spid="22633"/>
                                        </p:tgtEl>
                                        <p:attrNameLst>
                                          <p:attrName>fillcolor</p:attrName>
                                        </p:attrNameLst>
                                      </p:cBhvr>
                                      <p:to>
                                        <a:srgbClr val="97DD97"/>
                                      </p:to>
                                    </p:animClr>
                                    <p:set>
                                      <p:cBhvr>
                                        <p:cTn id="1047" dur="200" fill="hold"/>
                                        <p:tgtEl>
                                          <p:spTgt spid="22633"/>
                                        </p:tgtEl>
                                        <p:attrNameLst>
                                          <p:attrName>fill.type</p:attrName>
                                        </p:attrNameLst>
                                      </p:cBhvr>
                                      <p:to>
                                        <p:strVal val="solid"/>
                                      </p:to>
                                    </p:set>
                                    <p:set>
                                      <p:cBhvr>
                                        <p:cTn id="1048" dur="200" fill="hold"/>
                                        <p:tgtEl>
                                          <p:spTgt spid="22633"/>
                                        </p:tgtEl>
                                        <p:attrNameLst>
                                          <p:attrName>fill.on</p:attrName>
                                        </p:attrNameLst>
                                      </p:cBhvr>
                                      <p:to>
                                        <p:strVal val="true"/>
                                      </p:to>
                                    </p:set>
                                    <p:animRot by="120000">
                                      <p:cBhvr>
                                        <p:cTn id="1049" dur="200" fill="hold">
                                          <p:stCondLst>
                                            <p:cond delay="0"/>
                                          </p:stCondLst>
                                        </p:cTn>
                                        <p:tgtEl>
                                          <p:spTgt spid="22633"/>
                                        </p:tgtEl>
                                        <p:attrNameLst>
                                          <p:attrName>r</p:attrName>
                                        </p:attrNameLst>
                                      </p:cBhvr>
                                    </p:animRot>
                                    <p:animRot by="-240000">
                                      <p:cBhvr>
                                        <p:cTn id="1050" dur="400" fill="hold">
                                          <p:stCondLst>
                                            <p:cond delay="400"/>
                                          </p:stCondLst>
                                        </p:cTn>
                                        <p:tgtEl>
                                          <p:spTgt spid="22633"/>
                                        </p:tgtEl>
                                        <p:attrNameLst>
                                          <p:attrName>r</p:attrName>
                                        </p:attrNameLst>
                                      </p:cBhvr>
                                    </p:animRot>
                                    <p:animRot by="240000">
                                      <p:cBhvr>
                                        <p:cTn id="1051" dur="400" fill="hold">
                                          <p:stCondLst>
                                            <p:cond delay="800"/>
                                          </p:stCondLst>
                                        </p:cTn>
                                        <p:tgtEl>
                                          <p:spTgt spid="22633"/>
                                        </p:tgtEl>
                                        <p:attrNameLst>
                                          <p:attrName>r</p:attrName>
                                        </p:attrNameLst>
                                      </p:cBhvr>
                                    </p:animRot>
                                    <p:animRot by="-240000">
                                      <p:cBhvr>
                                        <p:cTn id="1052" dur="400" fill="hold">
                                          <p:stCondLst>
                                            <p:cond delay="1200"/>
                                          </p:stCondLst>
                                        </p:cTn>
                                        <p:tgtEl>
                                          <p:spTgt spid="22633"/>
                                        </p:tgtEl>
                                        <p:attrNameLst>
                                          <p:attrName>r</p:attrName>
                                        </p:attrNameLst>
                                      </p:cBhvr>
                                    </p:animRot>
                                    <p:animRot by="120000">
                                      <p:cBhvr>
                                        <p:cTn id="1053" dur="400" fill="hold">
                                          <p:stCondLst>
                                            <p:cond delay="1600"/>
                                          </p:stCondLst>
                                        </p:cTn>
                                        <p:tgtEl>
                                          <p:spTgt spid="22633"/>
                                        </p:tgtEl>
                                        <p:attrNameLst>
                                          <p:attrName>r</p:attrName>
                                        </p:attrNameLst>
                                      </p:cBhvr>
                                    </p:animRot>
                                  </p:childTnLst>
                                </p:cTn>
                              </p:par>
                              <p:par>
                                <p:cTn id="1054" presetID="32" presetClass="emph" presetSubtype="0" repeatCount="2000" fill="hold" nodeType="withEffect">
                                  <p:stCondLst>
                                    <p:cond delay="0"/>
                                  </p:stCondLst>
                                  <p:childTnLst>
                                    <p:animClr clrSpc="rgb" dir="cw">
                                      <p:cBhvr override="childStyle">
                                        <p:cTn id="1055" dur="200" fill="hold"/>
                                        <p:tgtEl>
                                          <p:spTgt spid="22596"/>
                                        </p:tgtEl>
                                        <p:attrNameLst>
                                          <p:attrName>style.color</p:attrName>
                                        </p:attrNameLst>
                                      </p:cBhvr>
                                      <p:to>
                                        <a:srgbClr val="97DD97"/>
                                      </p:to>
                                    </p:animClr>
                                    <p:animClr clrSpc="rgb" dir="cw">
                                      <p:cBhvr>
                                        <p:cTn id="1056" dur="200" fill="hold"/>
                                        <p:tgtEl>
                                          <p:spTgt spid="22596"/>
                                        </p:tgtEl>
                                        <p:attrNameLst>
                                          <p:attrName>fillcolor</p:attrName>
                                        </p:attrNameLst>
                                      </p:cBhvr>
                                      <p:to>
                                        <a:srgbClr val="97DD97"/>
                                      </p:to>
                                    </p:animClr>
                                    <p:set>
                                      <p:cBhvr>
                                        <p:cTn id="1057" dur="200" fill="hold"/>
                                        <p:tgtEl>
                                          <p:spTgt spid="22596"/>
                                        </p:tgtEl>
                                        <p:attrNameLst>
                                          <p:attrName>fill.type</p:attrName>
                                        </p:attrNameLst>
                                      </p:cBhvr>
                                      <p:to>
                                        <p:strVal val="solid"/>
                                      </p:to>
                                    </p:set>
                                    <p:set>
                                      <p:cBhvr>
                                        <p:cTn id="1058" dur="200" fill="hold"/>
                                        <p:tgtEl>
                                          <p:spTgt spid="22596"/>
                                        </p:tgtEl>
                                        <p:attrNameLst>
                                          <p:attrName>fill.on</p:attrName>
                                        </p:attrNameLst>
                                      </p:cBhvr>
                                      <p:to>
                                        <p:strVal val="true"/>
                                      </p:to>
                                    </p:set>
                                    <p:animRot by="120000">
                                      <p:cBhvr>
                                        <p:cTn id="1059" dur="200" fill="hold">
                                          <p:stCondLst>
                                            <p:cond delay="0"/>
                                          </p:stCondLst>
                                        </p:cTn>
                                        <p:tgtEl>
                                          <p:spTgt spid="22596"/>
                                        </p:tgtEl>
                                        <p:attrNameLst>
                                          <p:attrName>r</p:attrName>
                                        </p:attrNameLst>
                                      </p:cBhvr>
                                    </p:animRot>
                                    <p:animRot by="-240000">
                                      <p:cBhvr>
                                        <p:cTn id="1060" dur="400" fill="hold">
                                          <p:stCondLst>
                                            <p:cond delay="400"/>
                                          </p:stCondLst>
                                        </p:cTn>
                                        <p:tgtEl>
                                          <p:spTgt spid="22596"/>
                                        </p:tgtEl>
                                        <p:attrNameLst>
                                          <p:attrName>r</p:attrName>
                                        </p:attrNameLst>
                                      </p:cBhvr>
                                    </p:animRot>
                                    <p:animRot by="240000">
                                      <p:cBhvr>
                                        <p:cTn id="1061" dur="400" fill="hold">
                                          <p:stCondLst>
                                            <p:cond delay="800"/>
                                          </p:stCondLst>
                                        </p:cTn>
                                        <p:tgtEl>
                                          <p:spTgt spid="22596"/>
                                        </p:tgtEl>
                                        <p:attrNameLst>
                                          <p:attrName>r</p:attrName>
                                        </p:attrNameLst>
                                      </p:cBhvr>
                                    </p:animRot>
                                    <p:animRot by="-240000">
                                      <p:cBhvr>
                                        <p:cTn id="1062" dur="400" fill="hold">
                                          <p:stCondLst>
                                            <p:cond delay="1200"/>
                                          </p:stCondLst>
                                        </p:cTn>
                                        <p:tgtEl>
                                          <p:spTgt spid="22596"/>
                                        </p:tgtEl>
                                        <p:attrNameLst>
                                          <p:attrName>r</p:attrName>
                                        </p:attrNameLst>
                                      </p:cBhvr>
                                    </p:animRot>
                                    <p:animRot by="120000">
                                      <p:cBhvr>
                                        <p:cTn id="1063" dur="400" fill="hold">
                                          <p:stCondLst>
                                            <p:cond delay="1600"/>
                                          </p:stCondLst>
                                        </p:cTn>
                                        <p:tgtEl>
                                          <p:spTgt spid="22596"/>
                                        </p:tgtEl>
                                        <p:attrNameLst>
                                          <p:attrName>r</p:attrName>
                                        </p:attrNameLst>
                                      </p:cBhvr>
                                    </p:animRot>
                                  </p:childTnLst>
                                </p:cTn>
                              </p:par>
                              <p:par>
                                <p:cTn id="1064" presetID="32" presetClass="emph" presetSubtype="0" fill="hold" nodeType="withEffect">
                                  <p:stCondLst>
                                    <p:cond delay="5000"/>
                                  </p:stCondLst>
                                  <p:childTnLst>
                                    <p:animClr clrSpc="rgb" dir="cw">
                                      <p:cBhvr override="childStyle">
                                        <p:cTn id="1065" dur="150" fill="hold"/>
                                        <p:tgtEl>
                                          <p:spTgt spid="22634"/>
                                        </p:tgtEl>
                                        <p:attrNameLst>
                                          <p:attrName>style.color</p:attrName>
                                        </p:attrNameLst>
                                      </p:cBhvr>
                                      <p:to>
                                        <a:srgbClr val="97DD97"/>
                                      </p:to>
                                    </p:animClr>
                                    <p:animClr clrSpc="rgb" dir="cw">
                                      <p:cBhvr>
                                        <p:cTn id="1066" dur="150" fill="hold"/>
                                        <p:tgtEl>
                                          <p:spTgt spid="22634"/>
                                        </p:tgtEl>
                                        <p:attrNameLst>
                                          <p:attrName>fillcolor</p:attrName>
                                        </p:attrNameLst>
                                      </p:cBhvr>
                                      <p:to>
                                        <a:srgbClr val="97DD97"/>
                                      </p:to>
                                    </p:animClr>
                                    <p:set>
                                      <p:cBhvr>
                                        <p:cTn id="1067" dur="150" fill="hold"/>
                                        <p:tgtEl>
                                          <p:spTgt spid="22634"/>
                                        </p:tgtEl>
                                        <p:attrNameLst>
                                          <p:attrName>fill.type</p:attrName>
                                        </p:attrNameLst>
                                      </p:cBhvr>
                                      <p:to>
                                        <p:strVal val="solid"/>
                                      </p:to>
                                    </p:set>
                                    <p:set>
                                      <p:cBhvr>
                                        <p:cTn id="1068" dur="150" fill="hold"/>
                                        <p:tgtEl>
                                          <p:spTgt spid="22634"/>
                                        </p:tgtEl>
                                        <p:attrNameLst>
                                          <p:attrName>fill.on</p:attrName>
                                        </p:attrNameLst>
                                      </p:cBhvr>
                                      <p:to>
                                        <p:strVal val="true"/>
                                      </p:to>
                                    </p:set>
                                    <p:animRot by="120000">
                                      <p:cBhvr>
                                        <p:cTn id="1069" dur="150" fill="hold">
                                          <p:stCondLst>
                                            <p:cond delay="0"/>
                                          </p:stCondLst>
                                        </p:cTn>
                                        <p:tgtEl>
                                          <p:spTgt spid="22634"/>
                                        </p:tgtEl>
                                        <p:attrNameLst>
                                          <p:attrName>r</p:attrName>
                                        </p:attrNameLst>
                                      </p:cBhvr>
                                    </p:animRot>
                                    <p:animRot by="-240000">
                                      <p:cBhvr>
                                        <p:cTn id="1070" dur="300" fill="hold">
                                          <p:stCondLst>
                                            <p:cond delay="300"/>
                                          </p:stCondLst>
                                        </p:cTn>
                                        <p:tgtEl>
                                          <p:spTgt spid="22634"/>
                                        </p:tgtEl>
                                        <p:attrNameLst>
                                          <p:attrName>r</p:attrName>
                                        </p:attrNameLst>
                                      </p:cBhvr>
                                    </p:animRot>
                                    <p:animRot by="240000">
                                      <p:cBhvr>
                                        <p:cTn id="1071" dur="300" fill="hold">
                                          <p:stCondLst>
                                            <p:cond delay="600"/>
                                          </p:stCondLst>
                                        </p:cTn>
                                        <p:tgtEl>
                                          <p:spTgt spid="22634"/>
                                        </p:tgtEl>
                                        <p:attrNameLst>
                                          <p:attrName>r</p:attrName>
                                        </p:attrNameLst>
                                      </p:cBhvr>
                                    </p:animRot>
                                    <p:animRot by="-240000">
                                      <p:cBhvr>
                                        <p:cTn id="1072" dur="300" fill="hold">
                                          <p:stCondLst>
                                            <p:cond delay="900"/>
                                          </p:stCondLst>
                                        </p:cTn>
                                        <p:tgtEl>
                                          <p:spTgt spid="22634"/>
                                        </p:tgtEl>
                                        <p:attrNameLst>
                                          <p:attrName>r</p:attrName>
                                        </p:attrNameLst>
                                      </p:cBhvr>
                                    </p:animRot>
                                    <p:animRot by="120000">
                                      <p:cBhvr>
                                        <p:cTn id="1073" dur="300" fill="hold">
                                          <p:stCondLst>
                                            <p:cond delay="1200"/>
                                          </p:stCondLst>
                                        </p:cTn>
                                        <p:tgtEl>
                                          <p:spTgt spid="22634"/>
                                        </p:tgtEl>
                                        <p:attrNameLst>
                                          <p:attrName>r</p:attrName>
                                        </p:attrNameLst>
                                      </p:cBhvr>
                                    </p:animRot>
                                  </p:childTnLst>
                                </p:cTn>
                              </p:par>
                              <p:par>
                                <p:cTn id="1074" presetID="32" presetClass="emph" presetSubtype="0" fill="hold" nodeType="withEffect">
                                  <p:stCondLst>
                                    <p:cond delay="5000"/>
                                  </p:stCondLst>
                                  <p:childTnLst>
                                    <p:animClr clrSpc="rgb" dir="cw">
                                      <p:cBhvr override="childStyle">
                                        <p:cTn id="1075" dur="150" fill="hold"/>
                                        <p:tgtEl>
                                          <p:spTgt spid="22633"/>
                                        </p:tgtEl>
                                        <p:attrNameLst>
                                          <p:attrName>style.color</p:attrName>
                                        </p:attrNameLst>
                                      </p:cBhvr>
                                      <p:to>
                                        <a:srgbClr val="97DD97"/>
                                      </p:to>
                                    </p:animClr>
                                    <p:animClr clrSpc="rgb" dir="cw">
                                      <p:cBhvr>
                                        <p:cTn id="1076" dur="150" fill="hold"/>
                                        <p:tgtEl>
                                          <p:spTgt spid="22633"/>
                                        </p:tgtEl>
                                        <p:attrNameLst>
                                          <p:attrName>fillcolor</p:attrName>
                                        </p:attrNameLst>
                                      </p:cBhvr>
                                      <p:to>
                                        <a:srgbClr val="97DD97"/>
                                      </p:to>
                                    </p:animClr>
                                    <p:set>
                                      <p:cBhvr>
                                        <p:cTn id="1077" dur="150" fill="hold"/>
                                        <p:tgtEl>
                                          <p:spTgt spid="22633"/>
                                        </p:tgtEl>
                                        <p:attrNameLst>
                                          <p:attrName>fill.type</p:attrName>
                                        </p:attrNameLst>
                                      </p:cBhvr>
                                      <p:to>
                                        <p:strVal val="solid"/>
                                      </p:to>
                                    </p:set>
                                    <p:set>
                                      <p:cBhvr>
                                        <p:cTn id="1078" dur="150" fill="hold"/>
                                        <p:tgtEl>
                                          <p:spTgt spid="22633"/>
                                        </p:tgtEl>
                                        <p:attrNameLst>
                                          <p:attrName>fill.on</p:attrName>
                                        </p:attrNameLst>
                                      </p:cBhvr>
                                      <p:to>
                                        <p:strVal val="true"/>
                                      </p:to>
                                    </p:set>
                                    <p:animRot by="120000">
                                      <p:cBhvr>
                                        <p:cTn id="1079" dur="150" fill="hold">
                                          <p:stCondLst>
                                            <p:cond delay="0"/>
                                          </p:stCondLst>
                                        </p:cTn>
                                        <p:tgtEl>
                                          <p:spTgt spid="22633"/>
                                        </p:tgtEl>
                                        <p:attrNameLst>
                                          <p:attrName>r</p:attrName>
                                        </p:attrNameLst>
                                      </p:cBhvr>
                                    </p:animRot>
                                    <p:animRot by="-240000">
                                      <p:cBhvr>
                                        <p:cTn id="1080" dur="300" fill="hold">
                                          <p:stCondLst>
                                            <p:cond delay="300"/>
                                          </p:stCondLst>
                                        </p:cTn>
                                        <p:tgtEl>
                                          <p:spTgt spid="22633"/>
                                        </p:tgtEl>
                                        <p:attrNameLst>
                                          <p:attrName>r</p:attrName>
                                        </p:attrNameLst>
                                      </p:cBhvr>
                                    </p:animRot>
                                    <p:animRot by="240000">
                                      <p:cBhvr>
                                        <p:cTn id="1081" dur="300" fill="hold">
                                          <p:stCondLst>
                                            <p:cond delay="600"/>
                                          </p:stCondLst>
                                        </p:cTn>
                                        <p:tgtEl>
                                          <p:spTgt spid="22633"/>
                                        </p:tgtEl>
                                        <p:attrNameLst>
                                          <p:attrName>r</p:attrName>
                                        </p:attrNameLst>
                                      </p:cBhvr>
                                    </p:animRot>
                                    <p:animRot by="-240000">
                                      <p:cBhvr>
                                        <p:cTn id="1082" dur="300" fill="hold">
                                          <p:stCondLst>
                                            <p:cond delay="900"/>
                                          </p:stCondLst>
                                        </p:cTn>
                                        <p:tgtEl>
                                          <p:spTgt spid="22633"/>
                                        </p:tgtEl>
                                        <p:attrNameLst>
                                          <p:attrName>r</p:attrName>
                                        </p:attrNameLst>
                                      </p:cBhvr>
                                    </p:animRot>
                                    <p:animRot by="120000">
                                      <p:cBhvr>
                                        <p:cTn id="1083" dur="300" fill="hold">
                                          <p:stCondLst>
                                            <p:cond delay="1200"/>
                                          </p:stCondLst>
                                        </p:cTn>
                                        <p:tgtEl>
                                          <p:spTgt spid="22633"/>
                                        </p:tgtEl>
                                        <p:attrNameLst>
                                          <p:attrName>r</p:attrName>
                                        </p:attrNameLst>
                                      </p:cBhvr>
                                    </p:animRot>
                                  </p:childTnLst>
                                </p:cTn>
                              </p:par>
                              <p:par>
                                <p:cTn id="1084" presetID="32" presetClass="emph" presetSubtype="0" fill="hold" nodeType="withEffect">
                                  <p:stCondLst>
                                    <p:cond delay="5000"/>
                                  </p:stCondLst>
                                  <p:childTnLst>
                                    <p:animClr clrSpc="rgb" dir="cw">
                                      <p:cBhvr override="childStyle">
                                        <p:cTn id="1085" dur="150" fill="hold"/>
                                        <p:tgtEl>
                                          <p:spTgt spid="22647"/>
                                        </p:tgtEl>
                                        <p:attrNameLst>
                                          <p:attrName>style.color</p:attrName>
                                        </p:attrNameLst>
                                      </p:cBhvr>
                                      <p:to>
                                        <a:srgbClr val="97DD97"/>
                                      </p:to>
                                    </p:animClr>
                                    <p:animClr clrSpc="rgb" dir="cw">
                                      <p:cBhvr>
                                        <p:cTn id="1086" dur="150" fill="hold"/>
                                        <p:tgtEl>
                                          <p:spTgt spid="22647"/>
                                        </p:tgtEl>
                                        <p:attrNameLst>
                                          <p:attrName>fillcolor</p:attrName>
                                        </p:attrNameLst>
                                      </p:cBhvr>
                                      <p:to>
                                        <a:srgbClr val="97DD97"/>
                                      </p:to>
                                    </p:animClr>
                                    <p:set>
                                      <p:cBhvr>
                                        <p:cTn id="1087" dur="150" fill="hold"/>
                                        <p:tgtEl>
                                          <p:spTgt spid="22647"/>
                                        </p:tgtEl>
                                        <p:attrNameLst>
                                          <p:attrName>fill.type</p:attrName>
                                        </p:attrNameLst>
                                      </p:cBhvr>
                                      <p:to>
                                        <p:strVal val="solid"/>
                                      </p:to>
                                    </p:set>
                                    <p:set>
                                      <p:cBhvr>
                                        <p:cTn id="1088" dur="150" fill="hold"/>
                                        <p:tgtEl>
                                          <p:spTgt spid="22647"/>
                                        </p:tgtEl>
                                        <p:attrNameLst>
                                          <p:attrName>fill.on</p:attrName>
                                        </p:attrNameLst>
                                      </p:cBhvr>
                                      <p:to>
                                        <p:strVal val="true"/>
                                      </p:to>
                                    </p:set>
                                    <p:animRot by="120000">
                                      <p:cBhvr>
                                        <p:cTn id="1089" dur="150" fill="hold">
                                          <p:stCondLst>
                                            <p:cond delay="0"/>
                                          </p:stCondLst>
                                        </p:cTn>
                                        <p:tgtEl>
                                          <p:spTgt spid="22647"/>
                                        </p:tgtEl>
                                        <p:attrNameLst>
                                          <p:attrName>r</p:attrName>
                                        </p:attrNameLst>
                                      </p:cBhvr>
                                    </p:animRot>
                                    <p:animRot by="-240000">
                                      <p:cBhvr>
                                        <p:cTn id="1090" dur="300" fill="hold">
                                          <p:stCondLst>
                                            <p:cond delay="300"/>
                                          </p:stCondLst>
                                        </p:cTn>
                                        <p:tgtEl>
                                          <p:spTgt spid="22647"/>
                                        </p:tgtEl>
                                        <p:attrNameLst>
                                          <p:attrName>r</p:attrName>
                                        </p:attrNameLst>
                                      </p:cBhvr>
                                    </p:animRot>
                                    <p:animRot by="240000">
                                      <p:cBhvr>
                                        <p:cTn id="1091" dur="300" fill="hold">
                                          <p:stCondLst>
                                            <p:cond delay="600"/>
                                          </p:stCondLst>
                                        </p:cTn>
                                        <p:tgtEl>
                                          <p:spTgt spid="22647"/>
                                        </p:tgtEl>
                                        <p:attrNameLst>
                                          <p:attrName>r</p:attrName>
                                        </p:attrNameLst>
                                      </p:cBhvr>
                                    </p:animRot>
                                    <p:animRot by="-240000">
                                      <p:cBhvr>
                                        <p:cTn id="1092" dur="300" fill="hold">
                                          <p:stCondLst>
                                            <p:cond delay="900"/>
                                          </p:stCondLst>
                                        </p:cTn>
                                        <p:tgtEl>
                                          <p:spTgt spid="22647"/>
                                        </p:tgtEl>
                                        <p:attrNameLst>
                                          <p:attrName>r</p:attrName>
                                        </p:attrNameLst>
                                      </p:cBhvr>
                                    </p:animRot>
                                    <p:animRot by="120000">
                                      <p:cBhvr>
                                        <p:cTn id="1093" dur="300" fill="hold">
                                          <p:stCondLst>
                                            <p:cond delay="1200"/>
                                          </p:stCondLst>
                                        </p:cTn>
                                        <p:tgtEl>
                                          <p:spTgt spid="22647"/>
                                        </p:tgtEl>
                                        <p:attrNameLst>
                                          <p:attrName>r</p:attrName>
                                        </p:attrNameLst>
                                      </p:cBhvr>
                                    </p:animRot>
                                  </p:childTnLst>
                                </p:cTn>
                              </p:par>
                              <p:par>
                                <p:cTn id="1094" presetID="32" presetClass="emph" presetSubtype="0" fill="hold" nodeType="withEffect">
                                  <p:stCondLst>
                                    <p:cond delay="5000"/>
                                  </p:stCondLst>
                                  <p:childTnLst>
                                    <p:animClr clrSpc="rgb" dir="cw">
                                      <p:cBhvr override="childStyle">
                                        <p:cTn id="1095" dur="150" fill="hold"/>
                                        <p:tgtEl>
                                          <p:spTgt spid="22585"/>
                                        </p:tgtEl>
                                        <p:attrNameLst>
                                          <p:attrName>style.color</p:attrName>
                                        </p:attrNameLst>
                                      </p:cBhvr>
                                      <p:to>
                                        <a:srgbClr val="97DD97"/>
                                      </p:to>
                                    </p:animClr>
                                    <p:animClr clrSpc="rgb" dir="cw">
                                      <p:cBhvr>
                                        <p:cTn id="1096" dur="150" fill="hold"/>
                                        <p:tgtEl>
                                          <p:spTgt spid="22585"/>
                                        </p:tgtEl>
                                        <p:attrNameLst>
                                          <p:attrName>fillcolor</p:attrName>
                                        </p:attrNameLst>
                                      </p:cBhvr>
                                      <p:to>
                                        <a:srgbClr val="97DD97"/>
                                      </p:to>
                                    </p:animClr>
                                    <p:set>
                                      <p:cBhvr>
                                        <p:cTn id="1097" dur="150" fill="hold"/>
                                        <p:tgtEl>
                                          <p:spTgt spid="22585"/>
                                        </p:tgtEl>
                                        <p:attrNameLst>
                                          <p:attrName>fill.type</p:attrName>
                                        </p:attrNameLst>
                                      </p:cBhvr>
                                      <p:to>
                                        <p:strVal val="solid"/>
                                      </p:to>
                                    </p:set>
                                    <p:set>
                                      <p:cBhvr>
                                        <p:cTn id="1098" dur="150" fill="hold"/>
                                        <p:tgtEl>
                                          <p:spTgt spid="22585"/>
                                        </p:tgtEl>
                                        <p:attrNameLst>
                                          <p:attrName>fill.on</p:attrName>
                                        </p:attrNameLst>
                                      </p:cBhvr>
                                      <p:to>
                                        <p:strVal val="true"/>
                                      </p:to>
                                    </p:set>
                                    <p:animRot by="120000">
                                      <p:cBhvr>
                                        <p:cTn id="1099" dur="150" fill="hold">
                                          <p:stCondLst>
                                            <p:cond delay="0"/>
                                          </p:stCondLst>
                                        </p:cTn>
                                        <p:tgtEl>
                                          <p:spTgt spid="22585"/>
                                        </p:tgtEl>
                                        <p:attrNameLst>
                                          <p:attrName>r</p:attrName>
                                        </p:attrNameLst>
                                      </p:cBhvr>
                                    </p:animRot>
                                    <p:animRot by="-240000">
                                      <p:cBhvr>
                                        <p:cTn id="1100" dur="300" fill="hold">
                                          <p:stCondLst>
                                            <p:cond delay="300"/>
                                          </p:stCondLst>
                                        </p:cTn>
                                        <p:tgtEl>
                                          <p:spTgt spid="22585"/>
                                        </p:tgtEl>
                                        <p:attrNameLst>
                                          <p:attrName>r</p:attrName>
                                        </p:attrNameLst>
                                      </p:cBhvr>
                                    </p:animRot>
                                    <p:animRot by="240000">
                                      <p:cBhvr>
                                        <p:cTn id="1101" dur="300" fill="hold">
                                          <p:stCondLst>
                                            <p:cond delay="600"/>
                                          </p:stCondLst>
                                        </p:cTn>
                                        <p:tgtEl>
                                          <p:spTgt spid="22585"/>
                                        </p:tgtEl>
                                        <p:attrNameLst>
                                          <p:attrName>r</p:attrName>
                                        </p:attrNameLst>
                                      </p:cBhvr>
                                    </p:animRot>
                                    <p:animRot by="-240000">
                                      <p:cBhvr>
                                        <p:cTn id="1102" dur="300" fill="hold">
                                          <p:stCondLst>
                                            <p:cond delay="900"/>
                                          </p:stCondLst>
                                        </p:cTn>
                                        <p:tgtEl>
                                          <p:spTgt spid="22585"/>
                                        </p:tgtEl>
                                        <p:attrNameLst>
                                          <p:attrName>r</p:attrName>
                                        </p:attrNameLst>
                                      </p:cBhvr>
                                    </p:animRot>
                                    <p:animRot by="120000">
                                      <p:cBhvr>
                                        <p:cTn id="1103" dur="300" fill="hold">
                                          <p:stCondLst>
                                            <p:cond delay="1200"/>
                                          </p:stCondLst>
                                        </p:cTn>
                                        <p:tgtEl>
                                          <p:spTgt spid="22585"/>
                                        </p:tgtEl>
                                        <p:attrNameLst>
                                          <p:attrName>r</p:attrName>
                                        </p:attrNameLst>
                                      </p:cBhvr>
                                    </p:animRot>
                                  </p:childTnLst>
                                </p:cTn>
                              </p:par>
                              <p:par>
                                <p:cTn id="1104" presetID="32" presetClass="emph" presetSubtype="0" fill="hold" nodeType="withEffect">
                                  <p:stCondLst>
                                    <p:cond delay="5000"/>
                                  </p:stCondLst>
                                  <p:childTnLst>
                                    <p:animClr clrSpc="rgb" dir="cw">
                                      <p:cBhvr override="childStyle">
                                        <p:cTn id="1105" dur="150" fill="hold"/>
                                        <p:tgtEl>
                                          <p:spTgt spid="22599"/>
                                        </p:tgtEl>
                                        <p:attrNameLst>
                                          <p:attrName>style.color</p:attrName>
                                        </p:attrNameLst>
                                      </p:cBhvr>
                                      <p:to>
                                        <a:srgbClr val="97DD97"/>
                                      </p:to>
                                    </p:animClr>
                                    <p:animClr clrSpc="rgb" dir="cw">
                                      <p:cBhvr>
                                        <p:cTn id="1106" dur="150" fill="hold"/>
                                        <p:tgtEl>
                                          <p:spTgt spid="22599"/>
                                        </p:tgtEl>
                                        <p:attrNameLst>
                                          <p:attrName>fillcolor</p:attrName>
                                        </p:attrNameLst>
                                      </p:cBhvr>
                                      <p:to>
                                        <a:srgbClr val="97DD97"/>
                                      </p:to>
                                    </p:animClr>
                                    <p:set>
                                      <p:cBhvr>
                                        <p:cTn id="1107" dur="150" fill="hold"/>
                                        <p:tgtEl>
                                          <p:spTgt spid="22599"/>
                                        </p:tgtEl>
                                        <p:attrNameLst>
                                          <p:attrName>fill.type</p:attrName>
                                        </p:attrNameLst>
                                      </p:cBhvr>
                                      <p:to>
                                        <p:strVal val="solid"/>
                                      </p:to>
                                    </p:set>
                                    <p:set>
                                      <p:cBhvr>
                                        <p:cTn id="1108" dur="150" fill="hold"/>
                                        <p:tgtEl>
                                          <p:spTgt spid="22599"/>
                                        </p:tgtEl>
                                        <p:attrNameLst>
                                          <p:attrName>fill.on</p:attrName>
                                        </p:attrNameLst>
                                      </p:cBhvr>
                                      <p:to>
                                        <p:strVal val="true"/>
                                      </p:to>
                                    </p:set>
                                    <p:animRot by="120000">
                                      <p:cBhvr>
                                        <p:cTn id="1109" dur="150" fill="hold">
                                          <p:stCondLst>
                                            <p:cond delay="0"/>
                                          </p:stCondLst>
                                        </p:cTn>
                                        <p:tgtEl>
                                          <p:spTgt spid="22599"/>
                                        </p:tgtEl>
                                        <p:attrNameLst>
                                          <p:attrName>r</p:attrName>
                                        </p:attrNameLst>
                                      </p:cBhvr>
                                    </p:animRot>
                                    <p:animRot by="-240000">
                                      <p:cBhvr>
                                        <p:cTn id="1110" dur="300" fill="hold">
                                          <p:stCondLst>
                                            <p:cond delay="300"/>
                                          </p:stCondLst>
                                        </p:cTn>
                                        <p:tgtEl>
                                          <p:spTgt spid="22599"/>
                                        </p:tgtEl>
                                        <p:attrNameLst>
                                          <p:attrName>r</p:attrName>
                                        </p:attrNameLst>
                                      </p:cBhvr>
                                    </p:animRot>
                                    <p:animRot by="240000">
                                      <p:cBhvr>
                                        <p:cTn id="1111" dur="300" fill="hold">
                                          <p:stCondLst>
                                            <p:cond delay="600"/>
                                          </p:stCondLst>
                                        </p:cTn>
                                        <p:tgtEl>
                                          <p:spTgt spid="22599"/>
                                        </p:tgtEl>
                                        <p:attrNameLst>
                                          <p:attrName>r</p:attrName>
                                        </p:attrNameLst>
                                      </p:cBhvr>
                                    </p:animRot>
                                    <p:animRot by="-240000">
                                      <p:cBhvr>
                                        <p:cTn id="1112" dur="300" fill="hold">
                                          <p:stCondLst>
                                            <p:cond delay="900"/>
                                          </p:stCondLst>
                                        </p:cTn>
                                        <p:tgtEl>
                                          <p:spTgt spid="22599"/>
                                        </p:tgtEl>
                                        <p:attrNameLst>
                                          <p:attrName>r</p:attrName>
                                        </p:attrNameLst>
                                      </p:cBhvr>
                                    </p:animRot>
                                    <p:animRot by="120000">
                                      <p:cBhvr>
                                        <p:cTn id="1113" dur="300" fill="hold">
                                          <p:stCondLst>
                                            <p:cond delay="1200"/>
                                          </p:stCondLst>
                                        </p:cTn>
                                        <p:tgtEl>
                                          <p:spTgt spid="22599"/>
                                        </p:tgtEl>
                                        <p:attrNameLst>
                                          <p:attrName>r</p:attrName>
                                        </p:attrNameLst>
                                      </p:cBhvr>
                                    </p:animRot>
                                  </p:childTnLst>
                                </p:cTn>
                              </p:par>
                              <p:par>
                                <p:cTn id="1114" presetID="0" presetClass="path" presetSubtype="0" accel="50000" decel="50000" fill="hold" nodeType="withEffect">
                                  <p:stCondLst>
                                    <p:cond delay="4000"/>
                                  </p:stCondLst>
                                  <p:childTnLst>
                                    <p:animMotion origin="layout" path="M 0.07083 -0.09074 C 0.07917 -0.09028 0.10069 -0.09028 0.12083 -0.08796 C 0.14097 -0.08565 0.1776 -0.08958 0.19167 -0.07685 C 0.20573 -0.06412 0.20278 -0.02523 0.20573 -0.01158 " pathEditMode="relative" rAng="0" ptsTypes="aaaa">
                                      <p:cBhvr>
                                        <p:cTn id="1115" dur="3500" fill="hold"/>
                                        <p:tgtEl>
                                          <p:spTgt spid="22652"/>
                                        </p:tgtEl>
                                        <p:attrNameLst>
                                          <p:attrName>ppt_x</p:attrName>
                                          <p:attrName>ppt_y</p:attrName>
                                        </p:attrNameLst>
                                      </p:cBhvr>
                                      <p:rCtr x="67" y="40"/>
                                    </p:animMotion>
                                  </p:childTnLst>
                                </p:cTn>
                              </p:par>
                              <p:par>
                                <p:cTn id="1116" presetID="0" presetClass="path" presetSubtype="0" accel="50000" decel="50000" fill="hold" nodeType="withEffect">
                                  <p:stCondLst>
                                    <p:cond delay="5000"/>
                                  </p:stCondLst>
                                  <p:childTnLst>
                                    <p:animMotion origin="layout" path="M 0.029 -0.03935 L 0.06129 0.0037 " pathEditMode="relative" rAng="0" ptsTypes="AA">
                                      <p:cBhvr>
                                        <p:cTn id="1117" dur="2000" fill="hold"/>
                                        <p:tgtEl>
                                          <p:spTgt spid="22599"/>
                                        </p:tgtEl>
                                        <p:attrNameLst>
                                          <p:attrName>ppt_x</p:attrName>
                                          <p:attrName>ppt_y</p:attrName>
                                        </p:attrNameLst>
                                      </p:cBhvr>
                                      <p:rCtr x="16" y="22"/>
                                    </p:animMotion>
                                  </p:childTnLst>
                                </p:cTn>
                              </p:par>
                              <p:par>
                                <p:cTn id="1118" presetID="0" presetClass="path" presetSubtype="0" accel="50000" decel="50000" fill="hold" nodeType="withEffect">
                                  <p:stCondLst>
                                    <p:cond delay="4500"/>
                                  </p:stCondLst>
                                  <p:childTnLst>
                                    <p:animMotion origin="layout" path="M -0.16597 -0.04977 L -0.08211 -0.09838 " pathEditMode="relative" rAng="0" ptsTypes="AA">
                                      <p:cBhvr>
                                        <p:cTn id="1119" dur="3000" fill="hold"/>
                                        <p:tgtEl>
                                          <p:spTgt spid="22596"/>
                                        </p:tgtEl>
                                        <p:attrNameLst>
                                          <p:attrName>ppt_x</p:attrName>
                                          <p:attrName>ppt_y</p:attrName>
                                        </p:attrNameLst>
                                      </p:cBhvr>
                                      <p:rCtr x="42" y="-24"/>
                                    </p:animMotion>
                                  </p:childTnLst>
                                </p:cTn>
                              </p:par>
                              <p:par>
                                <p:cTn id="1120" presetID="0" presetClass="path" presetSubtype="0" accel="50000" decel="50000" fill="hold" nodeType="withEffect">
                                  <p:stCondLst>
                                    <p:cond delay="6000"/>
                                  </p:stCondLst>
                                  <p:childTnLst>
                                    <p:animMotion origin="layout" path="M -0.05348 -0.08264 L -0.07015 -0.09375 " pathEditMode="relative" ptsTypes="AA">
                                      <p:cBhvr>
                                        <p:cTn id="1121" dur="2000" fill="hold"/>
                                        <p:tgtEl>
                                          <p:spTgt spid="22647"/>
                                        </p:tgtEl>
                                        <p:attrNameLst>
                                          <p:attrName>ppt_x</p:attrName>
                                          <p:attrName>ppt_y</p:attrName>
                                        </p:attrNameLst>
                                      </p:cBhvr>
                                    </p:animMotion>
                                  </p:childTnLst>
                                </p:cTn>
                              </p:par>
                              <p:par>
                                <p:cTn id="1122" presetID="0" presetClass="path" presetSubtype="0" accel="50000" decel="50000" fill="hold" nodeType="withEffect">
                                  <p:stCondLst>
                                    <p:cond delay="6000"/>
                                  </p:stCondLst>
                                  <p:childTnLst>
                                    <p:animMotion origin="layout" path="M -0.10833 -0.0632 L -0.125 -0.07431 " pathEditMode="relative" rAng="0" ptsTypes="AA">
                                      <p:cBhvr>
                                        <p:cTn id="1123" dur="2000" fill="hold"/>
                                        <p:tgtEl>
                                          <p:spTgt spid="22585"/>
                                        </p:tgtEl>
                                        <p:attrNameLst>
                                          <p:attrName>ppt_x</p:attrName>
                                          <p:attrName>ppt_y</p:attrName>
                                        </p:attrNameLst>
                                      </p:cBhvr>
                                      <p:rCtr x="-8" y="-6"/>
                                    </p:animMotion>
                                  </p:childTnLst>
                                </p:cTn>
                              </p:par>
                              <p:par>
                                <p:cTn id="1124" presetID="32" presetClass="emph" presetSubtype="0" fill="hold" nodeType="withEffect">
                                  <p:stCondLst>
                                    <p:cond delay="7500"/>
                                  </p:stCondLst>
                                  <p:childTnLst>
                                    <p:animClr clrSpc="rgb" dir="cw">
                                      <p:cBhvr override="childStyle">
                                        <p:cTn id="1125" dur="150" fill="hold"/>
                                        <p:tgtEl>
                                          <p:spTgt spid="22647"/>
                                        </p:tgtEl>
                                        <p:attrNameLst>
                                          <p:attrName>style.color</p:attrName>
                                        </p:attrNameLst>
                                      </p:cBhvr>
                                      <p:to>
                                        <a:srgbClr val="97DD97"/>
                                      </p:to>
                                    </p:animClr>
                                    <p:animClr clrSpc="rgb" dir="cw">
                                      <p:cBhvr>
                                        <p:cTn id="1126" dur="150" fill="hold"/>
                                        <p:tgtEl>
                                          <p:spTgt spid="22647"/>
                                        </p:tgtEl>
                                        <p:attrNameLst>
                                          <p:attrName>fillcolor</p:attrName>
                                        </p:attrNameLst>
                                      </p:cBhvr>
                                      <p:to>
                                        <a:srgbClr val="97DD97"/>
                                      </p:to>
                                    </p:animClr>
                                    <p:set>
                                      <p:cBhvr>
                                        <p:cTn id="1127" dur="150" fill="hold"/>
                                        <p:tgtEl>
                                          <p:spTgt spid="22647"/>
                                        </p:tgtEl>
                                        <p:attrNameLst>
                                          <p:attrName>fill.type</p:attrName>
                                        </p:attrNameLst>
                                      </p:cBhvr>
                                      <p:to>
                                        <p:strVal val="solid"/>
                                      </p:to>
                                    </p:set>
                                    <p:set>
                                      <p:cBhvr>
                                        <p:cTn id="1128" dur="150" fill="hold"/>
                                        <p:tgtEl>
                                          <p:spTgt spid="22647"/>
                                        </p:tgtEl>
                                        <p:attrNameLst>
                                          <p:attrName>fill.on</p:attrName>
                                        </p:attrNameLst>
                                      </p:cBhvr>
                                      <p:to>
                                        <p:strVal val="true"/>
                                      </p:to>
                                    </p:set>
                                    <p:animRot by="120000">
                                      <p:cBhvr>
                                        <p:cTn id="1129" dur="150" fill="hold">
                                          <p:stCondLst>
                                            <p:cond delay="0"/>
                                          </p:stCondLst>
                                        </p:cTn>
                                        <p:tgtEl>
                                          <p:spTgt spid="22647"/>
                                        </p:tgtEl>
                                        <p:attrNameLst>
                                          <p:attrName>r</p:attrName>
                                        </p:attrNameLst>
                                      </p:cBhvr>
                                    </p:animRot>
                                    <p:animRot by="-240000">
                                      <p:cBhvr>
                                        <p:cTn id="1130" dur="300" fill="hold">
                                          <p:stCondLst>
                                            <p:cond delay="300"/>
                                          </p:stCondLst>
                                        </p:cTn>
                                        <p:tgtEl>
                                          <p:spTgt spid="22647"/>
                                        </p:tgtEl>
                                        <p:attrNameLst>
                                          <p:attrName>r</p:attrName>
                                        </p:attrNameLst>
                                      </p:cBhvr>
                                    </p:animRot>
                                    <p:animRot by="240000">
                                      <p:cBhvr>
                                        <p:cTn id="1131" dur="300" fill="hold">
                                          <p:stCondLst>
                                            <p:cond delay="600"/>
                                          </p:stCondLst>
                                        </p:cTn>
                                        <p:tgtEl>
                                          <p:spTgt spid="22647"/>
                                        </p:tgtEl>
                                        <p:attrNameLst>
                                          <p:attrName>r</p:attrName>
                                        </p:attrNameLst>
                                      </p:cBhvr>
                                    </p:animRot>
                                    <p:animRot by="-240000">
                                      <p:cBhvr>
                                        <p:cTn id="1132" dur="300" fill="hold">
                                          <p:stCondLst>
                                            <p:cond delay="900"/>
                                          </p:stCondLst>
                                        </p:cTn>
                                        <p:tgtEl>
                                          <p:spTgt spid="22647"/>
                                        </p:tgtEl>
                                        <p:attrNameLst>
                                          <p:attrName>r</p:attrName>
                                        </p:attrNameLst>
                                      </p:cBhvr>
                                    </p:animRot>
                                    <p:animRot by="120000">
                                      <p:cBhvr>
                                        <p:cTn id="1133" dur="300" fill="hold">
                                          <p:stCondLst>
                                            <p:cond delay="1200"/>
                                          </p:stCondLst>
                                        </p:cTn>
                                        <p:tgtEl>
                                          <p:spTgt spid="22647"/>
                                        </p:tgtEl>
                                        <p:attrNameLst>
                                          <p:attrName>r</p:attrName>
                                        </p:attrNameLst>
                                      </p:cBhvr>
                                    </p:animRot>
                                  </p:childTnLst>
                                </p:cTn>
                              </p:par>
                              <p:par>
                                <p:cTn id="1134" presetID="32" presetClass="emph" presetSubtype="0" fill="hold" nodeType="withEffect">
                                  <p:stCondLst>
                                    <p:cond delay="7500"/>
                                  </p:stCondLst>
                                  <p:childTnLst>
                                    <p:animClr clrSpc="rgb" dir="cw">
                                      <p:cBhvr override="childStyle">
                                        <p:cTn id="1135" dur="150" fill="hold"/>
                                        <p:tgtEl>
                                          <p:spTgt spid="22652"/>
                                        </p:tgtEl>
                                        <p:attrNameLst>
                                          <p:attrName>style.color</p:attrName>
                                        </p:attrNameLst>
                                      </p:cBhvr>
                                      <p:to>
                                        <a:srgbClr val="97DD97"/>
                                      </p:to>
                                    </p:animClr>
                                    <p:animClr clrSpc="rgb" dir="cw">
                                      <p:cBhvr>
                                        <p:cTn id="1136" dur="150" fill="hold"/>
                                        <p:tgtEl>
                                          <p:spTgt spid="22652"/>
                                        </p:tgtEl>
                                        <p:attrNameLst>
                                          <p:attrName>fillcolor</p:attrName>
                                        </p:attrNameLst>
                                      </p:cBhvr>
                                      <p:to>
                                        <a:srgbClr val="97DD97"/>
                                      </p:to>
                                    </p:animClr>
                                    <p:set>
                                      <p:cBhvr>
                                        <p:cTn id="1137" dur="150" fill="hold"/>
                                        <p:tgtEl>
                                          <p:spTgt spid="22652"/>
                                        </p:tgtEl>
                                        <p:attrNameLst>
                                          <p:attrName>fill.type</p:attrName>
                                        </p:attrNameLst>
                                      </p:cBhvr>
                                      <p:to>
                                        <p:strVal val="solid"/>
                                      </p:to>
                                    </p:set>
                                    <p:set>
                                      <p:cBhvr>
                                        <p:cTn id="1138" dur="150" fill="hold"/>
                                        <p:tgtEl>
                                          <p:spTgt spid="22652"/>
                                        </p:tgtEl>
                                        <p:attrNameLst>
                                          <p:attrName>fill.on</p:attrName>
                                        </p:attrNameLst>
                                      </p:cBhvr>
                                      <p:to>
                                        <p:strVal val="true"/>
                                      </p:to>
                                    </p:set>
                                    <p:animRot by="120000">
                                      <p:cBhvr>
                                        <p:cTn id="1139" dur="150" fill="hold">
                                          <p:stCondLst>
                                            <p:cond delay="0"/>
                                          </p:stCondLst>
                                        </p:cTn>
                                        <p:tgtEl>
                                          <p:spTgt spid="22652"/>
                                        </p:tgtEl>
                                        <p:attrNameLst>
                                          <p:attrName>r</p:attrName>
                                        </p:attrNameLst>
                                      </p:cBhvr>
                                    </p:animRot>
                                    <p:animRot by="-240000">
                                      <p:cBhvr>
                                        <p:cTn id="1140" dur="300" fill="hold">
                                          <p:stCondLst>
                                            <p:cond delay="300"/>
                                          </p:stCondLst>
                                        </p:cTn>
                                        <p:tgtEl>
                                          <p:spTgt spid="22652"/>
                                        </p:tgtEl>
                                        <p:attrNameLst>
                                          <p:attrName>r</p:attrName>
                                        </p:attrNameLst>
                                      </p:cBhvr>
                                    </p:animRot>
                                    <p:animRot by="240000">
                                      <p:cBhvr>
                                        <p:cTn id="1141" dur="300" fill="hold">
                                          <p:stCondLst>
                                            <p:cond delay="600"/>
                                          </p:stCondLst>
                                        </p:cTn>
                                        <p:tgtEl>
                                          <p:spTgt spid="22652"/>
                                        </p:tgtEl>
                                        <p:attrNameLst>
                                          <p:attrName>r</p:attrName>
                                        </p:attrNameLst>
                                      </p:cBhvr>
                                    </p:animRot>
                                    <p:animRot by="-240000">
                                      <p:cBhvr>
                                        <p:cTn id="1142" dur="300" fill="hold">
                                          <p:stCondLst>
                                            <p:cond delay="900"/>
                                          </p:stCondLst>
                                        </p:cTn>
                                        <p:tgtEl>
                                          <p:spTgt spid="22652"/>
                                        </p:tgtEl>
                                        <p:attrNameLst>
                                          <p:attrName>r</p:attrName>
                                        </p:attrNameLst>
                                      </p:cBhvr>
                                    </p:animRot>
                                    <p:animRot by="120000">
                                      <p:cBhvr>
                                        <p:cTn id="1143" dur="300" fill="hold">
                                          <p:stCondLst>
                                            <p:cond delay="1200"/>
                                          </p:stCondLst>
                                        </p:cTn>
                                        <p:tgtEl>
                                          <p:spTgt spid="22652"/>
                                        </p:tgtEl>
                                        <p:attrNameLst>
                                          <p:attrName>r</p:attrName>
                                        </p:attrNameLst>
                                      </p:cBhvr>
                                    </p:animRot>
                                  </p:childTnLst>
                                </p:cTn>
                              </p:par>
                              <p:par>
                                <p:cTn id="1144" presetID="0" presetClass="path" presetSubtype="0" accel="50000" decel="50000" fill="hold" nodeType="withEffect">
                                  <p:stCondLst>
                                    <p:cond delay="6500"/>
                                  </p:stCondLst>
                                  <p:childTnLst>
                                    <p:animMotion origin="layout" path="M 0.01961 -0.04283 C 0.03177 -0.05949 0.0434 -0.07755 0.06024 -0.08102 C 0.07708 -0.08449 0.10816 -0.06713 0.12066 -0.06366 " pathEditMode="relative" rAng="0" ptsTypes="aaa">
                                      <p:cBhvr>
                                        <p:cTn id="1145" dur="2000" fill="hold"/>
                                        <p:tgtEl>
                                          <p:spTgt spid="22634"/>
                                        </p:tgtEl>
                                        <p:attrNameLst>
                                          <p:attrName>ppt_x</p:attrName>
                                          <p:attrName>ppt_y</p:attrName>
                                        </p:attrNameLst>
                                      </p:cBhvr>
                                      <p:rCtr x="51" y="-21"/>
                                    </p:animMotion>
                                  </p:childTnLst>
                                </p:cTn>
                              </p:par>
                              <p:par>
                                <p:cTn id="1146" presetID="0" presetClass="path" presetSubtype="0" accel="50000" decel="50000" fill="hold" nodeType="withEffect">
                                  <p:stCondLst>
                                    <p:cond delay="500"/>
                                  </p:stCondLst>
                                  <p:childTnLst>
                                    <p:animMotion origin="layout" path="M 0.0875 0.04445 C 0.14063 0.05162 0.19375 0.0588 0.23281 0.07222 C 0.27188 0.08565 0.29462 0.0963 0.32188 0.1257 C 0.34913 0.15509 0.38091 0.22315 0.39653 0.24861 " pathEditMode="relative" rAng="0" ptsTypes="aaaa">
                                      <p:cBhvr>
                                        <p:cTn id="1147" dur="6000" fill="hold"/>
                                        <p:tgtEl>
                                          <p:spTgt spid="22600"/>
                                        </p:tgtEl>
                                        <p:attrNameLst>
                                          <p:attrName>ppt_x</p:attrName>
                                          <p:attrName>ppt_y</p:attrName>
                                        </p:attrNameLst>
                                      </p:cBhvr>
                                      <p:rCtr x="155" y="102"/>
                                    </p:animMotion>
                                  </p:childTnLst>
                                </p:cTn>
                              </p:par>
                              <p:par>
                                <p:cTn id="1148" presetID="0" presetClass="path" presetSubtype="0" accel="50000" decel="50000" fill="hold" nodeType="withEffect">
                                  <p:stCondLst>
                                    <p:cond delay="0"/>
                                  </p:stCondLst>
                                  <p:childTnLst>
                                    <p:animMotion origin="layout" path="M -3.05556E-6 -3.7037E-6 C 0.00018 0.01644 0.01354 0.07894 0.0007 0.09838 C -0.01215 0.11783 -0.06111 0.11274 -0.07743 0.11644 " pathEditMode="relative" rAng="0" ptsTypes="aaa">
                                      <p:cBhvr>
                                        <p:cTn id="1149" dur="3000" fill="hold"/>
                                        <p:tgtEl>
                                          <p:spTgt spid="22658"/>
                                        </p:tgtEl>
                                        <p:attrNameLst>
                                          <p:attrName>ppt_x</p:attrName>
                                          <p:attrName>ppt_y</p:attrName>
                                        </p:attrNameLst>
                                      </p:cBhvr>
                                      <p:rCtr x="-32" y="59"/>
                                    </p:animMotion>
                                  </p:childTnLst>
                                </p:cTn>
                              </p:par>
                              <p:par>
                                <p:cTn id="1150" presetID="0" presetClass="path" presetSubtype="0" accel="50000" decel="50000" fill="hold" nodeType="withEffect">
                                  <p:stCondLst>
                                    <p:cond delay="5500"/>
                                  </p:stCondLst>
                                  <p:childTnLst>
                                    <p:animMotion origin="layout" path="M 0.00833 -0.0669 L 0.02431 -0.1132 " pathEditMode="relative" rAng="0" ptsTypes="AA">
                                      <p:cBhvr>
                                        <p:cTn id="1151" dur="3000" fill="hold"/>
                                        <p:tgtEl>
                                          <p:spTgt spid="22633"/>
                                        </p:tgtEl>
                                        <p:attrNameLst>
                                          <p:attrName>ppt_x</p:attrName>
                                          <p:attrName>ppt_y</p:attrName>
                                        </p:attrNameLst>
                                      </p:cBhvr>
                                      <p:rCtr x="8" y="-23"/>
                                    </p:animMotion>
                                  </p:childTnLst>
                                </p:cTn>
                              </p:par>
                              <p:par>
                                <p:cTn id="1152" presetID="0" presetClass="path" presetSubtype="0" accel="50000" decel="50000" fill="hold" nodeType="withEffect">
                                  <p:stCondLst>
                                    <p:cond delay="500"/>
                                  </p:stCondLst>
                                  <p:childTnLst>
                                    <p:animMotion origin="layout" path="M 0.0724 -0.01575 L 0.1809 0.08449 " pathEditMode="relative" rAng="0" ptsTypes="AA">
                                      <p:cBhvr>
                                        <p:cTn id="1153" dur="4500" fill="hold"/>
                                        <p:tgtEl>
                                          <p:spTgt spid="22598"/>
                                        </p:tgtEl>
                                        <p:attrNameLst>
                                          <p:attrName>ppt_x</p:attrName>
                                          <p:attrName>ppt_y</p:attrName>
                                        </p:attrNameLst>
                                      </p:cBhvr>
                                      <p:rCtr x="54" y="50"/>
                                    </p:animMotion>
                                  </p:childTnLst>
                                </p:cTn>
                              </p:par>
                              <p:par>
                                <p:cTn id="1154" presetID="0" presetClass="path" presetSubtype="0" accel="50000" decel="50000" fill="hold" nodeType="withEffect">
                                  <p:stCondLst>
                                    <p:cond delay="0"/>
                                  </p:stCondLst>
                                  <p:childTnLst>
                                    <p:animMotion origin="layout" path="M 0.0934 0.02268 L 0.11007 0.0449 " pathEditMode="relative" ptsTypes="AA">
                                      <p:cBhvr>
                                        <p:cTn id="1155" dur="2000" fill="hold"/>
                                        <p:tgtEl>
                                          <p:spTgt spid="22619"/>
                                        </p:tgtEl>
                                        <p:attrNameLst>
                                          <p:attrName>ppt_x</p:attrName>
                                          <p:attrName>ppt_y</p:attrName>
                                        </p:attrNameLst>
                                      </p:cBhvr>
                                    </p:animMotion>
                                  </p:childTnLst>
                                </p:cTn>
                              </p:par>
                              <p:par>
                                <p:cTn id="1156" presetID="0" presetClass="path" presetSubtype="0" accel="50000" decel="50000" fill="hold" nodeType="withEffect">
                                  <p:stCondLst>
                                    <p:cond delay="0"/>
                                  </p:stCondLst>
                                  <p:childTnLst>
                                    <p:animMotion origin="layout" path="M 0.23941 0.00787 L 0.28004 0.01551 " pathEditMode="relative" rAng="0" ptsTypes="AA">
                                      <p:cBhvr>
                                        <p:cTn id="1157" dur="2000" fill="hold"/>
                                        <p:tgtEl>
                                          <p:spTgt spid="22649"/>
                                        </p:tgtEl>
                                        <p:attrNameLst>
                                          <p:attrName>ppt_x</p:attrName>
                                          <p:attrName>ppt_y</p:attrName>
                                        </p:attrNameLst>
                                      </p:cBhvr>
                                      <p:rCtr x="20" y="4"/>
                                    </p:animMotion>
                                  </p:childTnLst>
                                </p:cTn>
                              </p:par>
                              <p:par>
                                <p:cTn id="1158" presetID="32" presetClass="emph" presetSubtype="0" repeatCount="2000" fill="hold" nodeType="withEffect">
                                  <p:stCondLst>
                                    <p:cond delay="500"/>
                                  </p:stCondLst>
                                  <p:childTnLst>
                                    <p:animClr clrSpc="rgb" dir="cw">
                                      <p:cBhvr override="childStyle">
                                        <p:cTn id="1159" dur="150" fill="hold"/>
                                        <p:tgtEl>
                                          <p:spTgt spid="22649"/>
                                        </p:tgtEl>
                                        <p:attrNameLst>
                                          <p:attrName>style.color</p:attrName>
                                        </p:attrNameLst>
                                      </p:cBhvr>
                                      <p:to>
                                        <a:srgbClr val="97DD97"/>
                                      </p:to>
                                    </p:animClr>
                                    <p:animClr clrSpc="rgb" dir="cw">
                                      <p:cBhvr>
                                        <p:cTn id="1160" dur="150" fill="hold"/>
                                        <p:tgtEl>
                                          <p:spTgt spid="22649"/>
                                        </p:tgtEl>
                                        <p:attrNameLst>
                                          <p:attrName>fillcolor</p:attrName>
                                        </p:attrNameLst>
                                      </p:cBhvr>
                                      <p:to>
                                        <a:srgbClr val="97DD97"/>
                                      </p:to>
                                    </p:animClr>
                                    <p:set>
                                      <p:cBhvr>
                                        <p:cTn id="1161" dur="150" fill="hold"/>
                                        <p:tgtEl>
                                          <p:spTgt spid="22649"/>
                                        </p:tgtEl>
                                        <p:attrNameLst>
                                          <p:attrName>fill.type</p:attrName>
                                        </p:attrNameLst>
                                      </p:cBhvr>
                                      <p:to>
                                        <p:strVal val="solid"/>
                                      </p:to>
                                    </p:set>
                                    <p:set>
                                      <p:cBhvr>
                                        <p:cTn id="1162" dur="150" fill="hold"/>
                                        <p:tgtEl>
                                          <p:spTgt spid="22649"/>
                                        </p:tgtEl>
                                        <p:attrNameLst>
                                          <p:attrName>fill.on</p:attrName>
                                        </p:attrNameLst>
                                      </p:cBhvr>
                                      <p:to>
                                        <p:strVal val="true"/>
                                      </p:to>
                                    </p:set>
                                    <p:animRot by="120000">
                                      <p:cBhvr>
                                        <p:cTn id="1163" dur="150" fill="hold">
                                          <p:stCondLst>
                                            <p:cond delay="0"/>
                                          </p:stCondLst>
                                        </p:cTn>
                                        <p:tgtEl>
                                          <p:spTgt spid="22649"/>
                                        </p:tgtEl>
                                        <p:attrNameLst>
                                          <p:attrName>r</p:attrName>
                                        </p:attrNameLst>
                                      </p:cBhvr>
                                    </p:animRot>
                                    <p:animRot by="-240000">
                                      <p:cBhvr>
                                        <p:cTn id="1164" dur="300" fill="hold">
                                          <p:stCondLst>
                                            <p:cond delay="300"/>
                                          </p:stCondLst>
                                        </p:cTn>
                                        <p:tgtEl>
                                          <p:spTgt spid="22649"/>
                                        </p:tgtEl>
                                        <p:attrNameLst>
                                          <p:attrName>r</p:attrName>
                                        </p:attrNameLst>
                                      </p:cBhvr>
                                    </p:animRot>
                                    <p:animRot by="240000">
                                      <p:cBhvr>
                                        <p:cTn id="1165" dur="300" fill="hold">
                                          <p:stCondLst>
                                            <p:cond delay="600"/>
                                          </p:stCondLst>
                                        </p:cTn>
                                        <p:tgtEl>
                                          <p:spTgt spid="22649"/>
                                        </p:tgtEl>
                                        <p:attrNameLst>
                                          <p:attrName>r</p:attrName>
                                        </p:attrNameLst>
                                      </p:cBhvr>
                                    </p:animRot>
                                    <p:animRot by="-240000">
                                      <p:cBhvr>
                                        <p:cTn id="1166" dur="300" fill="hold">
                                          <p:stCondLst>
                                            <p:cond delay="900"/>
                                          </p:stCondLst>
                                        </p:cTn>
                                        <p:tgtEl>
                                          <p:spTgt spid="22649"/>
                                        </p:tgtEl>
                                        <p:attrNameLst>
                                          <p:attrName>r</p:attrName>
                                        </p:attrNameLst>
                                      </p:cBhvr>
                                    </p:animRot>
                                    <p:animRot by="120000">
                                      <p:cBhvr>
                                        <p:cTn id="1167" dur="300" fill="hold">
                                          <p:stCondLst>
                                            <p:cond delay="1200"/>
                                          </p:stCondLst>
                                        </p:cTn>
                                        <p:tgtEl>
                                          <p:spTgt spid="22649"/>
                                        </p:tgtEl>
                                        <p:attrNameLst>
                                          <p:attrName>r</p:attrName>
                                        </p:attrNameLst>
                                      </p:cBhvr>
                                    </p:animRot>
                                  </p:childTnLst>
                                </p:cTn>
                              </p:par>
                              <p:par>
                                <p:cTn id="1168" presetID="32" presetClass="emph" presetSubtype="0" repeatCount="2000" fill="hold" nodeType="withEffect">
                                  <p:stCondLst>
                                    <p:cond delay="500"/>
                                  </p:stCondLst>
                                  <p:childTnLst>
                                    <p:animClr clrSpc="rgb" dir="cw">
                                      <p:cBhvr override="childStyle">
                                        <p:cTn id="1169" dur="150" fill="hold"/>
                                        <p:tgtEl>
                                          <p:spTgt spid="22587"/>
                                        </p:tgtEl>
                                        <p:attrNameLst>
                                          <p:attrName>style.color</p:attrName>
                                        </p:attrNameLst>
                                      </p:cBhvr>
                                      <p:to>
                                        <a:srgbClr val="97DD97"/>
                                      </p:to>
                                    </p:animClr>
                                    <p:animClr clrSpc="rgb" dir="cw">
                                      <p:cBhvr>
                                        <p:cTn id="1170" dur="150" fill="hold"/>
                                        <p:tgtEl>
                                          <p:spTgt spid="22587"/>
                                        </p:tgtEl>
                                        <p:attrNameLst>
                                          <p:attrName>fillcolor</p:attrName>
                                        </p:attrNameLst>
                                      </p:cBhvr>
                                      <p:to>
                                        <a:srgbClr val="97DD97"/>
                                      </p:to>
                                    </p:animClr>
                                    <p:set>
                                      <p:cBhvr>
                                        <p:cTn id="1171" dur="150" fill="hold"/>
                                        <p:tgtEl>
                                          <p:spTgt spid="22587"/>
                                        </p:tgtEl>
                                        <p:attrNameLst>
                                          <p:attrName>fill.type</p:attrName>
                                        </p:attrNameLst>
                                      </p:cBhvr>
                                      <p:to>
                                        <p:strVal val="solid"/>
                                      </p:to>
                                    </p:set>
                                    <p:set>
                                      <p:cBhvr>
                                        <p:cTn id="1172" dur="150" fill="hold"/>
                                        <p:tgtEl>
                                          <p:spTgt spid="22587"/>
                                        </p:tgtEl>
                                        <p:attrNameLst>
                                          <p:attrName>fill.on</p:attrName>
                                        </p:attrNameLst>
                                      </p:cBhvr>
                                      <p:to>
                                        <p:strVal val="true"/>
                                      </p:to>
                                    </p:set>
                                    <p:animRot by="120000">
                                      <p:cBhvr>
                                        <p:cTn id="1173" dur="150" fill="hold">
                                          <p:stCondLst>
                                            <p:cond delay="0"/>
                                          </p:stCondLst>
                                        </p:cTn>
                                        <p:tgtEl>
                                          <p:spTgt spid="22587"/>
                                        </p:tgtEl>
                                        <p:attrNameLst>
                                          <p:attrName>r</p:attrName>
                                        </p:attrNameLst>
                                      </p:cBhvr>
                                    </p:animRot>
                                    <p:animRot by="-240000">
                                      <p:cBhvr>
                                        <p:cTn id="1174" dur="300" fill="hold">
                                          <p:stCondLst>
                                            <p:cond delay="300"/>
                                          </p:stCondLst>
                                        </p:cTn>
                                        <p:tgtEl>
                                          <p:spTgt spid="22587"/>
                                        </p:tgtEl>
                                        <p:attrNameLst>
                                          <p:attrName>r</p:attrName>
                                        </p:attrNameLst>
                                      </p:cBhvr>
                                    </p:animRot>
                                    <p:animRot by="240000">
                                      <p:cBhvr>
                                        <p:cTn id="1175" dur="300" fill="hold">
                                          <p:stCondLst>
                                            <p:cond delay="600"/>
                                          </p:stCondLst>
                                        </p:cTn>
                                        <p:tgtEl>
                                          <p:spTgt spid="22587"/>
                                        </p:tgtEl>
                                        <p:attrNameLst>
                                          <p:attrName>r</p:attrName>
                                        </p:attrNameLst>
                                      </p:cBhvr>
                                    </p:animRot>
                                    <p:animRot by="-240000">
                                      <p:cBhvr>
                                        <p:cTn id="1176" dur="300" fill="hold">
                                          <p:stCondLst>
                                            <p:cond delay="900"/>
                                          </p:stCondLst>
                                        </p:cTn>
                                        <p:tgtEl>
                                          <p:spTgt spid="22587"/>
                                        </p:tgtEl>
                                        <p:attrNameLst>
                                          <p:attrName>r</p:attrName>
                                        </p:attrNameLst>
                                      </p:cBhvr>
                                    </p:animRot>
                                    <p:animRot by="120000">
                                      <p:cBhvr>
                                        <p:cTn id="1177" dur="300" fill="hold">
                                          <p:stCondLst>
                                            <p:cond delay="1200"/>
                                          </p:stCondLst>
                                        </p:cTn>
                                        <p:tgtEl>
                                          <p:spTgt spid="22587"/>
                                        </p:tgtEl>
                                        <p:attrNameLst>
                                          <p:attrName>r</p:attrName>
                                        </p:attrNameLst>
                                      </p:cBhvr>
                                    </p:animRot>
                                  </p:childTnLst>
                                </p:cTn>
                              </p:par>
                              <p:par>
                                <p:cTn id="1178" presetID="32" presetClass="emph" presetSubtype="0" repeatCount="2000" fill="hold" nodeType="withEffect">
                                  <p:stCondLst>
                                    <p:cond delay="0"/>
                                  </p:stCondLst>
                                  <p:childTnLst>
                                    <p:animClr clrSpc="rgb" dir="cw">
                                      <p:cBhvr override="childStyle">
                                        <p:cTn id="1179" dur="150" fill="hold"/>
                                        <p:tgtEl>
                                          <p:spTgt spid="22590"/>
                                        </p:tgtEl>
                                        <p:attrNameLst>
                                          <p:attrName>style.color</p:attrName>
                                        </p:attrNameLst>
                                      </p:cBhvr>
                                      <p:to>
                                        <a:srgbClr val="97DD97"/>
                                      </p:to>
                                    </p:animClr>
                                    <p:animClr clrSpc="rgb" dir="cw">
                                      <p:cBhvr>
                                        <p:cTn id="1180" dur="150" fill="hold"/>
                                        <p:tgtEl>
                                          <p:spTgt spid="22590"/>
                                        </p:tgtEl>
                                        <p:attrNameLst>
                                          <p:attrName>fillcolor</p:attrName>
                                        </p:attrNameLst>
                                      </p:cBhvr>
                                      <p:to>
                                        <a:srgbClr val="97DD97"/>
                                      </p:to>
                                    </p:animClr>
                                    <p:set>
                                      <p:cBhvr>
                                        <p:cTn id="1181" dur="150" fill="hold"/>
                                        <p:tgtEl>
                                          <p:spTgt spid="22590"/>
                                        </p:tgtEl>
                                        <p:attrNameLst>
                                          <p:attrName>fill.type</p:attrName>
                                        </p:attrNameLst>
                                      </p:cBhvr>
                                      <p:to>
                                        <p:strVal val="solid"/>
                                      </p:to>
                                    </p:set>
                                    <p:set>
                                      <p:cBhvr>
                                        <p:cTn id="1182" dur="150" fill="hold"/>
                                        <p:tgtEl>
                                          <p:spTgt spid="22590"/>
                                        </p:tgtEl>
                                        <p:attrNameLst>
                                          <p:attrName>fill.on</p:attrName>
                                        </p:attrNameLst>
                                      </p:cBhvr>
                                      <p:to>
                                        <p:strVal val="true"/>
                                      </p:to>
                                    </p:set>
                                    <p:animRot by="120000">
                                      <p:cBhvr>
                                        <p:cTn id="1183" dur="150" fill="hold">
                                          <p:stCondLst>
                                            <p:cond delay="0"/>
                                          </p:stCondLst>
                                        </p:cTn>
                                        <p:tgtEl>
                                          <p:spTgt spid="22590"/>
                                        </p:tgtEl>
                                        <p:attrNameLst>
                                          <p:attrName>r</p:attrName>
                                        </p:attrNameLst>
                                      </p:cBhvr>
                                    </p:animRot>
                                    <p:animRot by="-240000">
                                      <p:cBhvr>
                                        <p:cTn id="1184" dur="300" fill="hold">
                                          <p:stCondLst>
                                            <p:cond delay="300"/>
                                          </p:stCondLst>
                                        </p:cTn>
                                        <p:tgtEl>
                                          <p:spTgt spid="22590"/>
                                        </p:tgtEl>
                                        <p:attrNameLst>
                                          <p:attrName>r</p:attrName>
                                        </p:attrNameLst>
                                      </p:cBhvr>
                                    </p:animRot>
                                    <p:animRot by="240000">
                                      <p:cBhvr>
                                        <p:cTn id="1185" dur="300" fill="hold">
                                          <p:stCondLst>
                                            <p:cond delay="600"/>
                                          </p:stCondLst>
                                        </p:cTn>
                                        <p:tgtEl>
                                          <p:spTgt spid="22590"/>
                                        </p:tgtEl>
                                        <p:attrNameLst>
                                          <p:attrName>r</p:attrName>
                                        </p:attrNameLst>
                                      </p:cBhvr>
                                    </p:animRot>
                                    <p:animRot by="-240000">
                                      <p:cBhvr>
                                        <p:cTn id="1186" dur="300" fill="hold">
                                          <p:stCondLst>
                                            <p:cond delay="900"/>
                                          </p:stCondLst>
                                        </p:cTn>
                                        <p:tgtEl>
                                          <p:spTgt spid="22590"/>
                                        </p:tgtEl>
                                        <p:attrNameLst>
                                          <p:attrName>r</p:attrName>
                                        </p:attrNameLst>
                                      </p:cBhvr>
                                    </p:animRot>
                                    <p:animRot by="120000">
                                      <p:cBhvr>
                                        <p:cTn id="1187" dur="300" fill="hold">
                                          <p:stCondLst>
                                            <p:cond delay="1200"/>
                                          </p:stCondLst>
                                        </p:cTn>
                                        <p:tgtEl>
                                          <p:spTgt spid="22590"/>
                                        </p:tgtEl>
                                        <p:attrNameLst>
                                          <p:attrName>r</p:attrName>
                                        </p:attrNameLst>
                                      </p:cBhvr>
                                    </p:animRot>
                                  </p:childTnLst>
                                </p:cTn>
                              </p:par>
                              <p:par>
                                <p:cTn id="1188" presetID="32" presetClass="emph" presetSubtype="0" repeatCount="2000" fill="hold" nodeType="withEffect">
                                  <p:stCondLst>
                                    <p:cond delay="0"/>
                                  </p:stCondLst>
                                  <p:childTnLst>
                                    <p:animClr clrSpc="rgb" dir="cw">
                                      <p:cBhvr override="childStyle">
                                        <p:cTn id="1189" dur="150" fill="hold"/>
                                        <p:tgtEl>
                                          <p:spTgt spid="22619"/>
                                        </p:tgtEl>
                                        <p:attrNameLst>
                                          <p:attrName>style.color</p:attrName>
                                        </p:attrNameLst>
                                      </p:cBhvr>
                                      <p:to>
                                        <a:srgbClr val="97DD97"/>
                                      </p:to>
                                    </p:animClr>
                                    <p:animClr clrSpc="rgb" dir="cw">
                                      <p:cBhvr>
                                        <p:cTn id="1190" dur="150" fill="hold"/>
                                        <p:tgtEl>
                                          <p:spTgt spid="22619"/>
                                        </p:tgtEl>
                                        <p:attrNameLst>
                                          <p:attrName>fillcolor</p:attrName>
                                        </p:attrNameLst>
                                      </p:cBhvr>
                                      <p:to>
                                        <a:srgbClr val="97DD97"/>
                                      </p:to>
                                    </p:animClr>
                                    <p:set>
                                      <p:cBhvr>
                                        <p:cTn id="1191" dur="150" fill="hold"/>
                                        <p:tgtEl>
                                          <p:spTgt spid="22619"/>
                                        </p:tgtEl>
                                        <p:attrNameLst>
                                          <p:attrName>fill.type</p:attrName>
                                        </p:attrNameLst>
                                      </p:cBhvr>
                                      <p:to>
                                        <p:strVal val="solid"/>
                                      </p:to>
                                    </p:set>
                                    <p:set>
                                      <p:cBhvr>
                                        <p:cTn id="1192" dur="150" fill="hold"/>
                                        <p:tgtEl>
                                          <p:spTgt spid="22619"/>
                                        </p:tgtEl>
                                        <p:attrNameLst>
                                          <p:attrName>fill.on</p:attrName>
                                        </p:attrNameLst>
                                      </p:cBhvr>
                                      <p:to>
                                        <p:strVal val="true"/>
                                      </p:to>
                                    </p:set>
                                    <p:animRot by="120000">
                                      <p:cBhvr>
                                        <p:cTn id="1193" dur="150" fill="hold">
                                          <p:stCondLst>
                                            <p:cond delay="0"/>
                                          </p:stCondLst>
                                        </p:cTn>
                                        <p:tgtEl>
                                          <p:spTgt spid="22619"/>
                                        </p:tgtEl>
                                        <p:attrNameLst>
                                          <p:attrName>r</p:attrName>
                                        </p:attrNameLst>
                                      </p:cBhvr>
                                    </p:animRot>
                                    <p:animRot by="-240000">
                                      <p:cBhvr>
                                        <p:cTn id="1194" dur="300" fill="hold">
                                          <p:stCondLst>
                                            <p:cond delay="300"/>
                                          </p:stCondLst>
                                        </p:cTn>
                                        <p:tgtEl>
                                          <p:spTgt spid="22619"/>
                                        </p:tgtEl>
                                        <p:attrNameLst>
                                          <p:attrName>r</p:attrName>
                                        </p:attrNameLst>
                                      </p:cBhvr>
                                    </p:animRot>
                                    <p:animRot by="240000">
                                      <p:cBhvr>
                                        <p:cTn id="1195" dur="300" fill="hold">
                                          <p:stCondLst>
                                            <p:cond delay="600"/>
                                          </p:stCondLst>
                                        </p:cTn>
                                        <p:tgtEl>
                                          <p:spTgt spid="22619"/>
                                        </p:tgtEl>
                                        <p:attrNameLst>
                                          <p:attrName>r</p:attrName>
                                        </p:attrNameLst>
                                      </p:cBhvr>
                                    </p:animRot>
                                    <p:animRot by="-240000">
                                      <p:cBhvr>
                                        <p:cTn id="1196" dur="300" fill="hold">
                                          <p:stCondLst>
                                            <p:cond delay="900"/>
                                          </p:stCondLst>
                                        </p:cTn>
                                        <p:tgtEl>
                                          <p:spTgt spid="22619"/>
                                        </p:tgtEl>
                                        <p:attrNameLst>
                                          <p:attrName>r</p:attrName>
                                        </p:attrNameLst>
                                      </p:cBhvr>
                                    </p:animRot>
                                    <p:animRot by="120000">
                                      <p:cBhvr>
                                        <p:cTn id="1197" dur="300" fill="hold">
                                          <p:stCondLst>
                                            <p:cond delay="1200"/>
                                          </p:stCondLst>
                                        </p:cTn>
                                        <p:tgtEl>
                                          <p:spTgt spid="22619"/>
                                        </p:tgtEl>
                                        <p:attrNameLst>
                                          <p:attrName>r</p:attrName>
                                        </p:attrNameLst>
                                      </p:cBhvr>
                                    </p:animRot>
                                  </p:childTnLst>
                                </p:cTn>
                              </p:par>
                              <p:par>
                                <p:cTn id="1198" presetID="0" presetClass="path" presetSubtype="0" accel="50000" decel="50000" fill="hold" nodeType="withEffect">
                                  <p:stCondLst>
                                    <p:cond delay="3500"/>
                                  </p:stCondLst>
                                  <p:childTnLst>
                                    <p:animMotion origin="layout" path="M 0.03299 0.02199 L 0.11649 0.0331 " pathEditMode="relative" rAng="0" ptsTypes="AA">
                                      <p:cBhvr>
                                        <p:cTn id="1199" dur="3000" fill="hold"/>
                                        <p:tgtEl>
                                          <p:spTgt spid="22587"/>
                                        </p:tgtEl>
                                        <p:attrNameLst>
                                          <p:attrName>ppt_x</p:attrName>
                                          <p:attrName>ppt_y</p:attrName>
                                        </p:attrNameLst>
                                      </p:cBhvr>
                                      <p:rCtr x="42" y="6"/>
                                    </p:animMotion>
                                  </p:childTnLst>
                                </p:cTn>
                              </p:par>
                              <p:par>
                                <p:cTn id="1200" presetID="0" presetClass="path" presetSubtype="0" accel="50000" decel="50000" fill="hold" nodeType="withEffect">
                                  <p:stCondLst>
                                    <p:cond delay="3500"/>
                                  </p:stCondLst>
                                  <p:childTnLst>
                                    <p:animMotion origin="layout" path="M 0.01336 0.01783 L 0.05139 0.03519 " pathEditMode="relative" rAng="0" ptsTypes="AA">
                                      <p:cBhvr>
                                        <p:cTn id="1201" dur="3500" fill="hold"/>
                                        <p:tgtEl>
                                          <p:spTgt spid="22618"/>
                                        </p:tgtEl>
                                        <p:attrNameLst>
                                          <p:attrName>ppt_x</p:attrName>
                                          <p:attrName>ppt_y</p:attrName>
                                        </p:attrNameLst>
                                      </p:cBhvr>
                                      <p:rCtr x="19" y="9"/>
                                    </p:animMotion>
                                  </p:childTnLst>
                                </p:cTn>
                              </p:par>
                              <p:par>
                                <p:cTn id="1202" presetID="0" presetClass="path" presetSubtype="0" accel="50000" decel="50000" fill="hold" nodeType="withEffect">
                                  <p:stCondLst>
                                    <p:cond delay="5500"/>
                                  </p:stCondLst>
                                  <p:childTnLst>
                                    <p:animMotion origin="layout" path="M 5.55556E-7 0.00023 L 0.03733 -0.00787 " pathEditMode="relative" rAng="0" ptsTypes="AA">
                                      <p:cBhvr>
                                        <p:cTn id="1203" dur="2000" fill="hold"/>
                                        <p:tgtEl>
                                          <p:spTgt spid="22688"/>
                                        </p:tgtEl>
                                        <p:attrNameLst>
                                          <p:attrName>ppt_x</p:attrName>
                                          <p:attrName>ppt_y</p:attrName>
                                        </p:attrNameLst>
                                      </p:cBhvr>
                                      <p:rCtr x="19" y="-4"/>
                                    </p:animMotion>
                                  </p:childTnLst>
                                </p:cTn>
                              </p:par>
                              <p:par>
                                <p:cTn id="1204" presetID="26" presetClass="emph" presetSubtype="0" fill="hold" nodeType="withEffect">
                                  <p:stCondLst>
                                    <p:cond delay="3500"/>
                                  </p:stCondLst>
                                  <p:childTnLst>
                                    <p:animEffect transition="out" filter="fade">
                                      <p:cBhvr>
                                        <p:cTn id="1205" dur="500" tmFilter="0, 0; .2, .5; .8, .5; 1, 0"/>
                                        <p:tgtEl>
                                          <p:spTgt spid="22658"/>
                                        </p:tgtEl>
                                      </p:cBhvr>
                                    </p:animEffect>
                                    <p:animScale>
                                      <p:cBhvr>
                                        <p:cTn id="1206" dur="250" autoRev="1" fill="hold"/>
                                        <p:tgtEl>
                                          <p:spTgt spid="22658"/>
                                        </p:tgtEl>
                                      </p:cBhvr>
                                      <p:by x="105000" y="105000"/>
                                    </p:animScale>
                                  </p:childTnLst>
                                </p:cTn>
                              </p:par>
                              <p:par>
                                <p:cTn id="1207" presetID="26" presetClass="emph" presetSubtype="0" fill="hold" nodeType="withEffect">
                                  <p:stCondLst>
                                    <p:cond delay="3500"/>
                                  </p:stCondLst>
                                  <p:childTnLst>
                                    <p:animEffect transition="out" filter="fade">
                                      <p:cBhvr>
                                        <p:cTn id="1208" dur="500" tmFilter="0, 0; .2, .5; .8, .5; 1, 0"/>
                                        <p:tgtEl>
                                          <p:spTgt spid="22619"/>
                                        </p:tgtEl>
                                      </p:cBhvr>
                                    </p:animEffect>
                                    <p:animScale>
                                      <p:cBhvr>
                                        <p:cTn id="1209" dur="250" autoRev="1" fill="hold"/>
                                        <p:tgtEl>
                                          <p:spTgt spid="22619"/>
                                        </p:tgtEl>
                                      </p:cBhvr>
                                      <p:by x="105000" y="105000"/>
                                    </p:animScale>
                                  </p:childTnLst>
                                </p:cTn>
                              </p:par>
                              <p:par>
                                <p:cTn id="1210" presetID="0" presetClass="path" presetSubtype="0" accel="50000" decel="50000" fill="hold" nodeType="withEffect">
                                  <p:stCondLst>
                                    <p:cond delay="3500"/>
                                  </p:stCondLst>
                                  <p:childTnLst>
                                    <p:animMotion origin="layout" path="M 0.06337 0.03149 L 0.17378 0.11968 " pathEditMode="relative" rAng="0" ptsTypes="AA">
                                      <p:cBhvr>
                                        <p:cTn id="1211" dur="3000" fill="hold"/>
                                        <p:tgtEl>
                                          <p:spTgt spid="22590"/>
                                        </p:tgtEl>
                                        <p:attrNameLst>
                                          <p:attrName>ppt_x</p:attrName>
                                          <p:attrName>ppt_y</p:attrName>
                                        </p:attrNameLst>
                                      </p:cBhvr>
                                      <p:rCtr x="55" y="44"/>
                                    </p:animMotion>
                                  </p:childTnLst>
                                </p:cTn>
                              </p:par>
                              <p:par>
                                <p:cTn id="1212" presetID="0" presetClass="path" presetSubtype="0" accel="50000" decel="50000" fill="hold" nodeType="withEffect">
                                  <p:stCondLst>
                                    <p:cond delay="4500"/>
                                  </p:stCondLst>
                                  <p:childTnLst>
                                    <p:animMotion origin="layout" path="M 0.11059 0.0456 L 0.1632 0.06504 " pathEditMode="relative" rAng="0" ptsTypes="AA">
                                      <p:cBhvr>
                                        <p:cTn id="1213" dur="3000" fill="hold"/>
                                        <p:tgtEl>
                                          <p:spTgt spid="22619"/>
                                        </p:tgtEl>
                                        <p:attrNameLst>
                                          <p:attrName>ppt_x</p:attrName>
                                          <p:attrName>ppt_y</p:attrName>
                                        </p:attrNameLst>
                                      </p:cBhvr>
                                      <p:rCtr x="26" y="10"/>
                                    </p:animMotion>
                                  </p:childTnLst>
                                </p:cTn>
                              </p:par>
                              <p:par>
                                <p:cTn id="1214" presetID="0" presetClass="path" presetSubtype="0" accel="50000" decel="50000" fill="hold" nodeType="withEffect">
                                  <p:stCondLst>
                                    <p:cond delay="4500"/>
                                  </p:stCondLst>
                                  <p:childTnLst>
                                    <p:animMotion origin="layout" path="M -0.07743 0.11644 L -0.00226 0.16088 " pathEditMode="relative" rAng="0" ptsTypes="AA">
                                      <p:cBhvr>
                                        <p:cTn id="1215" dur="3000" fill="hold"/>
                                        <p:tgtEl>
                                          <p:spTgt spid="22658"/>
                                        </p:tgtEl>
                                        <p:attrNameLst>
                                          <p:attrName>ppt_x</p:attrName>
                                          <p:attrName>ppt_y</p:attrName>
                                        </p:attrNameLst>
                                      </p:cBhvr>
                                      <p:rCtr x="38" y="22"/>
                                    </p:animMotion>
                                  </p:childTnLst>
                                </p:cTn>
                              </p:par>
                              <p:par>
                                <p:cTn id="1216" presetID="0" presetClass="path" presetSubtype="0" accel="50000" decel="50000" fill="hold" nodeType="withEffect">
                                  <p:stCondLst>
                                    <p:cond delay="4500"/>
                                  </p:stCondLst>
                                  <p:childTnLst>
                                    <p:animMotion origin="layout" path="M 0.28004 0.0162 L 0.37014 0.05092 " pathEditMode="relative" rAng="0" ptsTypes="AA">
                                      <p:cBhvr>
                                        <p:cTn id="1217" dur="3000" fill="hold"/>
                                        <p:tgtEl>
                                          <p:spTgt spid="22649"/>
                                        </p:tgtEl>
                                        <p:attrNameLst>
                                          <p:attrName>ppt_x</p:attrName>
                                          <p:attrName>ppt_y</p:attrName>
                                        </p:attrNameLst>
                                      </p:cBhvr>
                                      <p:rCtr x="45" y="17"/>
                                    </p:animMotion>
                                  </p:childTnLst>
                                </p:cTn>
                              </p:par>
                              <p:par>
                                <p:cTn id="1218" presetID="0" presetClass="path" presetSubtype="0" accel="50000" decel="50000" fill="hold" nodeType="withEffect">
                                  <p:stCondLst>
                                    <p:cond delay="3600"/>
                                  </p:stCondLst>
                                  <p:childTnLst>
                                    <p:animMotion origin="layout" path="M -0.02448 0.16737 L 0.09375 0.21806 " pathEditMode="relative" rAng="0" ptsTypes="AA">
                                      <p:cBhvr>
                                        <p:cTn id="1219" dur="3000" fill="hold"/>
                                        <p:tgtEl>
                                          <p:spTgt spid="22744"/>
                                        </p:tgtEl>
                                        <p:attrNameLst>
                                          <p:attrName>ppt_x</p:attrName>
                                          <p:attrName>ppt_y</p:attrName>
                                        </p:attrNameLst>
                                      </p:cBhvr>
                                      <p:rCtr x="59" y="25"/>
                                    </p:animMotion>
                                  </p:childTnLst>
                                </p:cTn>
                              </p:par>
                              <p:par>
                                <p:cTn id="1220" presetID="0" presetClass="path" presetSubtype="0" accel="50000" decel="50000" fill="hold" nodeType="withEffect">
                                  <p:stCondLst>
                                    <p:cond delay="3500"/>
                                  </p:stCondLst>
                                  <p:childTnLst>
                                    <p:animMotion origin="layout" path="M -0.03959 -0.04769 L 0.13646 -0.05949 " pathEditMode="relative" rAng="0" ptsTypes="AA">
                                      <p:cBhvr>
                                        <p:cTn id="1221" dur="3500" fill="hold"/>
                                        <p:tgtEl>
                                          <p:spTgt spid="22620"/>
                                        </p:tgtEl>
                                        <p:attrNameLst>
                                          <p:attrName>ppt_x</p:attrName>
                                          <p:attrName>ppt_y</p:attrName>
                                        </p:attrNameLst>
                                      </p:cBhvr>
                                      <p:rCtr x="88" y="-6"/>
                                    </p:animMotion>
                                  </p:childTnLst>
                                </p:cTn>
                              </p:par>
                              <p:par>
                                <p:cTn id="1222" presetID="32" presetClass="emph" presetSubtype="0" fill="hold" nodeType="withEffect">
                                  <p:stCondLst>
                                    <p:cond delay="7000"/>
                                  </p:stCondLst>
                                  <p:childTnLst>
                                    <p:animClr clrSpc="rgb" dir="cw">
                                      <p:cBhvr override="childStyle">
                                        <p:cTn id="1223" dur="200" fill="hold"/>
                                        <p:tgtEl>
                                          <p:spTgt spid="22618"/>
                                        </p:tgtEl>
                                        <p:attrNameLst>
                                          <p:attrName>style.color</p:attrName>
                                        </p:attrNameLst>
                                      </p:cBhvr>
                                      <p:to>
                                        <a:srgbClr val="97DD97"/>
                                      </p:to>
                                    </p:animClr>
                                    <p:animClr clrSpc="rgb" dir="cw">
                                      <p:cBhvr>
                                        <p:cTn id="1224" dur="200" fill="hold"/>
                                        <p:tgtEl>
                                          <p:spTgt spid="22618"/>
                                        </p:tgtEl>
                                        <p:attrNameLst>
                                          <p:attrName>fillcolor</p:attrName>
                                        </p:attrNameLst>
                                      </p:cBhvr>
                                      <p:to>
                                        <a:srgbClr val="97DD97"/>
                                      </p:to>
                                    </p:animClr>
                                    <p:set>
                                      <p:cBhvr>
                                        <p:cTn id="1225" dur="200" fill="hold"/>
                                        <p:tgtEl>
                                          <p:spTgt spid="22618"/>
                                        </p:tgtEl>
                                        <p:attrNameLst>
                                          <p:attrName>fill.type</p:attrName>
                                        </p:attrNameLst>
                                      </p:cBhvr>
                                      <p:to>
                                        <p:strVal val="solid"/>
                                      </p:to>
                                    </p:set>
                                    <p:set>
                                      <p:cBhvr>
                                        <p:cTn id="1226" dur="200" fill="hold"/>
                                        <p:tgtEl>
                                          <p:spTgt spid="22618"/>
                                        </p:tgtEl>
                                        <p:attrNameLst>
                                          <p:attrName>fill.on</p:attrName>
                                        </p:attrNameLst>
                                      </p:cBhvr>
                                      <p:to>
                                        <p:strVal val="true"/>
                                      </p:to>
                                    </p:set>
                                    <p:animRot by="120000">
                                      <p:cBhvr>
                                        <p:cTn id="1227" dur="200" fill="hold">
                                          <p:stCondLst>
                                            <p:cond delay="0"/>
                                          </p:stCondLst>
                                        </p:cTn>
                                        <p:tgtEl>
                                          <p:spTgt spid="22618"/>
                                        </p:tgtEl>
                                        <p:attrNameLst>
                                          <p:attrName>r</p:attrName>
                                        </p:attrNameLst>
                                      </p:cBhvr>
                                    </p:animRot>
                                    <p:animRot by="-240000">
                                      <p:cBhvr>
                                        <p:cTn id="1228" dur="400" fill="hold">
                                          <p:stCondLst>
                                            <p:cond delay="400"/>
                                          </p:stCondLst>
                                        </p:cTn>
                                        <p:tgtEl>
                                          <p:spTgt spid="22618"/>
                                        </p:tgtEl>
                                        <p:attrNameLst>
                                          <p:attrName>r</p:attrName>
                                        </p:attrNameLst>
                                      </p:cBhvr>
                                    </p:animRot>
                                    <p:animRot by="240000">
                                      <p:cBhvr>
                                        <p:cTn id="1229" dur="400" fill="hold">
                                          <p:stCondLst>
                                            <p:cond delay="800"/>
                                          </p:stCondLst>
                                        </p:cTn>
                                        <p:tgtEl>
                                          <p:spTgt spid="22618"/>
                                        </p:tgtEl>
                                        <p:attrNameLst>
                                          <p:attrName>r</p:attrName>
                                        </p:attrNameLst>
                                      </p:cBhvr>
                                    </p:animRot>
                                    <p:animRot by="-240000">
                                      <p:cBhvr>
                                        <p:cTn id="1230" dur="400" fill="hold">
                                          <p:stCondLst>
                                            <p:cond delay="1200"/>
                                          </p:stCondLst>
                                        </p:cTn>
                                        <p:tgtEl>
                                          <p:spTgt spid="22618"/>
                                        </p:tgtEl>
                                        <p:attrNameLst>
                                          <p:attrName>r</p:attrName>
                                        </p:attrNameLst>
                                      </p:cBhvr>
                                    </p:animRot>
                                    <p:animRot by="120000">
                                      <p:cBhvr>
                                        <p:cTn id="1231" dur="400" fill="hold">
                                          <p:stCondLst>
                                            <p:cond delay="1600"/>
                                          </p:stCondLst>
                                        </p:cTn>
                                        <p:tgtEl>
                                          <p:spTgt spid="22618"/>
                                        </p:tgtEl>
                                        <p:attrNameLst>
                                          <p:attrName>r</p:attrName>
                                        </p:attrNameLst>
                                      </p:cBhvr>
                                    </p:animRot>
                                  </p:childTnLst>
                                </p:cTn>
                              </p:par>
                              <p:par>
                                <p:cTn id="1232" presetID="32" presetClass="emph" presetSubtype="0" fill="hold" nodeType="withEffect">
                                  <p:stCondLst>
                                    <p:cond delay="7000"/>
                                  </p:stCondLst>
                                  <p:childTnLst>
                                    <p:animClr clrSpc="rgb" dir="cw">
                                      <p:cBhvr override="childStyle">
                                        <p:cTn id="1233" dur="200" fill="hold"/>
                                        <p:tgtEl>
                                          <p:spTgt spid="22620"/>
                                        </p:tgtEl>
                                        <p:attrNameLst>
                                          <p:attrName>style.color</p:attrName>
                                        </p:attrNameLst>
                                      </p:cBhvr>
                                      <p:to>
                                        <a:srgbClr val="97DD97"/>
                                      </p:to>
                                    </p:animClr>
                                    <p:animClr clrSpc="rgb" dir="cw">
                                      <p:cBhvr>
                                        <p:cTn id="1234" dur="200" fill="hold"/>
                                        <p:tgtEl>
                                          <p:spTgt spid="22620"/>
                                        </p:tgtEl>
                                        <p:attrNameLst>
                                          <p:attrName>fillcolor</p:attrName>
                                        </p:attrNameLst>
                                      </p:cBhvr>
                                      <p:to>
                                        <a:srgbClr val="97DD97"/>
                                      </p:to>
                                    </p:animClr>
                                    <p:set>
                                      <p:cBhvr>
                                        <p:cTn id="1235" dur="200" fill="hold"/>
                                        <p:tgtEl>
                                          <p:spTgt spid="22620"/>
                                        </p:tgtEl>
                                        <p:attrNameLst>
                                          <p:attrName>fill.type</p:attrName>
                                        </p:attrNameLst>
                                      </p:cBhvr>
                                      <p:to>
                                        <p:strVal val="solid"/>
                                      </p:to>
                                    </p:set>
                                    <p:set>
                                      <p:cBhvr>
                                        <p:cTn id="1236" dur="200" fill="hold"/>
                                        <p:tgtEl>
                                          <p:spTgt spid="22620"/>
                                        </p:tgtEl>
                                        <p:attrNameLst>
                                          <p:attrName>fill.on</p:attrName>
                                        </p:attrNameLst>
                                      </p:cBhvr>
                                      <p:to>
                                        <p:strVal val="true"/>
                                      </p:to>
                                    </p:set>
                                    <p:animRot by="120000">
                                      <p:cBhvr>
                                        <p:cTn id="1237" dur="200" fill="hold">
                                          <p:stCondLst>
                                            <p:cond delay="0"/>
                                          </p:stCondLst>
                                        </p:cTn>
                                        <p:tgtEl>
                                          <p:spTgt spid="22620"/>
                                        </p:tgtEl>
                                        <p:attrNameLst>
                                          <p:attrName>r</p:attrName>
                                        </p:attrNameLst>
                                      </p:cBhvr>
                                    </p:animRot>
                                    <p:animRot by="-240000">
                                      <p:cBhvr>
                                        <p:cTn id="1238" dur="400" fill="hold">
                                          <p:stCondLst>
                                            <p:cond delay="400"/>
                                          </p:stCondLst>
                                        </p:cTn>
                                        <p:tgtEl>
                                          <p:spTgt spid="22620"/>
                                        </p:tgtEl>
                                        <p:attrNameLst>
                                          <p:attrName>r</p:attrName>
                                        </p:attrNameLst>
                                      </p:cBhvr>
                                    </p:animRot>
                                    <p:animRot by="240000">
                                      <p:cBhvr>
                                        <p:cTn id="1239" dur="400" fill="hold">
                                          <p:stCondLst>
                                            <p:cond delay="800"/>
                                          </p:stCondLst>
                                        </p:cTn>
                                        <p:tgtEl>
                                          <p:spTgt spid="22620"/>
                                        </p:tgtEl>
                                        <p:attrNameLst>
                                          <p:attrName>r</p:attrName>
                                        </p:attrNameLst>
                                      </p:cBhvr>
                                    </p:animRot>
                                    <p:animRot by="-240000">
                                      <p:cBhvr>
                                        <p:cTn id="1240" dur="400" fill="hold">
                                          <p:stCondLst>
                                            <p:cond delay="1200"/>
                                          </p:stCondLst>
                                        </p:cTn>
                                        <p:tgtEl>
                                          <p:spTgt spid="22620"/>
                                        </p:tgtEl>
                                        <p:attrNameLst>
                                          <p:attrName>r</p:attrName>
                                        </p:attrNameLst>
                                      </p:cBhvr>
                                    </p:animRot>
                                    <p:animRot by="120000">
                                      <p:cBhvr>
                                        <p:cTn id="1241" dur="400" fill="hold">
                                          <p:stCondLst>
                                            <p:cond delay="1600"/>
                                          </p:stCondLst>
                                        </p:cTn>
                                        <p:tgtEl>
                                          <p:spTgt spid="22620"/>
                                        </p:tgtEl>
                                        <p:attrNameLst>
                                          <p:attrName>r</p:attrName>
                                        </p:attrNameLst>
                                      </p:cBhvr>
                                    </p:animRot>
                                  </p:childTnLst>
                                </p:cTn>
                              </p:par>
                              <p:par>
                                <p:cTn id="1242" presetID="32" presetClass="emph" presetSubtype="0" fill="hold" nodeType="withEffect">
                                  <p:stCondLst>
                                    <p:cond delay="7000"/>
                                  </p:stCondLst>
                                  <p:childTnLst>
                                    <p:animClr clrSpc="rgb" dir="cw">
                                      <p:cBhvr override="childStyle">
                                        <p:cTn id="1243" dur="200" fill="hold"/>
                                        <p:tgtEl>
                                          <p:spTgt spid="22688"/>
                                        </p:tgtEl>
                                        <p:attrNameLst>
                                          <p:attrName>style.color</p:attrName>
                                        </p:attrNameLst>
                                      </p:cBhvr>
                                      <p:to>
                                        <a:srgbClr val="97DD97"/>
                                      </p:to>
                                    </p:animClr>
                                    <p:animClr clrSpc="rgb" dir="cw">
                                      <p:cBhvr>
                                        <p:cTn id="1244" dur="200" fill="hold"/>
                                        <p:tgtEl>
                                          <p:spTgt spid="22688"/>
                                        </p:tgtEl>
                                        <p:attrNameLst>
                                          <p:attrName>fillcolor</p:attrName>
                                        </p:attrNameLst>
                                      </p:cBhvr>
                                      <p:to>
                                        <a:srgbClr val="97DD97"/>
                                      </p:to>
                                    </p:animClr>
                                    <p:set>
                                      <p:cBhvr>
                                        <p:cTn id="1245" dur="200" fill="hold"/>
                                        <p:tgtEl>
                                          <p:spTgt spid="22688"/>
                                        </p:tgtEl>
                                        <p:attrNameLst>
                                          <p:attrName>fill.type</p:attrName>
                                        </p:attrNameLst>
                                      </p:cBhvr>
                                      <p:to>
                                        <p:strVal val="solid"/>
                                      </p:to>
                                    </p:set>
                                    <p:set>
                                      <p:cBhvr>
                                        <p:cTn id="1246" dur="200" fill="hold"/>
                                        <p:tgtEl>
                                          <p:spTgt spid="22688"/>
                                        </p:tgtEl>
                                        <p:attrNameLst>
                                          <p:attrName>fill.on</p:attrName>
                                        </p:attrNameLst>
                                      </p:cBhvr>
                                      <p:to>
                                        <p:strVal val="true"/>
                                      </p:to>
                                    </p:set>
                                    <p:animRot by="120000">
                                      <p:cBhvr>
                                        <p:cTn id="1247" dur="200" fill="hold">
                                          <p:stCondLst>
                                            <p:cond delay="0"/>
                                          </p:stCondLst>
                                        </p:cTn>
                                        <p:tgtEl>
                                          <p:spTgt spid="22688"/>
                                        </p:tgtEl>
                                        <p:attrNameLst>
                                          <p:attrName>r</p:attrName>
                                        </p:attrNameLst>
                                      </p:cBhvr>
                                    </p:animRot>
                                    <p:animRot by="-240000">
                                      <p:cBhvr>
                                        <p:cTn id="1248" dur="400" fill="hold">
                                          <p:stCondLst>
                                            <p:cond delay="400"/>
                                          </p:stCondLst>
                                        </p:cTn>
                                        <p:tgtEl>
                                          <p:spTgt spid="22688"/>
                                        </p:tgtEl>
                                        <p:attrNameLst>
                                          <p:attrName>r</p:attrName>
                                        </p:attrNameLst>
                                      </p:cBhvr>
                                    </p:animRot>
                                    <p:animRot by="240000">
                                      <p:cBhvr>
                                        <p:cTn id="1249" dur="400" fill="hold">
                                          <p:stCondLst>
                                            <p:cond delay="800"/>
                                          </p:stCondLst>
                                        </p:cTn>
                                        <p:tgtEl>
                                          <p:spTgt spid="22688"/>
                                        </p:tgtEl>
                                        <p:attrNameLst>
                                          <p:attrName>r</p:attrName>
                                        </p:attrNameLst>
                                      </p:cBhvr>
                                    </p:animRot>
                                    <p:animRot by="-240000">
                                      <p:cBhvr>
                                        <p:cTn id="1250" dur="400" fill="hold">
                                          <p:stCondLst>
                                            <p:cond delay="1200"/>
                                          </p:stCondLst>
                                        </p:cTn>
                                        <p:tgtEl>
                                          <p:spTgt spid="22688"/>
                                        </p:tgtEl>
                                        <p:attrNameLst>
                                          <p:attrName>r</p:attrName>
                                        </p:attrNameLst>
                                      </p:cBhvr>
                                    </p:animRot>
                                    <p:animRot by="120000">
                                      <p:cBhvr>
                                        <p:cTn id="1251" dur="400" fill="hold">
                                          <p:stCondLst>
                                            <p:cond delay="1600"/>
                                          </p:stCondLst>
                                        </p:cTn>
                                        <p:tgtEl>
                                          <p:spTgt spid="22688"/>
                                        </p:tgtEl>
                                        <p:attrNameLst>
                                          <p:attrName>r</p:attrName>
                                        </p:attrNameLst>
                                      </p:cBhvr>
                                    </p:animRot>
                                  </p:childTnLst>
                                </p:cTn>
                              </p:par>
                              <p:par>
                                <p:cTn id="1252" presetID="32" presetClass="emph" presetSubtype="0" fill="hold" nodeType="withEffect">
                                  <p:stCondLst>
                                    <p:cond delay="7000"/>
                                  </p:stCondLst>
                                  <p:childTnLst>
                                    <p:animClr clrSpc="rgb" dir="cw">
                                      <p:cBhvr override="childStyle">
                                        <p:cTn id="1253" dur="200" fill="hold"/>
                                        <p:tgtEl>
                                          <p:spTgt spid="22611"/>
                                        </p:tgtEl>
                                        <p:attrNameLst>
                                          <p:attrName>style.color</p:attrName>
                                        </p:attrNameLst>
                                      </p:cBhvr>
                                      <p:to>
                                        <a:srgbClr val="97DD97"/>
                                      </p:to>
                                    </p:animClr>
                                    <p:animClr clrSpc="rgb" dir="cw">
                                      <p:cBhvr>
                                        <p:cTn id="1254" dur="200" fill="hold"/>
                                        <p:tgtEl>
                                          <p:spTgt spid="22611"/>
                                        </p:tgtEl>
                                        <p:attrNameLst>
                                          <p:attrName>fillcolor</p:attrName>
                                        </p:attrNameLst>
                                      </p:cBhvr>
                                      <p:to>
                                        <a:srgbClr val="97DD97"/>
                                      </p:to>
                                    </p:animClr>
                                    <p:set>
                                      <p:cBhvr>
                                        <p:cTn id="1255" dur="200" fill="hold"/>
                                        <p:tgtEl>
                                          <p:spTgt spid="22611"/>
                                        </p:tgtEl>
                                        <p:attrNameLst>
                                          <p:attrName>fill.type</p:attrName>
                                        </p:attrNameLst>
                                      </p:cBhvr>
                                      <p:to>
                                        <p:strVal val="solid"/>
                                      </p:to>
                                    </p:set>
                                    <p:set>
                                      <p:cBhvr>
                                        <p:cTn id="1256" dur="200" fill="hold"/>
                                        <p:tgtEl>
                                          <p:spTgt spid="22611"/>
                                        </p:tgtEl>
                                        <p:attrNameLst>
                                          <p:attrName>fill.on</p:attrName>
                                        </p:attrNameLst>
                                      </p:cBhvr>
                                      <p:to>
                                        <p:strVal val="true"/>
                                      </p:to>
                                    </p:set>
                                    <p:animRot by="120000">
                                      <p:cBhvr>
                                        <p:cTn id="1257" dur="200" fill="hold">
                                          <p:stCondLst>
                                            <p:cond delay="0"/>
                                          </p:stCondLst>
                                        </p:cTn>
                                        <p:tgtEl>
                                          <p:spTgt spid="22611"/>
                                        </p:tgtEl>
                                        <p:attrNameLst>
                                          <p:attrName>r</p:attrName>
                                        </p:attrNameLst>
                                      </p:cBhvr>
                                    </p:animRot>
                                    <p:animRot by="-240000">
                                      <p:cBhvr>
                                        <p:cTn id="1258" dur="400" fill="hold">
                                          <p:stCondLst>
                                            <p:cond delay="400"/>
                                          </p:stCondLst>
                                        </p:cTn>
                                        <p:tgtEl>
                                          <p:spTgt spid="22611"/>
                                        </p:tgtEl>
                                        <p:attrNameLst>
                                          <p:attrName>r</p:attrName>
                                        </p:attrNameLst>
                                      </p:cBhvr>
                                    </p:animRot>
                                    <p:animRot by="240000">
                                      <p:cBhvr>
                                        <p:cTn id="1259" dur="400" fill="hold">
                                          <p:stCondLst>
                                            <p:cond delay="800"/>
                                          </p:stCondLst>
                                        </p:cTn>
                                        <p:tgtEl>
                                          <p:spTgt spid="22611"/>
                                        </p:tgtEl>
                                        <p:attrNameLst>
                                          <p:attrName>r</p:attrName>
                                        </p:attrNameLst>
                                      </p:cBhvr>
                                    </p:animRot>
                                    <p:animRot by="-240000">
                                      <p:cBhvr>
                                        <p:cTn id="1260" dur="400" fill="hold">
                                          <p:stCondLst>
                                            <p:cond delay="1200"/>
                                          </p:stCondLst>
                                        </p:cTn>
                                        <p:tgtEl>
                                          <p:spTgt spid="22611"/>
                                        </p:tgtEl>
                                        <p:attrNameLst>
                                          <p:attrName>r</p:attrName>
                                        </p:attrNameLst>
                                      </p:cBhvr>
                                    </p:animRot>
                                    <p:animRot by="120000">
                                      <p:cBhvr>
                                        <p:cTn id="1261" dur="400" fill="hold">
                                          <p:stCondLst>
                                            <p:cond delay="1600"/>
                                          </p:stCondLst>
                                        </p:cTn>
                                        <p:tgtEl>
                                          <p:spTgt spid="22611"/>
                                        </p:tgtEl>
                                        <p:attrNameLst>
                                          <p:attrName>r</p:attrName>
                                        </p:attrNameLst>
                                      </p:cBhvr>
                                    </p:animRot>
                                  </p:childTnLst>
                                </p:cTn>
                              </p:par>
                              <p:par>
                                <p:cTn id="1262" presetID="32" presetClass="emph" presetSubtype="0" fill="hold" nodeType="withEffect">
                                  <p:stCondLst>
                                    <p:cond delay="7000"/>
                                  </p:stCondLst>
                                  <p:childTnLst>
                                    <p:animClr clrSpc="rgb" dir="cw">
                                      <p:cBhvr override="childStyle">
                                        <p:cTn id="1263" dur="200" fill="hold"/>
                                        <p:tgtEl>
                                          <p:spTgt spid="22584"/>
                                        </p:tgtEl>
                                        <p:attrNameLst>
                                          <p:attrName>style.color</p:attrName>
                                        </p:attrNameLst>
                                      </p:cBhvr>
                                      <p:to>
                                        <a:srgbClr val="97DD97"/>
                                      </p:to>
                                    </p:animClr>
                                    <p:animClr clrSpc="rgb" dir="cw">
                                      <p:cBhvr>
                                        <p:cTn id="1264" dur="200" fill="hold"/>
                                        <p:tgtEl>
                                          <p:spTgt spid="22584"/>
                                        </p:tgtEl>
                                        <p:attrNameLst>
                                          <p:attrName>fillcolor</p:attrName>
                                        </p:attrNameLst>
                                      </p:cBhvr>
                                      <p:to>
                                        <a:srgbClr val="97DD97"/>
                                      </p:to>
                                    </p:animClr>
                                    <p:set>
                                      <p:cBhvr>
                                        <p:cTn id="1265" dur="200" fill="hold"/>
                                        <p:tgtEl>
                                          <p:spTgt spid="22584"/>
                                        </p:tgtEl>
                                        <p:attrNameLst>
                                          <p:attrName>fill.type</p:attrName>
                                        </p:attrNameLst>
                                      </p:cBhvr>
                                      <p:to>
                                        <p:strVal val="solid"/>
                                      </p:to>
                                    </p:set>
                                    <p:set>
                                      <p:cBhvr>
                                        <p:cTn id="1266" dur="200" fill="hold"/>
                                        <p:tgtEl>
                                          <p:spTgt spid="22584"/>
                                        </p:tgtEl>
                                        <p:attrNameLst>
                                          <p:attrName>fill.on</p:attrName>
                                        </p:attrNameLst>
                                      </p:cBhvr>
                                      <p:to>
                                        <p:strVal val="true"/>
                                      </p:to>
                                    </p:set>
                                    <p:animRot by="120000">
                                      <p:cBhvr>
                                        <p:cTn id="1267" dur="200" fill="hold">
                                          <p:stCondLst>
                                            <p:cond delay="0"/>
                                          </p:stCondLst>
                                        </p:cTn>
                                        <p:tgtEl>
                                          <p:spTgt spid="22584"/>
                                        </p:tgtEl>
                                        <p:attrNameLst>
                                          <p:attrName>r</p:attrName>
                                        </p:attrNameLst>
                                      </p:cBhvr>
                                    </p:animRot>
                                    <p:animRot by="-240000">
                                      <p:cBhvr>
                                        <p:cTn id="1268" dur="400" fill="hold">
                                          <p:stCondLst>
                                            <p:cond delay="400"/>
                                          </p:stCondLst>
                                        </p:cTn>
                                        <p:tgtEl>
                                          <p:spTgt spid="22584"/>
                                        </p:tgtEl>
                                        <p:attrNameLst>
                                          <p:attrName>r</p:attrName>
                                        </p:attrNameLst>
                                      </p:cBhvr>
                                    </p:animRot>
                                    <p:animRot by="240000">
                                      <p:cBhvr>
                                        <p:cTn id="1269" dur="400" fill="hold">
                                          <p:stCondLst>
                                            <p:cond delay="800"/>
                                          </p:stCondLst>
                                        </p:cTn>
                                        <p:tgtEl>
                                          <p:spTgt spid="22584"/>
                                        </p:tgtEl>
                                        <p:attrNameLst>
                                          <p:attrName>r</p:attrName>
                                        </p:attrNameLst>
                                      </p:cBhvr>
                                    </p:animRot>
                                    <p:animRot by="-240000">
                                      <p:cBhvr>
                                        <p:cTn id="1270" dur="400" fill="hold">
                                          <p:stCondLst>
                                            <p:cond delay="1200"/>
                                          </p:stCondLst>
                                        </p:cTn>
                                        <p:tgtEl>
                                          <p:spTgt spid="22584"/>
                                        </p:tgtEl>
                                        <p:attrNameLst>
                                          <p:attrName>r</p:attrName>
                                        </p:attrNameLst>
                                      </p:cBhvr>
                                    </p:animRot>
                                    <p:animRot by="120000">
                                      <p:cBhvr>
                                        <p:cTn id="1271" dur="400" fill="hold">
                                          <p:stCondLst>
                                            <p:cond delay="1600"/>
                                          </p:stCondLst>
                                        </p:cTn>
                                        <p:tgtEl>
                                          <p:spTgt spid="22584"/>
                                        </p:tgtEl>
                                        <p:attrNameLst>
                                          <p:attrName>r</p:attrName>
                                        </p:attrNameLst>
                                      </p:cBhvr>
                                    </p:animRot>
                                  </p:childTnLst>
                                </p:cTn>
                              </p:par>
                              <p:par>
                                <p:cTn id="1272" presetID="32" presetClass="emph" presetSubtype="0" fill="hold" nodeType="withEffect">
                                  <p:stCondLst>
                                    <p:cond delay="7000"/>
                                  </p:stCondLst>
                                  <p:childTnLst>
                                    <p:animClr clrSpc="rgb" dir="cw">
                                      <p:cBhvr override="childStyle">
                                        <p:cTn id="1273" dur="200" fill="hold"/>
                                        <p:tgtEl>
                                          <p:spTgt spid="22583"/>
                                        </p:tgtEl>
                                        <p:attrNameLst>
                                          <p:attrName>style.color</p:attrName>
                                        </p:attrNameLst>
                                      </p:cBhvr>
                                      <p:to>
                                        <a:srgbClr val="97DD97"/>
                                      </p:to>
                                    </p:animClr>
                                    <p:animClr clrSpc="rgb" dir="cw">
                                      <p:cBhvr>
                                        <p:cTn id="1274" dur="200" fill="hold"/>
                                        <p:tgtEl>
                                          <p:spTgt spid="22583"/>
                                        </p:tgtEl>
                                        <p:attrNameLst>
                                          <p:attrName>fillcolor</p:attrName>
                                        </p:attrNameLst>
                                      </p:cBhvr>
                                      <p:to>
                                        <a:srgbClr val="97DD97"/>
                                      </p:to>
                                    </p:animClr>
                                    <p:set>
                                      <p:cBhvr>
                                        <p:cTn id="1275" dur="200" fill="hold"/>
                                        <p:tgtEl>
                                          <p:spTgt spid="22583"/>
                                        </p:tgtEl>
                                        <p:attrNameLst>
                                          <p:attrName>fill.type</p:attrName>
                                        </p:attrNameLst>
                                      </p:cBhvr>
                                      <p:to>
                                        <p:strVal val="solid"/>
                                      </p:to>
                                    </p:set>
                                    <p:set>
                                      <p:cBhvr>
                                        <p:cTn id="1276" dur="200" fill="hold"/>
                                        <p:tgtEl>
                                          <p:spTgt spid="22583"/>
                                        </p:tgtEl>
                                        <p:attrNameLst>
                                          <p:attrName>fill.on</p:attrName>
                                        </p:attrNameLst>
                                      </p:cBhvr>
                                      <p:to>
                                        <p:strVal val="true"/>
                                      </p:to>
                                    </p:set>
                                    <p:animRot by="120000">
                                      <p:cBhvr>
                                        <p:cTn id="1277" dur="200" fill="hold">
                                          <p:stCondLst>
                                            <p:cond delay="0"/>
                                          </p:stCondLst>
                                        </p:cTn>
                                        <p:tgtEl>
                                          <p:spTgt spid="22583"/>
                                        </p:tgtEl>
                                        <p:attrNameLst>
                                          <p:attrName>r</p:attrName>
                                        </p:attrNameLst>
                                      </p:cBhvr>
                                    </p:animRot>
                                    <p:animRot by="-240000">
                                      <p:cBhvr>
                                        <p:cTn id="1278" dur="400" fill="hold">
                                          <p:stCondLst>
                                            <p:cond delay="400"/>
                                          </p:stCondLst>
                                        </p:cTn>
                                        <p:tgtEl>
                                          <p:spTgt spid="22583"/>
                                        </p:tgtEl>
                                        <p:attrNameLst>
                                          <p:attrName>r</p:attrName>
                                        </p:attrNameLst>
                                      </p:cBhvr>
                                    </p:animRot>
                                    <p:animRot by="240000">
                                      <p:cBhvr>
                                        <p:cTn id="1279" dur="400" fill="hold">
                                          <p:stCondLst>
                                            <p:cond delay="800"/>
                                          </p:stCondLst>
                                        </p:cTn>
                                        <p:tgtEl>
                                          <p:spTgt spid="22583"/>
                                        </p:tgtEl>
                                        <p:attrNameLst>
                                          <p:attrName>r</p:attrName>
                                        </p:attrNameLst>
                                      </p:cBhvr>
                                    </p:animRot>
                                    <p:animRot by="-240000">
                                      <p:cBhvr>
                                        <p:cTn id="1280" dur="400" fill="hold">
                                          <p:stCondLst>
                                            <p:cond delay="1200"/>
                                          </p:stCondLst>
                                        </p:cTn>
                                        <p:tgtEl>
                                          <p:spTgt spid="22583"/>
                                        </p:tgtEl>
                                        <p:attrNameLst>
                                          <p:attrName>r</p:attrName>
                                        </p:attrNameLst>
                                      </p:cBhvr>
                                    </p:animRot>
                                    <p:animRot by="120000">
                                      <p:cBhvr>
                                        <p:cTn id="1281" dur="400" fill="hold">
                                          <p:stCondLst>
                                            <p:cond delay="1600"/>
                                          </p:stCondLst>
                                        </p:cTn>
                                        <p:tgtEl>
                                          <p:spTgt spid="22583"/>
                                        </p:tgtEl>
                                        <p:attrNameLst>
                                          <p:attrName>r</p:attrName>
                                        </p:attrNameLst>
                                      </p:cBhvr>
                                    </p:animRot>
                                  </p:childTnLst>
                                </p:cTn>
                              </p:par>
                              <p:par>
                                <p:cTn id="1282" presetID="32" presetClass="emph" presetSubtype="0" fill="hold" nodeType="withEffect">
                                  <p:stCondLst>
                                    <p:cond delay="7000"/>
                                  </p:stCondLst>
                                  <p:childTnLst>
                                    <p:animClr clrSpc="rgb" dir="cw">
                                      <p:cBhvr override="childStyle">
                                        <p:cTn id="1283" dur="200" fill="hold"/>
                                        <p:tgtEl>
                                          <p:spTgt spid="22595"/>
                                        </p:tgtEl>
                                        <p:attrNameLst>
                                          <p:attrName>style.color</p:attrName>
                                        </p:attrNameLst>
                                      </p:cBhvr>
                                      <p:to>
                                        <a:srgbClr val="97DD97"/>
                                      </p:to>
                                    </p:animClr>
                                    <p:animClr clrSpc="rgb" dir="cw">
                                      <p:cBhvr>
                                        <p:cTn id="1284" dur="200" fill="hold"/>
                                        <p:tgtEl>
                                          <p:spTgt spid="22595"/>
                                        </p:tgtEl>
                                        <p:attrNameLst>
                                          <p:attrName>fillcolor</p:attrName>
                                        </p:attrNameLst>
                                      </p:cBhvr>
                                      <p:to>
                                        <a:srgbClr val="97DD97"/>
                                      </p:to>
                                    </p:animClr>
                                    <p:set>
                                      <p:cBhvr>
                                        <p:cTn id="1285" dur="200" fill="hold"/>
                                        <p:tgtEl>
                                          <p:spTgt spid="22595"/>
                                        </p:tgtEl>
                                        <p:attrNameLst>
                                          <p:attrName>fill.type</p:attrName>
                                        </p:attrNameLst>
                                      </p:cBhvr>
                                      <p:to>
                                        <p:strVal val="solid"/>
                                      </p:to>
                                    </p:set>
                                    <p:set>
                                      <p:cBhvr>
                                        <p:cTn id="1286" dur="200" fill="hold"/>
                                        <p:tgtEl>
                                          <p:spTgt spid="22595"/>
                                        </p:tgtEl>
                                        <p:attrNameLst>
                                          <p:attrName>fill.on</p:attrName>
                                        </p:attrNameLst>
                                      </p:cBhvr>
                                      <p:to>
                                        <p:strVal val="true"/>
                                      </p:to>
                                    </p:set>
                                    <p:animRot by="120000">
                                      <p:cBhvr>
                                        <p:cTn id="1287" dur="200" fill="hold">
                                          <p:stCondLst>
                                            <p:cond delay="0"/>
                                          </p:stCondLst>
                                        </p:cTn>
                                        <p:tgtEl>
                                          <p:spTgt spid="22595"/>
                                        </p:tgtEl>
                                        <p:attrNameLst>
                                          <p:attrName>r</p:attrName>
                                        </p:attrNameLst>
                                      </p:cBhvr>
                                    </p:animRot>
                                    <p:animRot by="-240000">
                                      <p:cBhvr>
                                        <p:cTn id="1288" dur="400" fill="hold">
                                          <p:stCondLst>
                                            <p:cond delay="400"/>
                                          </p:stCondLst>
                                        </p:cTn>
                                        <p:tgtEl>
                                          <p:spTgt spid="22595"/>
                                        </p:tgtEl>
                                        <p:attrNameLst>
                                          <p:attrName>r</p:attrName>
                                        </p:attrNameLst>
                                      </p:cBhvr>
                                    </p:animRot>
                                    <p:animRot by="240000">
                                      <p:cBhvr>
                                        <p:cTn id="1289" dur="400" fill="hold">
                                          <p:stCondLst>
                                            <p:cond delay="800"/>
                                          </p:stCondLst>
                                        </p:cTn>
                                        <p:tgtEl>
                                          <p:spTgt spid="22595"/>
                                        </p:tgtEl>
                                        <p:attrNameLst>
                                          <p:attrName>r</p:attrName>
                                        </p:attrNameLst>
                                      </p:cBhvr>
                                    </p:animRot>
                                    <p:animRot by="-240000">
                                      <p:cBhvr>
                                        <p:cTn id="1290" dur="400" fill="hold">
                                          <p:stCondLst>
                                            <p:cond delay="1200"/>
                                          </p:stCondLst>
                                        </p:cTn>
                                        <p:tgtEl>
                                          <p:spTgt spid="22595"/>
                                        </p:tgtEl>
                                        <p:attrNameLst>
                                          <p:attrName>r</p:attrName>
                                        </p:attrNameLst>
                                      </p:cBhvr>
                                    </p:animRot>
                                    <p:animRot by="120000">
                                      <p:cBhvr>
                                        <p:cTn id="1291" dur="400" fill="hold">
                                          <p:stCondLst>
                                            <p:cond delay="1600"/>
                                          </p:stCondLst>
                                        </p:cTn>
                                        <p:tgtEl>
                                          <p:spTgt spid="22595"/>
                                        </p:tgtEl>
                                        <p:attrNameLst>
                                          <p:attrName>r</p:attrName>
                                        </p:attrNameLst>
                                      </p:cBhvr>
                                    </p:animRot>
                                  </p:childTnLst>
                                </p:cTn>
                              </p:par>
                              <p:par>
                                <p:cTn id="1292" presetID="32" presetClass="emph" presetSubtype="0" fill="hold" nodeType="withEffect">
                                  <p:stCondLst>
                                    <p:cond delay="7000"/>
                                  </p:stCondLst>
                                  <p:childTnLst>
                                    <p:animClr clrSpc="rgb" dir="cw">
                                      <p:cBhvr override="childStyle">
                                        <p:cTn id="1293" dur="200" fill="hold"/>
                                        <p:tgtEl>
                                          <p:spTgt spid="22597"/>
                                        </p:tgtEl>
                                        <p:attrNameLst>
                                          <p:attrName>style.color</p:attrName>
                                        </p:attrNameLst>
                                      </p:cBhvr>
                                      <p:to>
                                        <a:srgbClr val="97DD97"/>
                                      </p:to>
                                    </p:animClr>
                                    <p:animClr clrSpc="rgb" dir="cw">
                                      <p:cBhvr>
                                        <p:cTn id="1294" dur="200" fill="hold"/>
                                        <p:tgtEl>
                                          <p:spTgt spid="22597"/>
                                        </p:tgtEl>
                                        <p:attrNameLst>
                                          <p:attrName>fillcolor</p:attrName>
                                        </p:attrNameLst>
                                      </p:cBhvr>
                                      <p:to>
                                        <a:srgbClr val="97DD97"/>
                                      </p:to>
                                    </p:animClr>
                                    <p:set>
                                      <p:cBhvr>
                                        <p:cTn id="1295" dur="200" fill="hold"/>
                                        <p:tgtEl>
                                          <p:spTgt spid="22597"/>
                                        </p:tgtEl>
                                        <p:attrNameLst>
                                          <p:attrName>fill.type</p:attrName>
                                        </p:attrNameLst>
                                      </p:cBhvr>
                                      <p:to>
                                        <p:strVal val="solid"/>
                                      </p:to>
                                    </p:set>
                                    <p:set>
                                      <p:cBhvr>
                                        <p:cTn id="1296" dur="200" fill="hold"/>
                                        <p:tgtEl>
                                          <p:spTgt spid="22597"/>
                                        </p:tgtEl>
                                        <p:attrNameLst>
                                          <p:attrName>fill.on</p:attrName>
                                        </p:attrNameLst>
                                      </p:cBhvr>
                                      <p:to>
                                        <p:strVal val="true"/>
                                      </p:to>
                                    </p:set>
                                    <p:animRot by="120000">
                                      <p:cBhvr>
                                        <p:cTn id="1297" dur="200" fill="hold">
                                          <p:stCondLst>
                                            <p:cond delay="0"/>
                                          </p:stCondLst>
                                        </p:cTn>
                                        <p:tgtEl>
                                          <p:spTgt spid="22597"/>
                                        </p:tgtEl>
                                        <p:attrNameLst>
                                          <p:attrName>r</p:attrName>
                                        </p:attrNameLst>
                                      </p:cBhvr>
                                    </p:animRot>
                                    <p:animRot by="-240000">
                                      <p:cBhvr>
                                        <p:cTn id="1298" dur="400" fill="hold">
                                          <p:stCondLst>
                                            <p:cond delay="400"/>
                                          </p:stCondLst>
                                        </p:cTn>
                                        <p:tgtEl>
                                          <p:spTgt spid="22597"/>
                                        </p:tgtEl>
                                        <p:attrNameLst>
                                          <p:attrName>r</p:attrName>
                                        </p:attrNameLst>
                                      </p:cBhvr>
                                    </p:animRot>
                                    <p:animRot by="240000">
                                      <p:cBhvr>
                                        <p:cTn id="1299" dur="400" fill="hold">
                                          <p:stCondLst>
                                            <p:cond delay="800"/>
                                          </p:stCondLst>
                                        </p:cTn>
                                        <p:tgtEl>
                                          <p:spTgt spid="22597"/>
                                        </p:tgtEl>
                                        <p:attrNameLst>
                                          <p:attrName>r</p:attrName>
                                        </p:attrNameLst>
                                      </p:cBhvr>
                                    </p:animRot>
                                    <p:animRot by="-240000">
                                      <p:cBhvr>
                                        <p:cTn id="1300" dur="400" fill="hold">
                                          <p:stCondLst>
                                            <p:cond delay="1200"/>
                                          </p:stCondLst>
                                        </p:cTn>
                                        <p:tgtEl>
                                          <p:spTgt spid="22597"/>
                                        </p:tgtEl>
                                        <p:attrNameLst>
                                          <p:attrName>r</p:attrName>
                                        </p:attrNameLst>
                                      </p:cBhvr>
                                    </p:animRot>
                                    <p:animRot by="120000">
                                      <p:cBhvr>
                                        <p:cTn id="1301" dur="400" fill="hold">
                                          <p:stCondLst>
                                            <p:cond delay="1600"/>
                                          </p:stCondLst>
                                        </p:cTn>
                                        <p:tgtEl>
                                          <p:spTgt spid="22597"/>
                                        </p:tgtEl>
                                        <p:attrNameLst>
                                          <p:attrName>r</p:attrName>
                                        </p:attrNameLst>
                                      </p:cBhvr>
                                    </p:animRot>
                                  </p:childTnLst>
                                </p:cTn>
                              </p:par>
                              <p:par>
                                <p:cTn id="1302" presetID="26" presetClass="emph" presetSubtype="0" fill="hold" nodeType="withEffect">
                                  <p:stCondLst>
                                    <p:cond delay="3000"/>
                                  </p:stCondLst>
                                  <p:childTnLst>
                                    <p:animEffect transition="out" filter="fade">
                                      <p:cBhvr>
                                        <p:cTn id="1303" dur="500" tmFilter="0, 0; .2, .5; .8, .5; 1, 0"/>
                                        <p:tgtEl>
                                          <p:spTgt spid="22649"/>
                                        </p:tgtEl>
                                      </p:cBhvr>
                                    </p:animEffect>
                                    <p:animScale>
                                      <p:cBhvr>
                                        <p:cTn id="1304" dur="250" autoRev="1" fill="hold"/>
                                        <p:tgtEl>
                                          <p:spTgt spid="22649"/>
                                        </p:tgtEl>
                                      </p:cBhvr>
                                      <p:by x="105000" y="105000"/>
                                    </p:animScale>
                                  </p:childTnLst>
                                </p:cTn>
                              </p:par>
                              <p:par>
                                <p:cTn id="1305" presetID="26" presetClass="emph" presetSubtype="0" fill="hold" nodeType="withEffect">
                                  <p:stCondLst>
                                    <p:cond delay="3000"/>
                                  </p:stCondLst>
                                  <p:childTnLst>
                                    <p:animEffect transition="out" filter="fade">
                                      <p:cBhvr>
                                        <p:cTn id="1306" dur="500" tmFilter="0, 0; .2, .5; .8, .5; 1, 0"/>
                                        <p:tgtEl>
                                          <p:spTgt spid="22601"/>
                                        </p:tgtEl>
                                      </p:cBhvr>
                                    </p:animEffect>
                                    <p:animScale>
                                      <p:cBhvr>
                                        <p:cTn id="1307" dur="250" autoRev="1" fill="hold"/>
                                        <p:tgtEl>
                                          <p:spTgt spid="22601"/>
                                        </p:tgtEl>
                                      </p:cBhvr>
                                      <p:by x="105000" y="105000"/>
                                    </p:animScale>
                                  </p:childTnLst>
                                </p:cTn>
                              </p:par>
                              <p:par>
                                <p:cTn id="1308" presetID="0" presetClass="path" presetSubtype="0" accel="50000" decel="50000" fill="hold" nodeType="withEffect">
                                  <p:stCondLst>
                                    <p:cond delay="3500"/>
                                  </p:stCondLst>
                                  <p:childTnLst>
                                    <p:animMotion origin="layout" path="M 0.11893 -0.30509 L 0.39549 -0.32453 " pathEditMode="relative" rAng="0" ptsTypes="AA">
                                      <p:cBhvr>
                                        <p:cTn id="1309" dur="3000" fill="hold"/>
                                        <p:tgtEl>
                                          <p:spTgt spid="22601"/>
                                        </p:tgtEl>
                                        <p:attrNameLst>
                                          <p:attrName>ppt_x</p:attrName>
                                          <p:attrName>ppt_y</p:attrName>
                                        </p:attrNameLst>
                                      </p:cBhvr>
                                      <p:rCtr x="138" y="-10"/>
                                    </p:animMotion>
                                  </p:childTnLst>
                                </p:cTn>
                              </p:par>
                              <p:par>
                                <p:cTn id="1310" presetID="0" presetClass="path" presetSubtype="0" accel="50000" decel="50000" fill="hold" nodeType="withEffect">
                                  <p:stCondLst>
                                    <p:cond delay="0"/>
                                  </p:stCondLst>
                                  <p:childTnLst>
                                    <p:animMotion origin="layout" path="M 0.06146 0.03032 L 0.27847 0.06366 " pathEditMode="relative" rAng="0" ptsTypes="AA">
                                      <p:cBhvr>
                                        <p:cTn id="1311" dur="5000" fill="hold"/>
                                        <p:tgtEl>
                                          <p:spTgt spid="22589"/>
                                        </p:tgtEl>
                                        <p:attrNameLst>
                                          <p:attrName>ppt_x</p:attrName>
                                          <p:attrName>ppt_y</p:attrName>
                                        </p:attrNameLst>
                                      </p:cBhvr>
                                      <p:rCtr x="109" y="17"/>
                                    </p:animMotion>
                                  </p:childTnLst>
                                </p:cTn>
                              </p:par>
                              <p:par>
                                <p:cTn id="1312" presetID="0" presetClass="path" presetSubtype="0" accel="50000" decel="50000" fill="hold" nodeType="withEffect">
                                  <p:stCondLst>
                                    <p:cond delay="1000"/>
                                  </p:stCondLst>
                                  <p:childTnLst>
                                    <p:animMotion origin="layout" path="M 0.27413 -0.07176 L 0.23247 -0.05509 " pathEditMode="relative" rAng="0" ptsTypes="AA">
                                      <p:cBhvr>
                                        <p:cTn id="1313" dur="2000" fill="hold"/>
                                        <p:tgtEl>
                                          <p:spTgt spid="22641"/>
                                        </p:tgtEl>
                                        <p:attrNameLst>
                                          <p:attrName>ppt_x</p:attrName>
                                          <p:attrName>ppt_y</p:attrName>
                                        </p:attrNameLst>
                                      </p:cBhvr>
                                      <p:rCtr x="-21" y="8"/>
                                    </p:animMotion>
                                  </p:childTnLst>
                                </p:cTn>
                              </p:par>
                              <p:par>
                                <p:cTn id="1314" presetID="0" presetClass="path" presetSubtype="0" accel="50000" decel="50000" fill="hold" nodeType="withEffect">
                                  <p:stCondLst>
                                    <p:cond delay="1000"/>
                                  </p:stCondLst>
                                  <p:childTnLst>
                                    <p:animMotion origin="layout" path="M -0.03073 0.03102 L 0.13906 -0.09467 " pathEditMode="relative" rAng="0" ptsTypes="AA">
                                      <p:cBhvr>
                                        <p:cTn id="1315" dur="4000" fill="hold"/>
                                        <p:tgtEl>
                                          <p:spTgt spid="22687"/>
                                        </p:tgtEl>
                                        <p:attrNameLst>
                                          <p:attrName>ppt_x</p:attrName>
                                          <p:attrName>ppt_y</p:attrName>
                                        </p:attrNameLst>
                                      </p:cBhvr>
                                      <p:rCtr x="85" y="-63"/>
                                    </p:animMotion>
                                  </p:childTnLst>
                                </p:cTn>
                              </p:par>
                              <p:par>
                                <p:cTn id="1316" presetID="0" presetClass="path" presetSubtype="0" accel="50000" decel="50000" fill="hold" nodeType="withEffect">
                                  <p:stCondLst>
                                    <p:cond delay="500"/>
                                  </p:stCondLst>
                                  <p:childTnLst>
                                    <p:animMotion origin="layout" path="M 0.01805 0.01482 L 0.19062 -0.11574 " pathEditMode="relative" rAng="0" ptsTypes="AA">
                                      <p:cBhvr>
                                        <p:cTn id="1317" dur="4000" fill="hold"/>
                                        <p:tgtEl>
                                          <p:spTgt spid="22608"/>
                                        </p:tgtEl>
                                        <p:attrNameLst>
                                          <p:attrName>ppt_x</p:attrName>
                                          <p:attrName>ppt_y</p:attrName>
                                        </p:attrNameLst>
                                      </p:cBhvr>
                                      <p:rCtr x="86" y="-65"/>
                                    </p:animMotion>
                                  </p:childTnLst>
                                </p:cTn>
                              </p:par>
                              <p:par>
                                <p:cTn id="1318" presetID="0" presetClass="path" presetSubtype="0" accel="50000" decel="50000" fill="hold" nodeType="withEffect">
                                  <p:stCondLst>
                                    <p:cond delay="1500"/>
                                  </p:stCondLst>
                                  <p:childTnLst>
                                    <p:animMotion origin="layout" path="M 0.01632 0.01088 L 0.17517 -0.10926 " pathEditMode="relative" rAng="0" ptsTypes="AA">
                                      <p:cBhvr>
                                        <p:cTn id="1319" dur="4000" fill="hold"/>
                                        <p:tgtEl>
                                          <p:spTgt spid="22651"/>
                                        </p:tgtEl>
                                        <p:attrNameLst>
                                          <p:attrName>ppt_x</p:attrName>
                                          <p:attrName>ppt_y</p:attrName>
                                        </p:attrNameLst>
                                      </p:cBhvr>
                                      <p:rCtr x="79" y="-60"/>
                                    </p:animMotion>
                                  </p:childTnLst>
                                </p:cTn>
                              </p:par>
                              <p:par>
                                <p:cTn id="1320" presetID="0" presetClass="path" presetSubtype="0" accel="50000" decel="50000" fill="hold" nodeType="withEffect">
                                  <p:stCondLst>
                                    <p:cond delay="500"/>
                                  </p:stCondLst>
                                  <p:childTnLst>
                                    <p:animMotion origin="layout" path="M 0.03871 0.02986 L 0.09288 0.0382 " pathEditMode="relative" rAng="0" ptsTypes="AA">
                                      <p:cBhvr>
                                        <p:cTn id="1321" dur="3000" fill="hold"/>
                                        <p:tgtEl>
                                          <p:spTgt spid="22685"/>
                                        </p:tgtEl>
                                        <p:attrNameLst>
                                          <p:attrName>ppt_x</p:attrName>
                                          <p:attrName>ppt_y</p:attrName>
                                        </p:attrNameLst>
                                      </p:cBhvr>
                                      <p:rCtr x="27" y="4"/>
                                    </p:animMotion>
                                  </p:childTnLst>
                                </p:cTn>
                              </p:par>
                              <p:par>
                                <p:cTn id="1322" presetID="0" presetClass="path" presetSubtype="0" accel="50000" decel="50000" fill="hold" nodeType="withEffect">
                                  <p:stCondLst>
                                    <p:cond delay="500"/>
                                  </p:stCondLst>
                                  <p:childTnLst>
                                    <p:animMotion origin="layout" path="M 0.06528 0.04143 L 0.13871 0.04699 " pathEditMode="relative" rAng="0" ptsTypes="AA">
                                      <p:cBhvr>
                                        <p:cTn id="1323" dur="3000" fill="hold"/>
                                        <p:tgtEl>
                                          <p:spTgt spid="22665"/>
                                        </p:tgtEl>
                                        <p:attrNameLst>
                                          <p:attrName>ppt_x</p:attrName>
                                          <p:attrName>ppt_y</p:attrName>
                                        </p:attrNameLst>
                                      </p:cBhvr>
                                      <p:rCtr x="37" y="3"/>
                                    </p:animMotion>
                                  </p:childTnLst>
                                </p:cTn>
                              </p:par>
                              <p:par>
                                <p:cTn id="1324" presetID="0" presetClass="path" presetSubtype="0" accel="50000" decel="50000" fill="hold" nodeType="withEffect">
                                  <p:stCondLst>
                                    <p:cond delay="500"/>
                                  </p:stCondLst>
                                  <p:childTnLst>
                                    <p:animMotion origin="layout" path="M 0.10035 0.07523 L 0.18629 0.06551 " pathEditMode="relative" rAng="0" ptsTypes="AA">
                                      <p:cBhvr>
                                        <p:cTn id="1325" dur="3000" fill="hold"/>
                                        <p:tgtEl>
                                          <p:spTgt spid="22650"/>
                                        </p:tgtEl>
                                        <p:attrNameLst>
                                          <p:attrName>ppt_x</p:attrName>
                                          <p:attrName>ppt_y</p:attrName>
                                        </p:attrNameLst>
                                      </p:cBhvr>
                                      <p:rCtr x="43" y="-5"/>
                                    </p:animMotion>
                                  </p:childTnLst>
                                </p:cTn>
                              </p:par>
                              <p:par>
                                <p:cTn id="1326" presetID="0" presetClass="path" presetSubtype="0" accel="50000" decel="50000" fill="hold" nodeType="withEffect">
                                  <p:stCondLst>
                                    <p:cond delay="4500"/>
                                  </p:stCondLst>
                                  <p:childTnLst>
                                    <p:animMotion origin="layout" path="M 0.13819 0.0456 L 0.22413 0.03588 " pathEditMode="relative" rAng="0" ptsTypes="AA">
                                      <p:cBhvr>
                                        <p:cTn id="1327" dur="3000" fill="hold"/>
                                        <p:tgtEl>
                                          <p:spTgt spid="22665"/>
                                        </p:tgtEl>
                                        <p:attrNameLst>
                                          <p:attrName>ppt_x</p:attrName>
                                          <p:attrName>ppt_y</p:attrName>
                                        </p:attrNameLst>
                                      </p:cBhvr>
                                      <p:rCtr x="43" y="-5"/>
                                    </p:animMotion>
                                  </p:childTnLst>
                                </p:cTn>
                              </p:par>
                              <p:par>
                                <p:cTn id="1328" presetID="0" presetClass="path" presetSubtype="0" accel="50000" decel="50000" fill="hold" nodeType="withEffect">
                                  <p:stCondLst>
                                    <p:cond delay="4500"/>
                                  </p:stCondLst>
                                  <p:childTnLst>
                                    <p:animMotion origin="layout" path="M 0.18681 0.0662 L 0.25244 0.04815 " pathEditMode="relative" rAng="0" ptsTypes="AA">
                                      <p:cBhvr>
                                        <p:cTn id="1329" dur="3000" fill="hold"/>
                                        <p:tgtEl>
                                          <p:spTgt spid="22650"/>
                                        </p:tgtEl>
                                        <p:attrNameLst>
                                          <p:attrName>ppt_x</p:attrName>
                                          <p:attrName>ppt_y</p:attrName>
                                        </p:attrNameLst>
                                      </p:cBhvr>
                                      <p:rCtr x="33" y="-9"/>
                                    </p:animMotion>
                                  </p:childTnLst>
                                </p:cTn>
                              </p:par>
                              <p:par>
                                <p:cTn id="1330" presetID="0" presetClass="path" presetSubtype="0" accel="50000" decel="50000" fill="hold" nodeType="withEffect">
                                  <p:stCondLst>
                                    <p:cond delay="5500"/>
                                  </p:stCondLst>
                                  <p:childTnLst>
                                    <p:animMotion origin="layout" path="M 0.09444 0.03889 L 0.13767 0.03889 " pathEditMode="relative" rAng="0" ptsTypes="AA">
                                      <p:cBhvr>
                                        <p:cTn id="1331" dur="2000" fill="hold"/>
                                        <p:tgtEl>
                                          <p:spTgt spid="22685"/>
                                        </p:tgtEl>
                                        <p:attrNameLst>
                                          <p:attrName>ppt_x</p:attrName>
                                          <p:attrName>ppt_y</p:attrName>
                                        </p:attrNameLst>
                                      </p:cBhvr>
                                      <p:rCtr x="22" y="0"/>
                                    </p:animMotion>
                                  </p:childTnLst>
                                </p:cTn>
                              </p:par>
                              <p:par>
                                <p:cTn id="1332" presetID="0" presetClass="path" presetSubtype="0" accel="50000" decel="50000" fill="hold" nodeType="withEffect">
                                  <p:stCondLst>
                                    <p:cond delay="4500"/>
                                  </p:stCondLst>
                                  <p:childTnLst>
                                    <p:animMotion origin="layout" path="M 0.13316 0.1007 L 0.2467 0.04167 " pathEditMode="relative" rAng="0" ptsTypes="AA">
                                      <p:cBhvr>
                                        <p:cTn id="1333" dur="3000" fill="hold"/>
                                        <p:tgtEl>
                                          <p:spTgt spid="22638"/>
                                        </p:tgtEl>
                                        <p:attrNameLst>
                                          <p:attrName>ppt_x</p:attrName>
                                          <p:attrName>ppt_y</p:attrName>
                                        </p:attrNameLst>
                                      </p:cBhvr>
                                      <p:rCtr x="57" y="-30"/>
                                    </p:animMotion>
                                  </p:childTnLst>
                                </p:cTn>
                              </p:par>
                              <p:par>
                                <p:cTn id="1334" presetID="0" presetClass="path" presetSubtype="0" accel="50000" decel="50000" fill="hold" nodeType="withEffect">
                                  <p:stCondLst>
                                    <p:cond delay="5000"/>
                                  </p:stCondLst>
                                  <p:childTnLst>
                                    <p:animMotion origin="layout" path="M 0.00868 -0.0743 C 0.01233 -0.08263 0.02014 -0.11319 0.03056 -0.1243 C 0.04097 -0.13541 0.06233 -0.1375 0.07066 -0.14097 " pathEditMode="relative" rAng="0" ptsTypes="aaa">
                                      <p:cBhvr>
                                        <p:cTn id="1335" dur="3000" fill="hold"/>
                                        <p:tgtEl>
                                          <p:spTgt spid="22632"/>
                                        </p:tgtEl>
                                        <p:attrNameLst>
                                          <p:attrName>ppt_x</p:attrName>
                                          <p:attrName>ppt_y</p:attrName>
                                        </p:attrNameLst>
                                      </p:cBhvr>
                                      <p:rCtr x="31" y="-33"/>
                                    </p:animMotion>
                                  </p:childTnLst>
                                </p:cTn>
                              </p:par>
                              <p:par>
                                <p:cTn id="1336" presetID="0" presetClass="path" presetSubtype="0" accel="50000" decel="50000" fill="hold" nodeType="withEffect">
                                  <p:stCondLst>
                                    <p:cond delay="2500"/>
                                  </p:stCondLst>
                                  <p:childTnLst>
                                    <p:animMotion origin="layout" path="M 0.10729 -0.13449 C 0.11458 -0.15047 0.12569 -0.21088 0.15104 -0.23102 C 0.17639 -0.25116 0.23732 -0.25023 0.25989 -0.25533 " pathEditMode="relative" rAng="0" ptsTypes="aaa">
                                      <p:cBhvr>
                                        <p:cTn id="1337" dur="4000" fill="hold"/>
                                        <p:tgtEl>
                                          <p:spTgt spid="22682"/>
                                        </p:tgtEl>
                                        <p:attrNameLst>
                                          <p:attrName>ppt_x</p:attrName>
                                          <p:attrName>ppt_y</p:attrName>
                                        </p:attrNameLst>
                                      </p:cBhvr>
                                      <p:rCtr x="76" y="-60"/>
                                    </p:animMotion>
                                  </p:childTnLst>
                                </p:cTn>
                              </p:par>
                              <p:par>
                                <p:cTn id="1338" presetID="0" presetClass="path" presetSubtype="0" accel="50000" decel="50000" fill="hold" nodeType="withEffect">
                                  <p:stCondLst>
                                    <p:cond delay="2000"/>
                                  </p:stCondLst>
                                  <p:childTnLst>
                                    <p:animMotion origin="layout" path="M 0.04444 -0.18519 L 0.08715 -0.18102 " pathEditMode="relative" rAng="0" ptsTypes="AA">
                                      <p:cBhvr>
                                        <p:cTn id="1339" dur="2000" fill="hold"/>
                                        <p:tgtEl>
                                          <p:spTgt spid="22662"/>
                                        </p:tgtEl>
                                        <p:attrNameLst>
                                          <p:attrName>ppt_x</p:attrName>
                                          <p:attrName>ppt_y</p:attrName>
                                        </p:attrNameLst>
                                      </p:cBhvr>
                                      <p:rCtr x="21" y="2"/>
                                    </p:animMotion>
                                  </p:childTnLst>
                                </p:cTn>
                              </p:par>
                              <p:par>
                                <p:cTn id="1340" presetID="32" presetClass="emph" presetSubtype="0" fill="hold" nodeType="withEffect">
                                  <p:stCondLst>
                                    <p:cond delay="0"/>
                                  </p:stCondLst>
                                  <p:childTnLst>
                                    <p:animClr clrSpc="rgb" dir="cw">
                                      <p:cBhvr override="childStyle">
                                        <p:cTn id="1341" dur="150" fill="hold"/>
                                        <p:tgtEl>
                                          <p:spTgt spid="22731"/>
                                        </p:tgtEl>
                                        <p:attrNameLst>
                                          <p:attrName>style.color</p:attrName>
                                        </p:attrNameLst>
                                      </p:cBhvr>
                                      <p:to>
                                        <a:srgbClr val="97DD97"/>
                                      </p:to>
                                    </p:animClr>
                                    <p:animClr clrSpc="rgb" dir="cw">
                                      <p:cBhvr>
                                        <p:cTn id="1342" dur="150" fill="hold"/>
                                        <p:tgtEl>
                                          <p:spTgt spid="22731"/>
                                        </p:tgtEl>
                                        <p:attrNameLst>
                                          <p:attrName>fillcolor</p:attrName>
                                        </p:attrNameLst>
                                      </p:cBhvr>
                                      <p:to>
                                        <a:srgbClr val="97DD97"/>
                                      </p:to>
                                    </p:animClr>
                                    <p:set>
                                      <p:cBhvr>
                                        <p:cTn id="1343" dur="150" fill="hold"/>
                                        <p:tgtEl>
                                          <p:spTgt spid="22731"/>
                                        </p:tgtEl>
                                        <p:attrNameLst>
                                          <p:attrName>fill.type</p:attrName>
                                        </p:attrNameLst>
                                      </p:cBhvr>
                                      <p:to>
                                        <p:strVal val="solid"/>
                                      </p:to>
                                    </p:set>
                                    <p:set>
                                      <p:cBhvr>
                                        <p:cTn id="1344" dur="150" fill="hold"/>
                                        <p:tgtEl>
                                          <p:spTgt spid="22731"/>
                                        </p:tgtEl>
                                        <p:attrNameLst>
                                          <p:attrName>fill.on</p:attrName>
                                        </p:attrNameLst>
                                      </p:cBhvr>
                                      <p:to>
                                        <p:strVal val="true"/>
                                      </p:to>
                                    </p:set>
                                    <p:animRot by="120000">
                                      <p:cBhvr>
                                        <p:cTn id="1345" dur="150" fill="hold">
                                          <p:stCondLst>
                                            <p:cond delay="0"/>
                                          </p:stCondLst>
                                        </p:cTn>
                                        <p:tgtEl>
                                          <p:spTgt spid="22731"/>
                                        </p:tgtEl>
                                        <p:attrNameLst>
                                          <p:attrName>r</p:attrName>
                                        </p:attrNameLst>
                                      </p:cBhvr>
                                    </p:animRot>
                                    <p:animRot by="-240000">
                                      <p:cBhvr>
                                        <p:cTn id="1346" dur="300" fill="hold">
                                          <p:stCondLst>
                                            <p:cond delay="300"/>
                                          </p:stCondLst>
                                        </p:cTn>
                                        <p:tgtEl>
                                          <p:spTgt spid="22731"/>
                                        </p:tgtEl>
                                        <p:attrNameLst>
                                          <p:attrName>r</p:attrName>
                                        </p:attrNameLst>
                                      </p:cBhvr>
                                    </p:animRot>
                                    <p:animRot by="240000">
                                      <p:cBhvr>
                                        <p:cTn id="1347" dur="300" fill="hold">
                                          <p:stCondLst>
                                            <p:cond delay="600"/>
                                          </p:stCondLst>
                                        </p:cTn>
                                        <p:tgtEl>
                                          <p:spTgt spid="22731"/>
                                        </p:tgtEl>
                                        <p:attrNameLst>
                                          <p:attrName>r</p:attrName>
                                        </p:attrNameLst>
                                      </p:cBhvr>
                                    </p:animRot>
                                    <p:animRot by="-240000">
                                      <p:cBhvr>
                                        <p:cTn id="1348" dur="300" fill="hold">
                                          <p:stCondLst>
                                            <p:cond delay="900"/>
                                          </p:stCondLst>
                                        </p:cTn>
                                        <p:tgtEl>
                                          <p:spTgt spid="22731"/>
                                        </p:tgtEl>
                                        <p:attrNameLst>
                                          <p:attrName>r</p:attrName>
                                        </p:attrNameLst>
                                      </p:cBhvr>
                                    </p:animRot>
                                    <p:animRot by="120000">
                                      <p:cBhvr>
                                        <p:cTn id="1349" dur="300" fill="hold">
                                          <p:stCondLst>
                                            <p:cond delay="1200"/>
                                          </p:stCondLst>
                                        </p:cTn>
                                        <p:tgtEl>
                                          <p:spTgt spid="22731"/>
                                        </p:tgtEl>
                                        <p:attrNameLst>
                                          <p:attrName>r</p:attrName>
                                        </p:attrNameLst>
                                      </p:cBhvr>
                                    </p:animRot>
                                  </p:childTnLst>
                                </p:cTn>
                              </p:par>
                              <p:par>
                                <p:cTn id="1350" presetID="32" presetClass="emph" presetSubtype="0" fill="hold" nodeType="withEffect">
                                  <p:stCondLst>
                                    <p:cond delay="0"/>
                                  </p:stCondLst>
                                  <p:childTnLst>
                                    <p:animClr clrSpc="rgb" dir="cw">
                                      <p:cBhvr override="childStyle">
                                        <p:cTn id="1351" dur="150" fill="hold"/>
                                        <p:tgtEl>
                                          <p:spTgt spid="22684"/>
                                        </p:tgtEl>
                                        <p:attrNameLst>
                                          <p:attrName>style.color</p:attrName>
                                        </p:attrNameLst>
                                      </p:cBhvr>
                                      <p:to>
                                        <a:srgbClr val="97DD97"/>
                                      </p:to>
                                    </p:animClr>
                                    <p:animClr clrSpc="rgb" dir="cw">
                                      <p:cBhvr>
                                        <p:cTn id="1352" dur="150" fill="hold"/>
                                        <p:tgtEl>
                                          <p:spTgt spid="22684"/>
                                        </p:tgtEl>
                                        <p:attrNameLst>
                                          <p:attrName>fillcolor</p:attrName>
                                        </p:attrNameLst>
                                      </p:cBhvr>
                                      <p:to>
                                        <a:srgbClr val="97DD97"/>
                                      </p:to>
                                    </p:animClr>
                                    <p:set>
                                      <p:cBhvr>
                                        <p:cTn id="1353" dur="150" fill="hold"/>
                                        <p:tgtEl>
                                          <p:spTgt spid="22684"/>
                                        </p:tgtEl>
                                        <p:attrNameLst>
                                          <p:attrName>fill.type</p:attrName>
                                        </p:attrNameLst>
                                      </p:cBhvr>
                                      <p:to>
                                        <p:strVal val="solid"/>
                                      </p:to>
                                    </p:set>
                                    <p:set>
                                      <p:cBhvr>
                                        <p:cTn id="1354" dur="150" fill="hold"/>
                                        <p:tgtEl>
                                          <p:spTgt spid="22684"/>
                                        </p:tgtEl>
                                        <p:attrNameLst>
                                          <p:attrName>fill.on</p:attrName>
                                        </p:attrNameLst>
                                      </p:cBhvr>
                                      <p:to>
                                        <p:strVal val="true"/>
                                      </p:to>
                                    </p:set>
                                    <p:animRot by="120000">
                                      <p:cBhvr>
                                        <p:cTn id="1355" dur="150" fill="hold">
                                          <p:stCondLst>
                                            <p:cond delay="0"/>
                                          </p:stCondLst>
                                        </p:cTn>
                                        <p:tgtEl>
                                          <p:spTgt spid="22684"/>
                                        </p:tgtEl>
                                        <p:attrNameLst>
                                          <p:attrName>r</p:attrName>
                                        </p:attrNameLst>
                                      </p:cBhvr>
                                    </p:animRot>
                                    <p:animRot by="-240000">
                                      <p:cBhvr>
                                        <p:cTn id="1356" dur="300" fill="hold">
                                          <p:stCondLst>
                                            <p:cond delay="300"/>
                                          </p:stCondLst>
                                        </p:cTn>
                                        <p:tgtEl>
                                          <p:spTgt spid="22684"/>
                                        </p:tgtEl>
                                        <p:attrNameLst>
                                          <p:attrName>r</p:attrName>
                                        </p:attrNameLst>
                                      </p:cBhvr>
                                    </p:animRot>
                                    <p:animRot by="240000">
                                      <p:cBhvr>
                                        <p:cTn id="1357" dur="300" fill="hold">
                                          <p:stCondLst>
                                            <p:cond delay="600"/>
                                          </p:stCondLst>
                                        </p:cTn>
                                        <p:tgtEl>
                                          <p:spTgt spid="22684"/>
                                        </p:tgtEl>
                                        <p:attrNameLst>
                                          <p:attrName>r</p:attrName>
                                        </p:attrNameLst>
                                      </p:cBhvr>
                                    </p:animRot>
                                    <p:animRot by="-240000">
                                      <p:cBhvr>
                                        <p:cTn id="1358" dur="300" fill="hold">
                                          <p:stCondLst>
                                            <p:cond delay="900"/>
                                          </p:stCondLst>
                                        </p:cTn>
                                        <p:tgtEl>
                                          <p:spTgt spid="22684"/>
                                        </p:tgtEl>
                                        <p:attrNameLst>
                                          <p:attrName>r</p:attrName>
                                        </p:attrNameLst>
                                      </p:cBhvr>
                                    </p:animRot>
                                    <p:animRot by="120000">
                                      <p:cBhvr>
                                        <p:cTn id="1359" dur="300" fill="hold">
                                          <p:stCondLst>
                                            <p:cond delay="1200"/>
                                          </p:stCondLst>
                                        </p:cTn>
                                        <p:tgtEl>
                                          <p:spTgt spid="22684"/>
                                        </p:tgtEl>
                                        <p:attrNameLst>
                                          <p:attrName>r</p:attrName>
                                        </p:attrNameLst>
                                      </p:cBhvr>
                                    </p:animRot>
                                  </p:childTnLst>
                                </p:cTn>
                              </p:par>
                              <p:par>
                                <p:cTn id="1360" presetID="32" presetClass="emph" presetSubtype="0" fill="hold" nodeType="withEffect">
                                  <p:stCondLst>
                                    <p:cond delay="0"/>
                                  </p:stCondLst>
                                  <p:childTnLst>
                                    <p:animClr clrSpc="rgb" dir="cw">
                                      <p:cBhvr override="childStyle">
                                        <p:cTn id="1361" dur="150" fill="hold"/>
                                        <p:tgtEl>
                                          <p:spTgt spid="22651"/>
                                        </p:tgtEl>
                                        <p:attrNameLst>
                                          <p:attrName>style.color</p:attrName>
                                        </p:attrNameLst>
                                      </p:cBhvr>
                                      <p:to>
                                        <a:srgbClr val="97DD97"/>
                                      </p:to>
                                    </p:animClr>
                                    <p:animClr clrSpc="rgb" dir="cw">
                                      <p:cBhvr>
                                        <p:cTn id="1362" dur="150" fill="hold"/>
                                        <p:tgtEl>
                                          <p:spTgt spid="22651"/>
                                        </p:tgtEl>
                                        <p:attrNameLst>
                                          <p:attrName>fillcolor</p:attrName>
                                        </p:attrNameLst>
                                      </p:cBhvr>
                                      <p:to>
                                        <a:srgbClr val="97DD97"/>
                                      </p:to>
                                    </p:animClr>
                                    <p:set>
                                      <p:cBhvr>
                                        <p:cTn id="1363" dur="150" fill="hold"/>
                                        <p:tgtEl>
                                          <p:spTgt spid="22651"/>
                                        </p:tgtEl>
                                        <p:attrNameLst>
                                          <p:attrName>fill.type</p:attrName>
                                        </p:attrNameLst>
                                      </p:cBhvr>
                                      <p:to>
                                        <p:strVal val="solid"/>
                                      </p:to>
                                    </p:set>
                                    <p:set>
                                      <p:cBhvr>
                                        <p:cTn id="1364" dur="150" fill="hold"/>
                                        <p:tgtEl>
                                          <p:spTgt spid="22651"/>
                                        </p:tgtEl>
                                        <p:attrNameLst>
                                          <p:attrName>fill.on</p:attrName>
                                        </p:attrNameLst>
                                      </p:cBhvr>
                                      <p:to>
                                        <p:strVal val="true"/>
                                      </p:to>
                                    </p:set>
                                    <p:animRot by="120000">
                                      <p:cBhvr>
                                        <p:cTn id="1365" dur="150" fill="hold">
                                          <p:stCondLst>
                                            <p:cond delay="0"/>
                                          </p:stCondLst>
                                        </p:cTn>
                                        <p:tgtEl>
                                          <p:spTgt spid="22651"/>
                                        </p:tgtEl>
                                        <p:attrNameLst>
                                          <p:attrName>r</p:attrName>
                                        </p:attrNameLst>
                                      </p:cBhvr>
                                    </p:animRot>
                                    <p:animRot by="-240000">
                                      <p:cBhvr>
                                        <p:cTn id="1366" dur="300" fill="hold">
                                          <p:stCondLst>
                                            <p:cond delay="300"/>
                                          </p:stCondLst>
                                        </p:cTn>
                                        <p:tgtEl>
                                          <p:spTgt spid="22651"/>
                                        </p:tgtEl>
                                        <p:attrNameLst>
                                          <p:attrName>r</p:attrName>
                                        </p:attrNameLst>
                                      </p:cBhvr>
                                    </p:animRot>
                                    <p:animRot by="240000">
                                      <p:cBhvr>
                                        <p:cTn id="1367" dur="300" fill="hold">
                                          <p:stCondLst>
                                            <p:cond delay="600"/>
                                          </p:stCondLst>
                                        </p:cTn>
                                        <p:tgtEl>
                                          <p:spTgt spid="22651"/>
                                        </p:tgtEl>
                                        <p:attrNameLst>
                                          <p:attrName>r</p:attrName>
                                        </p:attrNameLst>
                                      </p:cBhvr>
                                    </p:animRot>
                                    <p:animRot by="-240000">
                                      <p:cBhvr>
                                        <p:cTn id="1368" dur="300" fill="hold">
                                          <p:stCondLst>
                                            <p:cond delay="900"/>
                                          </p:stCondLst>
                                        </p:cTn>
                                        <p:tgtEl>
                                          <p:spTgt spid="22651"/>
                                        </p:tgtEl>
                                        <p:attrNameLst>
                                          <p:attrName>r</p:attrName>
                                        </p:attrNameLst>
                                      </p:cBhvr>
                                    </p:animRot>
                                    <p:animRot by="120000">
                                      <p:cBhvr>
                                        <p:cTn id="1369" dur="300" fill="hold">
                                          <p:stCondLst>
                                            <p:cond delay="1200"/>
                                          </p:stCondLst>
                                        </p:cTn>
                                        <p:tgtEl>
                                          <p:spTgt spid="22651"/>
                                        </p:tgtEl>
                                        <p:attrNameLst>
                                          <p:attrName>r</p:attrName>
                                        </p:attrNameLst>
                                      </p:cBhvr>
                                    </p:animRot>
                                  </p:childTnLst>
                                </p:cTn>
                              </p:par>
                              <p:par>
                                <p:cTn id="1370" presetID="32" presetClass="emph" presetSubtype="0" fill="hold" nodeType="withEffect">
                                  <p:stCondLst>
                                    <p:cond delay="0"/>
                                  </p:stCondLst>
                                  <p:childTnLst>
                                    <p:animClr clrSpc="rgb" dir="cw">
                                      <p:cBhvr override="childStyle">
                                        <p:cTn id="1371" dur="150" fill="hold"/>
                                        <p:tgtEl>
                                          <p:spTgt spid="22687"/>
                                        </p:tgtEl>
                                        <p:attrNameLst>
                                          <p:attrName>style.color</p:attrName>
                                        </p:attrNameLst>
                                      </p:cBhvr>
                                      <p:to>
                                        <a:srgbClr val="97DD97"/>
                                      </p:to>
                                    </p:animClr>
                                    <p:animClr clrSpc="rgb" dir="cw">
                                      <p:cBhvr>
                                        <p:cTn id="1372" dur="150" fill="hold"/>
                                        <p:tgtEl>
                                          <p:spTgt spid="22687"/>
                                        </p:tgtEl>
                                        <p:attrNameLst>
                                          <p:attrName>fillcolor</p:attrName>
                                        </p:attrNameLst>
                                      </p:cBhvr>
                                      <p:to>
                                        <a:srgbClr val="97DD97"/>
                                      </p:to>
                                    </p:animClr>
                                    <p:set>
                                      <p:cBhvr>
                                        <p:cTn id="1373" dur="150" fill="hold"/>
                                        <p:tgtEl>
                                          <p:spTgt spid="22687"/>
                                        </p:tgtEl>
                                        <p:attrNameLst>
                                          <p:attrName>fill.type</p:attrName>
                                        </p:attrNameLst>
                                      </p:cBhvr>
                                      <p:to>
                                        <p:strVal val="solid"/>
                                      </p:to>
                                    </p:set>
                                    <p:set>
                                      <p:cBhvr>
                                        <p:cTn id="1374" dur="150" fill="hold"/>
                                        <p:tgtEl>
                                          <p:spTgt spid="22687"/>
                                        </p:tgtEl>
                                        <p:attrNameLst>
                                          <p:attrName>fill.on</p:attrName>
                                        </p:attrNameLst>
                                      </p:cBhvr>
                                      <p:to>
                                        <p:strVal val="true"/>
                                      </p:to>
                                    </p:set>
                                    <p:animRot by="120000">
                                      <p:cBhvr>
                                        <p:cTn id="1375" dur="150" fill="hold">
                                          <p:stCondLst>
                                            <p:cond delay="0"/>
                                          </p:stCondLst>
                                        </p:cTn>
                                        <p:tgtEl>
                                          <p:spTgt spid="22687"/>
                                        </p:tgtEl>
                                        <p:attrNameLst>
                                          <p:attrName>r</p:attrName>
                                        </p:attrNameLst>
                                      </p:cBhvr>
                                    </p:animRot>
                                    <p:animRot by="-240000">
                                      <p:cBhvr>
                                        <p:cTn id="1376" dur="300" fill="hold">
                                          <p:stCondLst>
                                            <p:cond delay="300"/>
                                          </p:stCondLst>
                                        </p:cTn>
                                        <p:tgtEl>
                                          <p:spTgt spid="22687"/>
                                        </p:tgtEl>
                                        <p:attrNameLst>
                                          <p:attrName>r</p:attrName>
                                        </p:attrNameLst>
                                      </p:cBhvr>
                                    </p:animRot>
                                    <p:animRot by="240000">
                                      <p:cBhvr>
                                        <p:cTn id="1377" dur="300" fill="hold">
                                          <p:stCondLst>
                                            <p:cond delay="600"/>
                                          </p:stCondLst>
                                        </p:cTn>
                                        <p:tgtEl>
                                          <p:spTgt spid="22687"/>
                                        </p:tgtEl>
                                        <p:attrNameLst>
                                          <p:attrName>r</p:attrName>
                                        </p:attrNameLst>
                                      </p:cBhvr>
                                    </p:animRot>
                                    <p:animRot by="-240000">
                                      <p:cBhvr>
                                        <p:cTn id="1378" dur="300" fill="hold">
                                          <p:stCondLst>
                                            <p:cond delay="900"/>
                                          </p:stCondLst>
                                        </p:cTn>
                                        <p:tgtEl>
                                          <p:spTgt spid="22687"/>
                                        </p:tgtEl>
                                        <p:attrNameLst>
                                          <p:attrName>r</p:attrName>
                                        </p:attrNameLst>
                                      </p:cBhvr>
                                    </p:animRot>
                                    <p:animRot by="120000">
                                      <p:cBhvr>
                                        <p:cTn id="1379" dur="300" fill="hold">
                                          <p:stCondLst>
                                            <p:cond delay="1200"/>
                                          </p:stCondLst>
                                        </p:cTn>
                                        <p:tgtEl>
                                          <p:spTgt spid="22687"/>
                                        </p:tgtEl>
                                        <p:attrNameLst>
                                          <p:attrName>r</p:attrName>
                                        </p:attrNameLst>
                                      </p:cBhvr>
                                    </p:animRot>
                                  </p:childTnLst>
                                </p:cTn>
                              </p:par>
                              <p:par>
                                <p:cTn id="1380" presetID="0" presetClass="path" presetSubtype="0" accel="50000" decel="50000" fill="hold" nodeType="withEffect">
                                  <p:stCondLst>
                                    <p:cond delay="1500"/>
                                  </p:stCondLst>
                                  <p:childTnLst>
                                    <p:animMotion origin="layout" path="M -0.00365 -0.1875 C 0.00191 -0.20115 0.01927 -0.24097 0.02916 -0.26944 C 0.03906 -0.29791 0.05017 -0.33981 0.05573 -0.35833 " pathEditMode="relative" rAng="0" ptsTypes="aaa">
                                      <p:cBhvr>
                                        <p:cTn id="1381" dur="3500" fill="hold"/>
                                        <p:tgtEl>
                                          <p:spTgt spid="22731"/>
                                        </p:tgtEl>
                                        <p:attrNameLst>
                                          <p:attrName>ppt_x</p:attrName>
                                          <p:attrName>ppt_y</p:attrName>
                                        </p:attrNameLst>
                                      </p:cBhvr>
                                      <p:rCtr x="30" y="-85"/>
                                    </p:animMotion>
                                  </p:childTnLst>
                                </p:cTn>
                              </p:par>
                              <p:par>
                                <p:cTn id="1382" presetID="0" presetClass="path" presetSubtype="0" accel="50000" decel="50000" fill="hold" nodeType="withEffect">
                                  <p:stCondLst>
                                    <p:cond delay="2500"/>
                                  </p:stCondLst>
                                  <p:childTnLst>
                                    <p:animMotion origin="layout" path="M 0.02465 -0.02199 L 0.14236 -0.09421 " pathEditMode="relative" rAng="0" ptsTypes="AA">
                                      <p:cBhvr>
                                        <p:cTn id="1383" dur="3000" fill="hold"/>
                                        <p:tgtEl>
                                          <p:spTgt spid="22684"/>
                                        </p:tgtEl>
                                        <p:attrNameLst>
                                          <p:attrName>ppt_x</p:attrName>
                                          <p:attrName>ppt_y</p:attrName>
                                        </p:attrNameLst>
                                      </p:cBhvr>
                                      <p:rCtr x="59" y="-36"/>
                                    </p:animMotion>
                                  </p:childTnLst>
                                </p:cTn>
                              </p:par>
                              <p:par>
                                <p:cTn id="1384" presetID="26" presetClass="emph" presetSubtype="0" fill="hold" nodeType="withEffect">
                                  <p:stCondLst>
                                    <p:cond delay="4500"/>
                                  </p:stCondLst>
                                  <p:childTnLst>
                                    <p:animEffect transition="out" filter="fade">
                                      <p:cBhvr>
                                        <p:cTn id="1385" dur="500" tmFilter="0, 0; .2, .5; .8, .5; 1, 0"/>
                                        <p:tgtEl>
                                          <p:spTgt spid="22731"/>
                                        </p:tgtEl>
                                      </p:cBhvr>
                                    </p:animEffect>
                                    <p:animScale>
                                      <p:cBhvr>
                                        <p:cTn id="1386" dur="250" autoRev="1" fill="hold"/>
                                        <p:tgtEl>
                                          <p:spTgt spid="22731"/>
                                        </p:tgtEl>
                                      </p:cBhvr>
                                      <p:by x="105000" y="105000"/>
                                    </p:animScale>
                                  </p:childTnLst>
                                </p:cTn>
                              </p:par>
                              <p:par>
                                <p:cTn id="1387" presetID="26" presetClass="emph" presetSubtype="0" fill="hold" nodeType="withEffect">
                                  <p:stCondLst>
                                    <p:cond delay="4500"/>
                                  </p:stCondLst>
                                  <p:childTnLst>
                                    <p:animEffect transition="out" filter="fade">
                                      <p:cBhvr>
                                        <p:cTn id="1388" dur="500" tmFilter="0, 0; .2, .5; .8, .5; 1, 0"/>
                                        <p:tgtEl>
                                          <p:spTgt spid="22641"/>
                                        </p:tgtEl>
                                      </p:cBhvr>
                                    </p:animEffect>
                                    <p:animScale>
                                      <p:cBhvr>
                                        <p:cTn id="1389" dur="250" autoRev="1" fill="hold"/>
                                        <p:tgtEl>
                                          <p:spTgt spid="22641"/>
                                        </p:tgtEl>
                                      </p:cBhvr>
                                      <p:by x="105000" y="105000"/>
                                    </p:animScale>
                                  </p:childTnLst>
                                </p:cTn>
                              </p:par>
                              <p:par>
                                <p:cTn id="1390" presetID="26" presetClass="emph" presetSubtype="0" fill="hold" nodeType="withEffect">
                                  <p:stCondLst>
                                    <p:cond delay="5000"/>
                                  </p:stCondLst>
                                  <p:childTnLst>
                                    <p:animEffect transition="out" filter="fade">
                                      <p:cBhvr>
                                        <p:cTn id="1391" dur="500" tmFilter="0, 0; .2, .5; .8, .5; 1, 0"/>
                                        <p:tgtEl>
                                          <p:spTgt spid="22684"/>
                                        </p:tgtEl>
                                      </p:cBhvr>
                                    </p:animEffect>
                                    <p:animScale>
                                      <p:cBhvr>
                                        <p:cTn id="1392" dur="250" autoRev="1" fill="hold"/>
                                        <p:tgtEl>
                                          <p:spTgt spid="22684"/>
                                        </p:tgtEl>
                                      </p:cBhvr>
                                      <p:by x="105000" y="105000"/>
                                    </p:animScale>
                                  </p:childTnLst>
                                </p:cTn>
                              </p:par>
                              <p:par>
                                <p:cTn id="1393" presetID="26" presetClass="emph" presetSubtype="0" fill="hold" nodeType="withEffect">
                                  <p:stCondLst>
                                    <p:cond delay="5000"/>
                                  </p:stCondLst>
                                  <p:childTnLst>
                                    <p:animEffect transition="out" filter="fade">
                                      <p:cBhvr>
                                        <p:cTn id="1394" dur="500" tmFilter="0, 0; .2, .5; .8, .5; 1, 0"/>
                                        <p:tgtEl>
                                          <p:spTgt spid="22641"/>
                                        </p:tgtEl>
                                      </p:cBhvr>
                                    </p:animEffect>
                                    <p:animScale>
                                      <p:cBhvr>
                                        <p:cTn id="1395" dur="250" autoRev="1" fill="hold"/>
                                        <p:tgtEl>
                                          <p:spTgt spid="22641"/>
                                        </p:tgtEl>
                                      </p:cBhvr>
                                      <p:by x="105000" y="105000"/>
                                    </p:animScale>
                                  </p:childTnLst>
                                </p:cTn>
                              </p:par>
                              <p:par>
                                <p:cTn id="1396" presetID="32" presetClass="emph" presetSubtype="0" fill="hold" nodeType="withEffect">
                                  <p:stCondLst>
                                    <p:cond delay="5500"/>
                                  </p:stCondLst>
                                  <p:childTnLst>
                                    <p:animClr clrSpc="rgb" dir="cw">
                                      <p:cBhvr override="childStyle">
                                        <p:cTn id="1397" dur="100" fill="hold"/>
                                        <p:tgtEl>
                                          <p:spTgt spid="22641"/>
                                        </p:tgtEl>
                                        <p:attrNameLst>
                                          <p:attrName>style.color</p:attrName>
                                        </p:attrNameLst>
                                      </p:cBhvr>
                                      <p:to>
                                        <a:srgbClr val="97DD97"/>
                                      </p:to>
                                    </p:animClr>
                                    <p:animClr clrSpc="rgb" dir="cw">
                                      <p:cBhvr>
                                        <p:cTn id="1398" dur="100" fill="hold"/>
                                        <p:tgtEl>
                                          <p:spTgt spid="22641"/>
                                        </p:tgtEl>
                                        <p:attrNameLst>
                                          <p:attrName>fillcolor</p:attrName>
                                        </p:attrNameLst>
                                      </p:cBhvr>
                                      <p:to>
                                        <a:srgbClr val="97DD97"/>
                                      </p:to>
                                    </p:animClr>
                                    <p:set>
                                      <p:cBhvr>
                                        <p:cTn id="1399" dur="100" fill="hold"/>
                                        <p:tgtEl>
                                          <p:spTgt spid="22641"/>
                                        </p:tgtEl>
                                        <p:attrNameLst>
                                          <p:attrName>fill.type</p:attrName>
                                        </p:attrNameLst>
                                      </p:cBhvr>
                                      <p:to>
                                        <p:strVal val="solid"/>
                                      </p:to>
                                    </p:set>
                                    <p:set>
                                      <p:cBhvr>
                                        <p:cTn id="1400" dur="100" fill="hold"/>
                                        <p:tgtEl>
                                          <p:spTgt spid="22641"/>
                                        </p:tgtEl>
                                        <p:attrNameLst>
                                          <p:attrName>fill.on</p:attrName>
                                        </p:attrNameLst>
                                      </p:cBhvr>
                                      <p:to>
                                        <p:strVal val="true"/>
                                      </p:to>
                                    </p:set>
                                    <p:animRot by="120000">
                                      <p:cBhvr>
                                        <p:cTn id="1401" dur="100" fill="hold">
                                          <p:stCondLst>
                                            <p:cond delay="0"/>
                                          </p:stCondLst>
                                        </p:cTn>
                                        <p:tgtEl>
                                          <p:spTgt spid="22641"/>
                                        </p:tgtEl>
                                        <p:attrNameLst>
                                          <p:attrName>r</p:attrName>
                                        </p:attrNameLst>
                                      </p:cBhvr>
                                    </p:animRot>
                                    <p:animRot by="-240000">
                                      <p:cBhvr>
                                        <p:cTn id="1402" dur="200" fill="hold">
                                          <p:stCondLst>
                                            <p:cond delay="200"/>
                                          </p:stCondLst>
                                        </p:cTn>
                                        <p:tgtEl>
                                          <p:spTgt spid="22641"/>
                                        </p:tgtEl>
                                        <p:attrNameLst>
                                          <p:attrName>r</p:attrName>
                                        </p:attrNameLst>
                                      </p:cBhvr>
                                    </p:animRot>
                                    <p:animRot by="240000">
                                      <p:cBhvr>
                                        <p:cTn id="1403" dur="200" fill="hold">
                                          <p:stCondLst>
                                            <p:cond delay="400"/>
                                          </p:stCondLst>
                                        </p:cTn>
                                        <p:tgtEl>
                                          <p:spTgt spid="22641"/>
                                        </p:tgtEl>
                                        <p:attrNameLst>
                                          <p:attrName>r</p:attrName>
                                        </p:attrNameLst>
                                      </p:cBhvr>
                                    </p:animRot>
                                    <p:animRot by="-240000">
                                      <p:cBhvr>
                                        <p:cTn id="1404" dur="200" fill="hold">
                                          <p:stCondLst>
                                            <p:cond delay="600"/>
                                          </p:stCondLst>
                                        </p:cTn>
                                        <p:tgtEl>
                                          <p:spTgt spid="22641"/>
                                        </p:tgtEl>
                                        <p:attrNameLst>
                                          <p:attrName>r</p:attrName>
                                        </p:attrNameLst>
                                      </p:cBhvr>
                                    </p:animRot>
                                    <p:animRot by="120000">
                                      <p:cBhvr>
                                        <p:cTn id="1405" dur="200" fill="hold">
                                          <p:stCondLst>
                                            <p:cond delay="800"/>
                                          </p:stCondLst>
                                        </p:cTn>
                                        <p:tgtEl>
                                          <p:spTgt spid="22641"/>
                                        </p:tgtEl>
                                        <p:attrNameLst>
                                          <p:attrName>r</p:attrName>
                                        </p:attrNameLst>
                                      </p:cBhvr>
                                    </p:animRot>
                                  </p:childTnLst>
                                </p:cTn>
                              </p:par>
                              <p:par>
                                <p:cTn id="1406" presetID="32" presetClass="emph" presetSubtype="0" fill="hold" nodeType="withEffect">
                                  <p:stCondLst>
                                    <p:cond delay="5500"/>
                                  </p:stCondLst>
                                  <p:childTnLst>
                                    <p:animClr clrSpc="rgb" dir="cw">
                                      <p:cBhvr override="childStyle">
                                        <p:cTn id="1407" dur="100" fill="hold"/>
                                        <p:tgtEl>
                                          <p:spTgt spid="22684"/>
                                        </p:tgtEl>
                                        <p:attrNameLst>
                                          <p:attrName>style.color</p:attrName>
                                        </p:attrNameLst>
                                      </p:cBhvr>
                                      <p:to>
                                        <a:srgbClr val="97DD97"/>
                                      </p:to>
                                    </p:animClr>
                                    <p:animClr clrSpc="rgb" dir="cw">
                                      <p:cBhvr>
                                        <p:cTn id="1408" dur="100" fill="hold"/>
                                        <p:tgtEl>
                                          <p:spTgt spid="22684"/>
                                        </p:tgtEl>
                                        <p:attrNameLst>
                                          <p:attrName>fillcolor</p:attrName>
                                        </p:attrNameLst>
                                      </p:cBhvr>
                                      <p:to>
                                        <a:srgbClr val="97DD97"/>
                                      </p:to>
                                    </p:animClr>
                                    <p:set>
                                      <p:cBhvr>
                                        <p:cTn id="1409" dur="100" fill="hold"/>
                                        <p:tgtEl>
                                          <p:spTgt spid="22684"/>
                                        </p:tgtEl>
                                        <p:attrNameLst>
                                          <p:attrName>fill.type</p:attrName>
                                        </p:attrNameLst>
                                      </p:cBhvr>
                                      <p:to>
                                        <p:strVal val="solid"/>
                                      </p:to>
                                    </p:set>
                                    <p:set>
                                      <p:cBhvr>
                                        <p:cTn id="1410" dur="100" fill="hold"/>
                                        <p:tgtEl>
                                          <p:spTgt spid="22684"/>
                                        </p:tgtEl>
                                        <p:attrNameLst>
                                          <p:attrName>fill.on</p:attrName>
                                        </p:attrNameLst>
                                      </p:cBhvr>
                                      <p:to>
                                        <p:strVal val="true"/>
                                      </p:to>
                                    </p:set>
                                    <p:animRot by="120000">
                                      <p:cBhvr>
                                        <p:cTn id="1411" dur="100" fill="hold">
                                          <p:stCondLst>
                                            <p:cond delay="0"/>
                                          </p:stCondLst>
                                        </p:cTn>
                                        <p:tgtEl>
                                          <p:spTgt spid="22684"/>
                                        </p:tgtEl>
                                        <p:attrNameLst>
                                          <p:attrName>r</p:attrName>
                                        </p:attrNameLst>
                                      </p:cBhvr>
                                    </p:animRot>
                                    <p:animRot by="-240000">
                                      <p:cBhvr>
                                        <p:cTn id="1412" dur="200" fill="hold">
                                          <p:stCondLst>
                                            <p:cond delay="200"/>
                                          </p:stCondLst>
                                        </p:cTn>
                                        <p:tgtEl>
                                          <p:spTgt spid="22684"/>
                                        </p:tgtEl>
                                        <p:attrNameLst>
                                          <p:attrName>r</p:attrName>
                                        </p:attrNameLst>
                                      </p:cBhvr>
                                    </p:animRot>
                                    <p:animRot by="240000">
                                      <p:cBhvr>
                                        <p:cTn id="1413" dur="200" fill="hold">
                                          <p:stCondLst>
                                            <p:cond delay="400"/>
                                          </p:stCondLst>
                                        </p:cTn>
                                        <p:tgtEl>
                                          <p:spTgt spid="22684"/>
                                        </p:tgtEl>
                                        <p:attrNameLst>
                                          <p:attrName>r</p:attrName>
                                        </p:attrNameLst>
                                      </p:cBhvr>
                                    </p:animRot>
                                    <p:animRot by="-240000">
                                      <p:cBhvr>
                                        <p:cTn id="1414" dur="200" fill="hold">
                                          <p:stCondLst>
                                            <p:cond delay="600"/>
                                          </p:stCondLst>
                                        </p:cTn>
                                        <p:tgtEl>
                                          <p:spTgt spid="22684"/>
                                        </p:tgtEl>
                                        <p:attrNameLst>
                                          <p:attrName>r</p:attrName>
                                        </p:attrNameLst>
                                      </p:cBhvr>
                                    </p:animRot>
                                    <p:animRot by="120000">
                                      <p:cBhvr>
                                        <p:cTn id="1415" dur="200" fill="hold">
                                          <p:stCondLst>
                                            <p:cond delay="800"/>
                                          </p:stCondLst>
                                        </p:cTn>
                                        <p:tgtEl>
                                          <p:spTgt spid="22684"/>
                                        </p:tgtEl>
                                        <p:attrNameLst>
                                          <p:attrName>r</p:attrName>
                                        </p:attrNameLst>
                                      </p:cBhvr>
                                    </p:animRot>
                                  </p:childTnLst>
                                </p:cTn>
                              </p:par>
                              <p:par>
                                <p:cTn id="1416" presetID="32" presetClass="emph" presetSubtype="0" fill="hold" nodeType="withEffect">
                                  <p:stCondLst>
                                    <p:cond delay="5500"/>
                                  </p:stCondLst>
                                  <p:childTnLst>
                                    <p:animClr clrSpc="rgb" dir="cw">
                                      <p:cBhvr override="childStyle">
                                        <p:cTn id="1417" dur="100" fill="hold"/>
                                        <p:tgtEl>
                                          <p:spTgt spid="22731"/>
                                        </p:tgtEl>
                                        <p:attrNameLst>
                                          <p:attrName>style.color</p:attrName>
                                        </p:attrNameLst>
                                      </p:cBhvr>
                                      <p:to>
                                        <a:srgbClr val="97DD97"/>
                                      </p:to>
                                    </p:animClr>
                                    <p:animClr clrSpc="rgb" dir="cw">
                                      <p:cBhvr>
                                        <p:cTn id="1418" dur="100" fill="hold"/>
                                        <p:tgtEl>
                                          <p:spTgt spid="22731"/>
                                        </p:tgtEl>
                                        <p:attrNameLst>
                                          <p:attrName>fillcolor</p:attrName>
                                        </p:attrNameLst>
                                      </p:cBhvr>
                                      <p:to>
                                        <a:srgbClr val="97DD97"/>
                                      </p:to>
                                    </p:animClr>
                                    <p:set>
                                      <p:cBhvr>
                                        <p:cTn id="1419" dur="100" fill="hold"/>
                                        <p:tgtEl>
                                          <p:spTgt spid="22731"/>
                                        </p:tgtEl>
                                        <p:attrNameLst>
                                          <p:attrName>fill.type</p:attrName>
                                        </p:attrNameLst>
                                      </p:cBhvr>
                                      <p:to>
                                        <p:strVal val="solid"/>
                                      </p:to>
                                    </p:set>
                                    <p:set>
                                      <p:cBhvr>
                                        <p:cTn id="1420" dur="100" fill="hold"/>
                                        <p:tgtEl>
                                          <p:spTgt spid="22731"/>
                                        </p:tgtEl>
                                        <p:attrNameLst>
                                          <p:attrName>fill.on</p:attrName>
                                        </p:attrNameLst>
                                      </p:cBhvr>
                                      <p:to>
                                        <p:strVal val="true"/>
                                      </p:to>
                                    </p:set>
                                    <p:animRot by="120000">
                                      <p:cBhvr>
                                        <p:cTn id="1421" dur="100" fill="hold">
                                          <p:stCondLst>
                                            <p:cond delay="0"/>
                                          </p:stCondLst>
                                        </p:cTn>
                                        <p:tgtEl>
                                          <p:spTgt spid="22731"/>
                                        </p:tgtEl>
                                        <p:attrNameLst>
                                          <p:attrName>r</p:attrName>
                                        </p:attrNameLst>
                                      </p:cBhvr>
                                    </p:animRot>
                                    <p:animRot by="-240000">
                                      <p:cBhvr>
                                        <p:cTn id="1422" dur="200" fill="hold">
                                          <p:stCondLst>
                                            <p:cond delay="200"/>
                                          </p:stCondLst>
                                        </p:cTn>
                                        <p:tgtEl>
                                          <p:spTgt spid="22731"/>
                                        </p:tgtEl>
                                        <p:attrNameLst>
                                          <p:attrName>r</p:attrName>
                                        </p:attrNameLst>
                                      </p:cBhvr>
                                    </p:animRot>
                                    <p:animRot by="240000">
                                      <p:cBhvr>
                                        <p:cTn id="1423" dur="200" fill="hold">
                                          <p:stCondLst>
                                            <p:cond delay="400"/>
                                          </p:stCondLst>
                                        </p:cTn>
                                        <p:tgtEl>
                                          <p:spTgt spid="22731"/>
                                        </p:tgtEl>
                                        <p:attrNameLst>
                                          <p:attrName>r</p:attrName>
                                        </p:attrNameLst>
                                      </p:cBhvr>
                                    </p:animRot>
                                    <p:animRot by="-240000">
                                      <p:cBhvr>
                                        <p:cTn id="1424" dur="200" fill="hold">
                                          <p:stCondLst>
                                            <p:cond delay="600"/>
                                          </p:stCondLst>
                                        </p:cTn>
                                        <p:tgtEl>
                                          <p:spTgt spid="22731"/>
                                        </p:tgtEl>
                                        <p:attrNameLst>
                                          <p:attrName>r</p:attrName>
                                        </p:attrNameLst>
                                      </p:cBhvr>
                                    </p:animRot>
                                    <p:animRot by="120000">
                                      <p:cBhvr>
                                        <p:cTn id="1425" dur="200" fill="hold">
                                          <p:stCondLst>
                                            <p:cond delay="800"/>
                                          </p:stCondLst>
                                        </p:cTn>
                                        <p:tgtEl>
                                          <p:spTgt spid="22731"/>
                                        </p:tgtEl>
                                        <p:attrNameLst>
                                          <p:attrName>r</p:attrName>
                                        </p:attrNameLst>
                                      </p:cBhvr>
                                    </p:animRot>
                                  </p:childTnLst>
                                </p:cTn>
                              </p:par>
                              <p:par>
                                <p:cTn id="1426" presetID="0" presetClass="path" presetSubtype="0" accel="50000" decel="50000" fill="hold" nodeType="withEffect">
                                  <p:stCondLst>
                                    <p:cond delay="6000"/>
                                  </p:stCondLst>
                                  <p:childTnLst>
                                    <p:animMotion origin="layout" path="M 0.23195 -0.05439 L 0.33924 -0.07453 " pathEditMode="relative" rAng="0" ptsTypes="AA">
                                      <p:cBhvr>
                                        <p:cTn id="1427" dur="2500" fill="hold"/>
                                        <p:tgtEl>
                                          <p:spTgt spid="22641"/>
                                        </p:tgtEl>
                                        <p:attrNameLst>
                                          <p:attrName>ppt_x</p:attrName>
                                          <p:attrName>ppt_y</p:attrName>
                                        </p:attrNameLst>
                                      </p:cBhvr>
                                      <p:rCtr x="54" y="-10"/>
                                    </p:animMotion>
                                  </p:childTnLst>
                                </p:cTn>
                              </p:par>
                              <p:par>
                                <p:cTn id="1428" presetID="0" presetClass="path" presetSubtype="0" accel="50000" decel="50000" fill="hold" nodeType="withEffect">
                                  <p:stCondLst>
                                    <p:cond delay="6000"/>
                                  </p:stCondLst>
                                  <p:childTnLst>
                                    <p:animMotion origin="layout" path="M 0.05573 -0.35833 L 0.08073 -0.3618 " pathEditMode="relative" rAng="0" ptsTypes="AA">
                                      <p:cBhvr>
                                        <p:cTn id="1429" dur="2000" fill="hold"/>
                                        <p:tgtEl>
                                          <p:spTgt spid="22731"/>
                                        </p:tgtEl>
                                        <p:attrNameLst>
                                          <p:attrName>ppt_x</p:attrName>
                                          <p:attrName>ppt_y</p:attrName>
                                        </p:attrNameLst>
                                      </p:cBhvr>
                                      <p:rCtr x="13" y="-2"/>
                                    </p:animMotion>
                                  </p:childTnLst>
                                </p:cTn>
                              </p:par>
                              <p:par>
                                <p:cTn id="1430" presetID="0" presetClass="path" presetSubtype="0" accel="50000" decel="50000" fill="hold" nodeType="withEffect">
                                  <p:stCondLst>
                                    <p:cond delay="6000"/>
                                  </p:stCondLst>
                                  <p:childTnLst>
                                    <p:animMotion origin="layout" path="M 0.14236 -0.09421 L 0.16111 -0.09838 " pathEditMode="relative" rAng="0" ptsTypes="AA">
                                      <p:cBhvr>
                                        <p:cTn id="1431" dur="2000" fill="hold"/>
                                        <p:tgtEl>
                                          <p:spTgt spid="22684"/>
                                        </p:tgtEl>
                                        <p:attrNameLst>
                                          <p:attrName>ppt_x</p:attrName>
                                          <p:attrName>ppt_y</p:attrName>
                                        </p:attrNameLst>
                                      </p:cBhvr>
                                      <p:rCtr x="9" y="-2"/>
                                    </p:animMotion>
                                  </p:childTnLst>
                                </p:cTn>
                              </p:par>
                              <p:par>
                                <p:cTn id="1432" presetID="0" presetClass="path" presetSubtype="0" accel="50000" decel="50000" fill="hold" nodeType="withEffect">
                                  <p:stCondLst>
                                    <p:cond delay="3000"/>
                                  </p:stCondLst>
                                  <p:childTnLst>
                                    <p:animMotion origin="layout" path="M -0.00087 -0.06041 C 0.00625 -0.0699 0.02969 -0.08588 0.04184 -0.11736 C 0.054 -0.14884 0.05695 -0.22546 0.07257 -0.2493 C 0.0882 -0.27314 0.12205 -0.25764 0.13507 -0.25972 " pathEditMode="relative" rAng="0" ptsTypes="aaaa">
                                      <p:cBhvr>
                                        <p:cTn id="1433" dur="5000" fill="hold"/>
                                        <p:tgtEl>
                                          <p:spTgt spid="22683"/>
                                        </p:tgtEl>
                                        <p:attrNameLst>
                                          <p:attrName>ppt_x</p:attrName>
                                          <p:attrName>ppt_y</p:attrName>
                                        </p:attrNameLst>
                                      </p:cBhvr>
                                      <p:rCtr x="68" y="-106"/>
                                    </p:animMotion>
                                  </p:childTnLst>
                                </p:cTn>
                              </p:par>
                              <p:par>
                                <p:cTn id="1434" presetID="0" presetClass="path" presetSubtype="0" accel="50000" decel="50000" fill="hold" nodeType="withEffect">
                                  <p:stCondLst>
                                    <p:cond delay="5500"/>
                                  </p:stCondLst>
                                  <p:childTnLst>
                                    <p:animMotion origin="layout" path="M 0.01406 -0.01713 L 0.09479 -0.03796 " pathEditMode="relative" rAng="0" ptsTypes="AA">
                                      <p:cBhvr>
                                        <p:cTn id="1435" dur="3000" fill="hold"/>
                                        <p:tgtEl>
                                          <p:spTgt spid="22624"/>
                                        </p:tgtEl>
                                        <p:attrNameLst>
                                          <p:attrName>ppt_x</p:attrName>
                                          <p:attrName>ppt_y</p:attrName>
                                        </p:attrNameLst>
                                      </p:cBhvr>
                                      <p:rCtr x="40" y="-10"/>
                                    </p:animMotion>
                                  </p:childTnLst>
                                </p:cTn>
                              </p:par>
                              <p:par>
                                <p:cTn id="1436" presetID="0" presetClass="path" presetSubtype="0" accel="50000" decel="50000" fill="hold" nodeType="withEffect">
                                  <p:stCondLst>
                                    <p:cond delay="5500"/>
                                  </p:stCondLst>
                                  <p:childTnLst>
                                    <p:animMotion origin="layout" path="M 0.08767 -0.18033 L 0.13194 -0.17269 " pathEditMode="relative" rAng="0" ptsTypes="AA">
                                      <p:cBhvr>
                                        <p:cTn id="1437" dur="2500" fill="hold"/>
                                        <p:tgtEl>
                                          <p:spTgt spid="22662"/>
                                        </p:tgtEl>
                                        <p:attrNameLst>
                                          <p:attrName>ppt_x</p:attrName>
                                          <p:attrName>ppt_y</p:attrName>
                                        </p:attrNameLst>
                                      </p:cBhvr>
                                      <p:rCtr x="22" y="4"/>
                                    </p:animMotion>
                                  </p:childTnLst>
                                </p:cTn>
                              </p:par>
                              <p:par>
                                <p:cTn id="1438" presetID="1" presetClass="entr" presetSubtype="0" fill="hold" nodeType="withEffect">
                                  <p:stCondLst>
                                    <p:cond delay="500"/>
                                  </p:stCondLst>
                                  <p:childTnLst>
                                    <p:set>
                                      <p:cBhvr>
                                        <p:cTn id="1439" dur="1" fill="hold">
                                          <p:stCondLst>
                                            <p:cond delay="0"/>
                                          </p:stCondLst>
                                        </p:cTn>
                                        <p:tgtEl>
                                          <p:spTgt spid="22789"/>
                                        </p:tgtEl>
                                        <p:attrNameLst>
                                          <p:attrName>style.visibility</p:attrName>
                                        </p:attrNameLst>
                                      </p:cBhvr>
                                      <p:to>
                                        <p:strVal val="visible"/>
                                      </p:to>
                                    </p:set>
                                  </p:childTnLst>
                                </p:cTn>
                              </p:par>
                              <p:par>
                                <p:cTn id="1440" presetID="0" presetClass="path" presetSubtype="0" accel="50000" decel="50000" fill="hold" nodeType="withEffect">
                                  <p:stCondLst>
                                    <p:cond delay="500"/>
                                  </p:stCondLst>
                                  <p:childTnLst>
                                    <p:animMotion origin="layout" path="M 3.88889E-6 3.7037E-6 L 0.56753 -0.01111 " pathEditMode="relative" ptsTypes="AA">
                                      <p:cBhvr>
                                        <p:cTn id="1441" dur="1900" fill="hold"/>
                                        <p:tgtEl>
                                          <p:spTgt spid="22789"/>
                                        </p:tgtEl>
                                        <p:attrNameLst>
                                          <p:attrName>ppt_x</p:attrName>
                                          <p:attrName>ppt_y</p:attrName>
                                        </p:attrNameLst>
                                      </p:cBhvr>
                                    </p:animMotion>
                                  </p:childTnLst>
                                </p:cTn>
                              </p:par>
                              <p:par>
                                <p:cTn id="1442" presetID="10" presetClass="exit" presetSubtype="0" fill="hold" nodeType="withEffect">
                                  <p:stCondLst>
                                    <p:cond delay="1500"/>
                                  </p:stCondLst>
                                  <p:childTnLst>
                                    <p:animEffect transition="out" filter="fade">
                                      <p:cBhvr>
                                        <p:cTn id="1443" dur="500"/>
                                        <p:tgtEl>
                                          <p:spTgt spid="22789"/>
                                        </p:tgtEl>
                                      </p:cBhvr>
                                    </p:animEffect>
                                    <p:set>
                                      <p:cBhvr>
                                        <p:cTn id="1444" dur="1" fill="hold">
                                          <p:stCondLst>
                                            <p:cond delay="499"/>
                                          </p:stCondLst>
                                        </p:cTn>
                                        <p:tgtEl>
                                          <p:spTgt spid="22789"/>
                                        </p:tgtEl>
                                        <p:attrNameLst>
                                          <p:attrName>style.visibility</p:attrName>
                                        </p:attrNameLst>
                                      </p:cBhvr>
                                      <p:to>
                                        <p:strVal val="hidden"/>
                                      </p:to>
                                    </p:set>
                                  </p:childTnLst>
                                </p:cTn>
                              </p:par>
                              <p:par>
                                <p:cTn id="1445" presetID="10" presetClass="entr" presetSubtype="0" fill="hold" nodeType="withEffect">
                                  <p:stCondLst>
                                    <p:cond delay="1000"/>
                                  </p:stCondLst>
                                  <p:childTnLst>
                                    <p:set>
                                      <p:cBhvr>
                                        <p:cTn id="1446" dur="1" fill="hold">
                                          <p:stCondLst>
                                            <p:cond delay="0"/>
                                          </p:stCondLst>
                                        </p:cTn>
                                        <p:tgtEl>
                                          <p:spTgt spid="22793"/>
                                        </p:tgtEl>
                                        <p:attrNameLst>
                                          <p:attrName>style.visibility</p:attrName>
                                        </p:attrNameLst>
                                      </p:cBhvr>
                                      <p:to>
                                        <p:strVal val="visible"/>
                                      </p:to>
                                    </p:set>
                                    <p:animEffect transition="in" filter="fade">
                                      <p:cBhvr>
                                        <p:cTn id="1447" dur="1000"/>
                                        <p:tgtEl>
                                          <p:spTgt spid="22793"/>
                                        </p:tgtEl>
                                      </p:cBhvr>
                                    </p:animEffect>
                                  </p:childTnLst>
                                </p:cTn>
                              </p:par>
                              <p:par>
                                <p:cTn id="1448" presetID="0" presetClass="path" presetSubtype="0" accel="50000" decel="50000" fill="hold" nodeType="withEffect">
                                  <p:stCondLst>
                                    <p:cond delay="1000"/>
                                  </p:stCondLst>
                                  <p:childTnLst>
                                    <p:animMotion origin="layout" path="M -1.38889E-6 7.40741E-7 L 0.67205 -0.00162 " pathEditMode="relative" rAng="0" ptsTypes="AA">
                                      <p:cBhvr>
                                        <p:cTn id="1449" dur="3500" fill="hold"/>
                                        <p:tgtEl>
                                          <p:spTgt spid="22793"/>
                                        </p:tgtEl>
                                        <p:attrNameLst>
                                          <p:attrName>ppt_x</p:attrName>
                                          <p:attrName>ppt_y</p:attrName>
                                        </p:attrNameLst>
                                      </p:cBhvr>
                                      <p:rCtr x="336" y="-1"/>
                                    </p:animMotion>
                                  </p:childTnLst>
                                </p:cTn>
                              </p:par>
                              <p:par>
                                <p:cTn id="1450" presetID="10" presetClass="exit" presetSubtype="0" fill="hold" nodeType="withEffect">
                                  <p:stCondLst>
                                    <p:cond delay="3000"/>
                                  </p:stCondLst>
                                  <p:childTnLst>
                                    <p:animEffect transition="out" filter="fade">
                                      <p:cBhvr>
                                        <p:cTn id="1451" dur="1000"/>
                                        <p:tgtEl>
                                          <p:spTgt spid="22793"/>
                                        </p:tgtEl>
                                      </p:cBhvr>
                                    </p:animEffect>
                                    <p:set>
                                      <p:cBhvr>
                                        <p:cTn id="1452" dur="1" fill="hold">
                                          <p:stCondLst>
                                            <p:cond delay="999"/>
                                          </p:stCondLst>
                                        </p:cTn>
                                        <p:tgtEl>
                                          <p:spTgt spid="22793"/>
                                        </p:tgtEl>
                                        <p:attrNameLst>
                                          <p:attrName>style.visibility</p:attrName>
                                        </p:attrNameLst>
                                      </p:cBhvr>
                                      <p:to>
                                        <p:strVal val="hidden"/>
                                      </p:to>
                                    </p:set>
                                  </p:childTnLst>
                                </p:cTn>
                              </p:par>
                              <p:par>
                                <p:cTn id="1453" presetID="1" presetClass="entr" presetSubtype="0" fill="hold" nodeType="withEffect">
                                  <p:stCondLst>
                                    <p:cond delay="2500"/>
                                  </p:stCondLst>
                                  <p:childTnLst>
                                    <p:set>
                                      <p:cBhvr>
                                        <p:cTn id="1454" dur="1" fill="hold">
                                          <p:stCondLst>
                                            <p:cond delay="0"/>
                                          </p:stCondLst>
                                        </p:cTn>
                                        <p:tgtEl>
                                          <p:spTgt spid="22794"/>
                                        </p:tgtEl>
                                        <p:attrNameLst>
                                          <p:attrName>style.visibility</p:attrName>
                                        </p:attrNameLst>
                                      </p:cBhvr>
                                      <p:to>
                                        <p:strVal val="visible"/>
                                      </p:to>
                                    </p:set>
                                  </p:childTnLst>
                                </p:cTn>
                              </p:par>
                              <p:par>
                                <p:cTn id="1455" presetID="0" presetClass="path" presetSubtype="0" accel="50000" decel="50000" fill="hold" nodeType="withEffect">
                                  <p:stCondLst>
                                    <p:cond delay="2500"/>
                                  </p:stCondLst>
                                  <p:childTnLst>
                                    <p:animMotion origin="layout" path="M 3.88889E-6 3.7037E-6 L 0.56753 -0.01111 " pathEditMode="relative" ptsTypes="AA">
                                      <p:cBhvr>
                                        <p:cTn id="1456" dur="1900" fill="hold"/>
                                        <p:tgtEl>
                                          <p:spTgt spid="22794"/>
                                        </p:tgtEl>
                                        <p:attrNameLst>
                                          <p:attrName>ppt_x</p:attrName>
                                          <p:attrName>ppt_y</p:attrName>
                                        </p:attrNameLst>
                                      </p:cBhvr>
                                    </p:animMotion>
                                  </p:childTnLst>
                                </p:cTn>
                              </p:par>
                              <p:par>
                                <p:cTn id="1457" presetID="10" presetClass="exit" presetSubtype="0" fill="hold" nodeType="withEffect">
                                  <p:stCondLst>
                                    <p:cond delay="3500"/>
                                  </p:stCondLst>
                                  <p:childTnLst>
                                    <p:animEffect transition="out" filter="fade">
                                      <p:cBhvr>
                                        <p:cTn id="1458" dur="500"/>
                                        <p:tgtEl>
                                          <p:spTgt spid="22794"/>
                                        </p:tgtEl>
                                      </p:cBhvr>
                                    </p:animEffect>
                                    <p:set>
                                      <p:cBhvr>
                                        <p:cTn id="1459" dur="1" fill="hold">
                                          <p:stCondLst>
                                            <p:cond delay="499"/>
                                          </p:stCondLst>
                                        </p:cTn>
                                        <p:tgtEl>
                                          <p:spTgt spid="22794"/>
                                        </p:tgtEl>
                                        <p:attrNameLst>
                                          <p:attrName>style.visibility</p:attrName>
                                        </p:attrNameLst>
                                      </p:cBhvr>
                                      <p:to>
                                        <p:strVal val="hidden"/>
                                      </p:to>
                                    </p:set>
                                  </p:childTnLst>
                                </p:cTn>
                              </p:par>
                              <p:par>
                                <p:cTn id="1460" presetID="10" presetClass="entr" presetSubtype="0" fill="hold" nodeType="withEffect">
                                  <p:stCondLst>
                                    <p:cond delay="1500"/>
                                  </p:stCondLst>
                                  <p:childTnLst>
                                    <p:set>
                                      <p:cBhvr>
                                        <p:cTn id="1461" dur="1" fill="hold">
                                          <p:stCondLst>
                                            <p:cond delay="0"/>
                                          </p:stCondLst>
                                        </p:cTn>
                                        <p:tgtEl>
                                          <p:spTgt spid="22798"/>
                                        </p:tgtEl>
                                        <p:attrNameLst>
                                          <p:attrName>style.visibility</p:attrName>
                                        </p:attrNameLst>
                                      </p:cBhvr>
                                      <p:to>
                                        <p:strVal val="visible"/>
                                      </p:to>
                                    </p:set>
                                    <p:animEffect transition="in" filter="fade">
                                      <p:cBhvr>
                                        <p:cTn id="1462" dur="1000"/>
                                        <p:tgtEl>
                                          <p:spTgt spid="22798"/>
                                        </p:tgtEl>
                                      </p:cBhvr>
                                    </p:animEffect>
                                  </p:childTnLst>
                                </p:cTn>
                              </p:par>
                              <p:par>
                                <p:cTn id="1463" presetID="0" presetClass="path" presetSubtype="0" accel="50000" decel="50000" fill="hold" nodeType="withEffect">
                                  <p:stCondLst>
                                    <p:cond delay="1500"/>
                                  </p:stCondLst>
                                  <p:childTnLst>
                                    <p:animMotion origin="layout" path="M -1.38889E-6 7.40741E-7 L 0.67205 -0.00162 " pathEditMode="relative" rAng="0" ptsTypes="AA">
                                      <p:cBhvr>
                                        <p:cTn id="1464" dur="3500" fill="hold"/>
                                        <p:tgtEl>
                                          <p:spTgt spid="22798"/>
                                        </p:tgtEl>
                                        <p:attrNameLst>
                                          <p:attrName>ppt_x</p:attrName>
                                          <p:attrName>ppt_y</p:attrName>
                                        </p:attrNameLst>
                                      </p:cBhvr>
                                      <p:rCtr x="336" y="-1"/>
                                    </p:animMotion>
                                  </p:childTnLst>
                                </p:cTn>
                              </p:par>
                              <p:par>
                                <p:cTn id="1465" presetID="10" presetClass="exit" presetSubtype="0" fill="hold" nodeType="withEffect">
                                  <p:stCondLst>
                                    <p:cond delay="3500"/>
                                  </p:stCondLst>
                                  <p:childTnLst>
                                    <p:animEffect transition="out" filter="fade">
                                      <p:cBhvr>
                                        <p:cTn id="1466" dur="1000"/>
                                        <p:tgtEl>
                                          <p:spTgt spid="22798"/>
                                        </p:tgtEl>
                                      </p:cBhvr>
                                    </p:animEffect>
                                    <p:set>
                                      <p:cBhvr>
                                        <p:cTn id="1467" dur="1" fill="hold">
                                          <p:stCondLst>
                                            <p:cond delay="999"/>
                                          </p:stCondLst>
                                        </p:cTn>
                                        <p:tgtEl>
                                          <p:spTgt spid="22798"/>
                                        </p:tgtEl>
                                        <p:attrNameLst>
                                          <p:attrName>style.visibility</p:attrName>
                                        </p:attrNameLst>
                                      </p:cBhvr>
                                      <p:to>
                                        <p:strVal val="hidden"/>
                                      </p:to>
                                    </p:set>
                                  </p:childTnLst>
                                </p:cTn>
                              </p:par>
                              <p:par>
                                <p:cTn id="1468" presetID="10" presetClass="entr" presetSubtype="0" fill="hold" nodeType="withEffect">
                                  <p:stCondLst>
                                    <p:cond delay="2000"/>
                                  </p:stCondLst>
                                  <p:childTnLst>
                                    <p:set>
                                      <p:cBhvr>
                                        <p:cTn id="1469" dur="1" fill="hold">
                                          <p:stCondLst>
                                            <p:cond delay="0"/>
                                          </p:stCondLst>
                                        </p:cTn>
                                        <p:tgtEl>
                                          <p:spTgt spid="22799"/>
                                        </p:tgtEl>
                                        <p:attrNameLst>
                                          <p:attrName>style.visibility</p:attrName>
                                        </p:attrNameLst>
                                      </p:cBhvr>
                                      <p:to>
                                        <p:strVal val="visible"/>
                                      </p:to>
                                    </p:set>
                                    <p:animEffect transition="in" filter="fade">
                                      <p:cBhvr>
                                        <p:cTn id="1470" dur="1000"/>
                                        <p:tgtEl>
                                          <p:spTgt spid="22799"/>
                                        </p:tgtEl>
                                      </p:cBhvr>
                                    </p:animEffect>
                                  </p:childTnLst>
                                </p:cTn>
                              </p:par>
                              <p:par>
                                <p:cTn id="1471" presetID="0" presetClass="path" presetSubtype="0" accel="50000" decel="50000" fill="hold" nodeType="withEffect">
                                  <p:stCondLst>
                                    <p:cond delay="2000"/>
                                  </p:stCondLst>
                                  <p:childTnLst>
                                    <p:animMotion origin="layout" path="M -1.38889E-6 7.40741E-7 L 0.67205 -0.00162 " pathEditMode="relative" rAng="0" ptsTypes="AA">
                                      <p:cBhvr>
                                        <p:cTn id="1472" dur="3500" fill="hold"/>
                                        <p:tgtEl>
                                          <p:spTgt spid="22799"/>
                                        </p:tgtEl>
                                        <p:attrNameLst>
                                          <p:attrName>ppt_x</p:attrName>
                                          <p:attrName>ppt_y</p:attrName>
                                        </p:attrNameLst>
                                      </p:cBhvr>
                                      <p:rCtr x="336" y="-1"/>
                                    </p:animMotion>
                                  </p:childTnLst>
                                </p:cTn>
                              </p:par>
                              <p:par>
                                <p:cTn id="1473" presetID="10" presetClass="exit" presetSubtype="0" fill="hold" nodeType="withEffect">
                                  <p:stCondLst>
                                    <p:cond delay="4000"/>
                                  </p:stCondLst>
                                  <p:childTnLst>
                                    <p:animEffect transition="out" filter="fade">
                                      <p:cBhvr>
                                        <p:cTn id="1474" dur="1000"/>
                                        <p:tgtEl>
                                          <p:spTgt spid="22799"/>
                                        </p:tgtEl>
                                      </p:cBhvr>
                                    </p:animEffect>
                                    <p:set>
                                      <p:cBhvr>
                                        <p:cTn id="1475" dur="1" fill="hold">
                                          <p:stCondLst>
                                            <p:cond delay="999"/>
                                          </p:stCondLst>
                                        </p:cTn>
                                        <p:tgtEl>
                                          <p:spTgt spid="22799"/>
                                        </p:tgtEl>
                                        <p:attrNameLst>
                                          <p:attrName>style.visibility</p:attrName>
                                        </p:attrNameLst>
                                      </p:cBhvr>
                                      <p:to>
                                        <p:strVal val="hidden"/>
                                      </p:to>
                                    </p:set>
                                  </p:childTnLst>
                                </p:cTn>
                              </p:par>
                              <p:par>
                                <p:cTn id="1476" presetID="10" presetClass="entr" presetSubtype="0" fill="hold" nodeType="withEffect">
                                  <p:stCondLst>
                                    <p:cond delay="3500"/>
                                  </p:stCondLst>
                                  <p:childTnLst>
                                    <p:set>
                                      <p:cBhvr>
                                        <p:cTn id="1477" dur="1" fill="hold">
                                          <p:stCondLst>
                                            <p:cond delay="0"/>
                                          </p:stCondLst>
                                        </p:cTn>
                                        <p:tgtEl>
                                          <p:spTgt spid="22800"/>
                                        </p:tgtEl>
                                        <p:attrNameLst>
                                          <p:attrName>style.visibility</p:attrName>
                                        </p:attrNameLst>
                                      </p:cBhvr>
                                      <p:to>
                                        <p:strVal val="visible"/>
                                      </p:to>
                                    </p:set>
                                    <p:animEffect transition="in" filter="fade">
                                      <p:cBhvr>
                                        <p:cTn id="1478" dur="1000"/>
                                        <p:tgtEl>
                                          <p:spTgt spid="22800"/>
                                        </p:tgtEl>
                                      </p:cBhvr>
                                    </p:animEffect>
                                  </p:childTnLst>
                                </p:cTn>
                              </p:par>
                              <p:par>
                                <p:cTn id="1479" presetID="0" presetClass="path" presetSubtype="0" accel="50000" decel="50000" fill="hold" nodeType="withEffect">
                                  <p:stCondLst>
                                    <p:cond delay="3500"/>
                                  </p:stCondLst>
                                  <p:childTnLst>
                                    <p:animMotion origin="layout" path="M -1.38889E-6 7.40741E-7 L 0.67205 -0.00162 " pathEditMode="relative" rAng="0" ptsTypes="AA">
                                      <p:cBhvr>
                                        <p:cTn id="1480" dur="3500" fill="hold"/>
                                        <p:tgtEl>
                                          <p:spTgt spid="22800"/>
                                        </p:tgtEl>
                                        <p:attrNameLst>
                                          <p:attrName>ppt_x</p:attrName>
                                          <p:attrName>ppt_y</p:attrName>
                                        </p:attrNameLst>
                                      </p:cBhvr>
                                      <p:rCtr x="336" y="-1"/>
                                    </p:animMotion>
                                  </p:childTnLst>
                                </p:cTn>
                              </p:par>
                              <p:par>
                                <p:cTn id="1481" presetID="10" presetClass="exit" presetSubtype="0" fill="hold" nodeType="withEffect">
                                  <p:stCondLst>
                                    <p:cond delay="5500"/>
                                  </p:stCondLst>
                                  <p:childTnLst>
                                    <p:animEffect transition="out" filter="fade">
                                      <p:cBhvr>
                                        <p:cTn id="1482" dur="1000"/>
                                        <p:tgtEl>
                                          <p:spTgt spid="22800"/>
                                        </p:tgtEl>
                                      </p:cBhvr>
                                    </p:animEffect>
                                    <p:set>
                                      <p:cBhvr>
                                        <p:cTn id="1483" dur="1" fill="hold">
                                          <p:stCondLst>
                                            <p:cond delay="999"/>
                                          </p:stCondLst>
                                        </p:cTn>
                                        <p:tgtEl>
                                          <p:spTgt spid="22800"/>
                                        </p:tgtEl>
                                        <p:attrNameLst>
                                          <p:attrName>style.visibility</p:attrName>
                                        </p:attrNameLst>
                                      </p:cBhvr>
                                      <p:to>
                                        <p:strVal val="hidden"/>
                                      </p:to>
                                    </p:set>
                                  </p:childTnLst>
                                </p:cTn>
                              </p:par>
                              <p:par>
                                <p:cTn id="1484" presetID="1" presetClass="entr" presetSubtype="0" fill="hold" nodeType="withEffect">
                                  <p:stCondLst>
                                    <p:cond delay="4000"/>
                                  </p:stCondLst>
                                  <p:childTnLst>
                                    <p:set>
                                      <p:cBhvr>
                                        <p:cTn id="1485" dur="1" fill="hold">
                                          <p:stCondLst>
                                            <p:cond delay="0"/>
                                          </p:stCondLst>
                                        </p:cTn>
                                        <p:tgtEl>
                                          <p:spTgt spid="22801"/>
                                        </p:tgtEl>
                                        <p:attrNameLst>
                                          <p:attrName>style.visibility</p:attrName>
                                        </p:attrNameLst>
                                      </p:cBhvr>
                                      <p:to>
                                        <p:strVal val="visible"/>
                                      </p:to>
                                    </p:set>
                                  </p:childTnLst>
                                </p:cTn>
                              </p:par>
                              <p:par>
                                <p:cTn id="1486" presetID="0" presetClass="path" presetSubtype="0" accel="50000" decel="50000" fill="hold" nodeType="withEffect">
                                  <p:stCondLst>
                                    <p:cond delay="4000"/>
                                  </p:stCondLst>
                                  <p:childTnLst>
                                    <p:animMotion origin="layout" path="M 3.88889E-6 3.7037E-6 L 0.56753 -0.01111 " pathEditMode="relative" ptsTypes="AA">
                                      <p:cBhvr>
                                        <p:cTn id="1487" dur="1900" fill="hold"/>
                                        <p:tgtEl>
                                          <p:spTgt spid="22801"/>
                                        </p:tgtEl>
                                        <p:attrNameLst>
                                          <p:attrName>ppt_x</p:attrName>
                                          <p:attrName>ppt_y</p:attrName>
                                        </p:attrNameLst>
                                      </p:cBhvr>
                                    </p:animMotion>
                                  </p:childTnLst>
                                </p:cTn>
                              </p:par>
                              <p:par>
                                <p:cTn id="1488" presetID="10" presetClass="exit" presetSubtype="0" fill="hold" nodeType="withEffect">
                                  <p:stCondLst>
                                    <p:cond delay="5000"/>
                                  </p:stCondLst>
                                  <p:childTnLst>
                                    <p:animEffect transition="out" filter="fade">
                                      <p:cBhvr>
                                        <p:cTn id="1489" dur="500"/>
                                        <p:tgtEl>
                                          <p:spTgt spid="22801"/>
                                        </p:tgtEl>
                                      </p:cBhvr>
                                    </p:animEffect>
                                    <p:set>
                                      <p:cBhvr>
                                        <p:cTn id="1490" dur="1" fill="hold">
                                          <p:stCondLst>
                                            <p:cond delay="499"/>
                                          </p:stCondLst>
                                        </p:cTn>
                                        <p:tgtEl>
                                          <p:spTgt spid="22801"/>
                                        </p:tgtEl>
                                        <p:attrNameLst>
                                          <p:attrName>style.visibility</p:attrName>
                                        </p:attrNameLst>
                                      </p:cBhvr>
                                      <p:to>
                                        <p:strVal val="hidden"/>
                                      </p:to>
                                    </p:set>
                                  </p:childTnLst>
                                </p:cTn>
                              </p:par>
                              <p:par>
                                <p:cTn id="1491" presetID="10" presetClass="entr" presetSubtype="0" fill="hold" nodeType="withEffect">
                                  <p:stCondLst>
                                    <p:cond delay="4500"/>
                                  </p:stCondLst>
                                  <p:childTnLst>
                                    <p:set>
                                      <p:cBhvr>
                                        <p:cTn id="1492" dur="1" fill="hold">
                                          <p:stCondLst>
                                            <p:cond delay="0"/>
                                          </p:stCondLst>
                                        </p:cTn>
                                        <p:tgtEl>
                                          <p:spTgt spid="22805"/>
                                        </p:tgtEl>
                                        <p:attrNameLst>
                                          <p:attrName>style.visibility</p:attrName>
                                        </p:attrNameLst>
                                      </p:cBhvr>
                                      <p:to>
                                        <p:strVal val="visible"/>
                                      </p:to>
                                    </p:set>
                                    <p:animEffect transition="in" filter="fade">
                                      <p:cBhvr>
                                        <p:cTn id="1493" dur="1000"/>
                                        <p:tgtEl>
                                          <p:spTgt spid="22805"/>
                                        </p:tgtEl>
                                      </p:cBhvr>
                                    </p:animEffect>
                                  </p:childTnLst>
                                </p:cTn>
                              </p:par>
                              <p:par>
                                <p:cTn id="1494" presetID="0" presetClass="path" presetSubtype="0" accel="50000" decel="50000" fill="hold" nodeType="withEffect">
                                  <p:stCondLst>
                                    <p:cond delay="4500"/>
                                  </p:stCondLst>
                                  <p:childTnLst>
                                    <p:animMotion origin="layout" path="M -1.38889E-6 7.40741E-7 L 0.67205 -0.00162 " pathEditMode="relative" rAng="0" ptsTypes="AA">
                                      <p:cBhvr>
                                        <p:cTn id="1495" dur="3500" fill="hold"/>
                                        <p:tgtEl>
                                          <p:spTgt spid="22805"/>
                                        </p:tgtEl>
                                        <p:attrNameLst>
                                          <p:attrName>ppt_x</p:attrName>
                                          <p:attrName>ppt_y</p:attrName>
                                        </p:attrNameLst>
                                      </p:cBhvr>
                                      <p:rCtr x="336" y="-1"/>
                                    </p:animMotion>
                                  </p:childTnLst>
                                </p:cTn>
                              </p:par>
                              <p:par>
                                <p:cTn id="1496" presetID="10" presetClass="exit" presetSubtype="0" fill="hold" nodeType="withEffect">
                                  <p:stCondLst>
                                    <p:cond delay="6500"/>
                                  </p:stCondLst>
                                  <p:childTnLst>
                                    <p:animEffect transition="out" filter="fade">
                                      <p:cBhvr>
                                        <p:cTn id="1497" dur="1000"/>
                                        <p:tgtEl>
                                          <p:spTgt spid="22805"/>
                                        </p:tgtEl>
                                      </p:cBhvr>
                                    </p:animEffect>
                                    <p:set>
                                      <p:cBhvr>
                                        <p:cTn id="1498" dur="1" fill="hold">
                                          <p:stCondLst>
                                            <p:cond delay="999"/>
                                          </p:stCondLst>
                                        </p:cTn>
                                        <p:tgtEl>
                                          <p:spTgt spid="22805"/>
                                        </p:tgtEl>
                                        <p:attrNameLst>
                                          <p:attrName>style.visibility</p:attrName>
                                        </p:attrNameLst>
                                      </p:cBhvr>
                                      <p:to>
                                        <p:strVal val="hidden"/>
                                      </p:to>
                                    </p:set>
                                  </p:childTnLst>
                                </p:cTn>
                              </p:par>
                              <p:par>
                                <p:cTn id="1499" presetID="10" presetClass="exit" presetSubtype="0" fill="hold" grpId="1" nodeType="withEffect">
                                  <p:stCondLst>
                                    <p:cond delay="0"/>
                                  </p:stCondLst>
                                  <p:childTnLst>
                                    <p:animEffect transition="out" filter="fade">
                                      <p:cBhvr>
                                        <p:cTn id="1500" dur="1000"/>
                                        <p:tgtEl>
                                          <p:spTgt spid="22746"/>
                                        </p:tgtEl>
                                      </p:cBhvr>
                                    </p:animEffect>
                                    <p:set>
                                      <p:cBhvr>
                                        <p:cTn id="1501" dur="1" fill="hold">
                                          <p:stCondLst>
                                            <p:cond delay="999"/>
                                          </p:stCondLst>
                                        </p:cTn>
                                        <p:tgtEl>
                                          <p:spTgt spid="22746"/>
                                        </p:tgtEl>
                                        <p:attrNameLst>
                                          <p:attrName>style.visibility</p:attrName>
                                        </p:attrNameLst>
                                      </p:cBhvr>
                                      <p:to>
                                        <p:strVal val="hidden"/>
                                      </p:to>
                                    </p:set>
                                  </p:childTnLst>
                                </p:cTn>
                              </p:par>
                              <p:par>
                                <p:cTn id="1502" presetID="10" presetClass="exit" presetSubtype="0" fill="hold" grpId="0" nodeType="withEffect">
                                  <p:stCondLst>
                                    <p:cond delay="2000"/>
                                  </p:stCondLst>
                                  <p:childTnLst>
                                    <p:animEffect transition="out" filter="fade">
                                      <p:cBhvr>
                                        <p:cTn id="1503" dur="2000"/>
                                        <p:tgtEl>
                                          <p:spTgt spid="22617"/>
                                        </p:tgtEl>
                                      </p:cBhvr>
                                    </p:animEffect>
                                    <p:set>
                                      <p:cBhvr>
                                        <p:cTn id="1504" dur="1" fill="hold">
                                          <p:stCondLst>
                                            <p:cond delay="1999"/>
                                          </p:stCondLst>
                                        </p:cTn>
                                        <p:tgtEl>
                                          <p:spTgt spid="22617"/>
                                        </p:tgtEl>
                                        <p:attrNameLst>
                                          <p:attrName>style.visibility</p:attrName>
                                        </p:attrNameLst>
                                      </p:cBhvr>
                                      <p:to>
                                        <p:strVal val="hidden"/>
                                      </p:to>
                                    </p:set>
                                  </p:childTnLst>
                                </p:cTn>
                              </p:par>
                              <p:par>
                                <p:cTn id="1505" presetID="10" presetClass="exit" presetSubtype="0" fill="hold" grpId="0" nodeType="withEffect">
                                  <p:stCondLst>
                                    <p:cond delay="3000"/>
                                  </p:stCondLst>
                                  <p:childTnLst>
                                    <p:animEffect transition="out" filter="fade">
                                      <p:cBhvr>
                                        <p:cTn id="1506" dur="2000"/>
                                        <p:tgtEl>
                                          <p:spTgt spid="22610"/>
                                        </p:tgtEl>
                                      </p:cBhvr>
                                    </p:animEffect>
                                    <p:set>
                                      <p:cBhvr>
                                        <p:cTn id="1507" dur="1" fill="hold">
                                          <p:stCondLst>
                                            <p:cond delay="1999"/>
                                          </p:stCondLst>
                                        </p:cTn>
                                        <p:tgtEl>
                                          <p:spTgt spid="22610"/>
                                        </p:tgtEl>
                                        <p:attrNameLst>
                                          <p:attrName>style.visibility</p:attrName>
                                        </p:attrNameLst>
                                      </p:cBhvr>
                                      <p:to>
                                        <p:strVal val="hidden"/>
                                      </p:to>
                                    </p:set>
                                  </p:childTnLst>
                                </p:cTn>
                              </p:par>
                              <p:par>
                                <p:cTn id="1508" presetID="10" presetClass="entr" presetSubtype="0" fill="hold" grpId="0" nodeType="withEffect">
                                  <p:stCondLst>
                                    <p:cond delay="4000"/>
                                  </p:stCondLst>
                                  <p:childTnLst>
                                    <p:set>
                                      <p:cBhvr>
                                        <p:cTn id="1509" dur="1" fill="hold">
                                          <p:stCondLst>
                                            <p:cond delay="0"/>
                                          </p:stCondLst>
                                        </p:cTn>
                                        <p:tgtEl>
                                          <p:spTgt spid="22874"/>
                                        </p:tgtEl>
                                        <p:attrNameLst>
                                          <p:attrName>style.visibility</p:attrName>
                                        </p:attrNameLst>
                                      </p:cBhvr>
                                      <p:to>
                                        <p:strVal val="visible"/>
                                      </p:to>
                                    </p:set>
                                    <p:animEffect transition="in" filter="fade">
                                      <p:cBhvr>
                                        <p:cTn id="1510" dur="2000"/>
                                        <p:tgtEl>
                                          <p:spTgt spid="22874"/>
                                        </p:tgtEl>
                                      </p:cBhvr>
                                    </p:animEffect>
                                  </p:childTnLst>
                                </p:cTn>
                              </p:par>
                            </p:childTnLst>
                          </p:cTn>
                        </p:par>
                        <p:par>
                          <p:cTn id="1511" fill="hold">
                            <p:stCondLst>
                              <p:cond delay="9000"/>
                            </p:stCondLst>
                            <p:childTnLst>
                              <p:par>
                                <p:cTn id="1512" presetID="10" presetClass="entr" presetSubtype="0" fill="hold" grpId="0" nodeType="afterEffect">
                                  <p:stCondLst>
                                    <p:cond delay="500"/>
                                  </p:stCondLst>
                                  <p:childTnLst>
                                    <p:set>
                                      <p:cBhvr>
                                        <p:cTn id="1513" dur="1" fill="hold">
                                          <p:stCondLst>
                                            <p:cond delay="0"/>
                                          </p:stCondLst>
                                        </p:cTn>
                                        <p:tgtEl>
                                          <p:spTgt spid="22757"/>
                                        </p:tgtEl>
                                        <p:attrNameLst>
                                          <p:attrName>style.visibility</p:attrName>
                                        </p:attrNameLst>
                                      </p:cBhvr>
                                      <p:to>
                                        <p:strVal val="visible"/>
                                      </p:to>
                                    </p:set>
                                    <p:animEffect transition="in" filter="fade">
                                      <p:cBhvr>
                                        <p:cTn id="1514" dur="2000"/>
                                        <p:tgtEl>
                                          <p:spTgt spid="22757"/>
                                        </p:tgtEl>
                                      </p:cBhvr>
                                    </p:animEffect>
                                  </p:childTnLst>
                                </p:cTn>
                              </p:par>
                              <p:par>
                                <p:cTn id="1515" presetID="10" presetClass="entr" presetSubtype="0" fill="hold" grpId="0" nodeType="withEffect">
                                  <p:stCondLst>
                                    <p:cond delay="500"/>
                                  </p:stCondLst>
                                  <p:childTnLst>
                                    <p:set>
                                      <p:cBhvr>
                                        <p:cTn id="1516" dur="1" fill="hold">
                                          <p:stCondLst>
                                            <p:cond delay="0"/>
                                          </p:stCondLst>
                                        </p:cTn>
                                        <p:tgtEl>
                                          <p:spTgt spid="22758"/>
                                        </p:tgtEl>
                                        <p:attrNameLst>
                                          <p:attrName>style.visibility</p:attrName>
                                        </p:attrNameLst>
                                      </p:cBhvr>
                                      <p:to>
                                        <p:strVal val="visible"/>
                                      </p:to>
                                    </p:set>
                                    <p:animEffect transition="in" filter="fade">
                                      <p:cBhvr>
                                        <p:cTn id="1517" dur="2000"/>
                                        <p:tgtEl>
                                          <p:spTgt spid="22758"/>
                                        </p:tgtEl>
                                      </p:cBhvr>
                                    </p:animEffect>
                                  </p:childTnLst>
                                </p:cTn>
                              </p:par>
                              <p:par>
                                <p:cTn id="1518" presetID="10" presetClass="entr" presetSubtype="0" fill="hold" grpId="0" nodeType="withEffect">
                                  <p:stCondLst>
                                    <p:cond delay="500"/>
                                  </p:stCondLst>
                                  <p:childTnLst>
                                    <p:set>
                                      <p:cBhvr>
                                        <p:cTn id="1519" dur="1" fill="hold">
                                          <p:stCondLst>
                                            <p:cond delay="0"/>
                                          </p:stCondLst>
                                        </p:cTn>
                                        <p:tgtEl>
                                          <p:spTgt spid="22759"/>
                                        </p:tgtEl>
                                        <p:attrNameLst>
                                          <p:attrName>style.visibility</p:attrName>
                                        </p:attrNameLst>
                                      </p:cBhvr>
                                      <p:to>
                                        <p:strVal val="visible"/>
                                      </p:to>
                                    </p:set>
                                    <p:animEffect transition="in" filter="fade">
                                      <p:cBhvr>
                                        <p:cTn id="1520" dur="2000"/>
                                        <p:tgtEl>
                                          <p:spTgt spid="22759"/>
                                        </p:tgtEl>
                                      </p:cBhvr>
                                    </p:animEffect>
                                  </p:childTnLst>
                                </p:cTn>
                              </p:par>
                              <p:par>
                                <p:cTn id="1521" presetID="10" presetClass="entr" presetSubtype="0" fill="hold" grpId="0" nodeType="withEffect">
                                  <p:stCondLst>
                                    <p:cond delay="500"/>
                                  </p:stCondLst>
                                  <p:childTnLst>
                                    <p:set>
                                      <p:cBhvr>
                                        <p:cTn id="1522" dur="1" fill="hold">
                                          <p:stCondLst>
                                            <p:cond delay="0"/>
                                          </p:stCondLst>
                                        </p:cTn>
                                        <p:tgtEl>
                                          <p:spTgt spid="22761"/>
                                        </p:tgtEl>
                                        <p:attrNameLst>
                                          <p:attrName>style.visibility</p:attrName>
                                        </p:attrNameLst>
                                      </p:cBhvr>
                                      <p:to>
                                        <p:strVal val="visible"/>
                                      </p:to>
                                    </p:set>
                                    <p:animEffect transition="in" filter="fade">
                                      <p:cBhvr>
                                        <p:cTn id="1523" dur="1000"/>
                                        <p:tgtEl>
                                          <p:spTgt spid="2276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24" restart="whenNotActive" fill="hold" evtFilter="cancelBubble" nodeType="interactiveSeq">
                <p:stCondLst>
                  <p:cond evt="onClick" delay="0">
                    <p:tgtEl>
                      <p:spTgt spid="22876"/>
                    </p:tgtEl>
                  </p:cond>
                </p:stCondLst>
                <p:endSync evt="end" delay="0">
                  <p:rtn val="all"/>
                </p:endSync>
                <p:childTnLst>
                  <p:par>
                    <p:cTn id="1525" fill="hold">
                      <p:stCondLst>
                        <p:cond delay="0"/>
                      </p:stCondLst>
                      <p:childTnLst>
                        <p:par>
                          <p:cTn id="1526" fill="hold">
                            <p:stCondLst>
                              <p:cond delay="0"/>
                            </p:stCondLst>
                            <p:childTnLst>
                              <p:par>
                                <p:cTn id="1527" presetID="54" presetClass="entr" presetSubtype="0" accel="100000" fill="hold" nodeType="clickEffect">
                                  <p:stCondLst>
                                    <p:cond delay="0"/>
                                  </p:stCondLst>
                                  <p:childTnLst>
                                    <p:set>
                                      <p:cBhvr>
                                        <p:cTn id="1528" dur="1" fill="hold">
                                          <p:stCondLst>
                                            <p:cond delay="0"/>
                                          </p:stCondLst>
                                        </p:cTn>
                                        <p:tgtEl>
                                          <p:spTgt spid="22877"/>
                                        </p:tgtEl>
                                        <p:attrNameLst>
                                          <p:attrName>style.visibility</p:attrName>
                                        </p:attrNameLst>
                                      </p:cBhvr>
                                      <p:to>
                                        <p:strVal val="visible"/>
                                      </p:to>
                                    </p:set>
                                    <p:anim calcmode="lin" valueType="num">
                                      <p:cBhvr>
                                        <p:cTn id="1529" dur="1000" fill="hold"/>
                                        <p:tgtEl>
                                          <p:spTgt spid="22877"/>
                                        </p:tgtEl>
                                        <p:attrNameLst>
                                          <p:attrName>ppt_w</p:attrName>
                                        </p:attrNameLst>
                                      </p:cBhvr>
                                      <p:tavLst>
                                        <p:tav tm="0">
                                          <p:val>
                                            <p:strVal val="#ppt_w*0.05"/>
                                          </p:val>
                                        </p:tav>
                                        <p:tav tm="100000">
                                          <p:val>
                                            <p:strVal val="#ppt_w"/>
                                          </p:val>
                                        </p:tav>
                                      </p:tavLst>
                                    </p:anim>
                                    <p:anim calcmode="lin" valueType="num">
                                      <p:cBhvr>
                                        <p:cTn id="1530" dur="1000" fill="hold"/>
                                        <p:tgtEl>
                                          <p:spTgt spid="22877"/>
                                        </p:tgtEl>
                                        <p:attrNameLst>
                                          <p:attrName>ppt_h</p:attrName>
                                        </p:attrNameLst>
                                      </p:cBhvr>
                                      <p:tavLst>
                                        <p:tav tm="0">
                                          <p:val>
                                            <p:strVal val="#ppt_h"/>
                                          </p:val>
                                        </p:tav>
                                        <p:tav tm="100000">
                                          <p:val>
                                            <p:strVal val="#ppt_h"/>
                                          </p:val>
                                        </p:tav>
                                      </p:tavLst>
                                    </p:anim>
                                    <p:anim calcmode="lin" valueType="num">
                                      <p:cBhvr>
                                        <p:cTn id="1531" dur="1000" fill="hold"/>
                                        <p:tgtEl>
                                          <p:spTgt spid="22877"/>
                                        </p:tgtEl>
                                        <p:attrNameLst>
                                          <p:attrName>ppt_x</p:attrName>
                                        </p:attrNameLst>
                                      </p:cBhvr>
                                      <p:tavLst>
                                        <p:tav tm="0">
                                          <p:val>
                                            <p:strVal val="#ppt_x-.2"/>
                                          </p:val>
                                        </p:tav>
                                        <p:tav tm="100000">
                                          <p:val>
                                            <p:strVal val="#ppt_x"/>
                                          </p:val>
                                        </p:tav>
                                      </p:tavLst>
                                    </p:anim>
                                    <p:anim calcmode="lin" valueType="num">
                                      <p:cBhvr>
                                        <p:cTn id="1532" dur="1000" fill="hold"/>
                                        <p:tgtEl>
                                          <p:spTgt spid="22877"/>
                                        </p:tgtEl>
                                        <p:attrNameLst>
                                          <p:attrName>ppt_y</p:attrName>
                                        </p:attrNameLst>
                                      </p:cBhvr>
                                      <p:tavLst>
                                        <p:tav tm="0">
                                          <p:val>
                                            <p:strVal val="#ppt_y"/>
                                          </p:val>
                                        </p:tav>
                                        <p:tav tm="100000">
                                          <p:val>
                                            <p:strVal val="#ppt_y"/>
                                          </p:val>
                                        </p:tav>
                                      </p:tavLst>
                                    </p:anim>
                                    <p:animEffect transition="in" filter="fade">
                                      <p:cBhvr>
                                        <p:cTn id="1533" dur="1000"/>
                                        <p:tgtEl>
                                          <p:spTgt spid="22877"/>
                                        </p:tgtEl>
                                      </p:cBhvr>
                                    </p:animEffect>
                                  </p:childTnLst>
                                </p:cTn>
                              </p:par>
                              <p:par>
                                <p:cTn id="1534" presetID="0" presetClass="path" presetSubtype="0" accel="50000" decel="50000" fill="hold" nodeType="withEffect">
                                  <p:stCondLst>
                                    <p:cond delay="0"/>
                                  </p:stCondLst>
                                  <p:childTnLst>
                                    <p:animMotion origin="layout" path="M -0.02083 0.0162 L -0.9349 -1.51782 " pathEditMode="relative" rAng="0" ptsTypes="AA">
                                      <p:cBhvr>
                                        <p:cTn id="1535" dur="100" fill="hold"/>
                                        <p:tgtEl>
                                          <p:spTgt spid="22877"/>
                                        </p:tgtEl>
                                        <p:attrNameLst>
                                          <p:attrName>ppt_x</p:attrName>
                                          <p:attrName>ppt_y</p:attrName>
                                        </p:attrNameLst>
                                      </p:cBhvr>
                                      <p:rCtr x="-457" y="-767"/>
                                    </p:animMotion>
                                  </p:childTnLst>
                                </p:cTn>
                              </p:par>
                            </p:childTnLst>
                          </p:cTn>
                        </p:par>
                        <p:par>
                          <p:cTn id="1536" fill="hold">
                            <p:stCondLst>
                              <p:cond delay="1000"/>
                            </p:stCondLst>
                            <p:childTnLst>
                              <p:par>
                                <p:cTn id="1537" presetID="54" presetClass="exit" presetSubtype="0" decel="100000" fill="hold" nodeType="afterEffect">
                                  <p:stCondLst>
                                    <p:cond delay="6500"/>
                                  </p:stCondLst>
                                  <p:childTnLst>
                                    <p:anim calcmode="lin" valueType="num">
                                      <p:cBhvr>
                                        <p:cTn id="1538" dur="1000"/>
                                        <p:tgtEl>
                                          <p:spTgt spid="22877"/>
                                        </p:tgtEl>
                                        <p:attrNameLst>
                                          <p:attrName>ppt_w</p:attrName>
                                        </p:attrNameLst>
                                      </p:cBhvr>
                                      <p:tavLst>
                                        <p:tav tm="0">
                                          <p:val>
                                            <p:strVal val="ppt_w"/>
                                          </p:val>
                                        </p:tav>
                                        <p:tav tm="100000">
                                          <p:val>
                                            <p:strVal val="ppt_w*0.05"/>
                                          </p:val>
                                        </p:tav>
                                      </p:tavLst>
                                    </p:anim>
                                    <p:anim calcmode="lin" valueType="num">
                                      <p:cBhvr>
                                        <p:cTn id="1539" dur="1000"/>
                                        <p:tgtEl>
                                          <p:spTgt spid="22877"/>
                                        </p:tgtEl>
                                        <p:attrNameLst>
                                          <p:attrName>ppt_h</p:attrName>
                                        </p:attrNameLst>
                                      </p:cBhvr>
                                      <p:tavLst>
                                        <p:tav tm="0">
                                          <p:val>
                                            <p:strVal val="ppt_h"/>
                                          </p:val>
                                        </p:tav>
                                        <p:tav tm="100000">
                                          <p:val>
                                            <p:strVal val="ppt_h"/>
                                          </p:val>
                                        </p:tav>
                                      </p:tavLst>
                                    </p:anim>
                                    <p:anim calcmode="lin" valueType="num">
                                      <p:cBhvr>
                                        <p:cTn id="1540" dur="1000"/>
                                        <p:tgtEl>
                                          <p:spTgt spid="22877"/>
                                        </p:tgtEl>
                                        <p:attrNameLst>
                                          <p:attrName>ppt_x</p:attrName>
                                        </p:attrNameLst>
                                      </p:cBhvr>
                                      <p:tavLst>
                                        <p:tav tm="0">
                                          <p:val>
                                            <p:strVal val="ppt_x"/>
                                          </p:val>
                                        </p:tav>
                                        <p:tav tm="100000">
                                          <p:val>
                                            <p:strVal val="ppt_x-.2"/>
                                          </p:val>
                                        </p:tav>
                                      </p:tavLst>
                                    </p:anim>
                                    <p:anim calcmode="lin" valueType="num">
                                      <p:cBhvr>
                                        <p:cTn id="1541" dur="1000"/>
                                        <p:tgtEl>
                                          <p:spTgt spid="22877"/>
                                        </p:tgtEl>
                                        <p:attrNameLst>
                                          <p:attrName>ppt_y</p:attrName>
                                        </p:attrNameLst>
                                      </p:cBhvr>
                                      <p:tavLst>
                                        <p:tav tm="0">
                                          <p:val>
                                            <p:strVal val="ppt_y"/>
                                          </p:val>
                                        </p:tav>
                                        <p:tav tm="100000">
                                          <p:val>
                                            <p:strVal val="ppt_y"/>
                                          </p:val>
                                        </p:tav>
                                      </p:tavLst>
                                    </p:anim>
                                    <p:animEffect transition="out" filter="fade">
                                      <p:cBhvr>
                                        <p:cTn id="1542" dur="1000"/>
                                        <p:tgtEl>
                                          <p:spTgt spid="22877"/>
                                        </p:tgtEl>
                                      </p:cBhvr>
                                    </p:animEffect>
                                    <p:set>
                                      <p:cBhvr>
                                        <p:cTn id="1543" dur="1" fill="hold">
                                          <p:stCondLst>
                                            <p:cond delay="999"/>
                                          </p:stCondLst>
                                        </p:cTn>
                                        <p:tgtEl>
                                          <p:spTgt spid="22877"/>
                                        </p:tgtEl>
                                        <p:attrNameLst>
                                          <p:attrName>style.visibility</p:attrName>
                                        </p:attrNameLst>
                                      </p:cBhvr>
                                      <p:to>
                                        <p:strVal val="hidden"/>
                                      </p:to>
                                    </p:set>
                                  </p:childTnLst>
                                </p:cTn>
                              </p:par>
                            </p:childTnLst>
                          </p:cTn>
                        </p:par>
                      </p:childTnLst>
                    </p:cTn>
                  </p:par>
                </p:childTnLst>
              </p:cTn>
              <p:nextCondLst>
                <p:cond evt="onClick" delay="0">
                  <p:tgtEl>
                    <p:spTgt spid="22876"/>
                  </p:tgtEl>
                </p:cond>
              </p:nextCondLst>
            </p:seq>
            <p:seq concurrent="1" nextAc="seek">
              <p:cTn id="1544" restart="whenNotActive" fill="hold" evtFilter="cancelBubble" nodeType="interactiveSeq">
                <p:stCondLst>
                  <p:cond evt="onClick" delay="0">
                    <p:tgtEl>
                      <p:spTgt spid="22609"/>
                    </p:tgtEl>
                  </p:cond>
                </p:stCondLst>
                <p:endSync evt="end" delay="0">
                  <p:rtn val="all"/>
                </p:endSync>
                <p:childTnLst>
                  <p:par>
                    <p:cTn id="1545" fill="hold">
                      <p:stCondLst>
                        <p:cond delay="0"/>
                      </p:stCondLst>
                      <p:childTnLst>
                        <p:par>
                          <p:cTn id="1546" fill="hold">
                            <p:stCondLst>
                              <p:cond delay="0"/>
                            </p:stCondLst>
                            <p:childTnLst>
                              <p:par>
                                <p:cTn id="1547" presetID="54" presetClass="entr" presetSubtype="0" accel="100000" fill="hold" grpId="0" nodeType="clickEffect">
                                  <p:stCondLst>
                                    <p:cond delay="0"/>
                                  </p:stCondLst>
                                  <p:childTnLst>
                                    <p:set>
                                      <p:cBhvr>
                                        <p:cTn id="1548" dur="1" fill="hold">
                                          <p:stCondLst>
                                            <p:cond delay="0"/>
                                          </p:stCondLst>
                                        </p:cTn>
                                        <p:tgtEl>
                                          <p:spTgt spid="22899"/>
                                        </p:tgtEl>
                                        <p:attrNameLst>
                                          <p:attrName>style.visibility</p:attrName>
                                        </p:attrNameLst>
                                      </p:cBhvr>
                                      <p:to>
                                        <p:strVal val="visible"/>
                                      </p:to>
                                    </p:set>
                                    <p:anim calcmode="lin" valueType="num">
                                      <p:cBhvr>
                                        <p:cTn id="1549" dur="1000" fill="hold"/>
                                        <p:tgtEl>
                                          <p:spTgt spid="22899"/>
                                        </p:tgtEl>
                                        <p:attrNameLst>
                                          <p:attrName>ppt_w</p:attrName>
                                        </p:attrNameLst>
                                      </p:cBhvr>
                                      <p:tavLst>
                                        <p:tav tm="0">
                                          <p:val>
                                            <p:strVal val="#ppt_w*0.05"/>
                                          </p:val>
                                        </p:tav>
                                        <p:tav tm="100000">
                                          <p:val>
                                            <p:strVal val="#ppt_w"/>
                                          </p:val>
                                        </p:tav>
                                      </p:tavLst>
                                    </p:anim>
                                    <p:anim calcmode="lin" valueType="num">
                                      <p:cBhvr>
                                        <p:cTn id="1550" dur="1000" fill="hold"/>
                                        <p:tgtEl>
                                          <p:spTgt spid="22899"/>
                                        </p:tgtEl>
                                        <p:attrNameLst>
                                          <p:attrName>ppt_h</p:attrName>
                                        </p:attrNameLst>
                                      </p:cBhvr>
                                      <p:tavLst>
                                        <p:tav tm="0">
                                          <p:val>
                                            <p:strVal val="#ppt_h"/>
                                          </p:val>
                                        </p:tav>
                                        <p:tav tm="100000">
                                          <p:val>
                                            <p:strVal val="#ppt_h"/>
                                          </p:val>
                                        </p:tav>
                                      </p:tavLst>
                                    </p:anim>
                                    <p:anim calcmode="lin" valueType="num">
                                      <p:cBhvr>
                                        <p:cTn id="1551" dur="1000" fill="hold"/>
                                        <p:tgtEl>
                                          <p:spTgt spid="22899"/>
                                        </p:tgtEl>
                                        <p:attrNameLst>
                                          <p:attrName>ppt_x</p:attrName>
                                        </p:attrNameLst>
                                      </p:cBhvr>
                                      <p:tavLst>
                                        <p:tav tm="0">
                                          <p:val>
                                            <p:strVal val="#ppt_x-.2"/>
                                          </p:val>
                                        </p:tav>
                                        <p:tav tm="100000">
                                          <p:val>
                                            <p:strVal val="#ppt_x"/>
                                          </p:val>
                                        </p:tav>
                                      </p:tavLst>
                                    </p:anim>
                                    <p:anim calcmode="lin" valueType="num">
                                      <p:cBhvr>
                                        <p:cTn id="1552" dur="1000" fill="hold"/>
                                        <p:tgtEl>
                                          <p:spTgt spid="22899"/>
                                        </p:tgtEl>
                                        <p:attrNameLst>
                                          <p:attrName>ppt_y</p:attrName>
                                        </p:attrNameLst>
                                      </p:cBhvr>
                                      <p:tavLst>
                                        <p:tav tm="0">
                                          <p:val>
                                            <p:strVal val="#ppt_y"/>
                                          </p:val>
                                        </p:tav>
                                        <p:tav tm="100000">
                                          <p:val>
                                            <p:strVal val="#ppt_y"/>
                                          </p:val>
                                        </p:tav>
                                      </p:tavLst>
                                    </p:anim>
                                    <p:animEffect transition="in" filter="fade">
                                      <p:cBhvr>
                                        <p:cTn id="1553" dur="1000"/>
                                        <p:tgtEl>
                                          <p:spTgt spid="22899"/>
                                        </p:tgtEl>
                                      </p:cBhvr>
                                    </p:animEffect>
                                  </p:childTnLst>
                                </p:cTn>
                              </p:par>
                              <p:par>
                                <p:cTn id="1554" presetID="0" presetClass="path" presetSubtype="0" accel="50000" decel="50000" fill="hold" grpId="2" nodeType="withEffect">
                                  <p:stCondLst>
                                    <p:cond delay="0"/>
                                  </p:stCondLst>
                                  <p:childTnLst>
                                    <p:animMotion origin="layout" path="M -1.11111E-6 0.00023 L -2.81719 -1.26644 " pathEditMode="relative" rAng="0" ptsTypes="AA">
                                      <p:cBhvr>
                                        <p:cTn id="1555" dur="100" fill="hold"/>
                                        <p:tgtEl>
                                          <p:spTgt spid="22899"/>
                                        </p:tgtEl>
                                        <p:attrNameLst>
                                          <p:attrName>ppt_x</p:attrName>
                                          <p:attrName>ppt_y</p:attrName>
                                        </p:attrNameLst>
                                      </p:cBhvr>
                                      <p:rCtr x="-1409" y="-633"/>
                                    </p:animMotion>
                                  </p:childTnLst>
                                </p:cTn>
                              </p:par>
                            </p:childTnLst>
                          </p:cTn>
                        </p:par>
                        <p:par>
                          <p:cTn id="1556" fill="hold">
                            <p:stCondLst>
                              <p:cond delay="1000"/>
                            </p:stCondLst>
                            <p:childTnLst>
                              <p:par>
                                <p:cTn id="1557" presetID="54" presetClass="exit" presetSubtype="0" decel="100000" fill="hold" grpId="1" nodeType="afterEffect">
                                  <p:stCondLst>
                                    <p:cond delay="8000"/>
                                  </p:stCondLst>
                                  <p:childTnLst>
                                    <p:anim calcmode="lin" valueType="num">
                                      <p:cBhvr>
                                        <p:cTn id="1558" dur="1000"/>
                                        <p:tgtEl>
                                          <p:spTgt spid="22899"/>
                                        </p:tgtEl>
                                        <p:attrNameLst>
                                          <p:attrName>ppt_w</p:attrName>
                                        </p:attrNameLst>
                                      </p:cBhvr>
                                      <p:tavLst>
                                        <p:tav tm="0">
                                          <p:val>
                                            <p:strVal val="ppt_w"/>
                                          </p:val>
                                        </p:tav>
                                        <p:tav tm="100000">
                                          <p:val>
                                            <p:strVal val="ppt_w*0.05"/>
                                          </p:val>
                                        </p:tav>
                                      </p:tavLst>
                                    </p:anim>
                                    <p:anim calcmode="lin" valueType="num">
                                      <p:cBhvr>
                                        <p:cTn id="1559" dur="1000"/>
                                        <p:tgtEl>
                                          <p:spTgt spid="22899"/>
                                        </p:tgtEl>
                                        <p:attrNameLst>
                                          <p:attrName>ppt_h</p:attrName>
                                        </p:attrNameLst>
                                      </p:cBhvr>
                                      <p:tavLst>
                                        <p:tav tm="0">
                                          <p:val>
                                            <p:strVal val="ppt_h"/>
                                          </p:val>
                                        </p:tav>
                                        <p:tav tm="100000">
                                          <p:val>
                                            <p:strVal val="ppt_h"/>
                                          </p:val>
                                        </p:tav>
                                      </p:tavLst>
                                    </p:anim>
                                    <p:anim calcmode="lin" valueType="num">
                                      <p:cBhvr>
                                        <p:cTn id="1560" dur="1000"/>
                                        <p:tgtEl>
                                          <p:spTgt spid="22899"/>
                                        </p:tgtEl>
                                        <p:attrNameLst>
                                          <p:attrName>ppt_x</p:attrName>
                                        </p:attrNameLst>
                                      </p:cBhvr>
                                      <p:tavLst>
                                        <p:tav tm="0">
                                          <p:val>
                                            <p:strVal val="ppt_x"/>
                                          </p:val>
                                        </p:tav>
                                        <p:tav tm="100000">
                                          <p:val>
                                            <p:strVal val="ppt_x-.2"/>
                                          </p:val>
                                        </p:tav>
                                      </p:tavLst>
                                    </p:anim>
                                    <p:anim calcmode="lin" valueType="num">
                                      <p:cBhvr>
                                        <p:cTn id="1561" dur="1000"/>
                                        <p:tgtEl>
                                          <p:spTgt spid="22899"/>
                                        </p:tgtEl>
                                        <p:attrNameLst>
                                          <p:attrName>ppt_y</p:attrName>
                                        </p:attrNameLst>
                                      </p:cBhvr>
                                      <p:tavLst>
                                        <p:tav tm="0">
                                          <p:val>
                                            <p:strVal val="ppt_y"/>
                                          </p:val>
                                        </p:tav>
                                        <p:tav tm="100000">
                                          <p:val>
                                            <p:strVal val="ppt_y"/>
                                          </p:val>
                                        </p:tav>
                                      </p:tavLst>
                                    </p:anim>
                                    <p:animEffect transition="out" filter="fade">
                                      <p:cBhvr>
                                        <p:cTn id="1562" dur="1000"/>
                                        <p:tgtEl>
                                          <p:spTgt spid="22899"/>
                                        </p:tgtEl>
                                      </p:cBhvr>
                                    </p:animEffect>
                                    <p:set>
                                      <p:cBhvr>
                                        <p:cTn id="1563" dur="1" fill="hold">
                                          <p:stCondLst>
                                            <p:cond delay="999"/>
                                          </p:stCondLst>
                                        </p:cTn>
                                        <p:tgtEl>
                                          <p:spTgt spid="22899"/>
                                        </p:tgtEl>
                                        <p:attrNameLst>
                                          <p:attrName>style.visibility</p:attrName>
                                        </p:attrNameLst>
                                      </p:cBhvr>
                                      <p:to>
                                        <p:strVal val="hidden"/>
                                      </p:to>
                                    </p:set>
                                  </p:childTnLst>
                                </p:cTn>
                              </p:par>
                            </p:childTnLst>
                          </p:cTn>
                        </p:par>
                      </p:childTnLst>
                    </p:cTn>
                  </p:par>
                </p:childTnLst>
              </p:cTn>
              <p:nextCondLst>
                <p:cond evt="onClick" delay="0">
                  <p:tgtEl>
                    <p:spTgt spid="22609"/>
                  </p:tgtEl>
                </p:cond>
              </p:nextCondLst>
            </p:seq>
            <p:seq concurrent="1" nextAc="seek">
              <p:cTn id="1564" restart="whenNotActive" fill="hold" evtFilter="cancelBubble" nodeType="interactiveSeq">
                <p:stCondLst>
                  <p:cond evt="onClick" delay="0">
                    <p:tgtEl>
                      <p:spTgt spid="22610"/>
                    </p:tgtEl>
                  </p:cond>
                </p:stCondLst>
                <p:endSync evt="end" delay="0">
                  <p:rtn val="all"/>
                </p:endSync>
                <p:childTnLst>
                  <p:par>
                    <p:cTn id="1565" fill="hold">
                      <p:stCondLst>
                        <p:cond delay="0"/>
                      </p:stCondLst>
                      <p:childTnLst>
                        <p:par>
                          <p:cTn id="1566" fill="hold">
                            <p:stCondLst>
                              <p:cond delay="0"/>
                            </p:stCondLst>
                            <p:childTnLst>
                              <p:par>
                                <p:cTn id="1567" presetID="54" presetClass="entr" presetSubtype="0" accel="100000" fill="hold" grpId="0" nodeType="clickEffect">
                                  <p:stCondLst>
                                    <p:cond delay="0"/>
                                  </p:stCondLst>
                                  <p:childTnLst>
                                    <p:set>
                                      <p:cBhvr>
                                        <p:cTn id="1568" dur="1" fill="hold">
                                          <p:stCondLst>
                                            <p:cond delay="0"/>
                                          </p:stCondLst>
                                        </p:cTn>
                                        <p:tgtEl>
                                          <p:spTgt spid="22898"/>
                                        </p:tgtEl>
                                        <p:attrNameLst>
                                          <p:attrName>style.visibility</p:attrName>
                                        </p:attrNameLst>
                                      </p:cBhvr>
                                      <p:to>
                                        <p:strVal val="visible"/>
                                      </p:to>
                                    </p:set>
                                    <p:anim calcmode="lin" valueType="num">
                                      <p:cBhvr>
                                        <p:cTn id="1569" dur="1000" fill="hold"/>
                                        <p:tgtEl>
                                          <p:spTgt spid="22898"/>
                                        </p:tgtEl>
                                        <p:attrNameLst>
                                          <p:attrName>ppt_w</p:attrName>
                                        </p:attrNameLst>
                                      </p:cBhvr>
                                      <p:tavLst>
                                        <p:tav tm="0">
                                          <p:val>
                                            <p:strVal val="#ppt_w*0.05"/>
                                          </p:val>
                                        </p:tav>
                                        <p:tav tm="100000">
                                          <p:val>
                                            <p:strVal val="#ppt_w"/>
                                          </p:val>
                                        </p:tav>
                                      </p:tavLst>
                                    </p:anim>
                                    <p:anim calcmode="lin" valueType="num">
                                      <p:cBhvr>
                                        <p:cTn id="1570" dur="1000" fill="hold"/>
                                        <p:tgtEl>
                                          <p:spTgt spid="22898"/>
                                        </p:tgtEl>
                                        <p:attrNameLst>
                                          <p:attrName>ppt_h</p:attrName>
                                        </p:attrNameLst>
                                      </p:cBhvr>
                                      <p:tavLst>
                                        <p:tav tm="0">
                                          <p:val>
                                            <p:strVal val="#ppt_h"/>
                                          </p:val>
                                        </p:tav>
                                        <p:tav tm="100000">
                                          <p:val>
                                            <p:strVal val="#ppt_h"/>
                                          </p:val>
                                        </p:tav>
                                      </p:tavLst>
                                    </p:anim>
                                    <p:anim calcmode="lin" valueType="num">
                                      <p:cBhvr>
                                        <p:cTn id="1571" dur="1000" fill="hold"/>
                                        <p:tgtEl>
                                          <p:spTgt spid="22898"/>
                                        </p:tgtEl>
                                        <p:attrNameLst>
                                          <p:attrName>ppt_x</p:attrName>
                                        </p:attrNameLst>
                                      </p:cBhvr>
                                      <p:tavLst>
                                        <p:tav tm="0">
                                          <p:val>
                                            <p:strVal val="#ppt_x-.2"/>
                                          </p:val>
                                        </p:tav>
                                        <p:tav tm="100000">
                                          <p:val>
                                            <p:strVal val="#ppt_x"/>
                                          </p:val>
                                        </p:tav>
                                      </p:tavLst>
                                    </p:anim>
                                    <p:anim calcmode="lin" valueType="num">
                                      <p:cBhvr>
                                        <p:cTn id="1572" dur="1000" fill="hold"/>
                                        <p:tgtEl>
                                          <p:spTgt spid="22898"/>
                                        </p:tgtEl>
                                        <p:attrNameLst>
                                          <p:attrName>ppt_y</p:attrName>
                                        </p:attrNameLst>
                                      </p:cBhvr>
                                      <p:tavLst>
                                        <p:tav tm="0">
                                          <p:val>
                                            <p:strVal val="#ppt_y"/>
                                          </p:val>
                                        </p:tav>
                                        <p:tav tm="100000">
                                          <p:val>
                                            <p:strVal val="#ppt_y"/>
                                          </p:val>
                                        </p:tav>
                                      </p:tavLst>
                                    </p:anim>
                                    <p:animEffect transition="in" filter="fade">
                                      <p:cBhvr>
                                        <p:cTn id="1573" dur="1000"/>
                                        <p:tgtEl>
                                          <p:spTgt spid="22898"/>
                                        </p:tgtEl>
                                      </p:cBhvr>
                                    </p:animEffect>
                                  </p:childTnLst>
                                </p:cTn>
                              </p:par>
                              <p:par>
                                <p:cTn id="1574" presetID="0" presetClass="path" presetSubtype="0" accel="50000" decel="50000" fill="hold" grpId="2" nodeType="withEffect">
                                  <p:stCondLst>
                                    <p:cond delay="0"/>
                                  </p:stCondLst>
                                  <p:childTnLst>
                                    <p:animMotion origin="layout" path="M -4.44444E-6 0.00023 L -2.77135 -0.26436 " pathEditMode="relative" rAng="0" ptsTypes="AA">
                                      <p:cBhvr>
                                        <p:cTn id="1575" dur="100" fill="hold"/>
                                        <p:tgtEl>
                                          <p:spTgt spid="22898"/>
                                        </p:tgtEl>
                                        <p:attrNameLst>
                                          <p:attrName>ppt_x</p:attrName>
                                          <p:attrName>ppt_y</p:attrName>
                                        </p:attrNameLst>
                                      </p:cBhvr>
                                      <p:rCtr x="-1386" y="-132"/>
                                    </p:animMotion>
                                  </p:childTnLst>
                                </p:cTn>
                              </p:par>
                            </p:childTnLst>
                          </p:cTn>
                        </p:par>
                        <p:par>
                          <p:cTn id="1576" fill="hold">
                            <p:stCondLst>
                              <p:cond delay="1000"/>
                            </p:stCondLst>
                            <p:childTnLst>
                              <p:par>
                                <p:cTn id="1577" presetID="54" presetClass="exit" presetSubtype="0" decel="100000" fill="hold" grpId="1" nodeType="afterEffect">
                                  <p:stCondLst>
                                    <p:cond delay="8000"/>
                                  </p:stCondLst>
                                  <p:childTnLst>
                                    <p:anim calcmode="lin" valueType="num">
                                      <p:cBhvr>
                                        <p:cTn id="1578" dur="1000"/>
                                        <p:tgtEl>
                                          <p:spTgt spid="22898"/>
                                        </p:tgtEl>
                                        <p:attrNameLst>
                                          <p:attrName>ppt_w</p:attrName>
                                        </p:attrNameLst>
                                      </p:cBhvr>
                                      <p:tavLst>
                                        <p:tav tm="0">
                                          <p:val>
                                            <p:strVal val="ppt_w"/>
                                          </p:val>
                                        </p:tav>
                                        <p:tav tm="100000">
                                          <p:val>
                                            <p:strVal val="ppt_w*0.05"/>
                                          </p:val>
                                        </p:tav>
                                      </p:tavLst>
                                    </p:anim>
                                    <p:anim calcmode="lin" valueType="num">
                                      <p:cBhvr>
                                        <p:cTn id="1579" dur="1000"/>
                                        <p:tgtEl>
                                          <p:spTgt spid="22898"/>
                                        </p:tgtEl>
                                        <p:attrNameLst>
                                          <p:attrName>ppt_h</p:attrName>
                                        </p:attrNameLst>
                                      </p:cBhvr>
                                      <p:tavLst>
                                        <p:tav tm="0">
                                          <p:val>
                                            <p:strVal val="ppt_h"/>
                                          </p:val>
                                        </p:tav>
                                        <p:tav tm="100000">
                                          <p:val>
                                            <p:strVal val="ppt_h"/>
                                          </p:val>
                                        </p:tav>
                                      </p:tavLst>
                                    </p:anim>
                                    <p:anim calcmode="lin" valueType="num">
                                      <p:cBhvr>
                                        <p:cTn id="1580" dur="1000"/>
                                        <p:tgtEl>
                                          <p:spTgt spid="22898"/>
                                        </p:tgtEl>
                                        <p:attrNameLst>
                                          <p:attrName>ppt_x</p:attrName>
                                        </p:attrNameLst>
                                      </p:cBhvr>
                                      <p:tavLst>
                                        <p:tav tm="0">
                                          <p:val>
                                            <p:strVal val="ppt_x"/>
                                          </p:val>
                                        </p:tav>
                                        <p:tav tm="100000">
                                          <p:val>
                                            <p:strVal val="ppt_x-.2"/>
                                          </p:val>
                                        </p:tav>
                                      </p:tavLst>
                                    </p:anim>
                                    <p:anim calcmode="lin" valueType="num">
                                      <p:cBhvr>
                                        <p:cTn id="1581" dur="1000"/>
                                        <p:tgtEl>
                                          <p:spTgt spid="22898"/>
                                        </p:tgtEl>
                                        <p:attrNameLst>
                                          <p:attrName>ppt_y</p:attrName>
                                        </p:attrNameLst>
                                      </p:cBhvr>
                                      <p:tavLst>
                                        <p:tav tm="0">
                                          <p:val>
                                            <p:strVal val="ppt_y"/>
                                          </p:val>
                                        </p:tav>
                                        <p:tav tm="100000">
                                          <p:val>
                                            <p:strVal val="ppt_y"/>
                                          </p:val>
                                        </p:tav>
                                      </p:tavLst>
                                    </p:anim>
                                    <p:animEffect transition="out" filter="fade">
                                      <p:cBhvr>
                                        <p:cTn id="1582" dur="1000"/>
                                        <p:tgtEl>
                                          <p:spTgt spid="22898"/>
                                        </p:tgtEl>
                                      </p:cBhvr>
                                    </p:animEffect>
                                    <p:set>
                                      <p:cBhvr>
                                        <p:cTn id="1583" dur="1" fill="hold">
                                          <p:stCondLst>
                                            <p:cond delay="999"/>
                                          </p:stCondLst>
                                        </p:cTn>
                                        <p:tgtEl>
                                          <p:spTgt spid="22898"/>
                                        </p:tgtEl>
                                        <p:attrNameLst>
                                          <p:attrName>style.visibility</p:attrName>
                                        </p:attrNameLst>
                                      </p:cBhvr>
                                      <p:to>
                                        <p:strVal val="hidden"/>
                                      </p:to>
                                    </p:set>
                                  </p:childTnLst>
                                </p:cTn>
                              </p:par>
                            </p:childTnLst>
                          </p:cTn>
                        </p:par>
                      </p:childTnLst>
                    </p:cTn>
                  </p:par>
                </p:childTnLst>
              </p:cTn>
              <p:nextCondLst>
                <p:cond evt="onClick" delay="0">
                  <p:tgtEl>
                    <p:spTgt spid="22610"/>
                  </p:tgtEl>
                </p:cond>
              </p:nextCondLst>
            </p:seq>
            <p:seq concurrent="1" nextAc="seek">
              <p:cTn id="1584" restart="whenNotActive" fill="hold" evtFilter="cancelBubble" nodeType="interactiveSeq">
                <p:stCondLst>
                  <p:cond evt="onClick" delay="0">
                    <p:tgtEl>
                      <p:spTgt spid="22617"/>
                    </p:tgtEl>
                  </p:cond>
                </p:stCondLst>
                <p:endSync evt="end" delay="0">
                  <p:rtn val="all"/>
                </p:endSync>
                <p:childTnLst>
                  <p:par>
                    <p:cTn id="1585" fill="hold">
                      <p:stCondLst>
                        <p:cond delay="0"/>
                      </p:stCondLst>
                      <p:childTnLst>
                        <p:par>
                          <p:cTn id="1586" fill="hold">
                            <p:stCondLst>
                              <p:cond delay="0"/>
                            </p:stCondLst>
                            <p:childTnLst>
                              <p:par>
                                <p:cTn id="1587" presetID="54" presetClass="entr" presetSubtype="0" accel="100000" fill="hold" grpId="0" nodeType="clickEffect">
                                  <p:stCondLst>
                                    <p:cond delay="0"/>
                                  </p:stCondLst>
                                  <p:childTnLst>
                                    <p:set>
                                      <p:cBhvr>
                                        <p:cTn id="1588" dur="1" fill="hold">
                                          <p:stCondLst>
                                            <p:cond delay="0"/>
                                          </p:stCondLst>
                                        </p:cTn>
                                        <p:tgtEl>
                                          <p:spTgt spid="22897"/>
                                        </p:tgtEl>
                                        <p:attrNameLst>
                                          <p:attrName>style.visibility</p:attrName>
                                        </p:attrNameLst>
                                      </p:cBhvr>
                                      <p:to>
                                        <p:strVal val="visible"/>
                                      </p:to>
                                    </p:set>
                                    <p:anim calcmode="lin" valueType="num">
                                      <p:cBhvr>
                                        <p:cTn id="1589" dur="1000" fill="hold"/>
                                        <p:tgtEl>
                                          <p:spTgt spid="22897"/>
                                        </p:tgtEl>
                                        <p:attrNameLst>
                                          <p:attrName>ppt_w</p:attrName>
                                        </p:attrNameLst>
                                      </p:cBhvr>
                                      <p:tavLst>
                                        <p:tav tm="0">
                                          <p:val>
                                            <p:strVal val="#ppt_w*0.05"/>
                                          </p:val>
                                        </p:tav>
                                        <p:tav tm="100000">
                                          <p:val>
                                            <p:strVal val="#ppt_w"/>
                                          </p:val>
                                        </p:tav>
                                      </p:tavLst>
                                    </p:anim>
                                    <p:anim calcmode="lin" valueType="num">
                                      <p:cBhvr>
                                        <p:cTn id="1590" dur="1000" fill="hold"/>
                                        <p:tgtEl>
                                          <p:spTgt spid="22897"/>
                                        </p:tgtEl>
                                        <p:attrNameLst>
                                          <p:attrName>ppt_h</p:attrName>
                                        </p:attrNameLst>
                                      </p:cBhvr>
                                      <p:tavLst>
                                        <p:tav tm="0">
                                          <p:val>
                                            <p:strVal val="#ppt_h"/>
                                          </p:val>
                                        </p:tav>
                                        <p:tav tm="100000">
                                          <p:val>
                                            <p:strVal val="#ppt_h"/>
                                          </p:val>
                                        </p:tav>
                                      </p:tavLst>
                                    </p:anim>
                                    <p:anim calcmode="lin" valueType="num">
                                      <p:cBhvr>
                                        <p:cTn id="1591" dur="1000" fill="hold"/>
                                        <p:tgtEl>
                                          <p:spTgt spid="22897"/>
                                        </p:tgtEl>
                                        <p:attrNameLst>
                                          <p:attrName>ppt_x</p:attrName>
                                        </p:attrNameLst>
                                      </p:cBhvr>
                                      <p:tavLst>
                                        <p:tav tm="0">
                                          <p:val>
                                            <p:strVal val="#ppt_x-.2"/>
                                          </p:val>
                                        </p:tav>
                                        <p:tav tm="100000">
                                          <p:val>
                                            <p:strVal val="#ppt_x"/>
                                          </p:val>
                                        </p:tav>
                                      </p:tavLst>
                                    </p:anim>
                                    <p:anim calcmode="lin" valueType="num">
                                      <p:cBhvr>
                                        <p:cTn id="1592" dur="1000" fill="hold"/>
                                        <p:tgtEl>
                                          <p:spTgt spid="22897"/>
                                        </p:tgtEl>
                                        <p:attrNameLst>
                                          <p:attrName>ppt_y</p:attrName>
                                        </p:attrNameLst>
                                      </p:cBhvr>
                                      <p:tavLst>
                                        <p:tav tm="0">
                                          <p:val>
                                            <p:strVal val="#ppt_y"/>
                                          </p:val>
                                        </p:tav>
                                        <p:tav tm="100000">
                                          <p:val>
                                            <p:strVal val="#ppt_y"/>
                                          </p:val>
                                        </p:tav>
                                      </p:tavLst>
                                    </p:anim>
                                    <p:animEffect transition="in" filter="fade">
                                      <p:cBhvr>
                                        <p:cTn id="1593" dur="1000"/>
                                        <p:tgtEl>
                                          <p:spTgt spid="22897"/>
                                        </p:tgtEl>
                                      </p:cBhvr>
                                    </p:animEffect>
                                  </p:childTnLst>
                                </p:cTn>
                              </p:par>
                              <p:par>
                                <p:cTn id="1594" presetID="0" presetClass="path" presetSubtype="0" accel="50000" decel="50000" fill="hold" grpId="2" nodeType="withEffect">
                                  <p:stCondLst>
                                    <p:cond delay="0"/>
                                  </p:stCondLst>
                                  <p:childTnLst>
                                    <p:animMotion origin="layout" path="M -1.11111E-6 0.00023 L -2.74219 0.62546 " pathEditMode="relative" rAng="0" ptsTypes="AA">
                                      <p:cBhvr>
                                        <p:cTn id="1595" dur="100" fill="hold"/>
                                        <p:tgtEl>
                                          <p:spTgt spid="22897"/>
                                        </p:tgtEl>
                                        <p:attrNameLst>
                                          <p:attrName>ppt_x</p:attrName>
                                          <p:attrName>ppt_y</p:attrName>
                                        </p:attrNameLst>
                                      </p:cBhvr>
                                      <p:rCtr x="-1371" y="313"/>
                                    </p:animMotion>
                                  </p:childTnLst>
                                </p:cTn>
                              </p:par>
                            </p:childTnLst>
                          </p:cTn>
                        </p:par>
                        <p:par>
                          <p:cTn id="1596" fill="hold">
                            <p:stCondLst>
                              <p:cond delay="1000"/>
                            </p:stCondLst>
                            <p:childTnLst>
                              <p:par>
                                <p:cTn id="1597" presetID="54" presetClass="exit" presetSubtype="0" decel="100000" fill="hold" grpId="1" nodeType="afterEffect">
                                  <p:stCondLst>
                                    <p:cond delay="8000"/>
                                  </p:stCondLst>
                                  <p:childTnLst>
                                    <p:anim calcmode="lin" valueType="num">
                                      <p:cBhvr>
                                        <p:cTn id="1598" dur="1000"/>
                                        <p:tgtEl>
                                          <p:spTgt spid="22897"/>
                                        </p:tgtEl>
                                        <p:attrNameLst>
                                          <p:attrName>ppt_w</p:attrName>
                                        </p:attrNameLst>
                                      </p:cBhvr>
                                      <p:tavLst>
                                        <p:tav tm="0">
                                          <p:val>
                                            <p:strVal val="ppt_w"/>
                                          </p:val>
                                        </p:tav>
                                        <p:tav tm="100000">
                                          <p:val>
                                            <p:strVal val="ppt_w*0.05"/>
                                          </p:val>
                                        </p:tav>
                                      </p:tavLst>
                                    </p:anim>
                                    <p:anim calcmode="lin" valueType="num">
                                      <p:cBhvr>
                                        <p:cTn id="1599" dur="1000"/>
                                        <p:tgtEl>
                                          <p:spTgt spid="22897"/>
                                        </p:tgtEl>
                                        <p:attrNameLst>
                                          <p:attrName>ppt_h</p:attrName>
                                        </p:attrNameLst>
                                      </p:cBhvr>
                                      <p:tavLst>
                                        <p:tav tm="0">
                                          <p:val>
                                            <p:strVal val="ppt_h"/>
                                          </p:val>
                                        </p:tav>
                                        <p:tav tm="100000">
                                          <p:val>
                                            <p:strVal val="ppt_h"/>
                                          </p:val>
                                        </p:tav>
                                      </p:tavLst>
                                    </p:anim>
                                    <p:anim calcmode="lin" valueType="num">
                                      <p:cBhvr>
                                        <p:cTn id="1600" dur="1000"/>
                                        <p:tgtEl>
                                          <p:spTgt spid="22897"/>
                                        </p:tgtEl>
                                        <p:attrNameLst>
                                          <p:attrName>ppt_x</p:attrName>
                                        </p:attrNameLst>
                                      </p:cBhvr>
                                      <p:tavLst>
                                        <p:tav tm="0">
                                          <p:val>
                                            <p:strVal val="ppt_x"/>
                                          </p:val>
                                        </p:tav>
                                        <p:tav tm="100000">
                                          <p:val>
                                            <p:strVal val="ppt_x-.2"/>
                                          </p:val>
                                        </p:tav>
                                      </p:tavLst>
                                    </p:anim>
                                    <p:anim calcmode="lin" valueType="num">
                                      <p:cBhvr>
                                        <p:cTn id="1601" dur="1000"/>
                                        <p:tgtEl>
                                          <p:spTgt spid="22897"/>
                                        </p:tgtEl>
                                        <p:attrNameLst>
                                          <p:attrName>ppt_y</p:attrName>
                                        </p:attrNameLst>
                                      </p:cBhvr>
                                      <p:tavLst>
                                        <p:tav tm="0">
                                          <p:val>
                                            <p:strVal val="ppt_y"/>
                                          </p:val>
                                        </p:tav>
                                        <p:tav tm="100000">
                                          <p:val>
                                            <p:strVal val="ppt_y"/>
                                          </p:val>
                                        </p:tav>
                                      </p:tavLst>
                                    </p:anim>
                                    <p:animEffect transition="out" filter="fade">
                                      <p:cBhvr>
                                        <p:cTn id="1602" dur="1000"/>
                                        <p:tgtEl>
                                          <p:spTgt spid="22897"/>
                                        </p:tgtEl>
                                      </p:cBhvr>
                                    </p:animEffect>
                                    <p:set>
                                      <p:cBhvr>
                                        <p:cTn id="1603" dur="1" fill="hold">
                                          <p:stCondLst>
                                            <p:cond delay="999"/>
                                          </p:stCondLst>
                                        </p:cTn>
                                        <p:tgtEl>
                                          <p:spTgt spid="22897"/>
                                        </p:tgtEl>
                                        <p:attrNameLst>
                                          <p:attrName>style.visibility</p:attrName>
                                        </p:attrNameLst>
                                      </p:cBhvr>
                                      <p:to>
                                        <p:strVal val="hidden"/>
                                      </p:to>
                                    </p:set>
                                  </p:childTnLst>
                                </p:cTn>
                              </p:par>
                            </p:childTnLst>
                          </p:cTn>
                        </p:par>
                      </p:childTnLst>
                    </p:cTn>
                  </p:par>
                </p:childTnLst>
              </p:cTn>
              <p:nextCondLst>
                <p:cond evt="onClick" delay="0">
                  <p:tgtEl>
                    <p:spTgt spid="22617"/>
                  </p:tgtEl>
                </p:cond>
              </p:nextCondLst>
            </p:seq>
            <p:seq concurrent="1" nextAc="seek">
              <p:cTn id="1604" restart="whenNotActive" fill="hold" evtFilter="cancelBubble" nodeType="interactiveSeq">
                <p:stCondLst>
                  <p:cond evt="onClick" delay="0">
                    <p:tgtEl>
                      <p:spTgt spid="22872"/>
                    </p:tgtEl>
                  </p:cond>
                </p:stCondLst>
                <p:endSync evt="end" delay="0">
                  <p:rtn val="all"/>
                </p:endSync>
                <p:childTnLst>
                  <p:par>
                    <p:cTn id="1605" fill="hold">
                      <p:stCondLst>
                        <p:cond delay="0"/>
                      </p:stCondLst>
                      <p:childTnLst>
                        <p:par>
                          <p:cTn id="1606" fill="hold">
                            <p:stCondLst>
                              <p:cond delay="0"/>
                            </p:stCondLst>
                            <p:childTnLst>
                              <p:par>
                                <p:cTn id="1607" presetID="54" presetClass="entr" presetSubtype="0" accel="100000" fill="hold" grpId="0" nodeType="clickEffect">
                                  <p:stCondLst>
                                    <p:cond delay="0"/>
                                  </p:stCondLst>
                                  <p:childTnLst>
                                    <p:set>
                                      <p:cBhvr>
                                        <p:cTn id="1608" dur="1" fill="hold">
                                          <p:stCondLst>
                                            <p:cond delay="0"/>
                                          </p:stCondLst>
                                        </p:cTn>
                                        <p:tgtEl>
                                          <p:spTgt spid="22900"/>
                                        </p:tgtEl>
                                        <p:attrNameLst>
                                          <p:attrName>style.visibility</p:attrName>
                                        </p:attrNameLst>
                                      </p:cBhvr>
                                      <p:to>
                                        <p:strVal val="visible"/>
                                      </p:to>
                                    </p:set>
                                    <p:anim calcmode="lin" valueType="num">
                                      <p:cBhvr>
                                        <p:cTn id="1609" dur="1000" fill="hold"/>
                                        <p:tgtEl>
                                          <p:spTgt spid="22900"/>
                                        </p:tgtEl>
                                        <p:attrNameLst>
                                          <p:attrName>ppt_w</p:attrName>
                                        </p:attrNameLst>
                                      </p:cBhvr>
                                      <p:tavLst>
                                        <p:tav tm="0">
                                          <p:val>
                                            <p:strVal val="#ppt_w*0.05"/>
                                          </p:val>
                                        </p:tav>
                                        <p:tav tm="100000">
                                          <p:val>
                                            <p:strVal val="#ppt_w"/>
                                          </p:val>
                                        </p:tav>
                                      </p:tavLst>
                                    </p:anim>
                                    <p:anim calcmode="lin" valueType="num">
                                      <p:cBhvr>
                                        <p:cTn id="1610" dur="1000" fill="hold"/>
                                        <p:tgtEl>
                                          <p:spTgt spid="22900"/>
                                        </p:tgtEl>
                                        <p:attrNameLst>
                                          <p:attrName>ppt_h</p:attrName>
                                        </p:attrNameLst>
                                      </p:cBhvr>
                                      <p:tavLst>
                                        <p:tav tm="0">
                                          <p:val>
                                            <p:strVal val="#ppt_h"/>
                                          </p:val>
                                        </p:tav>
                                        <p:tav tm="100000">
                                          <p:val>
                                            <p:strVal val="#ppt_h"/>
                                          </p:val>
                                        </p:tav>
                                      </p:tavLst>
                                    </p:anim>
                                    <p:anim calcmode="lin" valueType="num">
                                      <p:cBhvr>
                                        <p:cTn id="1611" dur="1000" fill="hold"/>
                                        <p:tgtEl>
                                          <p:spTgt spid="22900"/>
                                        </p:tgtEl>
                                        <p:attrNameLst>
                                          <p:attrName>ppt_x</p:attrName>
                                        </p:attrNameLst>
                                      </p:cBhvr>
                                      <p:tavLst>
                                        <p:tav tm="0">
                                          <p:val>
                                            <p:strVal val="#ppt_x-.2"/>
                                          </p:val>
                                        </p:tav>
                                        <p:tav tm="100000">
                                          <p:val>
                                            <p:strVal val="#ppt_x"/>
                                          </p:val>
                                        </p:tav>
                                      </p:tavLst>
                                    </p:anim>
                                    <p:anim calcmode="lin" valueType="num">
                                      <p:cBhvr>
                                        <p:cTn id="1612" dur="1000" fill="hold"/>
                                        <p:tgtEl>
                                          <p:spTgt spid="22900"/>
                                        </p:tgtEl>
                                        <p:attrNameLst>
                                          <p:attrName>ppt_y</p:attrName>
                                        </p:attrNameLst>
                                      </p:cBhvr>
                                      <p:tavLst>
                                        <p:tav tm="0">
                                          <p:val>
                                            <p:strVal val="#ppt_y"/>
                                          </p:val>
                                        </p:tav>
                                        <p:tav tm="100000">
                                          <p:val>
                                            <p:strVal val="#ppt_y"/>
                                          </p:val>
                                        </p:tav>
                                      </p:tavLst>
                                    </p:anim>
                                    <p:animEffect transition="in" filter="fade">
                                      <p:cBhvr>
                                        <p:cTn id="1613" dur="1000"/>
                                        <p:tgtEl>
                                          <p:spTgt spid="22900"/>
                                        </p:tgtEl>
                                      </p:cBhvr>
                                    </p:animEffect>
                                  </p:childTnLst>
                                </p:cTn>
                              </p:par>
                              <p:par>
                                <p:cTn id="1614" presetID="0" presetClass="path" presetSubtype="0" accel="50000" decel="50000" fill="hold" grpId="2" nodeType="withEffect">
                                  <p:stCondLst>
                                    <p:cond delay="0"/>
                                  </p:stCondLst>
                                  <p:childTnLst>
                                    <p:animMotion origin="layout" path="M -4.16667E-6 0.00023 L -2.71284 1.25648 " pathEditMode="relative" rAng="0" ptsTypes="AA">
                                      <p:cBhvr>
                                        <p:cTn id="1615" dur="100" fill="hold"/>
                                        <p:tgtEl>
                                          <p:spTgt spid="22900"/>
                                        </p:tgtEl>
                                        <p:attrNameLst>
                                          <p:attrName>ppt_x</p:attrName>
                                          <p:attrName>ppt_y</p:attrName>
                                        </p:attrNameLst>
                                      </p:cBhvr>
                                      <p:rCtr x="-1356" y="628"/>
                                    </p:animMotion>
                                  </p:childTnLst>
                                </p:cTn>
                              </p:par>
                            </p:childTnLst>
                          </p:cTn>
                        </p:par>
                        <p:par>
                          <p:cTn id="1616" fill="hold">
                            <p:stCondLst>
                              <p:cond delay="1000"/>
                            </p:stCondLst>
                            <p:childTnLst>
                              <p:par>
                                <p:cTn id="1617" presetID="54" presetClass="exit" presetSubtype="0" decel="100000" fill="hold" grpId="1" nodeType="afterEffect">
                                  <p:stCondLst>
                                    <p:cond delay="8000"/>
                                  </p:stCondLst>
                                  <p:childTnLst>
                                    <p:anim calcmode="lin" valueType="num">
                                      <p:cBhvr>
                                        <p:cTn id="1618" dur="1000"/>
                                        <p:tgtEl>
                                          <p:spTgt spid="22900"/>
                                        </p:tgtEl>
                                        <p:attrNameLst>
                                          <p:attrName>ppt_w</p:attrName>
                                        </p:attrNameLst>
                                      </p:cBhvr>
                                      <p:tavLst>
                                        <p:tav tm="0">
                                          <p:val>
                                            <p:strVal val="ppt_w"/>
                                          </p:val>
                                        </p:tav>
                                        <p:tav tm="100000">
                                          <p:val>
                                            <p:strVal val="ppt_w*0.05"/>
                                          </p:val>
                                        </p:tav>
                                      </p:tavLst>
                                    </p:anim>
                                    <p:anim calcmode="lin" valueType="num">
                                      <p:cBhvr>
                                        <p:cTn id="1619" dur="1000"/>
                                        <p:tgtEl>
                                          <p:spTgt spid="22900"/>
                                        </p:tgtEl>
                                        <p:attrNameLst>
                                          <p:attrName>ppt_h</p:attrName>
                                        </p:attrNameLst>
                                      </p:cBhvr>
                                      <p:tavLst>
                                        <p:tav tm="0">
                                          <p:val>
                                            <p:strVal val="ppt_h"/>
                                          </p:val>
                                        </p:tav>
                                        <p:tav tm="100000">
                                          <p:val>
                                            <p:strVal val="ppt_h"/>
                                          </p:val>
                                        </p:tav>
                                      </p:tavLst>
                                    </p:anim>
                                    <p:anim calcmode="lin" valueType="num">
                                      <p:cBhvr>
                                        <p:cTn id="1620" dur="1000"/>
                                        <p:tgtEl>
                                          <p:spTgt spid="22900"/>
                                        </p:tgtEl>
                                        <p:attrNameLst>
                                          <p:attrName>ppt_x</p:attrName>
                                        </p:attrNameLst>
                                      </p:cBhvr>
                                      <p:tavLst>
                                        <p:tav tm="0">
                                          <p:val>
                                            <p:strVal val="ppt_x"/>
                                          </p:val>
                                        </p:tav>
                                        <p:tav tm="100000">
                                          <p:val>
                                            <p:strVal val="ppt_x-.2"/>
                                          </p:val>
                                        </p:tav>
                                      </p:tavLst>
                                    </p:anim>
                                    <p:anim calcmode="lin" valueType="num">
                                      <p:cBhvr>
                                        <p:cTn id="1621" dur="1000"/>
                                        <p:tgtEl>
                                          <p:spTgt spid="22900"/>
                                        </p:tgtEl>
                                        <p:attrNameLst>
                                          <p:attrName>ppt_y</p:attrName>
                                        </p:attrNameLst>
                                      </p:cBhvr>
                                      <p:tavLst>
                                        <p:tav tm="0">
                                          <p:val>
                                            <p:strVal val="ppt_y"/>
                                          </p:val>
                                        </p:tav>
                                        <p:tav tm="100000">
                                          <p:val>
                                            <p:strVal val="ppt_y"/>
                                          </p:val>
                                        </p:tav>
                                      </p:tavLst>
                                    </p:anim>
                                    <p:animEffect transition="out" filter="fade">
                                      <p:cBhvr>
                                        <p:cTn id="1622" dur="1000"/>
                                        <p:tgtEl>
                                          <p:spTgt spid="22900"/>
                                        </p:tgtEl>
                                      </p:cBhvr>
                                    </p:animEffect>
                                    <p:set>
                                      <p:cBhvr>
                                        <p:cTn id="1623" dur="1" fill="hold">
                                          <p:stCondLst>
                                            <p:cond delay="999"/>
                                          </p:stCondLst>
                                        </p:cTn>
                                        <p:tgtEl>
                                          <p:spTgt spid="22900"/>
                                        </p:tgtEl>
                                        <p:attrNameLst>
                                          <p:attrName>style.visibility</p:attrName>
                                        </p:attrNameLst>
                                      </p:cBhvr>
                                      <p:to>
                                        <p:strVal val="hidden"/>
                                      </p:to>
                                    </p:set>
                                  </p:childTnLst>
                                </p:cTn>
                              </p:par>
                            </p:childTnLst>
                          </p:cTn>
                        </p:par>
                      </p:childTnLst>
                    </p:cTn>
                  </p:par>
                </p:childTnLst>
              </p:cTn>
              <p:nextCondLst>
                <p:cond evt="onClick" delay="0">
                  <p:tgtEl>
                    <p:spTgt spid="22872"/>
                  </p:tgtEl>
                </p:cond>
              </p:nextCondLst>
            </p:seq>
            <p:seq concurrent="1" nextAc="seek">
              <p:cTn id="1624" restart="whenNotActive" fill="hold" evtFilter="cancelBubble" nodeType="interactiveSeq">
                <p:stCondLst>
                  <p:cond evt="onClick" delay="0">
                    <p:tgtEl>
                      <p:spTgt spid="22630"/>
                    </p:tgtEl>
                  </p:cond>
                </p:stCondLst>
                <p:endSync evt="end" delay="0">
                  <p:rtn val="all"/>
                </p:endSync>
                <p:childTnLst>
                  <p:par>
                    <p:cTn id="1625" fill="hold">
                      <p:stCondLst>
                        <p:cond delay="0"/>
                      </p:stCondLst>
                      <p:childTnLst>
                        <p:par>
                          <p:cTn id="1626" fill="hold">
                            <p:stCondLst>
                              <p:cond delay="0"/>
                            </p:stCondLst>
                            <p:childTnLst>
                              <p:par>
                                <p:cTn id="1627" presetID="54" presetClass="entr" presetSubtype="0" accel="100000" fill="hold" grpId="0" nodeType="clickEffect">
                                  <p:stCondLst>
                                    <p:cond delay="0"/>
                                  </p:stCondLst>
                                  <p:childTnLst>
                                    <p:set>
                                      <p:cBhvr>
                                        <p:cTn id="1628" dur="1" fill="hold">
                                          <p:stCondLst>
                                            <p:cond delay="0"/>
                                          </p:stCondLst>
                                        </p:cTn>
                                        <p:tgtEl>
                                          <p:spTgt spid="22901"/>
                                        </p:tgtEl>
                                        <p:attrNameLst>
                                          <p:attrName>style.visibility</p:attrName>
                                        </p:attrNameLst>
                                      </p:cBhvr>
                                      <p:to>
                                        <p:strVal val="visible"/>
                                      </p:to>
                                    </p:set>
                                    <p:anim calcmode="lin" valueType="num">
                                      <p:cBhvr>
                                        <p:cTn id="1629" dur="1000" fill="hold"/>
                                        <p:tgtEl>
                                          <p:spTgt spid="22901"/>
                                        </p:tgtEl>
                                        <p:attrNameLst>
                                          <p:attrName>ppt_w</p:attrName>
                                        </p:attrNameLst>
                                      </p:cBhvr>
                                      <p:tavLst>
                                        <p:tav tm="0">
                                          <p:val>
                                            <p:strVal val="#ppt_w*0.05"/>
                                          </p:val>
                                        </p:tav>
                                        <p:tav tm="100000">
                                          <p:val>
                                            <p:strVal val="#ppt_w"/>
                                          </p:val>
                                        </p:tav>
                                      </p:tavLst>
                                    </p:anim>
                                    <p:anim calcmode="lin" valueType="num">
                                      <p:cBhvr>
                                        <p:cTn id="1630" dur="1000" fill="hold"/>
                                        <p:tgtEl>
                                          <p:spTgt spid="22901"/>
                                        </p:tgtEl>
                                        <p:attrNameLst>
                                          <p:attrName>ppt_h</p:attrName>
                                        </p:attrNameLst>
                                      </p:cBhvr>
                                      <p:tavLst>
                                        <p:tav tm="0">
                                          <p:val>
                                            <p:strVal val="#ppt_h"/>
                                          </p:val>
                                        </p:tav>
                                        <p:tav tm="100000">
                                          <p:val>
                                            <p:strVal val="#ppt_h"/>
                                          </p:val>
                                        </p:tav>
                                      </p:tavLst>
                                    </p:anim>
                                    <p:anim calcmode="lin" valueType="num">
                                      <p:cBhvr>
                                        <p:cTn id="1631" dur="1000" fill="hold"/>
                                        <p:tgtEl>
                                          <p:spTgt spid="22901"/>
                                        </p:tgtEl>
                                        <p:attrNameLst>
                                          <p:attrName>ppt_x</p:attrName>
                                        </p:attrNameLst>
                                      </p:cBhvr>
                                      <p:tavLst>
                                        <p:tav tm="0">
                                          <p:val>
                                            <p:strVal val="#ppt_x-.2"/>
                                          </p:val>
                                        </p:tav>
                                        <p:tav tm="100000">
                                          <p:val>
                                            <p:strVal val="#ppt_x"/>
                                          </p:val>
                                        </p:tav>
                                      </p:tavLst>
                                    </p:anim>
                                    <p:anim calcmode="lin" valueType="num">
                                      <p:cBhvr>
                                        <p:cTn id="1632" dur="1000" fill="hold"/>
                                        <p:tgtEl>
                                          <p:spTgt spid="22901"/>
                                        </p:tgtEl>
                                        <p:attrNameLst>
                                          <p:attrName>ppt_y</p:attrName>
                                        </p:attrNameLst>
                                      </p:cBhvr>
                                      <p:tavLst>
                                        <p:tav tm="0">
                                          <p:val>
                                            <p:strVal val="#ppt_y"/>
                                          </p:val>
                                        </p:tav>
                                        <p:tav tm="100000">
                                          <p:val>
                                            <p:strVal val="#ppt_y"/>
                                          </p:val>
                                        </p:tav>
                                      </p:tavLst>
                                    </p:anim>
                                    <p:animEffect transition="in" filter="fade">
                                      <p:cBhvr>
                                        <p:cTn id="1633" dur="1000"/>
                                        <p:tgtEl>
                                          <p:spTgt spid="22901"/>
                                        </p:tgtEl>
                                      </p:cBhvr>
                                    </p:animEffect>
                                  </p:childTnLst>
                                </p:cTn>
                              </p:par>
                              <p:par>
                                <p:cTn id="1634" presetID="0" presetClass="path" presetSubtype="0" accel="50000" decel="50000" fill="hold" grpId="2" nodeType="withEffect">
                                  <p:stCondLst>
                                    <p:cond delay="0"/>
                                  </p:stCondLst>
                                  <p:childTnLst>
                                    <p:animMotion origin="layout" path="M -2.5E-6 0.00024 L 2.86736 0.85718 " pathEditMode="relative" rAng="0" ptsTypes="AA">
                                      <p:cBhvr>
                                        <p:cTn id="1635" dur="100" fill="hold"/>
                                        <p:tgtEl>
                                          <p:spTgt spid="22901"/>
                                        </p:tgtEl>
                                        <p:attrNameLst>
                                          <p:attrName>ppt_x</p:attrName>
                                          <p:attrName>ppt_y</p:attrName>
                                        </p:attrNameLst>
                                      </p:cBhvr>
                                      <p:rCtr x="1434" y="428"/>
                                    </p:animMotion>
                                  </p:childTnLst>
                                </p:cTn>
                              </p:par>
                            </p:childTnLst>
                          </p:cTn>
                        </p:par>
                        <p:par>
                          <p:cTn id="1636" fill="hold">
                            <p:stCondLst>
                              <p:cond delay="1000"/>
                            </p:stCondLst>
                            <p:childTnLst>
                              <p:par>
                                <p:cTn id="1637" presetID="54" presetClass="exit" presetSubtype="0" decel="100000" fill="hold" grpId="1" nodeType="afterEffect">
                                  <p:stCondLst>
                                    <p:cond delay="8000"/>
                                  </p:stCondLst>
                                  <p:childTnLst>
                                    <p:anim calcmode="lin" valueType="num">
                                      <p:cBhvr>
                                        <p:cTn id="1638" dur="1000"/>
                                        <p:tgtEl>
                                          <p:spTgt spid="22901"/>
                                        </p:tgtEl>
                                        <p:attrNameLst>
                                          <p:attrName>ppt_w</p:attrName>
                                        </p:attrNameLst>
                                      </p:cBhvr>
                                      <p:tavLst>
                                        <p:tav tm="0">
                                          <p:val>
                                            <p:strVal val="ppt_w"/>
                                          </p:val>
                                        </p:tav>
                                        <p:tav tm="100000">
                                          <p:val>
                                            <p:strVal val="ppt_w*0.05"/>
                                          </p:val>
                                        </p:tav>
                                      </p:tavLst>
                                    </p:anim>
                                    <p:anim calcmode="lin" valueType="num">
                                      <p:cBhvr>
                                        <p:cTn id="1639" dur="1000"/>
                                        <p:tgtEl>
                                          <p:spTgt spid="22901"/>
                                        </p:tgtEl>
                                        <p:attrNameLst>
                                          <p:attrName>ppt_h</p:attrName>
                                        </p:attrNameLst>
                                      </p:cBhvr>
                                      <p:tavLst>
                                        <p:tav tm="0">
                                          <p:val>
                                            <p:strVal val="ppt_h"/>
                                          </p:val>
                                        </p:tav>
                                        <p:tav tm="100000">
                                          <p:val>
                                            <p:strVal val="ppt_h"/>
                                          </p:val>
                                        </p:tav>
                                      </p:tavLst>
                                    </p:anim>
                                    <p:anim calcmode="lin" valueType="num">
                                      <p:cBhvr>
                                        <p:cTn id="1640" dur="1000"/>
                                        <p:tgtEl>
                                          <p:spTgt spid="22901"/>
                                        </p:tgtEl>
                                        <p:attrNameLst>
                                          <p:attrName>ppt_x</p:attrName>
                                        </p:attrNameLst>
                                      </p:cBhvr>
                                      <p:tavLst>
                                        <p:tav tm="0">
                                          <p:val>
                                            <p:strVal val="ppt_x"/>
                                          </p:val>
                                        </p:tav>
                                        <p:tav tm="100000">
                                          <p:val>
                                            <p:strVal val="ppt_x-.2"/>
                                          </p:val>
                                        </p:tav>
                                      </p:tavLst>
                                    </p:anim>
                                    <p:anim calcmode="lin" valueType="num">
                                      <p:cBhvr>
                                        <p:cTn id="1641" dur="1000"/>
                                        <p:tgtEl>
                                          <p:spTgt spid="22901"/>
                                        </p:tgtEl>
                                        <p:attrNameLst>
                                          <p:attrName>ppt_y</p:attrName>
                                        </p:attrNameLst>
                                      </p:cBhvr>
                                      <p:tavLst>
                                        <p:tav tm="0">
                                          <p:val>
                                            <p:strVal val="ppt_y"/>
                                          </p:val>
                                        </p:tav>
                                        <p:tav tm="100000">
                                          <p:val>
                                            <p:strVal val="ppt_y"/>
                                          </p:val>
                                        </p:tav>
                                      </p:tavLst>
                                    </p:anim>
                                    <p:animEffect transition="out" filter="fade">
                                      <p:cBhvr>
                                        <p:cTn id="1642" dur="1000"/>
                                        <p:tgtEl>
                                          <p:spTgt spid="22901"/>
                                        </p:tgtEl>
                                      </p:cBhvr>
                                    </p:animEffect>
                                    <p:set>
                                      <p:cBhvr>
                                        <p:cTn id="1643" dur="1" fill="hold">
                                          <p:stCondLst>
                                            <p:cond delay="999"/>
                                          </p:stCondLst>
                                        </p:cTn>
                                        <p:tgtEl>
                                          <p:spTgt spid="22901"/>
                                        </p:tgtEl>
                                        <p:attrNameLst>
                                          <p:attrName>style.visibility</p:attrName>
                                        </p:attrNameLst>
                                      </p:cBhvr>
                                      <p:to>
                                        <p:strVal val="hidden"/>
                                      </p:to>
                                    </p:set>
                                  </p:childTnLst>
                                </p:cTn>
                              </p:par>
                            </p:childTnLst>
                          </p:cTn>
                        </p:par>
                      </p:childTnLst>
                    </p:cTn>
                  </p:par>
                </p:childTnLst>
              </p:cTn>
              <p:nextCondLst>
                <p:cond evt="onClick" delay="0">
                  <p:tgtEl>
                    <p:spTgt spid="22630"/>
                  </p:tgtEl>
                </p:cond>
              </p:nextCondLst>
            </p:seq>
            <p:seq concurrent="1" nextAc="seek">
              <p:cTn id="1644" restart="whenNotActive" fill="hold" evtFilter="cancelBubble" nodeType="interactiveSeq">
                <p:stCondLst>
                  <p:cond evt="onClick" delay="0">
                    <p:tgtEl>
                      <p:spTgt spid="22712"/>
                    </p:tgtEl>
                  </p:cond>
                </p:stCondLst>
                <p:endSync evt="end" delay="0">
                  <p:rtn val="all"/>
                </p:endSync>
                <p:childTnLst>
                  <p:par>
                    <p:cTn id="1645" fill="hold">
                      <p:stCondLst>
                        <p:cond delay="0"/>
                      </p:stCondLst>
                      <p:childTnLst>
                        <p:par>
                          <p:cTn id="1646" fill="hold">
                            <p:stCondLst>
                              <p:cond delay="0"/>
                            </p:stCondLst>
                            <p:childTnLst>
                              <p:par>
                                <p:cTn id="1647" presetID="54" presetClass="entr" presetSubtype="0" accel="100000" fill="hold" grpId="0" nodeType="clickEffect">
                                  <p:stCondLst>
                                    <p:cond delay="0"/>
                                  </p:stCondLst>
                                  <p:childTnLst>
                                    <p:set>
                                      <p:cBhvr>
                                        <p:cTn id="1648" dur="1" fill="hold">
                                          <p:stCondLst>
                                            <p:cond delay="0"/>
                                          </p:stCondLst>
                                        </p:cTn>
                                        <p:tgtEl>
                                          <p:spTgt spid="22902"/>
                                        </p:tgtEl>
                                        <p:attrNameLst>
                                          <p:attrName>style.visibility</p:attrName>
                                        </p:attrNameLst>
                                      </p:cBhvr>
                                      <p:to>
                                        <p:strVal val="visible"/>
                                      </p:to>
                                    </p:set>
                                    <p:anim calcmode="lin" valueType="num">
                                      <p:cBhvr>
                                        <p:cTn id="1649" dur="1000" fill="hold"/>
                                        <p:tgtEl>
                                          <p:spTgt spid="22902"/>
                                        </p:tgtEl>
                                        <p:attrNameLst>
                                          <p:attrName>ppt_w</p:attrName>
                                        </p:attrNameLst>
                                      </p:cBhvr>
                                      <p:tavLst>
                                        <p:tav tm="0">
                                          <p:val>
                                            <p:strVal val="#ppt_w*0.05"/>
                                          </p:val>
                                        </p:tav>
                                        <p:tav tm="100000">
                                          <p:val>
                                            <p:strVal val="#ppt_w"/>
                                          </p:val>
                                        </p:tav>
                                      </p:tavLst>
                                    </p:anim>
                                    <p:anim calcmode="lin" valueType="num">
                                      <p:cBhvr>
                                        <p:cTn id="1650" dur="1000" fill="hold"/>
                                        <p:tgtEl>
                                          <p:spTgt spid="22902"/>
                                        </p:tgtEl>
                                        <p:attrNameLst>
                                          <p:attrName>ppt_h</p:attrName>
                                        </p:attrNameLst>
                                      </p:cBhvr>
                                      <p:tavLst>
                                        <p:tav tm="0">
                                          <p:val>
                                            <p:strVal val="#ppt_h"/>
                                          </p:val>
                                        </p:tav>
                                        <p:tav tm="100000">
                                          <p:val>
                                            <p:strVal val="#ppt_h"/>
                                          </p:val>
                                        </p:tav>
                                      </p:tavLst>
                                    </p:anim>
                                    <p:anim calcmode="lin" valueType="num">
                                      <p:cBhvr>
                                        <p:cTn id="1651" dur="1000" fill="hold"/>
                                        <p:tgtEl>
                                          <p:spTgt spid="22902"/>
                                        </p:tgtEl>
                                        <p:attrNameLst>
                                          <p:attrName>ppt_x</p:attrName>
                                        </p:attrNameLst>
                                      </p:cBhvr>
                                      <p:tavLst>
                                        <p:tav tm="0">
                                          <p:val>
                                            <p:strVal val="#ppt_x-.2"/>
                                          </p:val>
                                        </p:tav>
                                        <p:tav tm="100000">
                                          <p:val>
                                            <p:strVal val="#ppt_x"/>
                                          </p:val>
                                        </p:tav>
                                      </p:tavLst>
                                    </p:anim>
                                    <p:anim calcmode="lin" valueType="num">
                                      <p:cBhvr>
                                        <p:cTn id="1652" dur="1000" fill="hold"/>
                                        <p:tgtEl>
                                          <p:spTgt spid="22902"/>
                                        </p:tgtEl>
                                        <p:attrNameLst>
                                          <p:attrName>ppt_y</p:attrName>
                                        </p:attrNameLst>
                                      </p:cBhvr>
                                      <p:tavLst>
                                        <p:tav tm="0">
                                          <p:val>
                                            <p:strVal val="#ppt_y"/>
                                          </p:val>
                                        </p:tav>
                                        <p:tav tm="100000">
                                          <p:val>
                                            <p:strVal val="#ppt_y"/>
                                          </p:val>
                                        </p:tav>
                                      </p:tavLst>
                                    </p:anim>
                                    <p:animEffect transition="in" filter="fade">
                                      <p:cBhvr>
                                        <p:cTn id="1653" dur="1000"/>
                                        <p:tgtEl>
                                          <p:spTgt spid="22902"/>
                                        </p:tgtEl>
                                      </p:cBhvr>
                                    </p:animEffect>
                                  </p:childTnLst>
                                </p:cTn>
                              </p:par>
                              <p:par>
                                <p:cTn id="1654" presetID="0" presetClass="path" presetSubtype="0" accel="50000" decel="50000" fill="hold" grpId="2" nodeType="withEffect">
                                  <p:stCondLst>
                                    <p:cond delay="0"/>
                                  </p:stCondLst>
                                  <p:childTnLst>
                                    <p:animMotion origin="layout" path="M -2.22222E-6 0.00024 L 2.88004 -0.66597 " pathEditMode="relative" rAng="0" ptsTypes="AA">
                                      <p:cBhvr>
                                        <p:cTn id="1655" dur="100" fill="hold"/>
                                        <p:tgtEl>
                                          <p:spTgt spid="22902"/>
                                        </p:tgtEl>
                                        <p:attrNameLst>
                                          <p:attrName>ppt_x</p:attrName>
                                          <p:attrName>ppt_y</p:attrName>
                                        </p:attrNameLst>
                                      </p:cBhvr>
                                      <p:rCtr x="1440" y="-333"/>
                                    </p:animMotion>
                                  </p:childTnLst>
                                </p:cTn>
                              </p:par>
                            </p:childTnLst>
                          </p:cTn>
                        </p:par>
                        <p:par>
                          <p:cTn id="1656" fill="hold">
                            <p:stCondLst>
                              <p:cond delay="1000"/>
                            </p:stCondLst>
                            <p:childTnLst>
                              <p:par>
                                <p:cTn id="1657" presetID="54" presetClass="exit" presetSubtype="0" decel="100000" fill="hold" grpId="1" nodeType="afterEffect">
                                  <p:stCondLst>
                                    <p:cond delay="8000"/>
                                  </p:stCondLst>
                                  <p:childTnLst>
                                    <p:anim calcmode="lin" valueType="num">
                                      <p:cBhvr>
                                        <p:cTn id="1658" dur="1000"/>
                                        <p:tgtEl>
                                          <p:spTgt spid="22902"/>
                                        </p:tgtEl>
                                        <p:attrNameLst>
                                          <p:attrName>ppt_w</p:attrName>
                                        </p:attrNameLst>
                                      </p:cBhvr>
                                      <p:tavLst>
                                        <p:tav tm="0">
                                          <p:val>
                                            <p:strVal val="ppt_w"/>
                                          </p:val>
                                        </p:tav>
                                        <p:tav tm="100000">
                                          <p:val>
                                            <p:strVal val="ppt_w*0.05"/>
                                          </p:val>
                                        </p:tav>
                                      </p:tavLst>
                                    </p:anim>
                                    <p:anim calcmode="lin" valueType="num">
                                      <p:cBhvr>
                                        <p:cTn id="1659" dur="1000"/>
                                        <p:tgtEl>
                                          <p:spTgt spid="22902"/>
                                        </p:tgtEl>
                                        <p:attrNameLst>
                                          <p:attrName>ppt_h</p:attrName>
                                        </p:attrNameLst>
                                      </p:cBhvr>
                                      <p:tavLst>
                                        <p:tav tm="0">
                                          <p:val>
                                            <p:strVal val="ppt_h"/>
                                          </p:val>
                                        </p:tav>
                                        <p:tav tm="100000">
                                          <p:val>
                                            <p:strVal val="ppt_h"/>
                                          </p:val>
                                        </p:tav>
                                      </p:tavLst>
                                    </p:anim>
                                    <p:anim calcmode="lin" valueType="num">
                                      <p:cBhvr>
                                        <p:cTn id="1660" dur="1000"/>
                                        <p:tgtEl>
                                          <p:spTgt spid="22902"/>
                                        </p:tgtEl>
                                        <p:attrNameLst>
                                          <p:attrName>ppt_x</p:attrName>
                                        </p:attrNameLst>
                                      </p:cBhvr>
                                      <p:tavLst>
                                        <p:tav tm="0">
                                          <p:val>
                                            <p:strVal val="ppt_x"/>
                                          </p:val>
                                        </p:tav>
                                        <p:tav tm="100000">
                                          <p:val>
                                            <p:strVal val="ppt_x-.2"/>
                                          </p:val>
                                        </p:tav>
                                      </p:tavLst>
                                    </p:anim>
                                    <p:anim calcmode="lin" valueType="num">
                                      <p:cBhvr>
                                        <p:cTn id="1661" dur="1000"/>
                                        <p:tgtEl>
                                          <p:spTgt spid="22902"/>
                                        </p:tgtEl>
                                        <p:attrNameLst>
                                          <p:attrName>ppt_y</p:attrName>
                                        </p:attrNameLst>
                                      </p:cBhvr>
                                      <p:tavLst>
                                        <p:tav tm="0">
                                          <p:val>
                                            <p:strVal val="ppt_y"/>
                                          </p:val>
                                        </p:tav>
                                        <p:tav tm="100000">
                                          <p:val>
                                            <p:strVal val="ppt_y"/>
                                          </p:val>
                                        </p:tav>
                                      </p:tavLst>
                                    </p:anim>
                                    <p:animEffect transition="out" filter="fade">
                                      <p:cBhvr>
                                        <p:cTn id="1662" dur="1000"/>
                                        <p:tgtEl>
                                          <p:spTgt spid="22902"/>
                                        </p:tgtEl>
                                      </p:cBhvr>
                                    </p:animEffect>
                                    <p:set>
                                      <p:cBhvr>
                                        <p:cTn id="1663" dur="1" fill="hold">
                                          <p:stCondLst>
                                            <p:cond delay="999"/>
                                          </p:stCondLst>
                                        </p:cTn>
                                        <p:tgtEl>
                                          <p:spTgt spid="22902"/>
                                        </p:tgtEl>
                                        <p:attrNameLst>
                                          <p:attrName>style.visibility</p:attrName>
                                        </p:attrNameLst>
                                      </p:cBhvr>
                                      <p:to>
                                        <p:strVal val="hidden"/>
                                      </p:to>
                                    </p:set>
                                  </p:childTnLst>
                                </p:cTn>
                              </p:par>
                            </p:childTnLst>
                          </p:cTn>
                        </p:par>
                      </p:childTnLst>
                    </p:cTn>
                  </p:par>
                </p:childTnLst>
              </p:cTn>
              <p:nextCondLst>
                <p:cond evt="onClick" delay="0">
                  <p:tgtEl>
                    <p:spTgt spid="22712"/>
                  </p:tgtEl>
                </p:cond>
              </p:nextCondLst>
            </p:seq>
            <p:seq concurrent="1" nextAc="seek">
              <p:cTn id="1664" restart="whenNotActive" fill="hold" evtFilter="cancelBubble" nodeType="interactiveSeq">
                <p:stCondLst>
                  <p:cond evt="onClick" delay="0">
                    <p:tgtEl>
                      <p:spTgt spid="22726"/>
                    </p:tgtEl>
                  </p:cond>
                </p:stCondLst>
                <p:endSync evt="end" delay="0">
                  <p:rtn val="all"/>
                </p:endSync>
                <p:childTnLst>
                  <p:par>
                    <p:cTn id="1665" fill="hold">
                      <p:stCondLst>
                        <p:cond delay="0"/>
                      </p:stCondLst>
                      <p:childTnLst>
                        <p:par>
                          <p:cTn id="1666" fill="hold">
                            <p:stCondLst>
                              <p:cond delay="0"/>
                            </p:stCondLst>
                            <p:childTnLst>
                              <p:par>
                                <p:cTn id="1667" presetID="54" presetClass="entr" presetSubtype="0" accel="100000" fill="hold" grpId="0" nodeType="clickEffect">
                                  <p:stCondLst>
                                    <p:cond delay="0"/>
                                  </p:stCondLst>
                                  <p:childTnLst>
                                    <p:set>
                                      <p:cBhvr>
                                        <p:cTn id="1668" dur="1" fill="hold">
                                          <p:stCondLst>
                                            <p:cond delay="0"/>
                                          </p:stCondLst>
                                        </p:cTn>
                                        <p:tgtEl>
                                          <p:spTgt spid="22928"/>
                                        </p:tgtEl>
                                        <p:attrNameLst>
                                          <p:attrName>style.visibility</p:attrName>
                                        </p:attrNameLst>
                                      </p:cBhvr>
                                      <p:to>
                                        <p:strVal val="visible"/>
                                      </p:to>
                                    </p:set>
                                    <p:anim calcmode="lin" valueType="num">
                                      <p:cBhvr>
                                        <p:cTn id="1669" dur="1000" fill="hold"/>
                                        <p:tgtEl>
                                          <p:spTgt spid="22928"/>
                                        </p:tgtEl>
                                        <p:attrNameLst>
                                          <p:attrName>ppt_w</p:attrName>
                                        </p:attrNameLst>
                                      </p:cBhvr>
                                      <p:tavLst>
                                        <p:tav tm="0">
                                          <p:val>
                                            <p:strVal val="#ppt_w*0.05"/>
                                          </p:val>
                                        </p:tav>
                                        <p:tav tm="100000">
                                          <p:val>
                                            <p:strVal val="#ppt_w"/>
                                          </p:val>
                                        </p:tav>
                                      </p:tavLst>
                                    </p:anim>
                                    <p:anim calcmode="lin" valueType="num">
                                      <p:cBhvr>
                                        <p:cTn id="1670" dur="1000" fill="hold"/>
                                        <p:tgtEl>
                                          <p:spTgt spid="22928"/>
                                        </p:tgtEl>
                                        <p:attrNameLst>
                                          <p:attrName>ppt_h</p:attrName>
                                        </p:attrNameLst>
                                      </p:cBhvr>
                                      <p:tavLst>
                                        <p:tav tm="0">
                                          <p:val>
                                            <p:strVal val="#ppt_h"/>
                                          </p:val>
                                        </p:tav>
                                        <p:tav tm="100000">
                                          <p:val>
                                            <p:strVal val="#ppt_h"/>
                                          </p:val>
                                        </p:tav>
                                      </p:tavLst>
                                    </p:anim>
                                    <p:anim calcmode="lin" valueType="num">
                                      <p:cBhvr>
                                        <p:cTn id="1671" dur="1000" fill="hold"/>
                                        <p:tgtEl>
                                          <p:spTgt spid="22928"/>
                                        </p:tgtEl>
                                        <p:attrNameLst>
                                          <p:attrName>ppt_x</p:attrName>
                                        </p:attrNameLst>
                                      </p:cBhvr>
                                      <p:tavLst>
                                        <p:tav tm="0">
                                          <p:val>
                                            <p:strVal val="#ppt_x-.2"/>
                                          </p:val>
                                        </p:tav>
                                        <p:tav tm="100000">
                                          <p:val>
                                            <p:strVal val="#ppt_x"/>
                                          </p:val>
                                        </p:tav>
                                      </p:tavLst>
                                    </p:anim>
                                    <p:anim calcmode="lin" valueType="num">
                                      <p:cBhvr>
                                        <p:cTn id="1672" dur="1000" fill="hold"/>
                                        <p:tgtEl>
                                          <p:spTgt spid="22928"/>
                                        </p:tgtEl>
                                        <p:attrNameLst>
                                          <p:attrName>ppt_y</p:attrName>
                                        </p:attrNameLst>
                                      </p:cBhvr>
                                      <p:tavLst>
                                        <p:tav tm="0">
                                          <p:val>
                                            <p:strVal val="#ppt_y"/>
                                          </p:val>
                                        </p:tav>
                                        <p:tav tm="100000">
                                          <p:val>
                                            <p:strVal val="#ppt_y"/>
                                          </p:val>
                                        </p:tav>
                                      </p:tavLst>
                                    </p:anim>
                                    <p:animEffect transition="in" filter="fade">
                                      <p:cBhvr>
                                        <p:cTn id="1673" dur="1000"/>
                                        <p:tgtEl>
                                          <p:spTgt spid="22928"/>
                                        </p:tgtEl>
                                      </p:cBhvr>
                                    </p:animEffect>
                                  </p:childTnLst>
                                </p:cTn>
                              </p:par>
                              <p:par>
                                <p:cTn id="1674" presetID="0" presetClass="path" presetSubtype="0" accel="50000" decel="50000" fill="hold" grpId="2" nodeType="withEffect">
                                  <p:stCondLst>
                                    <p:cond delay="0"/>
                                  </p:stCondLst>
                                  <p:childTnLst>
                                    <p:animMotion origin="layout" path="M 1.38889E-6 -3.7037E-6 L 1.76545 1.30949 " pathEditMode="relative" rAng="0" ptsTypes="AA">
                                      <p:cBhvr>
                                        <p:cTn id="1675" dur="100" fill="hold"/>
                                        <p:tgtEl>
                                          <p:spTgt spid="22928"/>
                                        </p:tgtEl>
                                        <p:attrNameLst>
                                          <p:attrName>ppt_x</p:attrName>
                                          <p:attrName>ppt_y</p:attrName>
                                        </p:attrNameLst>
                                      </p:cBhvr>
                                      <p:rCtr x="883" y="655"/>
                                    </p:animMotion>
                                  </p:childTnLst>
                                </p:cTn>
                              </p:par>
                            </p:childTnLst>
                          </p:cTn>
                        </p:par>
                        <p:par>
                          <p:cTn id="1676" fill="hold">
                            <p:stCondLst>
                              <p:cond delay="1000"/>
                            </p:stCondLst>
                            <p:childTnLst>
                              <p:par>
                                <p:cTn id="1677" presetID="54" presetClass="exit" presetSubtype="0" decel="100000" fill="hold" grpId="1" nodeType="afterEffect">
                                  <p:stCondLst>
                                    <p:cond delay="4000"/>
                                  </p:stCondLst>
                                  <p:childTnLst>
                                    <p:anim calcmode="lin" valueType="num">
                                      <p:cBhvr>
                                        <p:cTn id="1678" dur="1000"/>
                                        <p:tgtEl>
                                          <p:spTgt spid="22928"/>
                                        </p:tgtEl>
                                        <p:attrNameLst>
                                          <p:attrName>ppt_w</p:attrName>
                                        </p:attrNameLst>
                                      </p:cBhvr>
                                      <p:tavLst>
                                        <p:tav tm="0">
                                          <p:val>
                                            <p:strVal val="ppt_w"/>
                                          </p:val>
                                        </p:tav>
                                        <p:tav tm="100000">
                                          <p:val>
                                            <p:strVal val="ppt_w*0.05"/>
                                          </p:val>
                                        </p:tav>
                                      </p:tavLst>
                                    </p:anim>
                                    <p:anim calcmode="lin" valueType="num">
                                      <p:cBhvr>
                                        <p:cTn id="1679" dur="1000"/>
                                        <p:tgtEl>
                                          <p:spTgt spid="22928"/>
                                        </p:tgtEl>
                                        <p:attrNameLst>
                                          <p:attrName>ppt_h</p:attrName>
                                        </p:attrNameLst>
                                      </p:cBhvr>
                                      <p:tavLst>
                                        <p:tav tm="0">
                                          <p:val>
                                            <p:strVal val="ppt_h"/>
                                          </p:val>
                                        </p:tav>
                                        <p:tav tm="100000">
                                          <p:val>
                                            <p:strVal val="ppt_h"/>
                                          </p:val>
                                        </p:tav>
                                      </p:tavLst>
                                    </p:anim>
                                    <p:anim calcmode="lin" valueType="num">
                                      <p:cBhvr>
                                        <p:cTn id="1680" dur="1000"/>
                                        <p:tgtEl>
                                          <p:spTgt spid="22928"/>
                                        </p:tgtEl>
                                        <p:attrNameLst>
                                          <p:attrName>ppt_x</p:attrName>
                                        </p:attrNameLst>
                                      </p:cBhvr>
                                      <p:tavLst>
                                        <p:tav tm="0">
                                          <p:val>
                                            <p:strVal val="ppt_x"/>
                                          </p:val>
                                        </p:tav>
                                        <p:tav tm="100000">
                                          <p:val>
                                            <p:strVal val="ppt_x-.2"/>
                                          </p:val>
                                        </p:tav>
                                      </p:tavLst>
                                    </p:anim>
                                    <p:anim calcmode="lin" valueType="num">
                                      <p:cBhvr>
                                        <p:cTn id="1681" dur="1000"/>
                                        <p:tgtEl>
                                          <p:spTgt spid="22928"/>
                                        </p:tgtEl>
                                        <p:attrNameLst>
                                          <p:attrName>ppt_y</p:attrName>
                                        </p:attrNameLst>
                                      </p:cBhvr>
                                      <p:tavLst>
                                        <p:tav tm="0">
                                          <p:val>
                                            <p:strVal val="ppt_y"/>
                                          </p:val>
                                        </p:tav>
                                        <p:tav tm="100000">
                                          <p:val>
                                            <p:strVal val="ppt_y"/>
                                          </p:val>
                                        </p:tav>
                                      </p:tavLst>
                                    </p:anim>
                                    <p:animEffect transition="out" filter="fade">
                                      <p:cBhvr>
                                        <p:cTn id="1682" dur="1000"/>
                                        <p:tgtEl>
                                          <p:spTgt spid="22928"/>
                                        </p:tgtEl>
                                      </p:cBhvr>
                                    </p:animEffect>
                                    <p:set>
                                      <p:cBhvr>
                                        <p:cTn id="1683" dur="1" fill="hold">
                                          <p:stCondLst>
                                            <p:cond delay="999"/>
                                          </p:stCondLst>
                                        </p:cTn>
                                        <p:tgtEl>
                                          <p:spTgt spid="22928"/>
                                        </p:tgtEl>
                                        <p:attrNameLst>
                                          <p:attrName>style.visibility</p:attrName>
                                        </p:attrNameLst>
                                      </p:cBhvr>
                                      <p:to>
                                        <p:strVal val="hidden"/>
                                      </p:to>
                                    </p:set>
                                  </p:childTnLst>
                                </p:cTn>
                              </p:par>
                            </p:childTnLst>
                          </p:cTn>
                        </p:par>
                      </p:childTnLst>
                    </p:cTn>
                  </p:par>
                </p:childTnLst>
              </p:cTn>
              <p:nextCondLst>
                <p:cond evt="onClick" delay="0">
                  <p:tgtEl>
                    <p:spTgt spid="22726"/>
                  </p:tgtEl>
                </p:cond>
              </p:nextCondLst>
            </p:seq>
            <p:seq concurrent="1" nextAc="seek">
              <p:cTn id="1684" restart="whenNotActive" fill="hold" evtFilter="cancelBubble" nodeType="interactiveSeq">
                <p:stCondLst>
                  <p:cond evt="onClick" delay="0">
                    <p:tgtEl>
                      <p:spTgt spid="22644"/>
                    </p:tgtEl>
                  </p:cond>
                </p:stCondLst>
                <p:endSync evt="end" delay="0">
                  <p:rtn val="all"/>
                </p:endSync>
                <p:childTnLst>
                  <p:par>
                    <p:cTn id="1685" fill="hold">
                      <p:stCondLst>
                        <p:cond delay="0"/>
                      </p:stCondLst>
                      <p:childTnLst>
                        <p:par>
                          <p:cTn id="1686" fill="hold">
                            <p:stCondLst>
                              <p:cond delay="0"/>
                            </p:stCondLst>
                            <p:childTnLst>
                              <p:par>
                                <p:cTn id="1687" presetID="54" presetClass="entr" presetSubtype="0" accel="100000" fill="hold" grpId="0" nodeType="clickEffect">
                                  <p:stCondLst>
                                    <p:cond delay="0"/>
                                  </p:stCondLst>
                                  <p:childTnLst>
                                    <p:set>
                                      <p:cBhvr>
                                        <p:cTn id="1688" dur="1" fill="hold">
                                          <p:stCondLst>
                                            <p:cond delay="0"/>
                                          </p:stCondLst>
                                        </p:cTn>
                                        <p:tgtEl>
                                          <p:spTgt spid="22927"/>
                                        </p:tgtEl>
                                        <p:attrNameLst>
                                          <p:attrName>style.visibility</p:attrName>
                                        </p:attrNameLst>
                                      </p:cBhvr>
                                      <p:to>
                                        <p:strVal val="visible"/>
                                      </p:to>
                                    </p:set>
                                    <p:anim calcmode="lin" valueType="num">
                                      <p:cBhvr>
                                        <p:cTn id="1689" dur="1000" fill="hold"/>
                                        <p:tgtEl>
                                          <p:spTgt spid="22927"/>
                                        </p:tgtEl>
                                        <p:attrNameLst>
                                          <p:attrName>ppt_w</p:attrName>
                                        </p:attrNameLst>
                                      </p:cBhvr>
                                      <p:tavLst>
                                        <p:tav tm="0">
                                          <p:val>
                                            <p:strVal val="#ppt_w*0.05"/>
                                          </p:val>
                                        </p:tav>
                                        <p:tav tm="100000">
                                          <p:val>
                                            <p:strVal val="#ppt_w"/>
                                          </p:val>
                                        </p:tav>
                                      </p:tavLst>
                                    </p:anim>
                                    <p:anim calcmode="lin" valueType="num">
                                      <p:cBhvr>
                                        <p:cTn id="1690" dur="1000" fill="hold"/>
                                        <p:tgtEl>
                                          <p:spTgt spid="22927"/>
                                        </p:tgtEl>
                                        <p:attrNameLst>
                                          <p:attrName>ppt_h</p:attrName>
                                        </p:attrNameLst>
                                      </p:cBhvr>
                                      <p:tavLst>
                                        <p:tav tm="0">
                                          <p:val>
                                            <p:strVal val="#ppt_h"/>
                                          </p:val>
                                        </p:tav>
                                        <p:tav tm="100000">
                                          <p:val>
                                            <p:strVal val="#ppt_h"/>
                                          </p:val>
                                        </p:tav>
                                      </p:tavLst>
                                    </p:anim>
                                    <p:anim calcmode="lin" valueType="num">
                                      <p:cBhvr>
                                        <p:cTn id="1691" dur="1000" fill="hold"/>
                                        <p:tgtEl>
                                          <p:spTgt spid="22927"/>
                                        </p:tgtEl>
                                        <p:attrNameLst>
                                          <p:attrName>ppt_x</p:attrName>
                                        </p:attrNameLst>
                                      </p:cBhvr>
                                      <p:tavLst>
                                        <p:tav tm="0">
                                          <p:val>
                                            <p:strVal val="#ppt_x-.2"/>
                                          </p:val>
                                        </p:tav>
                                        <p:tav tm="100000">
                                          <p:val>
                                            <p:strVal val="#ppt_x"/>
                                          </p:val>
                                        </p:tav>
                                      </p:tavLst>
                                    </p:anim>
                                    <p:anim calcmode="lin" valueType="num">
                                      <p:cBhvr>
                                        <p:cTn id="1692" dur="1000" fill="hold"/>
                                        <p:tgtEl>
                                          <p:spTgt spid="22927"/>
                                        </p:tgtEl>
                                        <p:attrNameLst>
                                          <p:attrName>ppt_y</p:attrName>
                                        </p:attrNameLst>
                                      </p:cBhvr>
                                      <p:tavLst>
                                        <p:tav tm="0">
                                          <p:val>
                                            <p:strVal val="#ppt_y"/>
                                          </p:val>
                                        </p:tav>
                                        <p:tav tm="100000">
                                          <p:val>
                                            <p:strVal val="#ppt_y"/>
                                          </p:val>
                                        </p:tav>
                                      </p:tavLst>
                                    </p:anim>
                                    <p:animEffect transition="in" filter="fade">
                                      <p:cBhvr>
                                        <p:cTn id="1693" dur="1000"/>
                                        <p:tgtEl>
                                          <p:spTgt spid="22927"/>
                                        </p:tgtEl>
                                      </p:cBhvr>
                                    </p:animEffect>
                                  </p:childTnLst>
                                </p:cTn>
                              </p:par>
                              <p:par>
                                <p:cTn id="1694" presetID="0" presetClass="path" presetSubtype="0" accel="50000" decel="50000" fill="hold" grpId="2" nodeType="withEffect">
                                  <p:stCondLst>
                                    <p:cond delay="0"/>
                                  </p:stCondLst>
                                  <p:childTnLst>
                                    <p:animMotion origin="layout" path="M 2.77778E-6 -3.7037E-6 L 1.0809 1.29838 " pathEditMode="relative" rAng="0" ptsTypes="AA">
                                      <p:cBhvr>
                                        <p:cTn id="1695" dur="100" fill="hold"/>
                                        <p:tgtEl>
                                          <p:spTgt spid="22927"/>
                                        </p:tgtEl>
                                        <p:attrNameLst>
                                          <p:attrName>ppt_x</p:attrName>
                                          <p:attrName>ppt_y</p:attrName>
                                        </p:attrNameLst>
                                      </p:cBhvr>
                                      <p:rCtr x="540" y="649"/>
                                    </p:animMotion>
                                  </p:childTnLst>
                                </p:cTn>
                              </p:par>
                            </p:childTnLst>
                          </p:cTn>
                        </p:par>
                        <p:par>
                          <p:cTn id="1696" fill="hold">
                            <p:stCondLst>
                              <p:cond delay="1000"/>
                            </p:stCondLst>
                            <p:childTnLst>
                              <p:par>
                                <p:cTn id="1697" presetID="54" presetClass="exit" presetSubtype="0" decel="100000" fill="hold" grpId="1" nodeType="afterEffect">
                                  <p:stCondLst>
                                    <p:cond delay="4000"/>
                                  </p:stCondLst>
                                  <p:childTnLst>
                                    <p:anim calcmode="lin" valueType="num">
                                      <p:cBhvr>
                                        <p:cTn id="1698" dur="1000"/>
                                        <p:tgtEl>
                                          <p:spTgt spid="22927"/>
                                        </p:tgtEl>
                                        <p:attrNameLst>
                                          <p:attrName>ppt_w</p:attrName>
                                        </p:attrNameLst>
                                      </p:cBhvr>
                                      <p:tavLst>
                                        <p:tav tm="0">
                                          <p:val>
                                            <p:strVal val="ppt_w"/>
                                          </p:val>
                                        </p:tav>
                                        <p:tav tm="100000">
                                          <p:val>
                                            <p:strVal val="ppt_w*0.05"/>
                                          </p:val>
                                        </p:tav>
                                      </p:tavLst>
                                    </p:anim>
                                    <p:anim calcmode="lin" valueType="num">
                                      <p:cBhvr>
                                        <p:cTn id="1699" dur="1000"/>
                                        <p:tgtEl>
                                          <p:spTgt spid="22927"/>
                                        </p:tgtEl>
                                        <p:attrNameLst>
                                          <p:attrName>ppt_h</p:attrName>
                                        </p:attrNameLst>
                                      </p:cBhvr>
                                      <p:tavLst>
                                        <p:tav tm="0">
                                          <p:val>
                                            <p:strVal val="ppt_h"/>
                                          </p:val>
                                        </p:tav>
                                        <p:tav tm="100000">
                                          <p:val>
                                            <p:strVal val="ppt_h"/>
                                          </p:val>
                                        </p:tav>
                                      </p:tavLst>
                                    </p:anim>
                                    <p:anim calcmode="lin" valueType="num">
                                      <p:cBhvr>
                                        <p:cTn id="1700" dur="1000"/>
                                        <p:tgtEl>
                                          <p:spTgt spid="22927"/>
                                        </p:tgtEl>
                                        <p:attrNameLst>
                                          <p:attrName>ppt_x</p:attrName>
                                        </p:attrNameLst>
                                      </p:cBhvr>
                                      <p:tavLst>
                                        <p:tav tm="0">
                                          <p:val>
                                            <p:strVal val="ppt_x"/>
                                          </p:val>
                                        </p:tav>
                                        <p:tav tm="100000">
                                          <p:val>
                                            <p:strVal val="ppt_x-.2"/>
                                          </p:val>
                                        </p:tav>
                                      </p:tavLst>
                                    </p:anim>
                                    <p:anim calcmode="lin" valueType="num">
                                      <p:cBhvr>
                                        <p:cTn id="1701" dur="1000"/>
                                        <p:tgtEl>
                                          <p:spTgt spid="22927"/>
                                        </p:tgtEl>
                                        <p:attrNameLst>
                                          <p:attrName>ppt_y</p:attrName>
                                        </p:attrNameLst>
                                      </p:cBhvr>
                                      <p:tavLst>
                                        <p:tav tm="0">
                                          <p:val>
                                            <p:strVal val="ppt_y"/>
                                          </p:val>
                                        </p:tav>
                                        <p:tav tm="100000">
                                          <p:val>
                                            <p:strVal val="ppt_y"/>
                                          </p:val>
                                        </p:tav>
                                      </p:tavLst>
                                    </p:anim>
                                    <p:animEffect transition="out" filter="fade">
                                      <p:cBhvr>
                                        <p:cTn id="1702" dur="1000"/>
                                        <p:tgtEl>
                                          <p:spTgt spid="22927"/>
                                        </p:tgtEl>
                                      </p:cBhvr>
                                    </p:animEffect>
                                    <p:set>
                                      <p:cBhvr>
                                        <p:cTn id="1703" dur="1" fill="hold">
                                          <p:stCondLst>
                                            <p:cond delay="999"/>
                                          </p:stCondLst>
                                        </p:cTn>
                                        <p:tgtEl>
                                          <p:spTgt spid="22927"/>
                                        </p:tgtEl>
                                        <p:attrNameLst>
                                          <p:attrName>style.visibility</p:attrName>
                                        </p:attrNameLst>
                                      </p:cBhvr>
                                      <p:to>
                                        <p:strVal val="hidden"/>
                                      </p:to>
                                    </p:set>
                                  </p:childTnLst>
                                </p:cTn>
                              </p:par>
                            </p:childTnLst>
                          </p:cTn>
                        </p:par>
                      </p:childTnLst>
                    </p:cTn>
                  </p:par>
                </p:childTnLst>
              </p:cTn>
              <p:nextCondLst>
                <p:cond evt="onClick" delay="0">
                  <p:tgtEl>
                    <p:spTgt spid="22644"/>
                  </p:tgtEl>
                </p:cond>
              </p:nextCondLst>
            </p:seq>
            <p:seq concurrent="1" nextAc="seek">
              <p:cTn id="1704" restart="whenNotActive" fill="hold" evtFilter="cancelBubble" nodeType="interactiveSeq">
                <p:stCondLst>
                  <p:cond evt="onClick" delay="0">
                    <p:tgtEl>
                      <p:spTgt spid="22664"/>
                    </p:tgtEl>
                  </p:cond>
                </p:stCondLst>
                <p:endSync evt="end" delay="0">
                  <p:rtn val="all"/>
                </p:endSync>
                <p:childTnLst>
                  <p:par>
                    <p:cTn id="1705" fill="hold">
                      <p:stCondLst>
                        <p:cond delay="0"/>
                      </p:stCondLst>
                      <p:childTnLst>
                        <p:par>
                          <p:cTn id="1706" fill="hold">
                            <p:stCondLst>
                              <p:cond delay="0"/>
                            </p:stCondLst>
                            <p:childTnLst>
                              <p:par>
                                <p:cTn id="1707" presetID="54" presetClass="entr" presetSubtype="0" accel="100000" fill="hold" grpId="0" nodeType="clickEffect">
                                  <p:stCondLst>
                                    <p:cond delay="0"/>
                                  </p:stCondLst>
                                  <p:childTnLst>
                                    <p:set>
                                      <p:cBhvr>
                                        <p:cTn id="1708" dur="1" fill="hold">
                                          <p:stCondLst>
                                            <p:cond delay="0"/>
                                          </p:stCondLst>
                                        </p:cTn>
                                        <p:tgtEl>
                                          <p:spTgt spid="22960"/>
                                        </p:tgtEl>
                                        <p:attrNameLst>
                                          <p:attrName>style.visibility</p:attrName>
                                        </p:attrNameLst>
                                      </p:cBhvr>
                                      <p:to>
                                        <p:strVal val="visible"/>
                                      </p:to>
                                    </p:set>
                                    <p:anim calcmode="lin" valueType="num">
                                      <p:cBhvr>
                                        <p:cTn id="1709" dur="1000" fill="hold"/>
                                        <p:tgtEl>
                                          <p:spTgt spid="22960"/>
                                        </p:tgtEl>
                                        <p:attrNameLst>
                                          <p:attrName>ppt_w</p:attrName>
                                        </p:attrNameLst>
                                      </p:cBhvr>
                                      <p:tavLst>
                                        <p:tav tm="0">
                                          <p:val>
                                            <p:strVal val="#ppt_w*0.05"/>
                                          </p:val>
                                        </p:tav>
                                        <p:tav tm="100000">
                                          <p:val>
                                            <p:strVal val="#ppt_w"/>
                                          </p:val>
                                        </p:tav>
                                      </p:tavLst>
                                    </p:anim>
                                    <p:anim calcmode="lin" valueType="num">
                                      <p:cBhvr>
                                        <p:cTn id="1710" dur="1000" fill="hold"/>
                                        <p:tgtEl>
                                          <p:spTgt spid="22960"/>
                                        </p:tgtEl>
                                        <p:attrNameLst>
                                          <p:attrName>ppt_h</p:attrName>
                                        </p:attrNameLst>
                                      </p:cBhvr>
                                      <p:tavLst>
                                        <p:tav tm="0">
                                          <p:val>
                                            <p:strVal val="#ppt_h"/>
                                          </p:val>
                                        </p:tav>
                                        <p:tav tm="100000">
                                          <p:val>
                                            <p:strVal val="#ppt_h"/>
                                          </p:val>
                                        </p:tav>
                                      </p:tavLst>
                                    </p:anim>
                                    <p:anim calcmode="lin" valueType="num">
                                      <p:cBhvr>
                                        <p:cTn id="1711" dur="1000" fill="hold"/>
                                        <p:tgtEl>
                                          <p:spTgt spid="22960"/>
                                        </p:tgtEl>
                                        <p:attrNameLst>
                                          <p:attrName>ppt_x</p:attrName>
                                        </p:attrNameLst>
                                      </p:cBhvr>
                                      <p:tavLst>
                                        <p:tav tm="0">
                                          <p:val>
                                            <p:strVal val="#ppt_x-.2"/>
                                          </p:val>
                                        </p:tav>
                                        <p:tav tm="100000">
                                          <p:val>
                                            <p:strVal val="#ppt_x"/>
                                          </p:val>
                                        </p:tav>
                                      </p:tavLst>
                                    </p:anim>
                                    <p:anim calcmode="lin" valueType="num">
                                      <p:cBhvr>
                                        <p:cTn id="1712" dur="1000" fill="hold"/>
                                        <p:tgtEl>
                                          <p:spTgt spid="22960"/>
                                        </p:tgtEl>
                                        <p:attrNameLst>
                                          <p:attrName>ppt_y</p:attrName>
                                        </p:attrNameLst>
                                      </p:cBhvr>
                                      <p:tavLst>
                                        <p:tav tm="0">
                                          <p:val>
                                            <p:strVal val="#ppt_y"/>
                                          </p:val>
                                        </p:tav>
                                        <p:tav tm="100000">
                                          <p:val>
                                            <p:strVal val="#ppt_y"/>
                                          </p:val>
                                        </p:tav>
                                      </p:tavLst>
                                    </p:anim>
                                    <p:animEffect transition="in" filter="fade">
                                      <p:cBhvr>
                                        <p:cTn id="1713" dur="1000"/>
                                        <p:tgtEl>
                                          <p:spTgt spid="22960"/>
                                        </p:tgtEl>
                                      </p:cBhvr>
                                    </p:animEffect>
                                  </p:childTnLst>
                                </p:cTn>
                              </p:par>
                              <p:par>
                                <p:cTn id="1714" presetID="0" presetClass="path" presetSubtype="0" accel="50000" decel="50000" fill="hold" grpId="2" nodeType="withEffect">
                                  <p:stCondLst>
                                    <p:cond delay="0"/>
                                  </p:stCondLst>
                                  <p:childTnLst>
                                    <p:animMotion origin="layout" path="M -1.94444E-6 -3.7037E-6 L 0.43004 1.28727 " pathEditMode="relative" rAng="0" ptsTypes="AA">
                                      <p:cBhvr>
                                        <p:cTn id="1715" dur="100" fill="hold"/>
                                        <p:tgtEl>
                                          <p:spTgt spid="22960"/>
                                        </p:tgtEl>
                                        <p:attrNameLst>
                                          <p:attrName>ppt_x</p:attrName>
                                          <p:attrName>ppt_y</p:attrName>
                                        </p:attrNameLst>
                                      </p:cBhvr>
                                      <p:rCtr x="215" y="644"/>
                                    </p:animMotion>
                                  </p:childTnLst>
                                </p:cTn>
                              </p:par>
                            </p:childTnLst>
                          </p:cTn>
                        </p:par>
                        <p:par>
                          <p:cTn id="1716" fill="hold">
                            <p:stCondLst>
                              <p:cond delay="1000"/>
                            </p:stCondLst>
                            <p:childTnLst>
                              <p:par>
                                <p:cTn id="1717" presetID="54" presetClass="exit" presetSubtype="0" decel="100000" fill="hold" grpId="1" nodeType="afterEffect">
                                  <p:stCondLst>
                                    <p:cond delay="4000"/>
                                  </p:stCondLst>
                                  <p:childTnLst>
                                    <p:anim calcmode="lin" valueType="num">
                                      <p:cBhvr>
                                        <p:cTn id="1718" dur="1000"/>
                                        <p:tgtEl>
                                          <p:spTgt spid="22960"/>
                                        </p:tgtEl>
                                        <p:attrNameLst>
                                          <p:attrName>ppt_w</p:attrName>
                                        </p:attrNameLst>
                                      </p:cBhvr>
                                      <p:tavLst>
                                        <p:tav tm="0">
                                          <p:val>
                                            <p:strVal val="ppt_w"/>
                                          </p:val>
                                        </p:tav>
                                        <p:tav tm="100000">
                                          <p:val>
                                            <p:strVal val="ppt_w*0.05"/>
                                          </p:val>
                                        </p:tav>
                                      </p:tavLst>
                                    </p:anim>
                                    <p:anim calcmode="lin" valueType="num">
                                      <p:cBhvr>
                                        <p:cTn id="1719" dur="1000"/>
                                        <p:tgtEl>
                                          <p:spTgt spid="22960"/>
                                        </p:tgtEl>
                                        <p:attrNameLst>
                                          <p:attrName>ppt_h</p:attrName>
                                        </p:attrNameLst>
                                      </p:cBhvr>
                                      <p:tavLst>
                                        <p:tav tm="0">
                                          <p:val>
                                            <p:strVal val="ppt_h"/>
                                          </p:val>
                                        </p:tav>
                                        <p:tav tm="100000">
                                          <p:val>
                                            <p:strVal val="ppt_h"/>
                                          </p:val>
                                        </p:tav>
                                      </p:tavLst>
                                    </p:anim>
                                    <p:anim calcmode="lin" valueType="num">
                                      <p:cBhvr>
                                        <p:cTn id="1720" dur="1000"/>
                                        <p:tgtEl>
                                          <p:spTgt spid="22960"/>
                                        </p:tgtEl>
                                        <p:attrNameLst>
                                          <p:attrName>ppt_x</p:attrName>
                                        </p:attrNameLst>
                                      </p:cBhvr>
                                      <p:tavLst>
                                        <p:tav tm="0">
                                          <p:val>
                                            <p:strVal val="ppt_x"/>
                                          </p:val>
                                        </p:tav>
                                        <p:tav tm="100000">
                                          <p:val>
                                            <p:strVal val="ppt_x-.2"/>
                                          </p:val>
                                        </p:tav>
                                      </p:tavLst>
                                    </p:anim>
                                    <p:anim calcmode="lin" valueType="num">
                                      <p:cBhvr>
                                        <p:cTn id="1721" dur="1000"/>
                                        <p:tgtEl>
                                          <p:spTgt spid="22960"/>
                                        </p:tgtEl>
                                        <p:attrNameLst>
                                          <p:attrName>ppt_y</p:attrName>
                                        </p:attrNameLst>
                                      </p:cBhvr>
                                      <p:tavLst>
                                        <p:tav tm="0">
                                          <p:val>
                                            <p:strVal val="ppt_y"/>
                                          </p:val>
                                        </p:tav>
                                        <p:tav tm="100000">
                                          <p:val>
                                            <p:strVal val="ppt_y"/>
                                          </p:val>
                                        </p:tav>
                                      </p:tavLst>
                                    </p:anim>
                                    <p:animEffect transition="out" filter="fade">
                                      <p:cBhvr>
                                        <p:cTn id="1722" dur="1000"/>
                                        <p:tgtEl>
                                          <p:spTgt spid="22960"/>
                                        </p:tgtEl>
                                      </p:cBhvr>
                                    </p:animEffect>
                                    <p:set>
                                      <p:cBhvr>
                                        <p:cTn id="1723" dur="1" fill="hold">
                                          <p:stCondLst>
                                            <p:cond delay="999"/>
                                          </p:stCondLst>
                                        </p:cTn>
                                        <p:tgtEl>
                                          <p:spTgt spid="22960"/>
                                        </p:tgtEl>
                                        <p:attrNameLst>
                                          <p:attrName>style.visibility</p:attrName>
                                        </p:attrNameLst>
                                      </p:cBhvr>
                                      <p:to>
                                        <p:strVal val="hidden"/>
                                      </p:to>
                                    </p:set>
                                  </p:childTnLst>
                                </p:cTn>
                              </p:par>
                            </p:childTnLst>
                          </p:cTn>
                        </p:par>
                      </p:childTnLst>
                    </p:cTn>
                  </p:par>
                </p:childTnLst>
              </p:cTn>
              <p:nextCondLst>
                <p:cond evt="onClick" delay="0">
                  <p:tgtEl>
                    <p:spTgt spid="22664"/>
                  </p:tgtEl>
                </p:cond>
              </p:nextCondLst>
            </p:seq>
            <p:seq concurrent="1" nextAc="seek">
              <p:cTn id="1724" restart="whenNotActive" fill="hold" evtFilter="cancelBubble" nodeType="interactiveSeq">
                <p:stCondLst>
                  <p:cond evt="onClick" delay="0">
                    <p:tgtEl>
                      <p:spTgt spid="22682"/>
                    </p:tgtEl>
                  </p:cond>
                </p:stCondLst>
                <p:endSync evt="end" delay="0">
                  <p:rtn val="all"/>
                </p:endSync>
                <p:childTnLst>
                  <p:par>
                    <p:cTn id="1725" fill="hold">
                      <p:stCondLst>
                        <p:cond delay="0"/>
                      </p:stCondLst>
                      <p:childTnLst>
                        <p:par>
                          <p:cTn id="1726" fill="hold">
                            <p:stCondLst>
                              <p:cond delay="0"/>
                            </p:stCondLst>
                            <p:childTnLst>
                              <p:par>
                                <p:cTn id="1727" presetID="54" presetClass="entr" presetSubtype="0" accel="100000" fill="hold" grpId="0" nodeType="clickEffect">
                                  <p:stCondLst>
                                    <p:cond delay="0"/>
                                  </p:stCondLst>
                                  <p:childTnLst>
                                    <p:set>
                                      <p:cBhvr>
                                        <p:cTn id="1728" dur="1" fill="hold">
                                          <p:stCondLst>
                                            <p:cond delay="0"/>
                                          </p:stCondLst>
                                        </p:cTn>
                                        <p:tgtEl>
                                          <p:spTgt spid="22965"/>
                                        </p:tgtEl>
                                        <p:attrNameLst>
                                          <p:attrName>style.visibility</p:attrName>
                                        </p:attrNameLst>
                                      </p:cBhvr>
                                      <p:to>
                                        <p:strVal val="visible"/>
                                      </p:to>
                                    </p:set>
                                    <p:anim calcmode="lin" valueType="num">
                                      <p:cBhvr>
                                        <p:cTn id="1729" dur="1000" fill="hold"/>
                                        <p:tgtEl>
                                          <p:spTgt spid="22965"/>
                                        </p:tgtEl>
                                        <p:attrNameLst>
                                          <p:attrName>ppt_w</p:attrName>
                                        </p:attrNameLst>
                                      </p:cBhvr>
                                      <p:tavLst>
                                        <p:tav tm="0">
                                          <p:val>
                                            <p:strVal val="#ppt_w*0.05"/>
                                          </p:val>
                                        </p:tav>
                                        <p:tav tm="100000">
                                          <p:val>
                                            <p:strVal val="#ppt_w"/>
                                          </p:val>
                                        </p:tav>
                                      </p:tavLst>
                                    </p:anim>
                                    <p:anim calcmode="lin" valueType="num">
                                      <p:cBhvr>
                                        <p:cTn id="1730" dur="1000" fill="hold"/>
                                        <p:tgtEl>
                                          <p:spTgt spid="22965"/>
                                        </p:tgtEl>
                                        <p:attrNameLst>
                                          <p:attrName>ppt_h</p:attrName>
                                        </p:attrNameLst>
                                      </p:cBhvr>
                                      <p:tavLst>
                                        <p:tav tm="0">
                                          <p:val>
                                            <p:strVal val="#ppt_h"/>
                                          </p:val>
                                        </p:tav>
                                        <p:tav tm="100000">
                                          <p:val>
                                            <p:strVal val="#ppt_h"/>
                                          </p:val>
                                        </p:tav>
                                      </p:tavLst>
                                    </p:anim>
                                    <p:anim calcmode="lin" valueType="num">
                                      <p:cBhvr>
                                        <p:cTn id="1731" dur="1000" fill="hold"/>
                                        <p:tgtEl>
                                          <p:spTgt spid="22965"/>
                                        </p:tgtEl>
                                        <p:attrNameLst>
                                          <p:attrName>ppt_x</p:attrName>
                                        </p:attrNameLst>
                                      </p:cBhvr>
                                      <p:tavLst>
                                        <p:tav tm="0">
                                          <p:val>
                                            <p:strVal val="#ppt_x-.2"/>
                                          </p:val>
                                        </p:tav>
                                        <p:tav tm="100000">
                                          <p:val>
                                            <p:strVal val="#ppt_x"/>
                                          </p:val>
                                        </p:tav>
                                      </p:tavLst>
                                    </p:anim>
                                    <p:anim calcmode="lin" valueType="num">
                                      <p:cBhvr>
                                        <p:cTn id="1732" dur="1000" fill="hold"/>
                                        <p:tgtEl>
                                          <p:spTgt spid="22965"/>
                                        </p:tgtEl>
                                        <p:attrNameLst>
                                          <p:attrName>ppt_y</p:attrName>
                                        </p:attrNameLst>
                                      </p:cBhvr>
                                      <p:tavLst>
                                        <p:tav tm="0">
                                          <p:val>
                                            <p:strVal val="#ppt_y"/>
                                          </p:val>
                                        </p:tav>
                                        <p:tav tm="100000">
                                          <p:val>
                                            <p:strVal val="#ppt_y"/>
                                          </p:val>
                                        </p:tav>
                                      </p:tavLst>
                                    </p:anim>
                                    <p:animEffect transition="in" filter="fade">
                                      <p:cBhvr>
                                        <p:cTn id="1733" dur="1000"/>
                                        <p:tgtEl>
                                          <p:spTgt spid="22965"/>
                                        </p:tgtEl>
                                      </p:cBhvr>
                                    </p:animEffect>
                                  </p:childTnLst>
                                </p:cTn>
                              </p:par>
                              <p:par>
                                <p:cTn id="1734" presetID="0" presetClass="path" presetSubtype="0" accel="50000" decel="50000" fill="hold" grpId="2" nodeType="withEffect">
                                  <p:stCondLst>
                                    <p:cond delay="0"/>
                                  </p:stCondLst>
                                  <p:childTnLst>
                                    <p:animMotion origin="layout" path="M 3.88889E-6 -3.7037E-6 L 0.15451 1.30949 " pathEditMode="relative" rAng="0" ptsTypes="AA">
                                      <p:cBhvr>
                                        <p:cTn id="1735" dur="100" fill="hold"/>
                                        <p:tgtEl>
                                          <p:spTgt spid="22965"/>
                                        </p:tgtEl>
                                        <p:attrNameLst>
                                          <p:attrName>ppt_x</p:attrName>
                                          <p:attrName>ppt_y</p:attrName>
                                        </p:attrNameLst>
                                      </p:cBhvr>
                                      <p:rCtr x="77" y="655"/>
                                    </p:animMotion>
                                  </p:childTnLst>
                                </p:cTn>
                              </p:par>
                            </p:childTnLst>
                          </p:cTn>
                        </p:par>
                        <p:par>
                          <p:cTn id="1736" fill="hold">
                            <p:stCondLst>
                              <p:cond delay="1000"/>
                            </p:stCondLst>
                            <p:childTnLst>
                              <p:par>
                                <p:cTn id="1737" presetID="54" presetClass="exit" presetSubtype="0" decel="100000" fill="hold" grpId="1" nodeType="afterEffect">
                                  <p:stCondLst>
                                    <p:cond delay="4000"/>
                                  </p:stCondLst>
                                  <p:childTnLst>
                                    <p:anim calcmode="lin" valueType="num">
                                      <p:cBhvr>
                                        <p:cTn id="1738" dur="1000"/>
                                        <p:tgtEl>
                                          <p:spTgt spid="22965"/>
                                        </p:tgtEl>
                                        <p:attrNameLst>
                                          <p:attrName>ppt_w</p:attrName>
                                        </p:attrNameLst>
                                      </p:cBhvr>
                                      <p:tavLst>
                                        <p:tav tm="0">
                                          <p:val>
                                            <p:strVal val="ppt_w"/>
                                          </p:val>
                                        </p:tav>
                                        <p:tav tm="100000">
                                          <p:val>
                                            <p:strVal val="ppt_w*0.05"/>
                                          </p:val>
                                        </p:tav>
                                      </p:tavLst>
                                    </p:anim>
                                    <p:anim calcmode="lin" valueType="num">
                                      <p:cBhvr>
                                        <p:cTn id="1739" dur="1000"/>
                                        <p:tgtEl>
                                          <p:spTgt spid="22965"/>
                                        </p:tgtEl>
                                        <p:attrNameLst>
                                          <p:attrName>ppt_h</p:attrName>
                                        </p:attrNameLst>
                                      </p:cBhvr>
                                      <p:tavLst>
                                        <p:tav tm="0">
                                          <p:val>
                                            <p:strVal val="ppt_h"/>
                                          </p:val>
                                        </p:tav>
                                        <p:tav tm="100000">
                                          <p:val>
                                            <p:strVal val="ppt_h"/>
                                          </p:val>
                                        </p:tav>
                                      </p:tavLst>
                                    </p:anim>
                                    <p:anim calcmode="lin" valueType="num">
                                      <p:cBhvr>
                                        <p:cTn id="1740" dur="1000"/>
                                        <p:tgtEl>
                                          <p:spTgt spid="22965"/>
                                        </p:tgtEl>
                                        <p:attrNameLst>
                                          <p:attrName>ppt_x</p:attrName>
                                        </p:attrNameLst>
                                      </p:cBhvr>
                                      <p:tavLst>
                                        <p:tav tm="0">
                                          <p:val>
                                            <p:strVal val="ppt_x"/>
                                          </p:val>
                                        </p:tav>
                                        <p:tav tm="100000">
                                          <p:val>
                                            <p:strVal val="ppt_x-.2"/>
                                          </p:val>
                                        </p:tav>
                                      </p:tavLst>
                                    </p:anim>
                                    <p:anim calcmode="lin" valueType="num">
                                      <p:cBhvr>
                                        <p:cTn id="1741" dur="1000"/>
                                        <p:tgtEl>
                                          <p:spTgt spid="22965"/>
                                        </p:tgtEl>
                                        <p:attrNameLst>
                                          <p:attrName>ppt_y</p:attrName>
                                        </p:attrNameLst>
                                      </p:cBhvr>
                                      <p:tavLst>
                                        <p:tav tm="0">
                                          <p:val>
                                            <p:strVal val="ppt_y"/>
                                          </p:val>
                                        </p:tav>
                                        <p:tav tm="100000">
                                          <p:val>
                                            <p:strVal val="ppt_y"/>
                                          </p:val>
                                        </p:tav>
                                      </p:tavLst>
                                    </p:anim>
                                    <p:animEffect transition="out" filter="fade">
                                      <p:cBhvr>
                                        <p:cTn id="1742" dur="1000"/>
                                        <p:tgtEl>
                                          <p:spTgt spid="22965"/>
                                        </p:tgtEl>
                                      </p:cBhvr>
                                    </p:animEffect>
                                    <p:set>
                                      <p:cBhvr>
                                        <p:cTn id="1743" dur="1" fill="hold">
                                          <p:stCondLst>
                                            <p:cond delay="999"/>
                                          </p:stCondLst>
                                        </p:cTn>
                                        <p:tgtEl>
                                          <p:spTgt spid="22965"/>
                                        </p:tgtEl>
                                        <p:attrNameLst>
                                          <p:attrName>style.visibility</p:attrName>
                                        </p:attrNameLst>
                                      </p:cBhvr>
                                      <p:to>
                                        <p:strVal val="hidden"/>
                                      </p:to>
                                    </p:set>
                                  </p:childTnLst>
                                </p:cTn>
                              </p:par>
                            </p:childTnLst>
                          </p:cTn>
                        </p:par>
                      </p:childTnLst>
                    </p:cTn>
                  </p:par>
                </p:childTnLst>
              </p:cTn>
              <p:nextCondLst>
                <p:cond evt="onClick" delay="0">
                  <p:tgtEl>
                    <p:spTgt spid="22682"/>
                  </p:tgtEl>
                </p:cond>
              </p:nextCondLst>
            </p:seq>
            <p:seq concurrent="1" nextAc="seek">
              <p:cTn id="1744" restart="whenNotActive" fill="hold" evtFilter="cancelBubble" nodeType="interactiveSeq">
                <p:stCondLst>
                  <p:cond evt="onClick" delay="0">
                    <p:tgtEl>
                      <p:spTgt spid="22624"/>
                    </p:tgtEl>
                  </p:cond>
                </p:stCondLst>
                <p:endSync evt="end" delay="0">
                  <p:rtn val="all"/>
                </p:endSync>
                <p:childTnLst>
                  <p:par>
                    <p:cTn id="1745" fill="hold">
                      <p:stCondLst>
                        <p:cond delay="0"/>
                      </p:stCondLst>
                      <p:childTnLst>
                        <p:par>
                          <p:cTn id="1746" fill="hold">
                            <p:stCondLst>
                              <p:cond delay="0"/>
                            </p:stCondLst>
                            <p:childTnLst>
                              <p:par>
                                <p:cTn id="1747" presetID="54" presetClass="entr" presetSubtype="0" accel="100000" fill="hold" grpId="0" nodeType="clickEffect">
                                  <p:stCondLst>
                                    <p:cond delay="0"/>
                                  </p:stCondLst>
                                  <p:childTnLst>
                                    <p:set>
                                      <p:cBhvr>
                                        <p:cTn id="1748" dur="1" fill="hold">
                                          <p:stCondLst>
                                            <p:cond delay="0"/>
                                          </p:stCondLst>
                                        </p:cTn>
                                        <p:tgtEl>
                                          <p:spTgt spid="22923"/>
                                        </p:tgtEl>
                                        <p:attrNameLst>
                                          <p:attrName>style.visibility</p:attrName>
                                        </p:attrNameLst>
                                      </p:cBhvr>
                                      <p:to>
                                        <p:strVal val="visible"/>
                                      </p:to>
                                    </p:set>
                                    <p:anim calcmode="lin" valueType="num">
                                      <p:cBhvr>
                                        <p:cTn id="1749" dur="1000" fill="hold"/>
                                        <p:tgtEl>
                                          <p:spTgt spid="22923"/>
                                        </p:tgtEl>
                                        <p:attrNameLst>
                                          <p:attrName>ppt_w</p:attrName>
                                        </p:attrNameLst>
                                      </p:cBhvr>
                                      <p:tavLst>
                                        <p:tav tm="0">
                                          <p:val>
                                            <p:strVal val="#ppt_w*0.05"/>
                                          </p:val>
                                        </p:tav>
                                        <p:tav tm="100000">
                                          <p:val>
                                            <p:strVal val="#ppt_w"/>
                                          </p:val>
                                        </p:tav>
                                      </p:tavLst>
                                    </p:anim>
                                    <p:anim calcmode="lin" valueType="num">
                                      <p:cBhvr>
                                        <p:cTn id="1750" dur="1000" fill="hold"/>
                                        <p:tgtEl>
                                          <p:spTgt spid="22923"/>
                                        </p:tgtEl>
                                        <p:attrNameLst>
                                          <p:attrName>ppt_h</p:attrName>
                                        </p:attrNameLst>
                                      </p:cBhvr>
                                      <p:tavLst>
                                        <p:tav tm="0">
                                          <p:val>
                                            <p:strVal val="#ppt_h"/>
                                          </p:val>
                                        </p:tav>
                                        <p:tav tm="100000">
                                          <p:val>
                                            <p:strVal val="#ppt_h"/>
                                          </p:val>
                                        </p:tav>
                                      </p:tavLst>
                                    </p:anim>
                                    <p:anim calcmode="lin" valueType="num">
                                      <p:cBhvr>
                                        <p:cTn id="1751" dur="1000" fill="hold"/>
                                        <p:tgtEl>
                                          <p:spTgt spid="22923"/>
                                        </p:tgtEl>
                                        <p:attrNameLst>
                                          <p:attrName>ppt_x</p:attrName>
                                        </p:attrNameLst>
                                      </p:cBhvr>
                                      <p:tavLst>
                                        <p:tav tm="0">
                                          <p:val>
                                            <p:strVal val="#ppt_x-.2"/>
                                          </p:val>
                                        </p:tav>
                                        <p:tav tm="100000">
                                          <p:val>
                                            <p:strVal val="#ppt_x"/>
                                          </p:val>
                                        </p:tav>
                                      </p:tavLst>
                                    </p:anim>
                                    <p:anim calcmode="lin" valueType="num">
                                      <p:cBhvr>
                                        <p:cTn id="1752" dur="1000" fill="hold"/>
                                        <p:tgtEl>
                                          <p:spTgt spid="22923"/>
                                        </p:tgtEl>
                                        <p:attrNameLst>
                                          <p:attrName>ppt_y</p:attrName>
                                        </p:attrNameLst>
                                      </p:cBhvr>
                                      <p:tavLst>
                                        <p:tav tm="0">
                                          <p:val>
                                            <p:strVal val="#ppt_y"/>
                                          </p:val>
                                        </p:tav>
                                        <p:tav tm="100000">
                                          <p:val>
                                            <p:strVal val="#ppt_y"/>
                                          </p:val>
                                        </p:tav>
                                      </p:tavLst>
                                    </p:anim>
                                    <p:animEffect transition="in" filter="fade">
                                      <p:cBhvr>
                                        <p:cTn id="1753" dur="1000"/>
                                        <p:tgtEl>
                                          <p:spTgt spid="22923"/>
                                        </p:tgtEl>
                                      </p:cBhvr>
                                    </p:animEffect>
                                  </p:childTnLst>
                                </p:cTn>
                              </p:par>
                              <p:par>
                                <p:cTn id="1754" presetID="0" presetClass="path" presetSubtype="0" accel="50000" decel="50000" fill="hold" grpId="2" nodeType="withEffect">
                                  <p:stCondLst>
                                    <p:cond delay="0"/>
                                  </p:stCondLst>
                                  <p:childTnLst>
                                    <p:animMotion origin="layout" path="M 0.00452 0.00324 L -0.05382 1.36852 " pathEditMode="relative" rAng="0" ptsTypes="AA">
                                      <p:cBhvr>
                                        <p:cTn id="1755" dur="100" fill="hold"/>
                                        <p:tgtEl>
                                          <p:spTgt spid="22923"/>
                                        </p:tgtEl>
                                        <p:attrNameLst>
                                          <p:attrName>ppt_x</p:attrName>
                                          <p:attrName>ppt_y</p:attrName>
                                        </p:attrNameLst>
                                      </p:cBhvr>
                                      <p:rCtr x="-29" y="683"/>
                                    </p:animMotion>
                                  </p:childTnLst>
                                </p:cTn>
                              </p:par>
                            </p:childTnLst>
                          </p:cTn>
                        </p:par>
                        <p:par>
                          <p:cTn id="1756" fill="hold">
                            <p:stCondLst>
                              <p:cond delay="1000"/>
                            </p:stCondLst>
                            <p:childTnLst>
                              <p:par>
                                <p:cTn id="1757" presetID="54" presetClass="exit" presetSubtype="0" decel="100000" fill="hold" grpId="1" nodeType="afterEffect">
                                  <p:stCondLst>
                                    <p:cond delay="4000"/>
                                  </p:stCondLst>
                                  <p:childTnLst>
                                    <p:anim calcmode="lin" valueType="num">
                                      <p:cBhvr>
                                        <p:cTn id="1758" dur="1000"/>
                                        <p:tgtEl>
                                          <p:spTgt spid="22923"/>
                                        </p:tgtEl>
                                        <p:attrNameLst>
                                          <p:attrName>ppt_w</p:attrName>
                                        </p:attrNameLst>
                                      </p:cBhvr>
                                      <p:tavLst>
                                        <p:tav tm="0">
                                          <p:val>
                                            <p:strVal val="ppt_w"/>
                                          </p:val>
                                        </p:tav>
                                        <p:tav tm="100000">
                                          <p:val>
                                            <p:strVal val="ppt_w*0.05"/>
                                          </p:val>
                                        </p:tav>
                                      </p:tavLst>
                                    </p:anim>
                                    <p:anim calcmode="lin" valueType="num">
                                      <p:cBhvr>
                                        <p:cTn id="1759" dur="1000"/>
                                        <p:tgtEl>
                                          <p:spTgt spid="22923"/>
                                        </p:tgtEl>
                                        <p:attrNameLst>
                                          <p:attrName>ppt_h</p:attrName>
                                        </p:attrNameLst>
                                      </p:cBhvr>
                                      <p:tavLst>
                                        <p:tav tm="0">
                                          <p:val>
                                            <p:strVal val="ppt_h"/>
                                          </p:val>
                                        </p:tav>
                                        <p:tav tm="100000">
                                          <p:val>
                                            <p:strVal val="ppt_h"/>
                                          </p:val>
                                        </p:tav>
                                      </p:tavLst>
                                    </p:anim>
                                    <p:anim calcmode="lin" valueType="num">
                                      <p:cBhvr>
                                        <p:cTn id="1760" dur="1000"/>
                                        <p:tgtEl>
                                          <p:spTgt spid="22923"/>
                                        </p:tgtEl>
                                        <p:attrNameLst>
                                          <p:attrName>ppt_x</p:attrName>
                                        </p:attrNameLst>
                                      </p:cBhvr>
                                      <p:tavLst>
                                        <p:tav tm="0">
                                          <p:val>
                                            <p:strVal val="ppt_x"/>
                                          </p:val>
                                        </p:tav>
                                        <p:tav tm="100000">
                                          <p:val>
                                            <p:strVal val="ppt_x-.2"/>
                                          </p:val>
                                        </p:tav>
                                      </p:tavLst>
                                    </p:anim>
                                    <p:anim calcmode="lin" valueType="num">
                                      <p:cBhvr>
                                        <p:cTn id="1761" dur="1000"/>
                                        <p:tgtEl>
                                          <p:spTgt spid="22923"/>
                                        </p:tgtEl>
                                        <p:attrNameLst>
                                          <p:attrName>ppt_y</p:attrName>
                                        </p:attrNameLst>
                                      </p:cBhvr>
                                      <p:tavLst>
                                        <p:tav tm="0">
                                          <p:val>
                                            <p:strVal val="ppt_y"/>
                                          </p:val>
                                        </p:tav>
                                        <p:tav tm="100000">
                                          <p:val>
                                            <p:strVal val="ppt_y"/>
                                          </p:val>
                                        </p:tav>
                                      </p:tavLst>
                                    </p:anim>
                                    <p:animEffect transition="out" filter="fade">
                                      <p:cBhvr>
                                        <p:cTn id="1762" dur="1000"/>
                                        <p:tgtEl>
                                          <p:spTgt spid="22923"/>
                                        </p:tgtEl>
                                      </p:cBhvr>
                                    </p:animEffect>
                                    <p:set>
                                      <p:cBhvr>
                                        <p:cTn id="1763" dur="1" fill="hold">
                                          <p:stCondLst>
                                            <p:cond delay="999"/>
                                          </p:stCondLst>
                                        </p:cTn>
                                        <p:tgtEl>
                                          <p:spTgt spid="22923"/>
                                        </p:tgtEl>
                                        <p:attrNameLst>
                                          <p:attrName>style.visibility</p:attrName>
                                        </p:attrNameLst>
                                      </p:cBhvr>
                                      <p:to>
                                        <p:strVal val="hidden"/>
                                      </p:to>
                                    </p:set>
                                  </p:childTnLst>
                                </p:cTn>
                              </p:par>
                            </p:childTnLst>
                          </p:cTn>
                        </p:par>
                      </p:childTnLst>
                    </p:cTn>
                  </p:par>
                </p:childTnLst>
              </p:cTn>
              <p:nextCondLst>
                <p:cond evt="onClick" delay="0">
                  <p:tgtEl>
                    <p:spTgt spid="22624"/>
                  </p:tgtEl>
                </p:cond>
              </p:nextCondLst>
            </p:seq>
            <p:seq concurrent="1" nextAc="seek">
              <p:cTn id="1764" restart="whenNotActive" fill="hold" evtFilter="cancelBubble" nodeType="interactiveSeq">
                <p:stCondLst>
                  <p:cond evt="onClick" delay="0">
                    <p:tgtEl>
                      <p:spTgt spid="22620"/>
                    </p:tgtEl>
                  </p:cond>
                </p:stCondLst>
                <p:endSync evt="end" delay="0">
                  <p:rtn val="all"/>
                </p:endSync>
                <p:childTnLst>
                  <p:par>
                    <p:cTn id="1765" fill="hold">
                      <p:stCondLst>
                        <p:cond delay="0"/>
                      </p:stCondLst>
                      <p:childTnLst>
                        <p:par>
                          <p:cTn id="1766" fill="hold">
                            <p:stCondLst>
                              <p:cond delay="0"/>
                            </p:stCondLst>
                            <p:childTnLst>
                              <p:par>
                                <p:cTn id="1767" presetID="54" presetClass="entr" presetSubtype="0" accel="100000" fill="hold" grpId="0" nodeType="clickEffect">
                                  <p:stCondLst>
                                    <p:cond delay="0"/>
                                  </p:stCondLst>
                                  <p:childTnLst>
                                    <p:set>
                                      <p:cBhvr>
                                        <p:cTn id="1768" dur="1" fill="hold">
                                          <p:stCondLst>
                                            <p:cond delay="0"/>
                                          </p:stCondLst>
                                        </p:cTn>
                                        <p:tgtEl>
                                          <p:spTgt spid="22924"/>
                                        </p:tgtEl>
                                        <p:attrNameLst>
                                          <p:attrName>style.visibility</p:attrName>
                                        </p:attrNameLst>
                                      </p:cBhvr>
                                      <p:to>
                                        <p:strVal val="visible"/>
                                      </p:to>
                                    </p:set>
                                    <p:anim calcmode="lin" valueType="num">
                                      <p:cBhvr>
                                        <p:cTn id="1769" dur="1000" fill="hold"/>
                                        <p:tgtEl>
                                          <p:spTgt spid="22924"/>
                                        </p:tgtEl>
                                        <p:attrNameLst>
                                          <p:attrName>ppt_w</p:attrName>
                                        </p:attrNameLst>
                                      </p:cBhvr>
                                      <p:tavLst>
                                        <p:tav tm="0">
                                          <p:val>
                                            <p:strVal val="#ppt_w*0.05"/>
                                          </p:val>
                                        </p:tav>
                                        <p:tav tm="100000">
                                          <p:val>
                                            <p:strVal val="#ppt_w"/>
                                          </p:val>
                                        </p:tav>
                                      </p:tavLst>
                                    </p:anim>
                                    <p:anim calcmode="lin" valueType="num">
                                      <p:cBhvr>
                                        <p:cTn id="1770" dur="1000" fill="hold"/>
                                        <p:tgtEl>
                                          <p:spTgt spid="22924"/>
                                        </p:tgtEl>
                                        <p:attrNameLst>
                                          <p:attrName>ppt_h</p:attrName>
                                        </p:attrNameLst>
                                      </p:cBhvr>
                                      <p:tavLst>
                                        <p:tav tm="0">
                                          <p:val>
                                            <p:strVal val="#ppt_h"/>
                                          </p:val>
                                        </p:tav>
                                        <p:tav tm="100000">
                                          <p:val>
                                            <p:strVal val="#ppt_h"/>
                                          </p:val>
                                        </p:tav>
                                      </p:tavLst>
                                    </p:anim>
                                    <p:anim calcmode="lin" valueType="num">
                                      <p:cBhvr>
                                        <p:cTn id="1771" dur="1000" fill="hold"/>
                                        <p:tgtEl>
                                          <p:spTgt spid="22924"/>
                                        </p:tgtEl>
                                        <p:attrNameLst>
                                          <p:attrName>ppt_x</p:attrName>
                                        </p:attrNameLst>
                                      </p:cBhvr>
                                      <p:tavLst>
                                        <p:tav tm="0">
                                          <p:val>
                                            <p:strVal val="#ppt_x-.2"/>
                                          </p:val>
                                        </p:tav>
                                        <p:tav tm="100000">
                                          <p:val>
                                            <p:strVal val="#ppt_x"/>
                                          </p:val>
                                        </p:tav>
                                      </p:tavLst>
                                    </p:anim>
                                    <p:anim calcmode="lin" valueType="num">
                                      <p:cBhvr>
                                        <p:cTn id="1772" dur="1000" fill="hold"/>
                                        <p:tgtEl>
                                          <p:spTgt spid="22924"/>
                                        </p:tgtEl>
                                        <p:attrNameLst>
                                          <p:attrName>ppt_y</p:attrName>
                                        </p:attrNameLst>
                                      </p:cBhvr>
                                      <p:tavLst>
                                        <p:tav tm="0">
                                          <p:val>
                                            <p:strVal val="#ppt_y"/>
                                          </p:val>
                                        </p:tav>
                                        <p:tav tm="100000">
                                          <p:val>
                                            <p:strVal val="#ppt_y"/>
                                          </p:val>
                                        </p:tav>
                                      </p:tavLst>
                                    </p:anim>
                                    <p:animEffect transition="in" filter="fade">
                                      <p:cBhvr>
                                        <p:cTn id="1773" dur="1000"/>
                                        <p:tgtEl>
                                          <p:spTgt spid="22924"/>
                                        </p:tgtEl>
                                      </p:cBhvr>
                                    </p:animEffect>
                                  </p:childTnLst>
                                </p:cTn>
                              </p:par>
                              <p:par>
                                <p:cTn id="1774" presetID="0" presetClass="path" presetSubtype="0" accel="50000" decel="50000" fill="hold" grpId="2" nodeType="withEffect">
                                  <p:stCondLst>
                                    <p:cond delay="0"/>
                                  </p:stCondLst>
                                  <p:childTnLst>
                                    <p:animMotion origin="layout" path="M -4.44444E-6 -3.7037E-6 L -0.43402 1.32061 " pathEditMode="relative" rAng="0" ptsTypes="AA">
                                      <p:cBhvr>
                                        <p:cTn id="1775" dur="100" fill="hold"/>
                                        <p:tgtEl>
                                          <p:spTgt spid="22924"/>
                                        </p:tgtEl>
                                        <p:attrNameLst>
                                          <p:attrName>ppt_x</p:attrName>
                                          <p:attrName>ppt_y</p:attrName>
                                        </p:attrNameLst>
                                      </p:cBhvr>
                                      <p:rCtr x="-217" y="660"/>
                                    </p:animMotion>
                                  </p:childTnLst>
                                </p:cTn>
                              </p:par>
                            </p:childTnLst>
                          </p:cTn>
                        </p:par>
                        <p:par>
                          <p:cTn id="1776" fill="hold">
                            <p:stCondLst>
                              <p:cond delay="1000"/>
                            </p:stCondLst>
                            <p:childTnLst>
                              <p:par>
                                <p:cTn id="1777" presetID="54" presetClass="exit" presetSubtype="0" decel="100000" fill="hold" grpId="1" nodeType="afterEffect">
                                  <p:stCondLst>
                                    <p:cond delay="4000"/>
                                  </p:stCondLst>
                                  <p:childTnLst>
                                    <p:anim calcmode="lin" valueType="num">
                                      <p:cBhvr>
                                        <p:cTn id="1778" dur="1000"/>
                                        <p:tgtEl>
                                          <p:spTgt spid="22924"/>
                                        </p:tgtEl>
                                        <p:attrNameLst>
                                          <p:attrName>ppt_w</p:attrName>
                                        </p:attrNameLst>
                                      </p:cBhvr>
                                      <p:tavLst>
                                        <p:tav tm="0">
                                          <p:val>
                                            <p:strVal val="ppt_w"/>
                                          </p:val>
                                        </p:tav>
                                        <p:tav tm="100000">
                                          <p:val>
                                            <p:strVal val="ppt_w*0.05"/>
                                          </p:val>
                                        </p:tav>
                                      </p:tavLst>
                                    </p:anim>
                                    <p:anim calcmode="lin" valueType="num">
                                      <p:cBhvr>
                                        <p:cTn id="1779" dur="1000"/>
                                        <p:tgtEl>
                                          <p:spTgt spid="22924"/>
                                        </p:tgtEl>
                                        <p:attrNameLst>
                                          <p:attrName>ppt_h</p:attrName>
                                        </p:attrNameLst>
                                      </p:cBhvr>
                                      <p:tavLst>
                                        <p:tav tm="0">
                                          <p:val>
                                            <p:strVal val="ppt_h"/>
                                          </p:val>
                                        </p:tav>
                                        <p:tav tm="100000">
                                          <p:val>
                                            <p:strVal val="ppt_h"/>
                                          </p:val>
                                        </p:tav>
                                      </p:tavLst>
                                    </p:anim>
                                    <p:anim calcmode="lin" valueType="num">
                                      <p:cBhvr>
                                        <p:cTn id="1780" dur="1000"/>
                                        <p:tgtEl>
                                          <p:spTgt spid="22924"/>
                                        </p:tgtEl>
                                        <p:attrNameLst>
                                          <p:attrName>ppt_x</p:attrName>
                                        </p:attrNameLst>
                                      </p:cBhvr>
                                      <p:tavLst>
                                        <p:tav tm="0">
                                          <p:val>
                                            <p:strVal val="ppt_x"/>
                                          </p:val>
                                        </p:tav>
                                        <p:tav tm="100000">
                                          <p:val>
                                            <p:strVal val="ppt_x-.2"/>
                                          </p:val>
                                        </p:tav>
                                      </p:tavLst>
                                    </p:anim>
                                    <p:anim calcmode="lin" valueType="num">
                                      <p:cBhvr>
                                        <p:cTn id="1781" dur="1000"/>
                                        <p:tgtEl>
                                          <p:spTgt spid="22924"/>
                                        </p:tgtEl>
                                        <p:attrNameLst>
                                          <p:attrName>ppt_y</p:attrName>
                                        </p:attrNameLst>
                                      </p:cBhvr>
                                      <p:tavLst>
                                        <p:tav tm="0">
                                          <p:val>
                                            <p:strVal val="ppt_y"/>
                                          </p:val>
                                        </p:tav>
                                        <p:tav tm="100000">
                                          <p:val>
                                            <p:strVal val="ppt_y"/>
                                          </p:val>
                                        </p:tav>
                                      </p:tavLst>
                                    </p:anim>
                                    <p:animEffect transition="out" filter="fade">
                                      <p:cBhvr>
                                        <p:cTn id="1782" dur="1000"/>
                                        <p:tgtEl>
                                          <p:spTgt spid="22924"/>
                                        </p:tgtEl>
                                      </p:cBhvr>
                                    </p:animEffect>
                                    <p:set>
                                      <p:cBhvr>
                                        <p:cTn id="1783" dur="1" fill="hold">
                                          <p:stCondLst>
                                            <p:cond delay="999"/>
                                          </p:stCondLst>
                                        </p:cTn>
                                        <p:tgtEl>
                                          <p:spTgt spid="22924"/>
                                        </p:tgtEl>
                                        <p:attrNameLst>
                                          <p:attrName>style.visibility</p:attrName>
                                        </p:attrNameLst>
                                      </p:cBhvr>
                                      <p:to>
                                        <p:strVal val="hidden"/>
                                      </p:to>
                                    </p:set>
                                  </p:childTnLst>
                                </p:cTn>
                              </p:par>
                            </p:childTnLst>
                          </p:cTn>
                        </p:par>
                      </p:childTnLst>
                    </p:cTn>
                  </p:par>
                </p:childTnLst>
              </p:cTn>
              <p:nextCondLst>
                <p:cond evt="onClick" delay="0">
                  <p:tgtEl>
                    <p:spTgt spid="22620"/>
                  </p:tgtEl>
                </p:cond>
              </p:nextCondLst>
            </p:seq>
            <p:seq concurrent="1" nextAc="seek">
              <p:cTn id="1784" restart="whenNotActive" fill="hold" evtFilter="cancelBubble" nodeType="interactiveSeq">
                <p:stCondLst>
                  <p:cond evt="onClick" delay="0">
                    <p:tgtEl>
                      <p:spTgt spid="22661"/>
                    </p:tgtEl>
                  </p:cond>
                </p:stCondLst>
                <p:endSync evt="end" delay="0">
                  <p:rtn val="all"/>
                </p:endSync>
                <p:childTnLst>
                  <p:par>
                    <p:cTn id="1785" fill="hold">
                      <p:stCondLst>
                        <p:cond delay="0"/>
                      </p:stCondLst>
                      <p:childTnLst>
                        <p:par>
                          <p:cTn id="1786" fill="hold">
                            <p:stCondLst>
                              <p:cond delay="0"/>
                            </p:stCondLst>
                            <p:childTnLst>
                              <p:par>
                                <p:cTn id="1787" presetID="54" presetClass="entr" presetSubtype="0" accel="100000" fill="hold" grpId="0" nodeType="clickEffect">
                                  <p:stCondLst>
                                    <p:cond delay="0"/>
                                  </p:stCondLst>
                                  <p:childTnLst>
                                    <p:set>
                                      <p:cBhvr>
                                        <p:cTn id="1788" dur="1" fill="hold">
                                          <p:stCondLst>
                                            <p:cond delay="0"/>
                                          </p:stCondLst>
                                        </p:cTn>
                                        <p:tgtEl>
                                          <p:spTgt spid="22961"/>
                                        </p:tgtEl>
                                        <p:attrNameLst>
                                          <p:attrName>style.visibility</p:attrName>
                                        </p:attrNameLst>
                                      </p:cBhvr>
                                      <p:to>
                                        <p:strVal val="visible"/>
                                      </p:to>
                                    </p:set>
                                    <p:anim calcmode="lin" valueType="num">
                                      <p:cBhvr>
                                        <p:cTn id="1789" dur="1000" fill="hold"/>
                                        <p:tgtEl>
                                          <p:spTgt spid="22961"/>
                                        </p:tgtEl>
                                        <p:attrNameLst>
                                          <p:attrName>ppt_w</p:attrName>
                                        </p:attrNameLst>
                                      </p:cBhvr>
                                      <p:tavLst>
                                        <p:tav tm="0">
                                          <p:val>
                                            <p:strVal val="#ppt_w*0.05"/>
                                          </p:val>
                                        </p:tav>
                                        <p:tav tm="100000">
                                          <p:val>
                                            <p:strVal val="#ppt_w"/>
                                          </p:val>
                                        </p:tav>
                                      </p:tavLst>
                                    </p:anim>
                                    <p:anim calcmode="lin" valueType="num">
                                      <p:cBhvr>
                                        <p:cTn id="1790" dur="1000" fill="hold"/>
                                        <p:tgtEl>
                                          <p:spTgt spid="22961"/>
                                        </p:tgtEl>
                                        <p:attrNameLst>
                                          <p:attrName>ppt_h</p:attrName>
                                        </p:attrNameLst>
                                      </p:cBhvr>
                                      <p:tavLst>
                                        <p:tav tm="0">
                                          <p:val>
                                            <p:strVal val="#ppt_h"/>
                                          </p:val>
                                        </p:tav>
                                        <p:tav tm="100000">
                                          <p:val>
                                            <p:strVal val="#ppt_h"/>
                                          </p:val>
                                        </p:tav>
                                      </p:tavLst>
                                    </p:anim>
                                    <p:anim calcmode="lin" valueType="num">
                                      <p:cBhvr>
                                        <p:cTn id="1791" dur="1000" fill="hold"/>
                                        <p:tgtEl>
                                          <p:spTgt spid="22961"/>
                                        </p:tgtEl>
                                        <p:attrNameLst>
                                          <p:attrName>ppt_x</p:attrName>
                                        </p:attrNameLst>
                                      </p:cBhvr>
                                      <p:tavLst>
                                        <p:tav tm="0">
                                          <p:val>
                                            <p:strVal val="#ppt_x-.2"/>
                                          </p:val>
                                        </p:tav>
                                        <p:tav tm="100000">
                                          <p:val>
                                            <p:strVal val="#ppt_x"/>
                                          </p:val>
                                        </p:tav>
                                      </p:tavLst>
                                    </p:anim>
                                    <p:anim calcmode="lin" valueType="num">
                                      <p:cBhvr>
                                        <p:cTn id="1792" dur="1000" fill="hold"/>
                                        <p:tgtEl>
                                          <p:spTgt spid="22961"/>
                                        </p:tgtEl>
                                        <p:attrNameLst>
                                          <p:attrName>ppt_y</p:attrName>
                                        </p:attrNameLst>
                                      </p:cBhvr>
                                      <p:tavLst>
                                        <p:tav tm="0">
                                          <p:val>
                                            <p:strVal val="#ppt_y"/>
                                          </p:val>
                                        </p:tav>
                                        <p:tav tm="100000">
                                          <p:val>
                                            <p:strVal val="#ppt_y"/>
                                          </p:val>
                                        </p:tav>
                                      </p:tavLst>
                                    </p:anim>
                                    <p:animEffect transition="in" filter="fade">
                                      <p:cBhvr>
                                        <p:cTn id="1793" dur="1000"/>
                                        <p:tgtEl>
                                          <p:spTgt spid="22961"/>
                                        </p:tgtEl>
                                      </p:cBhvr>
                                    </p:animEffect>
                                  </p:childTnLst>
                                </p:cTn>
                              </p:par>
                              <p:par>
                                <p:cTn id="1794" presetID="0" presetClass="path" presetSubtype="0" accel="50000" decel="50000" fill="hold" grpId="2" nodeType="withEffect">
                                  <p:stCondLst>
                                    <p:cond delay="0"/>
                                  </p:stCondLst>
                                  <p:childTnLst>
                                    <p:animMotion origin="layout" path="M -1.11111E-6 -3.7037E-7 L 1.29722 1.00532 " pathEditMode="relative" rAng="0" ptsTypes="AA">
                                      <p:cBhvr>
                                        <p:cTn id="1795" dur="100" fill="hold"/>
                                        <p:tgtEl>
                                          <p:spTgt spid="22961"/>
                                        </p:tgtEl>
                                        <p:attrNameLst>
                                          <p:attrName>ppt_x</p:attrName>
                                          <p:attrName>ppt_y</p:attrName>
                                        </p:attrNameLst>
                                      </p:cBhvr>
                                      <p:rCtr x="649" y="503"/>
                                    </p:animMotion>
                                  </p:childTnLst>
                                </p:cTn>
                              </p:par>
                            </p:childTnLst>
                          </p:cTn>
                        </p:par>
                        <p:par>
                          <p:cTn id="1796" fill="hold">
                            <p:stCondLst>
                              <p:cond delay="1000"/>
                            </p:stCondLst>
                            <p:childTnLst>
                              <p:par>
                                <p:cTn id="1797" presetID="54" presetClass="exit" presetSubtype="0" decel="100000" fill="hold" grpId="1" nodeType="afterEffect">
                                  <p:stCondLst>
                                    <p:cond delay="4000"/>
                                  </p:stCondLst>
                                  <p:childTnLst>
                                    <p:anim calcmode="lin" valueType="num">
                                      <p:cBhvr>
                                        <p:cTn id="1798" dur="1000"/>
                                        <p:tgtEl>
                                          <p:spTgt spid="22961"/>
                                        </p:tgtEl>
                                        <p:attrNameLst>
                                          <p:attrName>ppt_w</p:attrName>
                                        </p:attrNameLst>
                                      </p:cBhvr>
                                      <p:tavLst>
                                        <p:tav tm="0">
                                          <p:val>
                                            <p:strVal val="ppt_w"/>
                                          </p:val>
                                        </p:tav>
                                        <p:tav tm="100000">
                                          <p:val>
                                            <p:strVal val="ppt_w*0.05"/>
                                          </p:val>
                                        </p:tav>
                                      </p:tavLst>
                                    </p:anim>
                                    <p:anim calcmode="lin" valueType="num">
                                      <p:cBhvr>
                                        <p:cTn id="1799" dur="1000"/>
                                        <p:tgtEl>
                                          <p:spTgt spid="22961"/>
                                        </p:tgtEl>
                                        <p:attrNameLst>
                                          <p:attrName>ppt_h</p:attrName>
                                        </p:attrNameLst>
                                      </p:cBhvr>
                                      <p:tavLst>
                                        <p:tav tm="0">
                                          <p:val>
                                            <p:strVal val="ppt_h"/>
                                          </p:val>
                                        </p:tav>
                                        <p:tav tm="100000">
                                          <p:val>
                                            <p:strVal val="ppt_h"/>
                                          </p:val>
                                        </p:tav>
                                      </p:tavLst>
                                    </p:anim>
                                    <p:anim calcmode="lin" valueType="num">
                                      <p:cBhvr>
                                        <p:cTn id="1800" dur="1000"/>
                                        <p:tgtEl>
                                          <p:spTgt spid="22961"/>
                                        </p:tgtEl>
                                        <p:attrNameLst>
                                          <p:attrName>ppt_x</p:attrName>
                                        </p:attrNameLst>
                                      </p:cBhvr>
                                      <p:tavLst>
                                        <p:tav tm="0">
                                          <p:val>
                                            <p:strVal val="ppt_x"/>
                                          </p:val>
                                        </p:tav>
                                        <p:tav tm="100000">
                                          <p:val>
                                            <p:strVal val="ppt_x-.2"/>
                                          </p:val>
                                        </p:tav>
                                      </p:tavLst>
                                    </p:anim>
                                    <p:anim calcmode="lin" valueType="num">
                                      <p:cBhvr>
                                        <p:cTn id="1801" dur="1000"/>
                                        <p:tgtEl>
                                          <p:spTgt spid="22961"/>
                                        </p:tgtEl>
                                        <p:attrNameLst>
                                          <p:attrName>ppt_y</p:attrName>
                                        </p:attrNameLst>
                                      </p:cBhvr>
                                      <p:tavLst>
                                        <p:tav tm="0">
                                          <p:val>
                                            <p:strVal val="ppt_y"/>
                                          </p:val>
                                        </p:tav>
                                        <p:tav tm="100000">
                                          <p:val>
                                            <p:strVal val="ppt_y"/>
                                          </p:val>
                                        </p:tav>
                                      </p:tavLst>
                                    </p:anim>
                                    <p:animEffect transition="out" filter="fade">
                                      <p:cBhvr>
                                        <p:cTn id="1802" dur="1000"/>
                                        <p:tgtEl>
                                          <p:spTgt spid="22961"/>
                                        </p:tgtEl>
                                      </p:cBhvr>
                                    </p:animEffect>
                                    <p:set>
                                      <p:cBhvr>
                                        <p:cTn id="1803" dur="1" fill="hold">
                                          <p:stCondLst>
                                            <p:cond delay="999"/>
                                          </p:stCondLst>
                                        </p:cTn>
                                        <p:tgtEl>
                                          <p:spTgt spid="22961"/>
                                        </p:tgtEl>
                                        <p:attrNameLst>
                                          <p:attrName>style.visibility</p:attrName>
                                        </p:attrNameLst>
                                      </p:cBhvr>
                                      <p:to>
                                        <p:strVal val="hidden"/>
                                      </p:to>
                                    </p:set>
                                  </p:childTnLst>
                                </p:cTn>
                              </p:par>
                            </p:childTnLst>
                          </p:cTn>
                        </p:par>
                      </p:childTnLst>
                    </p:cTn>
                  </p:par>
                </p:childTnLst>
              </p:cTn>
              <p:nextCondLst>
                <p:cond evt="onClick" delay="0">
                  <p:tgtEl>
                    <p:spTgt spid="22661"/>
                  </p:tgtEl>
                </p:cond>
              </p:nextCondLst>
            </p:seq>
            <p:seq concurrent="1" nextAc="seek">
              <p:cTn id="1804" restart="whenNotActive" fill="hold" evtFilter="cancelBubble" nodeType="interactiveSeq">
                <p:stCondLst>
                  <p:cond evt="onClick" delay="0">
                    <p:tgtEl>
                      <p:spTgt spid="22633"/>
                    </p:tgtEl>
                  </p:cond>
                </p:stCondLst>
                <p:endSync evt="end" delay="0">
                  <p:rtn val="all"/>
                </p:endSync>
                <p:childTnLst>
                  <p:par>
                    <p:cTn id="1805" fill="hold">
                      <p:stCondLst>
                        <p:cond delay="0"/>
                      </p:stCondLst>
                      <p:childTnLst>
                        <p:par>
                          <p:cTn id="1806" fill="hold">
                            <p:stCondLst>
                              <p:cond delay="0"/>
                            </p:stCondLst>
                            <p:childTnLst>
                              <p:par>
                                <p:cTn id="1807" presetID="54" presetClass="entr" presetSubtype="0" accel="100000" fill="hold" grpId="0" nodeType="clickEffect">
                                  <p:stCondLst>
                                    <p:cond delay="0"/>
                                  </p:stCondLst>
                                  <p:childTnLst>
                                    <p:set>
                                      <p:cBhvr>
                                        <p:cTn id="1808" dur="1" fill="hold">
                                          <p:stCondLst>
                                            <p:cond delay="0"/>
                                          </p:stCondLst>
                                        </p:cTn>
                                        <p:tgtEl>
                                          <p:spTgt spid="22922"/>
                                        </p:tgtEl>
                                        <p:attrNameLst>
                                          <p:attrName>style.visibility</p:attrName>
                                        </p:attrNameLst>
                                      </p:cBhvr>
                                      <p:to>
                                        <p:strVal val="visible"/>
                                      </p:to>
                                    </p:set>
                                    <p:anim calcmode="lin" valueType="num">
                                      <p:cBhvr>
                                        <p:cTn id="1809" dur="1000" fill="hold"/>
                                        <p:tgtEl>
                                          <p:spTgt spid="22922"/>
                                        </p:tgtEl>
                                        <p:attrNameLst>
                                          <p:attrName>ppt_w</p:attrName>
                                        </p:attrNameLst>
                                      </p:cBhvr>
                                      <p:tavLst>
                                        <p:tav tm="0">
                                          <p:val>
                                            <p:strVal val="#ppt_w*0.05"/>
                                          </p:val>
                                        </p:tav>
                                        <p:tav tm="100000">
                                          <p:val>
                                            <p:strVal val="#ppt_w"/>
                                          </p:val>
                                        </p:tav>
                                      </p:tavLst>
                                    </p:anim>
                                    <p:anim calcmode="lin" valueType="num">
                                      <p:cBhvr>
                                        <p:cTn id="1810" dur="1000" fill="hold"/>
                                        <p:tgtEl>
                                          <p:spTgt spid="22922"/>
                                        </p:tgtEl>
                                        <p:attrNameLst>
                                          <p:attrName>ppt_h</p:attrName>
                                        </p:attrNameLst>
                                      </p:cBhvr>
                                      <p:tavLst>
                                        <p:tav tm="0">
                                          <p:val>
                                            <p:strVal val="#ppt_h"/>
                                          </p:val>
                                        </p:tav>
                                        <p:tav tm="100000">
                                          <p:val>
                                            <p:strVal val="#ppt_h"/>
                                          </p:val>
                                        </p:tav>
                                      </p:tavLst>
                                    </p:anim>
                                    <p:anim calcmode="lin" valueType="num">
                                      <p:cBhvr>
                                        <p:cTn id="1811" dur="1000" fill="hold"/>
                                        <p:tgtEl>
                                          <p:spTgt spid="22922"/>
                                        </p:tgtEl>
                                        <p:attrNameLst>
                                          <p:attrName>ppt_x</p:attrName>
                                        </p:attrNameLst>
                                      </p:cBhvr>
                                      <p:tavLst>
                                        <p:tav tm="0">
                                          <p:val>
                                            <p:strVal val="#ppt_x-.2"/>
                                          </p:val>
                                        </p:tav>
                                        <p:tav tm="100000">
                                          <p:val>
                                            <p:strVal val="#ppt_x"/>
                                          </p:val>
                                        </p:tav>
                                      </p:tavLst>
                                    </p:anim>
                                    <p:anim calcmode="lin" valueType="num">
                                      <p:cBhvr>
                                        <p:cTn id="1812" dur="1000" fill="hold"/>
                                        <p:tgtEl>
                                          <p:spTgt spid="22922"/>
                                        </p:tgtEl>
                                        <p:attrNameLst>
                                          <p:attrName>ppt_y</p:attrName>
                                        </p:attrNameLst>
                                      </p:cBhvr>
                                      <p:tavLst>
                                        <p:tav tm="0">
                                          <p:val>
                                            <p:strVal val="#ppt_y"/>
                                          </p:val>
                                        </p:tav>
                                        <p:tav tm="100000">
                                          <p:val>
                                            <p:strVal val="#ppt_y"/>
                                          </p:val>
                                        </p:tav>
                                      </p:tavLst>
                                    </p:anim>
                                    <p:animEffect transition="in" filter="fade">
                                      <p:cBhvr>
                                        <p:cTn id="1813" dur="1000"/>
                                        <p:tgtEl>
                                          <p:spTgt spid="22922"/>
                                        </p:tgtEl>
                                      </p:cBhvr>
                                    </p:animEffect>
                                  </p:childTnLst>
                                </p:cTn>
                              </p:par>
                              <p:par>
                                <p:cTn id="1814" presetID="0" presetClass="path" presetSubtype="0" accel="50000" decel="50000" fill="hold" grpId="2" nodeType="withEffect">
                                  <p:stCondLst>
                                    <p:cond delay="0"/>
                                  </p:stCondLst>
                                  <p:childTnLst>
                                    <p:animMotion origin="layout" path="M -3.33333E-6 -3.33333E-6 L 0.98542 1.04236 " pathEditMode="relative" rAng="0" ptsTypes="AA">
                                      <p:cBhvr>
                                        <p:cTn id="1815" dur="100" fill="hold"/>
                                        <p:tgtEl>
                                          <p:spTgt spid="22922"/>
                                        </p:tgtEl>
                                        <p:attrNameLst>
                                          <p:attrName>ppt_x</p:attrName>
                                          <p:attrName>ppt_y</p:attrName>
                                        </p:attrNameLst>
                                      </p:cBhvr>
                                      <p:rCtr x="493" y="521"/>
                                    </p:animMotion>
                                  </p:childTnLst>
                                </p:cTn>
                              </p:par>
                            </p:childTnLst>
                          </p:cTn>
                        </p:par>
                        <p:par>
                          <p:cTn id="1816" fill="hold">
                            <p:stCondLst>
                              <p:cond delay="1000"/>
                            </p:stCondLst>
                            <p:childTnLst>
                              <p:par>
                                <p:cTn id="1817" presetID="54" presetClass="exit" presetSubtype="0" decel="100000" fill="hold" grpId="1" nodeType="afterEffect">
                                  <p:stCondLst>
                                    <p:cond delay="4000"/>
                                  </p:stCondLst>
                                  <p:childTnLst>
                                    <p:anim calcmode="lin" valueType="num">
                                      <p:cBhvr>
                                        <p:cTn id="1818" dur="1000"/>
                                        <p:tgtEl>
                                          <p:spTgt spid="22922"/>
                                        </p:tgtEl>
                                        <p:attrNameLst>
                                          <p:attrName>ppt_w</p:attrName>
                                        </p:attrNameLst>
                                      </p:cBhvr>
                                      <p:tavLst>
                                        <p:tav tm="0">
                                          <p:val>
                                            <p:strVal val="ppt_w"/>
                                          </p:val>
                                        </p:tav>
                                        <p:tav tm="100000">
                                          <p:val>
                                            <p:strVal val="ppt_w*0.05"/>
                                          </p:val>
                                        </p:tav>
                                      </p:tavLst>
                                    </p:anim>
                                    <p:anim calcmode="lin" valueType="num">
                                      <p:cBhvr>
                                        <p:cTn id="1819" dur="1000"/>
                                        <p:tgtEl>
                                          <p:spTgt spid="22922"/>
                                        </p:tgtEl>
                                        <p:attrNameLst>
                                          <p:attrName>ppt_h</p:attrName>
                                        </p:attrNameLst>
                                      </p:cBhvr>
                                      <p:tavLst>
                                        <p:tav tm="0">
                                          <p:val>
                                            <p:strVal val="ppt_h"/>
                                          </p:val>
                                        </p:tav>
                                        <p:tav tm="100000">
                                          <p:val>
                                            <p:strVal val="ppt_h"/>
                                          </p:val>
                                        </p:tav>
                                      </p:tavLst>
                                    </p:anim>
                                    <p:anim calcmode="lin" valueType="num">
                                      <p:cBhvr>
                                        <p:cTn id="1820" dur="1000"/>
                                        <p:tgtEl>
                                          <p:spTgt spid="22922"/>
                                        </p:tgtEl>
                                        <p:attrNameLst>
                                          <p:attrName>ppt_x</p:attrName>
                                        </p:attrNameLst>
                                      </p:cBhvr>
                                      <p:tavLst>
                                        <p:tav tm="0">
                                          <p:val>
                                            <p:strVal val="ppt_x"/>
                                          </p:val>
                                        </p:tav>
                                        <p:tav tm="100000">
                                          <p:val>
                                            <p:strVal val="ppt_x-.2"/>
                                          </p:val>
                                        </p:tav>
                                      </p:tavLst>
                                    </p:anim>
                                    <p:anim calcmode="lin" valueType="num">
                                      <p:cBhvr>
                                        <p:cTn id="1821" dur="1000"/>
                                        <p:tgtEl>
                                          <p:spTgt spid="22922"/>
                                        </p:tgtEl>
                                        <p:attrNameLst>
                                          <p:attrName>ppt_y</p:attrName>
                                        </p:attrNameLst>
                                      </p:cBhvr>
                                      <p:tavLst>
                                        <p:tav tm="0">
                                          <p:val>
                                            <p:strVal val="ppt_y"/>
                                          </p:val>
                                        </p:tav>
                                        <p:tav tm="100000">
                                          <p:val>
                                            <p:strVal val="ppt_y"/>
                                          </p:val>
                                        </p:tav>
                                      </p:tavLst>
                                    </p:anim>
                                    <p:animEffect transition="out" filter="fade">
                                      <p:cBhvr>
                                        <p:cTn id="1822" dur="1000"/>
                                        <p:tgtEl>
                                          <p:spTgt spid="22922"/>
                                        </p:tgtEl>
                                      </p:cBhvr>
                                    </p:animEffect>
                                    <p:set>
                                      <p:cBhvr>
                                        <p:cTn id="1823" dur="1" fill="hold">
                                          <p:stCondLst>
                                            <p:cond delay="999"/>
                                          </p:stCondLst>
                                        </p:cTn>
                                        <p:tgtEl>
                                          <p:spTgt spid="22922"/>
                                        </p:tgtEl>
                                        <p:attrNameLst>
                                          <p:attrName>style.visibility</p:attrName>
                                        </p:attrNameLst>
                                      </p:cBhvr>
                                      <p:to>
                                        <p:strVal val="hidden"/>
                                      </p:to>
                                    </p:set>
                                  </p:childTnLst>
                                </p:cTn>
                              </p:par>
                            </p:childTnLst>
                          </p:cTn>
                        </p:par>
                      </p:childTnLst>
                    </p:cTn>
                  </p:par>
                </p:childTnLst>
              </p:cTn>
              <p:nextCondLst>
                <p:cond evt="onClick" delay="0">
                  <p:tgtEl>
                    <p:spTgt spid="22633"/>
                  </p:tgtEl>
                </p:cond>
              </p:nextCondLst>
            </p:seq>
            <p:seq concurrent="1" nextAc="seek">
              <p:cTn id="1824" restart="whenNotActive" fill="hold" evtFilter="cancelBubble" nodeType="interactiveSeq">
                <p:stCondLst>
                  <p:cond evt="onClick" delay="0">
                    <p:tgtEl>
                      <p:spTgt spid="22632"/>
                    </p:tgtEl>
                  </p:cond>
                </p:stCondLst>
                <p:endSync evt="end" delay="0">
                  <p:rtn val="all"/>
                </p:endSync>
                <p:childTnLst>
                  <p:par>
                    <p:cTn id="1825" fill="hold">
                      <p:stCondLst>
                        <p:cond delay="0"/>
                      </p:stCondLst>
                      <p:childTnLst>
                        <p:par>
                          <p:cTn id="1826" fill="hold">
                            <p:stCondLst>
                              <p:cond delay="0"/>
                            </p:stCondLst>
                            <p:childTnLst>
                              <p:par>
                                <p:cTn id="1827" presetID="54" presetClass="entr" presetSubtype="0" accel="100000" fill="hold" grpId="0" nodeType="clickEffect">
                                  <p:stCondLst>
                                    <p:cond delay="0"/>
                                  </p:stCondLst>
                                  <p:childTnLst>
                                    <p:set>
                                      <p:cBhvr>
                                        <p:cTn id="1828" dur="1" fill="hold">
                                          <p:stCondLst>
                                            <p:cond delay="0"/>
                                          </p:stCondLst>
                                        </p:cTn>
                                        <p:tgtEl>
                                          <p:spTgt spid="22921"/>
                                        </p:tgtEl>
                                        <p:attrNameLst>
                                          <p:attrName>style.visibility</p:attrName>
                                        </p:attrNameLst>
                                      </p:cBhvr>
                                      <p:to>
                                        <p:strVal val="visible"/>
                                      </p:to>
                                    </p:set>
                                    <p:anim calcmode="lin" valueType="num">
                                      <p:cBhvr>
                                        <p:cTn id="1829" dur="1000" fill="hold"/>
                                        <p:tgtEl>
                                          <p:spTgt spid="22921"/>
                                        </p:tgtEl>
                                        <p:attrNameLst>
                                          <p:attrName>ppt_w</p:attrName>
                                        </p:attrNameLst>
                                      </p:cBhvr>
                                      <p:tavLst>
                                        <p:tav tm="0">
                                          <p:val>
                                            <p:strVal val="#ppt_w*0.05"/>
                                          </p:val>
                                        </p:tav>
                                        <p:tav tm="100000">
                                          <p:val>
                                            <p:strVal val="#ppt_w"/>
                                          </p:val>
                                        </p:tav>
                                      </p:tavLst>
                                    </p:anim>
                                    <p:anim calcmode="lin" valueType="num">
                                      <p:cBhvr>
                                        <p:cTn id="1830" dur="1000" fill="hold"/>
                                        <p:tgtEl>
                                          <p:spTgt spid="22921"/>
                                        </p:tgtEl>
                                        <p:attrNameLst>
                                          <p:attrName>ppt_h</p:attrName>
                                        </p:attrNameLst>
                                      </p:cBhvr>
                                      <p:tavLst>
                                        <p:tav tm="0">
                                          <p:val>
                                            <p:strVal val="#ppt_h"/>
                                          </p:val>
                                        </p:tav>
                                        <p:tav tm="100000">
                                          <p:val>
                                            <p:strVal val="#ppt_h"/>
                                          </p:val>
                                        </p:tav>
                                      </p:tavLst>
                                    </p:anim>
                                    <p:anim calcmode="lin" valueType="num">
                                      <p:cBhvr>
                                        <p:cTn id="1831" dur="1000" fill="hold"/>
                                        <p:tgtEl>
                                          <p:spTgt spid="22921"/>
                                        </p:tgtEl>
                                        <p:attrNameLst>
                                          <p:attrName>ppt_x</p:attrName>
                                        </p:attrNameLst>
                                      </p:cBhvr>
                                      <p:tavLst>
                                        <p:tav tm="0">
                                          <p:val>
                                            <p:strVal val="#ppt_x-.2"/>
                                          </p:val>
                                        </p:tav>
                                        <p:tav tm="100000">
                                          <p:val>
                                            <p:strVal val="#ppt_x"/>
                                          </p:val>
                                        </p:tav>
                                      </p:tavLst>
                                    </p:anim>
                                    <p:anim calcmode="lin" valueType="num">
                                      <p:cBhvr>
                                        <p:cTn id="1832" dur="1000" fill="hold"/>
                                        <p:tgtEl>
                                          <p:spTgt spid="22921"/>
                                        </p:tgtEl>
                                        <p:attrNameLst>
                                          <p:attrName>ppt_y</p:attrName>
                                        </p:attrNameLst>
                                      </p:cBhvr>
                                      <p:tavLst>
                                        <p:tav tm="0">
                                          <p:val>
                                            <p:strVal val="#ppt_y"/>
                                          </p:val>
                                        </p:tav>
                                        <p:tav tm="100000">
                                          <p:val>
                                            <p:strVal val="#ppt_y"/>
                                          </p:val>
                                        </p:tav>
                                      </p:tavLst>
                                    </p:anim>
                                    <p:animEffect transition="in" filter="fade">
                                      <p:cBhvr>
                                        <p:cTn id="1833" dur="1000"/>
                                        <p:tgtEl>
                                          <p:spTgt spid="22921"/>
                                        </p:tgtEl>
                                      </p:cBhvr>
                                    </p:animEffect>
                                  </p:childTnLst>
                                </p:cTn>
                              </p:par>
                              <p:par>
                                <p:cTn id="1834" presetID="0" presetClass="path" presetSubtype="0" accel="50000" decel="50000" fill="hold" grpId="2" nodeType="withEffect">
                                  <p:stCondLst>
                                    <p:cond delay="0"/>
                                  </p:stCondLst>
                                  <p:childTnLst>
                                    <p:animMotion origin="layout" path="M 2.5E-6 -3.33333E-6 L 0.69323 1.03125 " pathEditMode="relative" rAng="0" ptsTypes="AA">
                                      <p:cBhvr>
                                        <p:cTn id="1835" dur="100" fill="hold"/>
                                        <p:tgtEl>
                                          <p:spTgt spid="22921"/>
                                        </p:tgtEl>
                                        <p:attrNameLst>
                                          <p:attrName>ppt_x</p:attrName>
                                          <p:attrName>ppt_y</p:attrName>
                                        </p:attrNameLst>
                                      </p:cBhvr>
                                      <p:rCtr x="347" y="516"/>
                                    </p:animMotion>
                                  </p:childTnLst>
                                </p:cTn>
                              </p:par>
                            </p:childTnLst>
                          </p:cTn>
                        </p:par>
                        <p:par>
                          <p:cTn id="1836" fill="hold">
                            <p:stCondLst>
                              <p:cond delay="1000"/>
                            </p:stCondLst>
                            <p:childTnLst>
                              <p:par>
                                <p:cTn id="1837" presetID="54" presetClass="exit" presetSubtype="0" decel="100000" fill="hold" grpId="1" nodeType="afterEffect">
                                  <p:stCondLst>
                                    <p:cond delay="4000"/>
                                  </p:stCondLst>
                                  <p:childTnLst>
                                    <p:anim calcmode="lin" valueType="num">
                                      <p:cBhvr>
                                        <p:cTn id="1838" dur="1000"/>
                                        <p:tgtEl>
                                          <p:spTgt spid="22921"/>
                                        </p:tgtEl>
                                        <p:attrNameLst>
                                          <p:attrName>ppt_w</p:attrName>
                                        </p:attrNameLst>
                                      </p:cBhvr>
                                      <p:tavLst>
                                        <p:tav tm="0">
                                          <p:val>
                                            <p:strVal val="ppt_w"/>
                                          </p:val>
                                        </p:tav>
                                        <p:tav tm="100000">
                                          <p:val>
                                            <p:strVal val="ppt_w*0.05"/>
                                          </p:val>
                                        </p:tav>
                                      </p:tavLst>
                                    </p:anim>
                                    <p:anim calcmode="lin" valueType="num">
                                      <p:cBhvr>
                                        <p:cTn id="1839" dur="1000"/>
                                        <p:tgtEl>
                                          <p:spTgt spid="22921"/>
                                        </p:tgtEl>
                                        <p:attrNameLst>
                                          <p:attrName>ppt_h</p:attrName>
                                        </p:attrNameLst>
                                      </p:cBhvr>
                                      <p:tavLst>
                                        <p:tav tm="0">
                                          <p:val>
                                            <p:strVal val="ppt_h"/>
                                          </p:val>
                                        </p:tav>
                                        <p:tav tm="100000">
                                          <p:val>
                                            <p:strVal val="ppt_h"/>
                                          </p:val>
                                        </p:tav>
                                      </p:tavLst>
                                    </p:anim>
                                    <p:anim calcmode="lin" valueType="num">
                                      <p:cBhvr>
                                        <p:cTn id="1840" dur="1000"/>
                                        <p:tgtEl>
                                          <p:spTgt spid="22921"/>
                                        </p:tgtEl>
                                        <p:attrNameLst>
                                          <p:attrName>ppt_x</p:attrName>
                                        </p:attrNameLst>
                                      </p:cBhvr>
                                      <p:tavLst>
                                        <p:tav tm="0">
                                          <p:val>
                                            <p:strVal val="ppt_x"/>
                                          </p:val>
                                        </p:tav>
                                        <p:tav tm="100000">
                                          <p:val>
                                            <p:strVal val="ppt_x-.2"/>
                                          </p:val>
                                        </p:tav>
                                      </p:tavLst>
                                    </p:anim>
                                    <p:anim calcmode="lin" valueType="num">
                                      <p:cBhvr>
                                        <p:cTn id="1841" dur="1000"/>
                                        <p:tgtEl>
                                          <p:spTgt spid="22921"/>
                                        </p:tgtEl>
                                        <p:attrNameLst>
                                          <p:attrName>ppt_y</p:attrName>
                                        </p:attrNameLst>
                                      </p:cBhvr>
                                      <p:tavLst>
                                        <p:tav tm="0">
                                          <p:val>
                                            <p:strVal val="ppt_y"/>
                                          </p:val>
                                        </p:tav>
                                        <p:tav tm="100000">
                                          <p:val>
                                            <p:strVal val="ppt_y"/>
                                          </p:val>
                                        </p:tav>
                                      </p:tavLst>
                                    </p:anim>
                                    <p:animEffect transition="out" filter="fade">
                                      <p:cBhvr>
                                        <p:cTn id="1842" dur="1000"/>
                                        <p:tgtEl>
                                          <p:spTgt spid="22921"/>
                                        </p:tgtEl>
                                      </p:cBhvr>
                                    </p:animEffect>
                                    <p:set>
                                      <p:cBhvr>
                                        <p:cTn id="1843" dur="1" fill="hold">
                                          <p:stCondLst>
                                            <p:cond delay="999"/>
                                          </p:stCondLst>
                                        </p:cTn>
                                        <p:tgtEl>
                                          <p:spTgt spid="22921"/>
                                        </p:tgtEl>
                                        <p:attrNameLst>
                                          <p:attrName>style.visibility</p:attrName>
                                        </p:attrNameLst>
                                      </p:cBhvr>
                                      <p:to>
                                        <p:strVal val="hidden"/>
                                      </p:to>
                                    </p:set>
                                  </p:childTnLst>
                                </p:cTn>
                              </p:par>
                            </p:childTnLst>
                          </p:cTn>
                        </p:par>
                      </p:childTnLst>
                    </p:cTn>
                  </p:par>
                </p:childTnLst>
              </p:cTn>
              <p:nextCondLst>
                <p:cond evt="onClick" delay="0">
                  <p:tgtEl>
                    <p:spTgt spid="22632"/>
                  </p:tgtEl>
                </p:cond>
              </p:nextCondLst>
            </p:seq>
            <p:seq concurrent="1" nextAc="seek">
              <p:cTn id="1844" restart="whenNotActive" fill="hold" evtFilter="cancelBubble" nodeType="interactiveSeq">
                <p:stCondLst>
                  <p:cond evt="onClick" delay="0">
                    <p:tgtEl>
                      <p:spTgt spid="22647"/>
                    </p:tgtEl>
                  </p:cond>
                </p:stCondLst>
                <p:endSync evt="end" delay="0">
                  <p:rtn val="all"/>
                </p:endSync>
                <p:childTnLst>
                  <p:par>
                    <p:cTn id="1845" fill="hold">
                      <p:stCondLst>
                        <p:cond delay="0"/>
                      </p:stCondLst>
                      <p:childTnLst>
                        <p:par>
                          <p:cTn id="1846" fill="hold">
                            <p:stCondLst>
                              <p:cond delay="0"/>
                            </p:stCondLst>
                            <p:childTnLst>
                              <p:par>
                                <p:cTn id="1847" presetID="54" presetClass="entr" presetSubtype="0" accel="100000" fill="hold" grpId="0" nodeType="clickEffect">
                                  <p:stCondLst>
                                    <p:cond delay="0"/>
                                  </p:stCondLst>
                                  <p:childTnLst>
                                    <p:set>
                                      <p:cBhvr>
                                        <p:cTn id="1848" dur="1" fill="hold">
                                          <p:stCondLst>
                                            <p:cond delay="0"/>
                                          </p:stCondLst>
                                        </p:cTn>
                                        <p:tgtEl>
                                          <p:spTgt spid="22920"/>
                                        </p:tgtEl>
                                        <p:attrNameLst>
                                          <p:attrName>style.visibility</p:attrName>
                                        </p:attrNameLst>
                                      </p:cBhvr>
                                      <p:to>
                                        <p:strVal val="visible"/>
                                      </p:to>
                                    </p:set>
                                    <p:anim calcmode="lin" valueType="num">
                                      <p:cBhvr>
                                        <p:cTn id="1849" dur="1000" fill="hold"/>
                                        <p:tgtEl>
                                          <p:spTgt spid="22920"/>
                                        </p:tgtEl>
                                        <p:attrNameLst>
                                          <p:attrName>ppt_w</p:attrName>
                                        </p:attrNameLst>
                                      </p:cBhvr>
                                      <p:tavLst>
                                        <p:tav tm="0">
                                          <p:val>
                                            <p:strVal val="#ppt_w*0.05"/>
                                          </p:val>
                                        </p:tav>
                                        <p:tav tm="100000">
                                          <p:val>
                                            <p:strVal val="#ppt_w"/>
                                          </p:val>
                                        </p:tav>
                                      </p:tavLst>
                                    </p:anim>
                                    <p:anim calcmode="lin" valueType="num">
                                      <p:cBhvr>
                                        <p:cTn id="1850" dur="1000" fill="hold"/>
                                        <p:tgtEl>
                                          <p:spTgt spid="22920"/>
                                        </p:tgtEl>
                                        <p:attrNameLst>
                                          <p:attrName>ppt_h</p:attrName>
                                        </p:attrNameLst>
                                      </p:cBhvr>
                                      <p:tavLst>
                                        <p:tav tm="0">
                                          <p:val>
                                            <p:strVal val="#ppt_h"/>
                                          </p:val>
                                        </p:tav>
                                        <p:tav tm="100000">
                                          <p:val>
                                            <p:strVal val="#ppt_h"/>
                                          </p:val>
                                        </p:tav>
                                      </p:tavLst>
                                    </p:anim>
                                    <p:anim calcmode="lin" valueType="num">
                                      <p:cBhvr>
                                        <p:cTn id="1851" dur="1000" fill="hold"/>
                                        <p:tgtEl>
                                          <p:spTgt spid="22920"/>
                                        </p:tgtEl>
                                        <p:attrNameLst>
                                          <p:attrName>ppt_x</p:attrName>
                                        </p:attrNameLst>
                                      </p:cBhvr>
                                      <p:tavLst>
                                        <p:tav tm="0">
                                          <p:val>
                                            <p:strVal val="#ppt_x-.2"/>
                                          </p:val>
                                        </p:tav>
                                        <p:tav tm="100000">
                                          <p:val>
                                            <p:strVal val="#ppt_x"/>
                                          </p:val>
                                        </p:tav>
                                      </p:tavLst>
                                    </p:anim>
                                    <p:anim calcmode="lin" valueType="num">
                                      <p:cBhvr>
                                        <p:cTn id="1852" dur="1000" fill="hold"/>
                                        <p:tgtEl>
                                          <p:spTgt spid="22920"/>
                                        </p:tgtEl>
                                        <p:attrNameLst>
                                          <p:attrName>ppt_y</p:attrName>
                                        </p:attrNameLst>
                                      </p:cBhvr>
                                      <p:tavLst>
                                        <p:tav tm="0">
                                          <p:val>
                                            <p:strVal val="#ppt_y"/>
                                          </p:val>
                                        </p:tav>
                                        <p:tav tm="100000">
                                          <p:val>
                                            <p:strVal val="#ppt_y"/>
                                          </p:val>
                                        </p:tav>
                                      </p:tavLst>
                                    </p:anim>
                                    <p:animEffect transition="in" filter="fade">
                                      <p:cBhvr>
                                        <p:cTn id="1853" dur="1000"/>
                                        <p:tgtEl>
                                          <p:spTgt spid="22920"/>
                                        </p:tgtEl>
                                      </p:cBhvr>
                                    </p:animEffect>
                                  </p:childTnLst>
                                </p:cTn>
                              </p:par>
                              <p:par>
                                <p:cTn id="1854" presetID="0" presetClass="path" presetSubtype="0" accel="50000" decel="50000" fill="hold" grpId="2" nodeType="withEffect">
                                  <p:stCondLst>
                                    <p:cond delay="0"/>
                                  </p:stCondLst>
                                  <p:childTnLst>
                                    <p:animMotion origin="layout" path="M -1.94444E-6 -3.33333E-6 L 0.41754 1.03125 " pathEditMode="relative" rAng="0" ptsTypes="AA">
                                      <p:cBhvr>
                                        <p:cTn id="1855" dur="100" fill="hold"/>
                                        <p:tgtEl>
                                          <p:spTgt spid="22920"/>
                                        </p:tgtEl>
                                        <p:attrNameLst>
                                          <p:attrName>ppt_x</p:attrName>
                                          <p:attrName>ppt_y</p:attrName>
                                        </p:attrNameLst>
                                      </p:cBhvr>
                                      <p:rCtr x="209" y="516"/>
                                    </p:animMotion>
                                  </p:childTnLst>
                                </p:cTn>
                              </p:par>
                            </p:childTnLst>
                          </p:cTn>
                        </p:par>
                        <p:par>
                          <p:cTn id="1856" fill="hold">
                            <p:stCondLst>
                              <p:cond delay="1000"/>
                            </p:stCondLst>
                            <p:childTnLst>
                              <p:par>
                                <p:cTn id="1857" presetID="54" presetClass="exit" presetSubtype="0" decel="100000" fill="hold" grpId="1" nodeType="afterEffect">
                                  <p:stCondLst>
                                    <p:cond delay="4000"/>
                                  </p:stCondLst>
                                  <p:childTnLst>
                                    <p:anim calcmode="lin" valueType="num">
                                      <p:cBhvr>
                                        <p:cTn id="1858" dur="1000"/>
                                        <p:tgtEl>
                                          <p:spTgt spid="22920"/>
                                        </p:tgtEl>
                                        <p:attrNameLst>
                                          <p:attrName>ppt_w</p:attrName>
                                        </p:attrNameLst>
                                      </p:cBhvr>
                                      <p:tavLst>
                                        <p:tav tm="0">
                                          <p:val>
                                            <p:strVal val="ppt_w"/>
                                          </p:val>
                                        </p:tav>
                                        <p:tav tm="100000">
                                          <p:val>
                                            <p:strVal val="ppt_w*0.05"/>
                                          </p:val>
                                        </p:tav>
                                      </p:tavLst>
                                    </p:anim>
                                    <p:anim calcmode="lin" valueType="num">
                                      <p:cBhvr>
                                        <p:cTn id="1859" dur="1000"/>
                                        <p:tgtEl>
                                          <p:spTgt spid="22920"/>
                                        </p:tgtEl>
                                        <p:attrNameLst>
                                          <p:attrName>ppt_h</p:attrName>
                                        </p:attrNameLst>
                                      </p:cBhvr>
                                      <p:tavLst>
                                        <p:tav tm="0">
                                          <p:val>
                                            <p:strVal val="ppt_h"/>
                                          </p:val>
                                        </p:tav>
                                        <p:tav tm="100000">
                                          <p:val>
                                            <p:strVal val="ppt_h"/>
                                          </p:val>
                                        </p:tav>
                                      </p:tavLst>
                                    </p:anim>
                                    <p:anim calcmode="lin" valueType="num">
                                      <p:cBhvr>
                                        <p:cTn id="1860" dur="1000"/>
                                        <p:tgtEl>
                                          <p:spTgt spid="22920"/>
                                        </p:tgtEl>
                                        <p:attrNameLst>
                                          <p:attrName>ppt_x</p:attrName>
                                        </p:attrNameLst>
                                      </p:cBhvr>
                                      <p:tavLst>
                                        <p:tav tm="0">
                                          <p:val>
                                            <p:strVal val="ppt_x"/>
                                          </p:val>
                                        </p:tav>
                                        <p:tav tm="100000">
                                          <p:val>
                                            <p:strVal val="ppt_x-.2"/>
                                          </p:val>
                                        </p:tav>
                                      </p:tavLst>
                                    </p:anim>
                                    <p:anim calcmode="lin" valueType="num">
                                      <p:cBhvr>
                                        <p:cTn id="1861" dur="1000"/>
                                        <p:tgtEl>
                                          <p:spTgt spid="22920"/>
                                        </p:tgtEl>
                                        <p:attrNameLst>
                                          <p:attrName>ppt_y</p:attrName>
                                        </p:attrNameLst>
                                      </p:cBhvr>
                                      <p:tavLst>
                                        <p:tav tm="0">
                                          <p:val>
                                            <p:strVal val="ppt_y"/>
                                          </p:val>
                                        </p:tav>
                                        <p:tav tm="100000">
                                          <p:val>
                                            <p:strVal val="ppt_y"/>
                                          </p:val>
                                        </p:tav>
                                      </p:tavLst>
                                    </p:anim>
                                    <p:animEffect transition="out" filter="fade">
                                      <p:cBhvr>
                                        <p:cTn id="1862" dur="1000"/>
                                        <p:tgtEl>
                                          <p:spTgt spid="22920"/>
                                        </p:tgtEl>
                                      </p:cBhvr>
                                    </p:animEffect>
                                    <p:set>
                                      <p:cBhvr>
                                        <p:cTn id="1863" dur="1" fill="hold">
                                          <p:stCondLst>
                                            <p:cond delay="999"/>
                                          </p:stCondLst>
                                        </p:cTn>
                                        <p:tgtEl>
                                          <p:spTgt spid="22920"/>
                                        </p:tgtEl>
                                        <p:attrNameLst>
                                          <p:attrName>style.visibility</p:attrName>
                                        </p:attrNameLst>
                                      </p:cBhvr>
                                      <p:to>
                                        <p:strVal val="hidden"/>
                                      </p:to>
                                    </p:set>
                                  </p:childTnLst>
                                </p:cTn>
                              </p:par>
                            </p:childTnLst>
                          </p:cTn>
                        </p:par>
                      </p:childTnLst>
                    </p:cTn>
                  </p:par>
                </p:childTnLst>
              </p:cTn>
              <p:nextCondLst>
                <p:cond evt="onClick" delay="0">
                  <p:tgtEl>
                    <p:spTgt spid="22647"/>
                  </p:tgtEl>
                </p:cond>
              </p:nextCondLst>
            </p:seq>
            <p:seq concurrent="1" nextAc="seek">
              <p:cTn id="1864" restart="whenNotActive" fill="hold" evtFilter="cancelBubble" nodeType="interactiveSeq">
                <p:stCondLst>
                  <p:cond evt="onClick" delay="0">
                    <p:tgtEl>
                      <p:spTgt spid="22585"/>
                    </p:tgtEl>
                  </p:cond>
                </p:stCondLst>
                <p:endSync evt="end" delay="0">
                  <p:rtn val="all"/>
                </p:endSync>
                <p:childTnLst>
                  <p:par>
                    <p:cTn id="1865" fill="hold">
                      <p:stCondLst>
                        <p:cond delay="0"/>
                      </p:stCondLst>
                      <p:childTnLst>
                        <p:par>
                          <p:cTn id="1866" fill="hold">
                            <p:stCondLst>
                              <p:cond delay="0"/>
                            </p:stCondLst>
                            <p:childTnLst>
                              <p:par>
                                <p:cTn id="1867" presetID="54" presetClass="entr" presetSubtype="0" accel="100000" fill="hold" grpId="0" nodeType="clickEffect">
                                  <p:stCondLst>
                                    <p:cond delay="0"/>
                                  </p:stCondLst>
                                  <p:childTnLst>
                                    <p:set>
                                      <p:cBhvr>
                                        <p:cTn id="1868" dur="1" fill="hold">
                                          <p:stCondLst>
                                            <p:cond delay="0"/>
                                          </p:stCondLst>
                                        </p:cTn>
                                        <p:tgtEl>
                                          <p:spTgt spid="22919"/>
                                        </p:tgtEl>
                                        <p:attrNameLst>
                                          <p:attrName>style.visibility</p:attrName>
                                        </p:attrNameLst>
                                      </p:cBhvr>
                                      <p:to>
                                        <p:strVal val="visible"/>
                                      </p:to>
                                    </p:set>
                                    <p:anim calcmode="lin" valueType="num">
                                      <p:cBhvr>
                                        <p:cTn id="1869" dur="1000" fill="hold"/>
                                        <p:tgtEl>
                                          <p:spTgt spid="22919"/>
                                        </p:tgtEl>
                                        <p:attrNameLst>
                                          <p:attrName>ppt_w</p:attrName>
                                        </p:attrNameLst>
                                      </p:cBhvr>
                                      <p:tavLst>
                                        <p:tav tm="0">
                                          <p:val>
                                            <p:strVal val="#ppt_w*0.05"/>
                                          </p:val>
                                        </p:tav>
                                        <p:tav tm="100000">
                                          <p:val>
                                            <p:strVal val="#ppt_w"/>
                                          </p:val>
                                        </p:tav>
                                      </p:tavLst>
                                    </p:anim>
                                    <p:anim calcmode="lin" valueType="num">
                                      <p:cBhvr>
                                        <p:cTn id="1870" dur="1000" fill="hold"/>
                                        <p:tgtEl>
                                          <p:spTgt spid="22919"/>
                                        </p:tgtEl>
                                        <p:attrNameLst>
                                          <p:attrName>ppt_h</p:attrName>
                                        </p:attrNameLst>
                                      </p:cBhvr>
                                      <p:tavLst>
                                        <p:tav tm="0">
                                          <p:val>
                                            <p:strVal val="#ppt_h"/>
                                          </p:val>
                                        </p:tav>
                                        <p:tav tm="100000">
                                          <p:val>
                                            <p:strVal val="#ppt_h"/>
                                          </p:val>
                                        </p:tav>
                                      </p:tavLst>
                                    </p:anim>
                                    <p:anim calcmode="lin" valueType="num">
                                      <p:cBhvr>
                                        <p:cTn id="1871" dur="1000" fill="hold"/>
                                        <p:tgtEl>
                                          <p:spTgt spid="22919"/>
                                        </p:tgtEl>
                                        <p:attrNameLst>
                                          <p:attrName>ppt_x</p:attrName>
                                        </p:attrNameLst>
                                      </p:cBhvr>
                                      <p:tavLst>
                                        <p:tav tm="0">
                                          <p:val>
                                            <p:strVal val="#ppt_x-.2"/>
                                          </p:val>
                                        </p:tav>
                                        <p:tav tm="100000">
                                          <p:val>
                                            <p:strVal val="#ppt_x"/>
                                          </p:val>
                                        </p:tav>
                                      </p:tavLst>
                                    </p:anim>
                                    <p:anim calcmode="lin" valueType="num">
                                      <p:cBhvr>
                                        <p:cTn id="1872" dur="1000" fill="hold"/>
                                        <p:tgtEl>
                                          <p:spTgt spid="22919"/>
                                        </p:tgtEl>
                                        <p:attrNameLst>
                                          <p:attrName>ppt_y</p:attrName>
                                        </p:attrNameLst>
                                      </p:cBhvr>
                                      <p:tavLst>
                                        <p:tav tm="0">
                                          <p:val>
                                            <p:strVal val="#ppt_y"/>
                                          </p:val>
                                        </p:tav>
                                        <p:tav tm="100000">
                                          <p:val>
                                            <p:strVal val="#ppt_y"/>
                                          </p:val>
                                        </p:tav>
                                      </p:tavLst>
                                    </p:anim>
                                    <p:animEffect transition="in" filter="fade">
                                      <p:cBhvr>
                                        <p:cTn id="1873" dur="1000"/>
                                        <p:tgtEl>
                                          <p:spTgt spid="22919"/>
                                        </p:tgtEl>
                                      </p:cBhvr>
                                    </p:animEffect>
                                  </p:childTnLst>
                                </p:cTn>
                              </p:par>
                              <p:par>
                                <p:cTn id="1874" presetID="0" presetClass="path" presetSubtype="0" accel="50000" decel="50000" fill="hold" grpId="2" nodeType="withEffect">
                                  <p:stCondLst>
                                    <p:cond delay="0"/>
                                  </p:stCondLst>
                                  <p:childTnLst>
                                    <p:animMotion origin="layout" path="M 3.88889E-6 -3.33333E-6 L 0.13368 1.03125 " pathEditMode="relative" rAng="0" ptsTypes="AA">
                                      <p:cBhvr>
                                        <p:cTn id="1875" dur="100" fill="hold"/>
                                        <p:tgtEl>
                                          <p:spTgt spid="22919"/>
                                        </p:tgtEl>
                                        <p:attrNameLst>
                                          <p:attrName>ppt_x</p:attrName>
                                          <p:attrName>ppt_y</p:attrName>
                                        </p:attrNameLst>
                                      </p:cBhvr>
                                      <p:rCtr x="67" y="516"/>
                                    </p:animMotion>
                                  </p:childTnLst>
                                </p:cTn>
                              </p:par>
                            </p:childTnLst>
                          </p:cTn>
                        </p:par>
                        <p:par>
                          <p:cTn id="1876" fill="hold">
                            <p:stCondLst>
                              <p:cond delay="1000"/>
                            </p:stCondLst>
                            <p:childTnLst>
                              <p:par>
                                <p:cTn id="1877" presetID="54" presetClass="exit" presetSubtype="0" decel="100000" fill="hold" grpId="1" nodeType="afterEffect">
                                  <p:stCondLst>
                                    <p:cond delay="4000"/>
                                  </p:stCondLst>
                                  <p:childTnLst>
                                    <p:anim calcmode="lin" valueType="num">
                                      <p:cBhvr>
                                        <p:cTn id="1878" dur="1000"/>
                                        <p:tgtEl>
                                          <p:spTgt spid="22919"/>
                                        </p:tgtEl>
                                        <p:attrNameLst>
                                          <p:attrName>ppt_w</p:attrName>
                                        </p:attrNameLst>
                                      </p:cBhvr>
                                      <p:tavLst>
                                        <p:tav tm="0">
                                          <p:val>
                                            <p:strVal val="ppt_w"/>
                                          </p:val>
                                        </p:tav>
                                        <p:tav tm="100000">
                                          <p:val>
                                            <p:strVal val="ppt_w*0.05"/>
                                          </p:val>
                                        </p:tav>
                                      </p:tavLst>
                                    </p:anim>
                                    <p:anim calcmode="lin" valueType="num">
                                      <p:cBhvr>
                                        <p:cTn id="1879" dur="1000"/>
                                        <p:tgtEl>
                                          <p:spTgt spid="22919"/>
                                        </p:tgtEl>
                                        <p:attrNameLst>
                                          <p:attrName>ppt_h</p:attrName>
                                        </p:attrNameLst>
                                      </p:cBhvr>
                                      <p:tavLst>
                                        <p:tav tm="0">
                                          <p:val>
                                            <p:strVal val="ppt_h"/>
                                          </p:val>
                                        </p:tav>
                                        <p:tav tm="100000">
                                          <p:val>
                                            <p:strVal val="ppt_h"/>
                                          </p:val>
                                        </p:tav>
                                      </p:tavLst>
                                    </p:anim>
                                    <p:anim calcmode="lin" valueType="num">
                                      <p:cBhvr>
                                        <p:cTn id="1880" dur="1000"/>
                                        <p:tgtEl>
                                          <p:spTgt spid="22919"/>
                                        </p:tgtEl>
                                        <p:attrNameLst>
                                          <p:attrName>ppt_x</p:attrName>
                                        </p:attrNameLst>
                                      </p:cBhvr>
                                      <p:tavLst>
                                        <p:tav tm="0">
                                          <p:val>
                                            <p:strVal val="ppt_x"/>
                                          </p:val>
                                        </p:tav>
                                        <p:tav tm="100000">
                                          <p:val>
                                            <p:strVal val="ppt_x-.2"/>
                                          </p:val>
                                        </p:tav>
                                      </p:tavLst>
                                    </p:anim>
                                    <p:anim calcmode="lin" valueType="num">
                                      <p:cBhvr>
                                        <p:cTn id="1881" dur="1000"/>
                                        <p:tgtEl>
                                          <p:spTgt spid="22919"/>
                                        </p:tgtEl>
                                        <p:attrNameLst>
                                          <p:attrName>ppt_y</p:attrName>
                                        </p:attrNameLst>
                                      </p:cBhvr>
                                      <p:tavLst>
                                        <p:tav tm="0">
                                          <p:val>
                                            <p:strVal val="ppt_y"/>
                                          </p:val>
                                        </p:tav>
                                        <p:tav tm="100000">
                                          <p:val>
                                            <p:strVal val="ppt_y"/>
                                          </p:val>
                                        </p:tav>
                                      </p:tavLst>
                                    </p:anim>
                                    <p:animEffect transition="out" filter="fade">
                                      <p:cBhvr>
                                        <p:cTn id="1882" dur="1000"/>
                                        <p:tgtEl>
                                          <p:spTgt spid="22919"/>
                                        </p:tgtEl>
                                      </p:cBhvr>
                                    </p:animEffect>
                                    <p:set>
                                      <p:cBhvr>
                                        <p:cTn id="1883" dur="1" fill="hold">
                                          <p:stCondLst>
                                            <p:cond delay="999"/>
                                          </p:stCondLst>
                                        </p:cTn>
                                        <p:tgtEl>
                                          <p:spTgt spid="22919"/>
                                        </p:tgtEl>
                                        <p:attrNameLst>
                                          <p:attrName>style.visibility</p:attrName>
                                        </p:attrNameLst>
                                      </p:cBhvr>
                                      <p:to>
                                        <p:strVal val="hidden"/>
                                      </p:to>
                                    </p:set>
                                  </p:childTnLst>
                                </p:cTn>
                              </p:par>
                            </p:childTnLst>
                          </p:cTn>
                        </p:par>
                      </p:childTnLst>
                    </p:cTn>
                  </p:par>
                </p:childTnLst>
              </p:cTn>
              <p:nextCondLst>
                <p:cond evt="onClick" delay="0">
                  <p:tgtEl>
                    <p:spTgt spid="22585"/>
                  </p:tgtEl>
                </p:cond>
              </p:nextCondLst>
            </p:seq>
            <p:seq concurrent="1" nextAc="seek">
              <p:cTn id="1884" restart="whenNotActive" fill="hold" evtFilter="cancelBubble" nodeType="interactiveSeq">
                <p:stCondLst>
                  <p:cond evt="onClick" delay="0">
                    <p:tgtEl>
                      <p:spTgt spid="22584"/>
                    </p:tgtEl>
                  </p:cond>
                </p:stCondLst>
                <p:endSync evt="end" delay="0">
                  <p:rtn val="all"/>
                </p:endSync>
                <p:childTnLst>
                  <p:par>
                    <p:cTn id="1885" fill="hold">
                      <p:stCondLst>
                        <p:cond delay="0"/>
                      </p:stCondLst>
                      <p:childTnLst>
                        <p:par>
                          <p:cTn id="1886" fill="hold">
                            <p:stCondLst>
                              <p:cond delay="0"/>
                            </p:stCondLst>
                            <p:childTnLst>
                              <p:par>
                                <p:cTn id="1887" presetID="54" presetClass="entr" presetSubtype="0" accel="100000" fill="hold" grpId="0" nodeType="clickEffect">
                                  <p:stCondLst>
                                    <p:cond delay="0"/>
                                  </p:stCondLst>
                                  <p:childTnLst>
                                    <p:set>
                                      <p:cBhvr>
                                        <p:cTn id="1888" dur="1" fill="hold">
                                          <p:stCondLst>
                                            <p:cond delay="0"/>
                                          </p:stCondLst>
                                        </p:cTn>
                                        <p:tgtEl>
                                          <p:spTgt spid="22917"/>
                                        </p:tgtEl>
                                        <p:attrNameLst>
                                          <p:attrName>style.visibility</p:attrName>
                                        </p:attrNameLst>
                                      </p:cBhvr>
                                      <p:to>
                                        <p:strVal val="visible"/>
                                      </p:to>
                                    </p:set>
                                    <p:anim calcmode="lin" valueType="num">
                                      <p:cBhvr>
                                        <p:cTn id="1889" dur="1000" fill="hold"/>
                                        <p:tgtEl>
                                          <p:spTgt spid="22917"/>
                                        </p:tgtEl>
                                        <p:attrNameLst>
                                          <p:attrName>ppt_w</p:attrName>
                                        </p:attrNameLst>
                                      </p:cBhvr>
                                      <p:tavLst>
                                        <p:tav tm="0">
                                          <p:val>
                                            <p:strVal val="#ppt_w*0.05"/>
                                          </p:val>
                                        </p:tav>
                                        <p:tav tm="100000">
                                          <p:val>
                                            <p:strVal val="#ppt_w"/>
                                          </p:val>
                                        </p:tav>
                                      </p:tavLst>
                                    </p:anim>
                                    <p:anim calcmode="lin" valueType="num">
                                      <p:cBhvr>
                                        <p:cTn id="1890" dur="1000" fill="hold"/>
                                        <p:tgtEl>
                                          <p:spTgt spid="22917"/>
                                        </p:tgtEl>
                                        <p:attrNameLst>
                                          <p:attrName>ppt_h</p:attrName>
                                        </p:attrNameLst>
                                      </p:cBhvr>
                                      <p:tavLst>
                                        <p:tav tm="0">
                                          <p:val>
                                            <p:strVal val="#ppt_h"/>
                                          </p:val>
                                        </p:tav>
                                        <p:tav tm="100000">
                                          <p:val>
                                            <p:strVal val="#ppt_h"/>
                                          </p:val>
                                        </p:tav>
                                      </p:tavLst>
                                    </p:anim>
                                    <p:anim calcmode="lin" valueType="num">
                                      <p:cBhvr>
                                        <p:cTn id="1891" dur="1000" fill="hold"/>
                                        <p:tgtEl>
                                          <p:spTgt spid="22917"/>
                                        </p:tgtEl>
                                        <p:attrNameLst>
                                          <p:attrName>ppt_x</p:attrName>
                                        </p:attrNameLst>
                                      </p:cBhvr>
                                      <p:tavLst>
                                        <p:tav tm="0">
                                          <p:val>
                                            <p:strVal val="#ppt_x-.2"/>
                                          </p:val>
                                        </p:tav>
                                        <p:tav tm="100000">
                                          <p:val>
                                            <p:strVal val="#ppt_x"/>
                                          </p:val>
                                        </p:tav>
                                      </p:tavLst>
                                    </p:anim>
                                    <p:anim calcmode="lin" valueType="num">
                                      <p:cBhvr>
                                        <p:cTn id="1892" dur="1000" fill="hold"/>
                                        <p:tgtEl>
                                          <p:spTgt spid="22917"/>
                                        </p:tgtEl>
                                        <p:attrNameLst>
                                          <p:attrName>ppt_y</p:attrName>
                                        </p:attrNameLst>
                                      </p:cBhvr>
                                      <p:tavLst>
                                        <p:tav tm="0">
                                          <p:val>
                                            <p:strVal val="#ppt_y"/>
                                          </p:val>
                                        </p:tav>
                                        <p:tav tm="100000">
                                          <p:val>
                                            <p:strVal val="#ppt_y"/>
                                          </p:val>
                                        </p:tav>
                                      </p:tavLst>
                                    </p:anim>
                                    <p:animEffect transition="in" filter="fade">
                                      <p:cBhvr>
                                        <p:cTn id="1893" dur="1000"/>
                                        <p:tgtEl>
                                          <p:spTgt spid="22917"/>
                                        </p:tgtEl>
                                      </p:cBhvr>
                                    </p:animEffect>
                                  </p:childTnLst>
                                </p:cTn>
                              </p:par>
                              <p:par>
                                <p:cTn id="1894" presetID="0" presetClass="path" presetSubtype="0" accel="50000" decel="50000" fill="hold" grpId="2" nodeType="withEffect">
                                  <p:stCondLst>
                                    <p:cond delay="0"/>
                                  </p:stCondLst>
                                  <p:childTnLst>
                                    <p:animMotion origin="layout" path="M 2.22222E-6 -3.33333E-6 L -0.43403 1.02014 " pathEditMode="relative" rAng="0" ptsTypes="AA">
                                      <p:cBhvr>
                                        <p:cTn id="1895" dur="100" fill="hold"/>
                                        <p:tgtEl>
                                          <p:spTgt spid="22917"/>
                                        </p:tgtEl>
                                        <p:attrNameLst>
                                          <p:attrName>ppt_x</p:attrName>
                                          <p:attrName>ppt_y</p:attrName>
                                        </p:attrNameLst>
                                      </p:cBhvr>
                                      <p:rCtr x="-217" y="510"/>
                                    </p:animMotion>
                                  </p:childTnLst>
                                </p:cTn>
                              </p:par>
                            </p:childTnLst>
                          </p:cTn>
                        </p:par>
                        <p:par>
                          <p:cTn id="1896" fill="hold">
                            <p:stCondLst>
                              <p:cond delay="1000"/>
                            </p:stCondLst>
                            <p:childTnLst>
                              <p:par>
                                <p:cTn id="1897" presetID="54" presetClass="exit" presetSubtype="0" decel="100000" fill="hold" grpId="1" nodeType="afterEffect">
                                  <p:stCondLst>
                                    <p:cond delay="4000"/>
                                  </p:stCondLst>
                                  <p:childTnLst>
                                    <p:anim calcmode="lin" valueType="num">
                                      <p:cBhvr>
                                        <p:cTn id="1898" dur="1000"/>
                                        <p:tgtEl>
                                          <p:spTgt spid="22917"/>
                                        </p:tgtEl>
                                        <p:attrNameLst>
                                          <p:attrName>ppt_w</p:attrName>
                                        </p:attrNameLst>
                                      </p:cBhvr>
                                      <p:tavLst>
                                        <p:tav tm="0">
                                          <p:val>
                                            <p:strVal val="ppt_w"/>
                                          </p:val>
                                        </p:tav>
                                        <p:tav tm="100000">
                                          <p:val>
                                            <p:strVal val="ppt_w*0.05"/>
                                          </p:val>
                                        </p:tav>
                                      </p:tavLst>
                                    </p:anim>
                                    <p:anim calcmode="lin" valueType="num">
                                      <p:cBhvr>
                                        <p:cTn id="1899" dur="1000"/>
                                        <p:tgtEl>
                                          <p:spTgt spid="22917"/>
                                        </p:tgtEl>
                                        <p:attrNameLst>
                                          <p:attrName>ppt_h</p:attrName>
                                        </p:attrNameLst>
                                      </p:cBhvr>
                                      <p:tavLst>
                                        <p:tav tm="0">
                                          <p:val>
                                            <p:strVal val="ppt_h"/>
                                          </p:val>
                                        </p:tav>
                                        <p:tav tm="100000">
                                          <p:val>
                                            <p:strVal val="ppt_h"/>
                                          </p:val>
                                        </p:tav>
                                      </p:tavLst>
                                    </p:anim>
                                    <p:anim calcmode="lin" valueType="num">
                                      <p:cBhvr>
                                        <p:cTn id="1900" dur="1000"/>
                                        <p:tgtEl>
                                          <p:spTgt spid="22917"/>
                                        </p:tgtEl>
                                        <p:attrNameLst>
                                          <p:attrName>ppt_x</p:attrName>
                                        </p:attrNameLst>
                                      </p:cBhvr>
                                      <p:tavLst>
                                        <p:tav tm="0">
                                          <p:val>
                                            <p:strVal val="ppt_x"/>
                                          </p:val>
                                        </p:tav>
                                        <p:tav tm="100000">
                                          <p:val>
                                            <p:strVal val="ppt_x-.2"/>
                                          </p:val>
                                        </p:tav>
                                      </p:tavLst>
                                    </p:anim>
                                    <p:anim calcmode="lin" valueType="num">
                                      <p:cBhvr>
                                        <p:cTn id="1901" dur="1000"/>
                                        <p:tgtEl>
                                          <p:spTgt spid="22917"/>
                                        </p:tgtEl>
                                        <p:attrNameLst>
                                          <p:attrName>ppt_y</p:attrName>
                                        </p:attrNameLst>
                                      </p:cBhvr>
                                      <p:tavLst>
                                        <p:tav tm="0">
                                          <p:val>
                                            <p:strVal val="ppt_y"/>
                                          </p:val>
                                        </p:tav>
                                        <p:tav tm="100000">
                                          <p:val>
                                            <p:strVal val="ppt_y"/>
                                          </p:val>
                                        </p:tav>
                                      </p:tavLst>
                                    </p:anim>
                                    <p:animEffect transition="out" filter="fade">
                                      <p:cBhvr>
                                        <p:cTn id="1902" dur="1000"/>
                                        <p:tgtEl>
                                          <p:spTgt spid="22917"/>
                                        </p:tgtEl>
                                      </p:cBhvr>
                                    </p:animEffect>
                                    <p:set>
                                      <p:cBhvr>
                                        <p:cTn id="1903" dur="1" fill="hold">
                                          <p:stCondLst>
                                            <p:cond delay="999"/>
                                          </p:stCondLst>
                                        </p:cTn>
                                        <p:tgtEl>
                                          <p:spTgt spid="22917"/>
                                        </p:tgtEl>
                                        <p:attrNameLst>
                                          <p:attrName>style.visibility</p:attrName>
                                        </p:attrNameLst>
                                      </p:cBhvr>
                                      <p:to>
                                        <p:strVal val="hidden"/>
                                      </p:to>
                                    </p:set>
                                  </p:childTnLst>
                                </p:cTn>
                              </p:par>
                            </p:childTnLst>
                          </p:cTn>
                        </p:par>
                      </p:childTnLst>
                    </p:cTn>
                  </p:par>
                </p:childTnLst>
              </p:cTn>
              <p:nextCondLst>
                <p:cond evt="onClick" delay="0">
                  <p:tgtEl>
                    <p:spTgt spid="22584"/>
                  </p:tgtEl>
                </p:cond>
              </p:nextCondLst>
            </p:seq>
            <p:seq concurrent="1" nextAc="seek">
              <p:cTn id="1904" restart="whenNotActive" fill="hold" evtFilter="cancelBubble" nodeType="interactiveSeq">
                <p:stCondLst>
                  <p:cond evt="onClick" delay="0">
                    <p:tgtEl>
                      <p:spTgt spid="22660"/>
                    </p:tgtEl>
                  </p:cond>
                </p:stCondLst>
                <p:endSync evt="end" delay="0">
                  <p:rtn val="all"/>
                </p:endSync>
                <p:childTnLst>
                  <p:par>
                    <p:cTn id="1905" fill="hold">
                      <p:stCondLst>
                        <p:cond delay="0"/>
                      </p:stCondLst>
                      <p:childTnLst>
                        <p:par>
                          <p:cTn id="1906" fill="hold">
                            <p:stCondLst>
                              <p:cond delay="0"/>
                            </p:stCondLst>
                            <p:childTnLst>
                              <p:par>
                                <p:cTn id="1907" presetID="54" presetClass="entr" presetSubtype="0" accel="100000" fill="hold" grpId="0" nodeType="clickEffect">
                                  <p:stCondLst>
                                    <p:cond delay="0"/>
                                  </p:stCondLst>
                                  <p:childTnLst>
                                    <p:set>
                                      <p:cBhvr>
                                        <p:cTn id="1908" dur="1" fill="hold">
                                          <p:stCondLst>
                                            <p:cond delay="0"/>
                                          </p:stCondLst>
                                        </p:cTn>
                                        <p:tgtEl>
                                          <p:spTgt spid="22963"/>
                                        </p:tgtEl>
                                        <p:attrNameLst>
                                          <p:attrName>style.visibility</p:attrName>
                                        </p:attrNameLst>
                                      </p:cBhvr>
                                      <p:to>
                                        <p:strVal val="visible"/>
                                      </p:to>
                                    </p:set>
                                    <p:anim calcmode="lin" valueType="num">
                                      <p:cBhvr>
                                        <p:cTn id="1909" dur="1000" fill="hold"/>
                                        <p:tgtEl>
                                          <p:spTgt spid="22963"/>
                                        </p:tgtEl>
                                        <p:attrNameLst>
                                          <p:attrName>ppt_w</p:attrName>
                                        </p:attrNameLst>
                                      </p:cBhvr>
                                      <p:tavLst>
                                        <p:tav tm="0">
                                          <p:val>
                                            <p:strVal val="#ppt_w*0.05"/>
                                          </p:val>
                                        </p:tav>
                                        <p:tav tm="100000">
                                          <p:val>
                                            <p:strVal val="#ppt_w"/>
                                          </p:val>
                                        </p:tav>
                                      </p:tavLst>
                                    </p:anim>
                                    <p:anim calcmode="lin" valueType="num">
                                      <p:cBhvr>
                                        <p:cTn id="1910" dur="1000" fill="hold"/>
                                        <p:tgtEl>
                                          <p:spTgt spid="22963"/>
                                        </p:tgtEl>
                                        <p:attrNameLst>
                                          <p:attrName>ppt_h</p:attrName>
                                        </p:attrNameLst>
                                      </p:cBhvr>
                                      <p:tavLst>
                                        <p:tav tm="0">
                                          <p:val>
                                            <p:strVal val="#ppt_h"/>
                                          </p:val>
                                        </p:tav>
                                        <p:tav tm="100000">
                                          <p:val>
                                            <p:strVal val="#ppt_h"/>
                                          </p:val>
                                        </p:tav>
                                      </p:tavLst>
                                    </p:anim>
                                    <p:anim calcmode="lin" valueType="num">
                                      <p:cBhvr>
                                        <p:cTn id="1911" dur="1000" fill="hold"/>
                                        <p:tgtEl>
                                          <p:spTgt spid="22963"/>
                                        </p:tgtEl>
                                        <p:attrNameLst>
                                          <p:attrName>ppt_x</p:attrName>
                                        </p:attrNameLst>
                                      </p:cBhvr>
                                      <p:tavLst>
                                        <p:tav tm="0">
                                          <p:val>
                                            <p:strVal val="#ppt_x-.2"/>
                                          </p:val>
                                        </p:tav>
                                        <p:tav tm="100000">
                                          <p:val>
                                            <p:strVal val="#ppt_x"/>
                                          </p:val>
                                        </p:tav>
                                      </p:tavLst>
                                    </p:anim>
                                    <p:anim calcmode="lin" valueType="num">
                                      <p:cBhvr>
                                        <p:cTn id="1912" dur="1000" fill="hold"/>
                                        <p:tgtEl>
                                          <p:spTgt spid="22963"/>
                                        </p:tgtEl>
                                        <p:attrNameLst>
                                          <p:attrName>ppt_y</p:attrName>
                                        </p:attrNameLst>
                                      </p:cBhvr>
                                      <p:tavLst>
                                        <p:tav tm="0">
                                          <p:val>
                                            <p:strVal val="#ppt_y"/>
                                          </p:val>
                                        </p:tav>
                                        <p:tav tm="100000">
                                          <p:val>
                                            <p:strVal val="#ppt_y"/>
                                          </p:val>
                                        </p:tav>
                                      </p:tavLst>
                                    </p:anim>
                                    <p:animEffect transition="in" filter="fade">
                                      <p:cBhvr>
                                        <p:cTn id="1913" dur="1000"/>
                                        <p:tgtEl>
                                          <p:spTgt spid="22963"/>
                                        </p:tgtEl>
                                      </p:cBhvr>
                                    </p:animEffect>
                                  </p:childTnLst>
                                </p:cTn>
                              </p:par>
                              <p:par>
                                <p:cTn id="1914" presetID="0" presetClass="path" presetSubtype="0" accel="50000" decel="50000" fill="hold" grpId="2" nodeType="withEffect">
                                  <p:stCondLst>
                                    <p:cond delay="0"/>
                                  </p:stCondLst>
                                  <p:childTnLst>
                                    <p:animMotion origin="layout" path="M -3.05556E-6 -4.07407E-6 L 1.32726 0.75301 " pathEditMode="relative" rAng="0" ptsTypes="AA">
                                      <p:cBhvr>
                                        <p:cTn id="1915" dur="100" fill="hold"/>
                                        <p:tgtEl>
                                          <p:spTgt spid="22963"/>
                                        </p:tgtEl>
                                        <p:attrNameLst>
                                          <p:attrName>ppt_x</p:attrName>
                                          <p:attrName>ppt_y</p:attrName>
                                        </p:attrNameLst>
                                      </p:cBhvr>
                                      <p:rCtr x="664" y="376"/>
                                    </p:animMotion>
                                  </p:childTnLst>
                                </p:cTn>
                              </p:par>
                            </p:childTnLst>
                          </p:cTn>
                        </p:par>
                        <p:par>
                          <p:cTn id="1916" fill="hold">
                            <p:stCondLst>
                              <p:cond delay="1000"/>
                            </p:stCondLst>
                            <p:childTnLst>
                              <p:par>
                                <p:cTn id="1917" presetID="54" presetClass="exit" presetSubtype="0" decel="100000" fill="hold" grpId="1" nodeType="afterEffect">
                                  <p:stCondLst>
                                    <p:cond delay="4000"/>
                                  </p:stCondLst>
                                  <p:childTnLst>
                                    <p:anim calcmode="lin" valueType="num">
                                      <p:cBhvr>
                                        <p:cTn id="1918" dur="1000"/>
                                        <p:tgtEl>
                                          <p:spTgt spid="22963"/>
                                        </p:tgtEl>
                                        <p:attrNameLst>
                                          <p:attrName>ppt_w</p:attrName>
                                        </p:attrNameLst>
                                      </p:cBhvr>
                                      <p:tavLst>
                                        <p:tav tm="0">
                                          <p:val>
                                            <p:strVal val="ppt_w"/>
                                          </p:val>
                                        </p:tav>
                                        <p:tav tm="100000">
                                          <p:val>
                                            <p:strVal val="ppt_w*0.05"/>
                                          </p:val>
                                        </p:tav>
                                      </p:tavLst>
                                    </p:anim>
                                    <p:anim calcmode="lin" valueType="num">
                                      <p:cBhvr>
                                        <p:cTn id="1919" dur="1000"/>
                                        <p:tgtEl>
                                          <p:spTgt spid="22963"/>
                                        </p:tgtEl>
                                        <p:attrNameLst>
                                          <p:attrName>ppt_h</p:attrName>
                                        </p:attrNameLst>
                                      </p:cBhvr>
                                      <p:tavLst>
                                        <p:tav tm="0">
                                          <p:val>
                                            <p:strVal val="ppt_h"/>
                                          </p:val>
                                        </p:tav>
                                        <p:tav tm="100000">
                                          <p:val>
                                            <p:strVal val="ppt_h"/>
                                          </p:val>
                                        </p:tav>
                                      </p:tavLst>
                                    </p:anim>
                                    <p:anim calcmode="lin" valueType="num">
                                      <p:cBhvr>
                                        <p:cTn id="1920" dur="1000"/>
                                        <p:tgtEl>
                                          <p:spTgt spid="22963"/>
                                        </p:tgtEl>
                                        <p:attrNameLst>
                                          <p:attrName>ppt_x</p:attrName>
                                        </p:attrNameLst>
                                      </p:cBhvr>
                                      <p:tavLst>
                                        <p:tav tm="0">
                                          <p:val>
                                            <p:strVal val="ppt_x"/>
                                          </p:val>
                                        </p:tav>
                                        <p:tav tm="100000">
                                          <p:val>
                                            <p:strVal val="ppt_x-.2"/>
                                          </p:val>
                                        </p:tav>
                                      </p:tavLst>
                                    </p:anim>
                                    <p:anim calcmode="lin" valueType="num">
                                      <p:cBhvr>
                                        <p:cTn id="1921" dur="1000"/>
                                        <p:tgtEl>
                                          <p:spTgt spid="22963"/>
                                        </p:tgtEl>
                                        <p:attrNameLst>
                                          <p:attrName>ppt_y</p:attrName>
                                        </p:attrNameLst>
                                      </p:cBhvr>
                                      <p:tavLst>
                                        <p:tav tm="0">
                                          <p:val>
                                            <p:strVal val="ppt_y"/>
                                          </p:val>
                                        </p:tav>
                                        <p:tav tm="100000">
                                          <p:val>
                                            <p:strVal val="ppt_y"/>
                                          </p:val>
                                        </p:tav>
                                      </p:tavLst>
                                    </p:anim>
                                    <p:animEffect transition="out" filter="fade">
                                      <p:cBhvr>
                                        <p:cTn id="1922" dur="1000"/>
                                        <p:tgtEl>
                                          <p:spTgt spid="22963"/>
                                        </p:tgtEl>
                                      </p:cBhvr>
                                    </p:animEffect>
                                    <p:set>
                                      <p:cBhvr>
                                        <p:cTn id="1923" dur="1" fill="hold">
                                          <p:stCondLst>
                                            <p:cond delay="999"/>
                                          </p:stCondLst>
                                        </p:cTn>
                                        <p:tgtEl>
                                          <p:spTgt spid="22963"/>
                                        </p:tgtEl>
                                        <p:attrNameLst>
                                          <p:attrName>style.visibility</p:attrName>
                                        </p:attrNameLst>
                                      </p:cBhvr>
                                      <p:to>
                                        <p:strVal val="hidden"/>
                                      </p:to>
                                    </p:set>
                                  </p:childTnLst>
                                </p:cTn>
                              </p:par>
                            </p:childTnLst>
                          </p:cTn>
                        </p:par>
                      </p:childTnLst>
                    </p:cTn>
                  </p:par>
                </p:childTnLst>
              </p:cTn>
              <p:nextCondLst>
                <p:cond evt="onClick" delay="0">
                  <p:tgtEl>
                    <p:spTgt spid="22660"/>
                  </p:tgtEl>
                </p:cond>
              </p:nextCondLst>
            </p:seq>
            <p:seq concurrent="1" nextAc="seek">
              <p:cTn id="1924" restart="whenNotActive" fill="hold" evtFilter="cancelBubble" nodeType="interactiveSeq">
                <p:stCondLst>
                  <p:cond evt="onClick" delay="0">
                    <p:tgtEl>
                      <p:spTgt spid="22618"/>
                    </p:tgtEl>
                  </p:cond>
                </p:stCondLst>
                <p:endSync evt="end" delay="0">
                  <p:rtn val="all"/>
                </p:endSync>
                <p:childTnLst>
                  <p:par>
                    <p:cTn id="1925" fill="hold">
                      <p:stCondLst>
                        <p:cond delay="0"/>
                      </p:stCondLst>
                      <p:childTnLst>
                        <p:par>
                          <p:cTn id="1926" fill="hold">
                            <p:stCondLst>
                              <p:cond delay="0"/>
                            </p:stCondLst>
                            <p:childTnLst>
                              <p:par>
                                <p:cTn id="1927" presetID="54" presetClass="entr" presetSubtype="0" accel="100000" fill="hold" grpId="0" nodeType="clickEffect">
                                  <p:stCondLst>
                                    <p:cond delay="0"/>
                                  </p:stCondLst>
                                  <p:childTnLst>
                                    <p:set>
                                      <p:cBhvr>
                                        <p:cTn id="1928" dur="1" fill="hold">
                                          <p:stCondLst>
                                            <p:cond delay="0"/>
                                          </p:stCondLst>
                                        </p:cTn>
                                        <p:tgtEl>
                                          <p:spTgt spid="22913"/>
                                        </p:tgtEl>
                                        <p:attrNameLst>
                                          <p:attrName>style.visibility</p:attrName>
                                        </p:attrNameLst>
                                      </p:cBhvr>
                                      <p:to>
                                        <p:strVal val="visible"/>
                                      </p:to>
                                    </p:set>
                                    <p:anim calcmode="lin" valueType="num">
                                      <p:cBhvr>
                                        <p:cTn id="1929" dur="1000" fill="hold"/>
                                        <p:tgtEl>
                                          <p:spTgt spid="22913"/>
                                        </p:tgtEl>
                                        <p:attrNameLst>
                                          <p:attrName>ppt_w</p:attrName>
                                        </p:attrNameLst>
                                      </p:cBhvr>
                                      <p:tavLst>
                                        <p:tav tm="0">
                                          <p:val>
                                            <p:strVal val="#ppt_w*0.05"/>
                                          </p:val>
                                        </p:tav>
                                        <p:tav tm="100000">
                                          <p:val>
                                            <p:strVal val="#ppt_w"/>
                                          </p:val>
                                        </p:tav>
                                      </p:tavLst>
                                    </p:anim>
                                    <p:anim calcmode="lin" valueType="num">
                                      <p:cBhvr>
                                        <p:cTn id="1930" dur="1000" fill="hold"/>
                                        <p:tgtEl>
                                          <p:spTgt spid="22913"/>
                                        </p:tgtEl>
                                        <p:attrNameLst>
                                          <p:attrName>ppt_h</p:attrName>
                                        </p:attrNameLst>
                                      </p:cBhvr>
                                      <p:tavLst>
                                        <p:tav tm="0">
                                          <p:val>
                                            <p:strVal val="#ppt_h"/>
                                          </p:val>
                                        </p:tav>
                                        <p:tav tm="100000">
                                          <p:val>
                                            <p:strVal val="#ppt_h"/>
                                          </p:val>
                                        </p:tav>
                                      </p:tavLst>
                                    </p:anim>
                                    <p:anim calcmode="lin" valueType="num">
                                      <p:cBhvr>
                                        <p:cTn id="1931" dur="1000" fill="hold"/>
                                        <p:tgtEl>
                                          <p:spTgt spid="22913"/>
                                        </p:tgtEl>
                                        <p:attrNameLst>
                                          <p:attrName>ppt_x</p:attrName>
                                        </p:attrNameLst>
                                      </p:cBhvr>
                                      <p:tavLst>
                                        <p:tav tm="0">
                                          <p:val>
                                            <p:strVal val="#ppt_x-.2"/>
                                          </p:val>
                                        </p:tav>
                                        <p:tav tm="100000">
                                          <p:val>
                                            <p:strVal val="#ppt_x"/>
                                          </p:val>
                                        </p:tav>
                                      </p:tavLst>
                                    </p:anim>
                                    <p:anim calcmode="lin" valueType="num">
                                      <p:cBhvr>
                                        <p:cTn id="1932" dur="1000" fill="hold"/>
                                        <p:tgtEl>
                                          <p:spTgt spid="22913"/>
                                        </p:tgtEl>
                                        <p:attrNameLst>
                                          <p:attrName>ppt_y</p:attrName>
                                        </p:attrNameLst>
                                      </p:cBhvr>
                                      <p:tavLst>
                                        <p:tav tm="0">
                                          <p:val>
                                            <p:strVal val="#ppt_y"/>
                                          </p:val>
                                        </p:tav>
                                        <p:tav tm="100000">
                                          <p:val>
                                            <p:strVal val="#ppt_y"/>
                                          </p:val>
                                        </p:tav>
                                      </p:tavLst>
                                    </p:anim>
                                    <p:animEffect transition="in" filter="fade">
                                      <p:cBhvr>
                                        <p:cTn id="1933" dur="1000"/>
                                        <p:tgtEl>
                                          <p:spTgt spid="22913"/>
                                        </p:tgtEl>
                                      </p:cBhvr>
                                    </p:animEffect>
                                  </p:childTnLst>
                                </p:cTn>
                              </p:par>
                              <p:par>
                                <p:cTn id="1934" presetID="0" presetClass="path" presetSubtype="0" accel="50000" decel="50000" fill="hold" grpId="2" nodeType="withEffect">
                                  <p:stCondLst>
                                    <p:cond delay="0"/>
                                  </p:stCondLst>
                                  <p:childTnLst>
                                    <p:animMotion origin="layout" path="M -3.33333E-6 -4.07407E-6 L 0.97709 0.75301 " pathEditMode="relative" rAng="0" ptsTypes="AA">
                                      <p:cBhvr>
                                        <p:cTn id="1935" dur="100" fill="hold"/>
                                        <p:tgtEl>
                                          <p:spTgt spid="22913"/>
                                        </p:tgtEl>
                                        <p:attrNameLst>
                                          <p:attrName>ppt_x</p:attrName>
                                          <p:attrName>ppt_y</p:attrName>
                                        </p:attrNameLst>
                                      </p:cBhvr>
                                      <p:rCtr x="489" y="376"/>
                                    </p:animMotion>
                                  </p:childTnLst>
                                </p:cTn>
                              </p:par>
                            </p:childTnLst>
                          </p:cTn>
                        </p:par>
                        <p:par>
                          <p:cTn id="1936" fill="hold">
                            <p:stCondLst>
                              <p:cond delay="1000"/>
                            </p:stCondLst>
                            <p:childTnLst>
                              <p:par>
                                <p:cTn id="1937" presetID="54" presetClass="exit" presetSubtype="0" decel="100000" fill="hold" grpId="1" nodeType="afterEffect">
                                  <p:stCondLst>
                                    <p:cond delay="4000"/>
                                  </p:stCondLst>
                                  <p:childTnLst>
                                    <p:anim calcmode="lin" valueType="num">
                                      <p:cBhvr>
                                        <p:cTn id="1938" dur="1000"/>
                                        <p:tgtEl>
                                          <p:spTgt spid="22913"/>
                                        </p:tgtEl>
                                        <p:attrNameLst>
                                          <p:attrName>ppt_w</p:attrName>
                                        </p:attrNameLst>
                                      </p:cBhvr>
                                      <p:tavLst>
                                        <p:tav tm="0">
                                          <p:val>
                                            <p:strVal val="ppt_w"/>
                                          </p:val>
                                        </p:tav>
                                        <p:tav tm="100000">
                                          <p:val>
                                            <p:strVal val="ppt_w*0.05"/>
                                          </p:val>
                                        </p:tav>
                                      </p:tavLst>
                                    </p:anim>
                                    <p:anim calcmode="lin" valueType="num">
                                      <p:cBhvr>
                                        <p:cTn id="1939" dur="1000"/>
                                        <p:tgtEl>
                                          <p:spTgt spid="22913"/>
                                        </p:tgtEl>
                                        <p:attrNameLst>
                                          <p:attrName>ppt_h</p:attrName>
                                        </p:attrNameLst>
                                      </p:cBhvr>
                                      <p:tavLst>
                                        <p:tav tm="0">
                                          <p:val>
                                            <p:strVal val="ppt_h"/>
                                          </p:val>
                                        </p:tav>
                                        <p:tav tm="100000">
                                          <p:val>
                                            <p:strVal val="ppt_h"/>
                                          </p:val>
                                        </p:tav>
                                      </p:tavLst>
                                    </p:anim>
                                    <p:anim calcmode="lin" valueType="num">
                                      <p:cBhvr>
                                        <p:cTn id="1940" dur="1000"/>
                                        <p:tgtEl>
                                          <p:spTgt spid="22913"/>
                                        </p:tgtEl>
                                        <p:attrNameLst>
                                          <p:attrName>ppt_x</p:attrName>
                                        </p:attrNameLst>
                                      </p:cBhvr>
                                      <p:tavLst>
                                        <p:tav tm="0">
                                          <p:val>
                                            <p:strVal val="ppt_x"/>
                                          </p:val>
                                        </p:tav>
                                        <p:tav tm="100000">
                                          <p:val>
                                            <p:strVal val="ppt_x-.2"/>
                                          </p:val>
                                        </p:tav>
                                      </p:tavLst>
                                    </p:anim>
                                    <p:anim calcmode="lin" valueType="num">
                                      <p:cBhvr>
                                        <p:cTn id="1941" dur="1000"/>
                                        <p:tgtEl>
                                          <p:spTgt spid="22913"/>
                                        </p:tgtEl>
                                        <p:attrNameLst>
                                          <p:attrName>ppt_y</p:attrName>
                                        </p:attrNameLst>
                                      </p:cBhvr>
                                      <p:tavLst>
                                        <p:tav tm="0">
                                          <p:val>
                                            <p:strVal val="ppt_y"/>
                                          </p:val>
                                        </p:tav>
                                        <p:tav tm="100000">
                                          <p:val>
                                            <p:strVal val="ppt_y"/>
                                          </p:val>
                                        </p:tav>
                                      </p:tavLst>
                                    </p:anim>
                                    <p:animEffect transition="out" filter="fade">
                                      <p:cBhvr>
                                        <p:cTn id="1942" dur="1000"/>
                                        <p:tgtEl>
                                          <p:spTgt spid="22913"/>
                                        </p:tgtEl>
                                      </p:cBhvr>
                                    </p:animEffect>
                                    <p:set>
                                      <p:cBhvr>
                                        <p:cTn id="1943" dur="1" fill="hold">
                                          <p:stCondLst>
                                            <p:cond delay="999"/>
                                          </p:stCondLst>
                                        </p:cTn>
                                        <p:tgtEl>
                                          <p:spTgt spid="22913"/>
                                        </p:tgtEl>
                                        <p:attrNameLst>
                                          <p:attrName>style.visibility</p:attrName>
                                        </p:attrNameLst>
                                      </p:cBhvr>
                                      <p:to>
                                        <p:strVal val="hidden"/>
                                      </p:to>
                                    </p:set>
                                  </p:childTnLst>
                                </p:cTn>
                              </p:par>
                            </p:childTnLst>
                          </p:cTn>
                        </p:par>
                      </p:childTnLst>
                    </p:cTn>
                  </p:par>
                </p:childTnLst>
              </p:cTn>
              <p:nextCondLst>
                <p:cond evt="onClick" delay="0">
                  <p:tgtEl>
                    <p:spTgt spid="22618"/>
                  </p:tgtEl>
                </p:cond>
              </p:nextCondLst>
            </p:seq>
            <p:seq concurrent="1" nextAc="seek">
              <p:cTn id="1944" restart="whenNotActive" fill="hold" evtFilter="cancelBubble" nodeType="interactiveSeq">
                <p:stCondLst>
                  <p:cond evt="onClick" delay="0">
                    <p:tgtEl>
                      <p:spTgt spid="22619"/>
                    </p:tgtEl>
                  </p:cond>
                </p:stCondLst>
                <p:endSync evt="end" delay="0">
                  <p:rtn val="all"/>
                </p:endSync>
                <p:childTnLst>
                  <p:par>
                    <p:cTn id="1945" fill="hold">
                      <p:stCondLst>
                        <p:cond delay="0"/>
                      </p:stCondLst>
                      <p:childTnLst>
                        <p:par>
                          <p:cTn id="1946" fill="hold">
                            <p:stCondLst>
                              <p:cond delay="0"/>
                            </p:stCondLst>
                            <p:childTnLst>
                              <p:par>
                                <p:cTn id="1947" presetID="54" presetClass="entr" presetSubtype="0" accel="100000" fill="hold" grpId="0" nodeType="clickEffect">
                                  <p:stCondLst>
                                    <p:cond delay="0"/>
                                  </p:stCondLst>
                                  <p:childTnLst>
                                    <p:set>
                                      <p:cBhvr>
                                        <p:cTn id="1948" dur="1" fill="hold">
                                          <p:stCondLst>
                                            <p:cond delay="0"/>
                                          </p:stCondLst>
                                        </p:cTn>
                                        <p:tgtEl>
                                          <p:spTgt spid="22912"/>
                                        </p:tgtEl>
                                        <p:attrNameLst>
                                          <p:attrName>style.visibility</p:attrName>
                                        </p:attrNameLst>
                                      </p:cBhvr>
                                      <p:to>
                                        <p:strVal val="visible"/>
                                      </p:to>
                                    </p:set>
                                    <p:anim calcmode="lin" valueType="num">
                                      <p:cBhvr>
                                        <p:cTn id="1949" dur="1000" fill="hold"/>
                                        <p:tgtEl>
                                          <p:spTgt spid="22912"/>
                                        </p:tgtEl>
                                        <p:attrNameLst>
                                          <p:attrName>ppt_w</p:attrName>
                                        </p:attrNameLst>
                                      </p:cBhvr>
                                      <p:tavLst>
                                        <p:tav tm="0">
                                          <p:val>
                                            <p:strVal val="#ppt_w*0.05"/>
                                          </p:val>
                                        </p:tav>
                                        <p:tav tm="100000">
                                          <p:val>
                                            <p:strVal val="#ppt_w"/>
                                          </p:val>
                                        </p:tav>
                                      </p:tavLst>
                                    </p:anim>
                                    <p:anim calcmode="lin" valueType="num">
                                      <p:cBhvr>
                                        <p:cTn id="1950" dur="1000" fill="hold"/>
                                        <p:tgtEl>
                                          <p:spTgt spid="22912"/>
                                        </p:tgtEl>
                                        <p:attrNameLst>
                                          <p:attrName>ppt_h</p:attrName>
                                        </p:attrNameLst>
                                      </p:cBhvr>
                                      <p:tavLst>
                                        <p:tav tm="0">
                                          <p:val>
                                            <p:strVal val="#ppt_h"/>
                                          </p:val>
                                        </p:tav>
                                        <p:tav tm="100000">
                                          <p:val>
                                            <p:strVal val="#ppt_h"/>
                                          </p:val>
                                        </p:tav>
                                      </p:tavLst>
                                    </p:anim>
                                    <p:anim calcmode="lin" valueType="num">
                                      <p:cBhvr>
                                        <p:cTn id="1951" dur="1000" fill="hold"/>
                                        <p:tgtEl>
                                          <p:spTgt spid="22912"/>
                                        </p:tgtEl>
                                        <p:attrNameLst>
                                          <p:attrName>ppt_x</p:attrName>
                                        </p:attrNameLst>
                                      </p:cBhvr>
                                      <p:tavLst>
                                        <p:tav tm="0">
                                          <p:val>
                                            <p:strVal val="#ppt_x-.2"/>
                                          </p:val>
                                        </p:tav>
                                        <p:tav tm="100000">
                                          <p:val>
                                            <p:strVal val="#ppt_x"/>
                                          </p:val>
                                        </p:tav>
                                      </p:tavLst>
                                    </p:anim>
                                    <p:anim calcmode="lin" valueType="num">
                                      <p:cBhvr>
                                        <p:cTn id="1952" dur="1000" fill="hold"/>
                                        <p:tgtEl>
                                          <p:spTgt spid="22912"/>
                                        </p:tgtEl>
                                        <p:attrNameLst>
                                          <p:attrName>ppt_y</p:attrName>
                                        </p:attrNameLst>
                                      </p:cBhvr>
                                      <p:tavLst>
                                        <p:tav tm="0">
                                          <p:val>
                                            <p:strVal val="#ppt_y"/>
                                          </p:val>
                                        </p:tav>
                                        <p:tav tm="100000">
                                          <p:val>
                                            <p:strVal val="#ppt_y"/>
                                          </p:val>
                                        </p:tav>
                                      </p:tavLst>
                                    </p:anim>
                                    <p:animEffect transition="in" filter="fade">
                                      <p:cBhvr>
                                        <p:cTn id="1953" dur="1000"/>
                                        <p:tgtEl>
                                          <p:spTgt spid="22912"/>
                                        </p:tgtEl>
                                      </p:cBhvr>
                                    </p:animEffect>
                                  </p:childTnLst>
                                </p:cTn>
                              </p:par>
                              <p:par>
                                <p:cTn id="1954" presetID="0" presetClass="path" presetSubtype="0" accel="50000" decel="50000" fill="hold" grpId="2" nodeType="withEffect">
                                  <p:stCondLst>
                                    <p:cond delay="0"/>
                                  </p:stCondLst>
                                  <p:childTnLst>
                                    <p:animMotion origin="layout" path="M 2.5E-6 -2.96296E-6 L 0.68489 0.77523 " pathEditMode="relative" rAng="0" ptsTypes="AA">
                                      <p:cBhvr>
                                        <p:cTn id="1955" dur="100" fill="hold"/>
                                        <p:tgtEl>
                                          <p:spTgt spid="22912"/>
                                        </p:tgtEl>
                                        <p:attrNameLst>
                                          <p:attrName>ppt_x</p:attrName>
                                          <p:attrName>ppt_y</p:attrName>
                                        </p:attrNameLst>
                                      </p:cBhvr>
                                      <p:rCtr x="342" y="387"/>
                                    </p:animMotion>
                                  </p:childTnLst>
                                </p:cTn>
                              </p:par>
                            </p:childTnLst>
                          </p:cTn>
                        </p:par>
                        <p:par>
                          <p:cTn id="1956" fill="hold">
                            <p:stCondLst>
                              <p:cond delay="1000"/>
                            </p:stCondLst>
                            <p:childTnLst>
                              <p:par>
                                <p:cTn id="1957" presetID="54" presetClass="exit" presetSubtype="0" decel="100000" fill="hold" grpId="1" nodeType="afterEffect">
                                  <p:stCondLst>
                                    <p:cond delay="4000"/>
                                  </p:stCondLst>
                                  <p:childTnLst>
                                    <p:anim calcmode="lin" valueType="num">
                                      <p:cBhvr>
                                        <p:cTn id="1958" dur="1000"/>
                                        <p:tgtEl>
                                          <p:spTgt spid="22912"/>
                                        </p:tgtEl>
                                        <p:attrNameLst>
                                          <p:attrName>ppt_w</p:attrName>
                                        </p:attrNameLst>
                                      </p:cBhvr>
                                      <p:tavLst>
                                        <p:tav tm="0">
                                          <p:val>
                                            <p:strVal val="ppt_w"/>
                                          </p:val>
                                        </p:tav>
                                        <p:tav tm="100000">
                                          <p:val>
                                            <p:strVal val="ppt_w*0.05"/>
                                          </p:val>
                                        </p:tav>
                                      </p:tavLst>
                                    </p:anim>
                                    <p:anim calcmode="lin" valueType="num">
                                      <p:cBhvr>
                                        <p:cTn id="1959" dur="1000"/>
                                        <p:tgtEl>
                                          <p:spTgt spid="22912"/>
                                        </p:tgtEl>
                                        <p:attrNameLst>
                                          <p:attrName>ppt_h</p:attrName>
                                        </p:attrNameLst>
                                      </p:cBhvr>
                                      <p:tavLst>
                                        <p:tav tm="0">
                                          <p:val>
                                            <p:strVal val="ppt_h"/>
                                          </p:val>
                                        </p:tav>
                                        <p:tav tm="100000">
                                          <p:val>
                                            <p:strVal val="ppt_h"/>
                                          </p:val>
                                        </p:tav>
                                      </p:tavLst>
                                    </p:anim>
                                    <p:anim calcmode="lin" valueType="num">
                                      <p:cBhvr>
                                        <p:cTn id="1960" dur="1000"/>
                                        <p:tgtEl>
                                          <p:spTgt spid="22912"/>
                                        </p:tgtEl>
                                        <p:attrNameLst>
                                          <p:attrName>ppt_x</p:attrName>
                                        </p:attrNameLst>
                                      </p:cBhvr>
                                      <p:tavLst>
                                        <p:tav tm="0">
                                          <p:val>
                                            <p:strVal val="ppt_x"/>
                                          </p:val>
                                        </p:tav>
                                        <p:tav tm="100000">
                                          <p:val>
                                            <p:strVal val="ppt_x-.2"/>
                                          </p:val>
                                        </p:tav>
                                      </p:tavLst>
                                    </p:anim>
                                    <p:anim calcmode="lin" valueType="num">
                                      <p:cBhvr>
                                        <p:cTn id="1961" dur="1000"/>
                                        <p:tgtEl>
                                          <p:spTgt spid="22912"/>
                                        </p:tgtEl>
                                        <p:attrNameLst>
                                          <p:attrName>ppt_y</p:attrName>
                                        </p:attrNameLst>
                                      </p:cBhvr>
                                      <p:tavLst>
                                        <p:tav tm="0">
                                          <p:val>
                                            <p:strVal val="ppt_y"/>
                                          </p:val>
                                        </p:tav>
                                        <p:tav tm="100000">
                                          <p:val>
                                            <p:strVal val="ppt_y"/>
                                          </p:val>
                                        </p:tav>
                                      </p:tavLst>
                                    </p:anim>
                                    <p:animEffect transition="out" filter="fade">
                                      <p:cBhvr>
                                        <p:cTn id="1962" dur="1000"/>
                                        <p:tgtEl>
                                          <p:spTgt spid="22912"/>
                                        </p:tgtEl>
                                      </p:cBhvr>
                                    </p:animEffect>
                                    <p:set>
                                      <p:cBhvr>
                                        <p:cTn id="1963" dur="1" fill="hold">
                                          <p:stCondLst>
                                            <p:cond delay="999"/>
                                          </p:stCondLst>
                                        </p:cTn>
                                        <p:tgtEl>
                                          <p:spTgt spid="22912"/>
                                        </p:tgtEl>
                                        <p:attrNameLst>
                                          <p:attrName>style.visibility</p:attrName>
                                        </p:attrNameLst>
                                      </p:cBhvr>
                                      <p:to>
                                        <p:strVal val="hidden"/>
                                      </p:to>
                                    </p:set>
                                  </p:childTnLst>
                                </p:cTn>
                              </p:par>
                            </p:childTnLst>
                          </p:cTn>
                        </p:par>
                      </p:childTnLst>
                    </p:cTn>
                  </p:par>
                </p:childTnLst>
              </p:cTn>
              <p:nextCondLst>
                <p:cond evt="onClick" delay="0">
                  <p:tgtEl>
                    <p:spTgt spid="22619"/>
                  </p:tgtEl>
                </p:cond>
              </p:nextCondLst>
            </p:seq>
            <p:seq concurrent="1" nextAc="seek">
              <p:cTn id="1964" restart="whenNotActive" fill="hold" evtFilter="cancelBubble" nodeType="interactiveSeq">
                <p:stCondLst>
                  <p:cond evt="onClick" delay="0">
                    <p:tgtEl>
                      <p:spTgt spid="22582"/>
                    </p:tgtEl>
                  </p:cond>
                </p:stCondLst>
                <p:endSync evt="end" delay="0">
                  <p:rtn val="all"/>
                </p:endSync>
                <p:childTnLst>
                  <p:par>
                    <p:cTn id="1965" fill="hold">
                      <p:stCondLst>
                        <p:cond delay="0"/>
                      </p:stCondLst>
                      <p:childTnLst>
                        <p:par>
                          <p:cTn id="1966" fill="hold">
                            <p:stCondLst>
                              <p:cond delay="0"/>
                            </p:stCondLst>
                            <p:childTnLst>
                              <p:par>
                                <p:cTn id="1967" presetID="54" presetClass="entr" presetSubtype="0" accel="100000" fill="hold" grpId="0" nodeType="clickEffect">
                                  <p:stCondLst>
                                    <p:cond delay="0"/>
                                  </p:stCondLst>
                                  <p:childTnLst>
                                    <p:set>
                                      <p:cBhvr>
                                        <p:cTn id="1968" dur="1" fill="hold">
                                          <p:stCondLst>
                                            <p:cond delay="0"/>
                                          </p:stCondLst>
                                        </p:cTn>
                                        <p:tgtEl>
                                          <p:spTgt spid="22903"/>
                                        </p:tgtEl>
                                        <p:attrNameLst>
                                          <p:attrName>style.visibility</p:attrName>
                                        </p:attrNameLst>
                                      </p:cBhvr>
                                      <p:to>
                                        <p:strVal val="visible"/>
                                      </p:to>
                                    </p:set>
                                    <p:anim calcmode="lin" valueType="num">
                                      <p:cBhvr>
                                        <p:cTn id="1969" dur="1000" fill="hold"/>
                                        <p:tgtEl>
                                          <p:spTgt spid="22903"/>
                                        </p:tgtEl>
                                        <p:attrNameLst>
                                          <p:attrName>ppt_w</p:attrName>
                                        </p:attrNameLst>
                                      </p:cBhvr>
                                      <p:tavLst>
                                        <p:tav tm="0">
                                          <p:val>
                                            <p:strVal val="#ppt_w*0.05"/>
                                          </p:val>
                                        </p:tav>
                                        <p:tav tm="100000">
                                          <p:val>
                                            <p:strVal val="#ppt_w"/>
                                          </p:val>
                                        </p:tav>
                                      </p:tavLst>
                                    </p:anim>
                                    <p:anim calcmode="lin" valueType="num">
                                      <p:cBhvr>
                                        <p:cTn id="1970" dur="1000" fill="hold"/>
                                        <p:tgtEl>
                                          <p:spTgt spid="22903"/>
                                        </p:tgtEl>
                                        <p:attrNameLst>
                                          <p:attrName>ppt_h</p:attrName>
                                        </p:attrNameLst>
                                      </p:cBhvr>
                                      <p:tavLst>
                                        <p:tav tm="0">
                                          <p:val>
                                            <p:strVal val="#ppt_h"/>
                                          </p:val>
                                        </p:tav>
                                        <p:tav tm="100000">
                                          <p:val>
                                            <p:strVal val="#ppt_h"/>
                                          </p:val>
                                        </p:tav>
                                      </p:tavLst>
                                    </p:anim>
                                    <p:anim calcmode="lin" valueType="num">
                                      <p:cBhvr>
                                        <p:cTn id="1971" dur="1000" fill="hold"/>
                                        <p:tgtEl>
                                          <p:spTgt spid="22903"/>
                                        </p:tgtEl>
                                        <p:attrNameLst>
                                          <p:attrName>ppt_x</p:attrName>
                                        </p:attrNameLst>
                                      </p:cBhvr>
                                      <p:tavLst>
                                        <p:tav tm="0">
                                          <p:val>
                                            <p:strVal val="#ppt_x-.2"/>
                                          </p:val>
                                        </p:tav>
                                        <p:tav tm="100000">
                                          <p:val>
                                            <p:strVal val="#ppt_x"/>
                                          </p:val>
                                        </p:tav>
                                      </p:tavLst>
                                    </p:anim>
                                    <p:anim calcmode="lin" valueType="num">
                                      <p:cBhvr>
                                        <p:cTn id="1972" dur="1000" fill="hold"/>
                                        <p:tgtEl>
                                          <p:spTgt spid="22903"/>
                                        </p:tgtEl>
                                        <p:attrNameLst>
                                          <p:attrName>ppt_y</p:attrName>
                                        </p:attrNameLst>
                                      </p:cBhvr>
                                      <p:tavLst>
                                        <p:tav tm="0">
                                          <p:val>
                                            <p:strVal val="#ppt_y"/>
                                          </p:val>
                                        </p:tav>
                                        <p:tav tm="100000">
                                          <p:val>
                                            <p:strVal val="#ppt_y"/>
                                          </p:val>
                                        </p:tav>
                                      </p:tavLst>
                                    </p:anim>
                                    <p:animEffect transition="in" filter="fade">
                                      <p:cBhvr>
                                        <p:cTn id="1973" dur="1000"/>
                                        <p:tgtEl>
                                          <p:spTgt spid="22903"/>
                                        </p:tgtEl>
                                      </p:cBhvr>
                                    </p:animEffect>
                                  </p:childTnLst>
                                </p:cTn>
                              </p:par>
                              <p:par>
                                <p:cTn id="1974" presetID="0" presetClass="path" presetSubtype="0" accel="50000" decel="50000" fill="hold" grpId="2" nodeType="withEffect">
                                  <p:stCondLst>
                                    <p:cond delay="0"/>
                                  </p:stCondLst>
                                  <p:childTnLst>
                                    <p:animMotion origin="layout" path="M -1.38889E-6 -4.07407E-6 L 0.40122 0.7419 " pathEditMode="relative" rAng="0" ptsTypes="AA">
                                      <p:cBhvr>
                                        <p:cTn id="1975" dur="100" fill="hold"/>
                                        <p:tgtEl>
                                          <p:spTgt spid="22903"/>
                                        </p:tgtEl>
                                        <p:attrNameLst>
                                          <p:attrName>ppt_x</p:attrName>
                                          <p:attrName>ppt_y</p:attrName>
                                        </p:attrNameLst>
                                      </p:cBhvr>
                                      <p:rCtr x="201" y="371"/>
                                    </p:animMotion>
                                  </p:childTnLst>
                                </p:cTn>
                              </p:par>
                            </p:childTnLst>
                          </p:cTn>
                        </p:par>
                        <p:par>
                          <p:cTn id="1976" fill="hold">
                            <p:stCondLst>
                              <p:cond delay="1000"/>
                            </p:stCondLst>
                            <p:childTnLst>
                              <p:par>
                                <p:cTn id="1977" presetID="54" presetClass="exit" presetSubtype="0" decel="100000" fill="hold" grpId="1" nodeType="afterEffect">
                                  <p:stCondLst>
                                    <p:cond delay="4000"/>
                                  </p:stCondLst>
                                  <p:childTnLst>
                                    <p:anim calcmode="lin" valueType="num">
                                      <p:cBhvr>
                                        <p:cTn id="1978" dur="1000"/>
                                        <p:tgtEl>
                                          <p:spTgt spid="22903"/>
                                        </p:tgtEl>
                                        <p:attrNameLst>
                                          <p:attrName>ppt_w</p:attrName>
                                        </p:attrNameLst>
                                      </p:cBhvr>
                                      <p:tavLst>
                                        <p:tav tm="0">
                                          <p:val>
                                            <p:strVal val="ppt_w"/>
                                          </p:val>
                                        </p:tav>
                                        <p:tav tm="100000">
                                          <p:val>
                                            <p:strVal val="ppt_w*0.05"/>
                                          </p:val>
                                        </p:tav>
                                      </p:tavLst>
                                    </p:anim>
                                    <p:anim calcmode="lin" valueType="num">
                                      <p:cBhvr>
                                        <p:cTn id="1979" dur="1000"/>
                                        <p:tgtEl>
                                          <p:spTgt spid="22903"/>
                                        </p:tgtEl>
                                        <p:attrNameLst>
                                          <p:attrName>ppt_h</p:attrName>
                                        </p:attrNameLst>
                                      </p:cBhvr>
                                      <p:tavLst>
                                        <p:tav tm="0">
                                          <p:val>
                                            <p:strVal val="ppt_h"/>
                                          </p:val>
                                        </p:tav>
                                        <p:tav tm="100000">
                                          <p:val>
                                            <p:strVal val="ppt_h"/>
                                          </p:val>
                                        </p:tav>
                                      </p:tavLst>
                                    </p:anim>
                                    <p:anim calcmode="lin" valueType="num">
                                      <p:cBhvr>
                                        <p:cTn id="1980" dur="1000"/>
                                        <p:tgtEl>
                                          <p:spTgt spid="22903"/>
                                        </p:tgtEl>
                                        <p:attrNameLst>
                                          <p:attrName>ppt_x</p:attrName>
                                        </p:attrNameLst>
                                      </p:cBhvr>
                                      <p:tavLst>
                                        <p:tav tm="0">
                                          <p:val>
                                            <p:strVal val="ppt_x"/>
                                          </p:val>
                                        </p:tav>
                                        <p:tav tm="100000">
                                          <p:val>
                                            <p:strVal val="ppt_x-.2"/>
                                          </p:val>
                                        </p:tav>
                                      </p:tavLst>
                                    </p:anim>
                                    <p:anim calcmode="lin" valueType="num">
                                      <p:cBhvr>
                                        <p:cTn id="1981" dur="1000"/>
                                        <p:tgtEl>
                                          <p:spTgt spid="22903"/>
                                        </p:tgtEl>
                                        <p:attrNameLst>
                                          <p:attrName>ppt_y</p:attrName>
                                        </p:attrNameLst>
                                      </p:cBhvr>
                                      <p:tavLst>
                                        <p:tav tm="0">
                                          <p:val>
                                            <p:strVal val="ppt_y"/>
                                          </p:val>
                                        </p:tav>
                                        <p:tav tm="100000">
                                          <p:val>
                                            <p:strVal val="ppt_y"/>
                                          </p:val>
                                        </p:tav>
                                      </p:tavLst>
                                    </p:anim>
                                    <p:animEffect transition="out" filter="fade">
                                      <p:cBhvr>
                                        <p:cTn id="1982" dur="1000"/>
                                        <p:tgtEl>
                                          <p:spTgt spid="22903"/>
                                        </p:tgtEl>
                                      </p:cBhvr>
                                    </p:animEffect>
                                    <p:set>
                                      <p:cBhvr>
                                        <p:cTn id="1983" dur="1" fill="hold">
                                          <p:stCondLst>
                                            <p:cond delay="999"/>
                                          </p:stCondLst>
                                        </p:cTn>
                                        <p:tgtEl>
                                          <p:spTgt spid="22903"/>
                                        </p:tgtEl>
                                        <p:attrNameLst>
                                          <p:attrName>style.visibility</p:attrName>
                                        </p:attrNameLst>
                                      </p:cBhvr>
                                      <p:to>
                                        <p:strVal val="hidden"/>
                                      </p:to>
                                    </p:set>
                                  </p:childTnLst>
                                </p:cTn>
                              </p:par>
                            </p:childTnLst>
                          </p:cTn>
                        </p:par>
                      </p:childTnLst>
                    </p:cTn>
                  </p:par>
                </p:childTnLst>
              </p:cTn>
              <p:nextCondLst>
                <p:cond evt="onClick" delay="0">
                  <p:tgtEl>
                    <p:spTgt spid="22582"/>
                  </p:tgtEl>
                </p:cond>
              </p:nextCondLst>
            </p:seq>
            <p:seq concurrent="1" nextAc="seek">
              <p:cTn id="1984" restart="whenNotActive" fill="hold" evtFilter="cancelBubble" nodeType="interactiveSeq">
                <p:stCondLst>
                  <p:cond evt="onClick" delay="0">
                    <p:tgtEl>
                      <p:spTgt spid="22640"/>
                    </p:tgtEl>
                  </p:cond>
                </p:stCondLst>
                <p:endSync evt="end" delay="0">
                  <p:rtn val="all"/>
                </p:endSync>
                <p:childTnLst>
                  <p:par>
                    <p:cTn id="1985" fill="hold">
                      <p:stCondLst>
                        <p:cond delay="0"/>
                      </p:stCondLst>
                      <p:childTnLst>
                        <p:par>
                          <p:cTn id="1986" fill="hold">
                            <p:stCondLst>
                              <p:cond delay="0"/>
                            </p:stCondLst>
                            <p:childTnLst>
                              <p:par>
                                <p:cTn id="1987" presetID="54" presetClass="entr" presetSubtype="0" accel="100000" fill="hold" grpId="0" nodeType="clickEffect">
                                  <p:stCondLst>
                                    <p:cond delay="0"/>
                                  </p:stCondLst>
                                  <p:childTnLst>
                                    <p:set>
                                      <p:cBhvr>
                                        <p:cTn id="1988" dur="1" fill="hold">
                                          <p:stCondLst>
                                            <p:cond delay="0"/>
                                          </p:stCondLst>
                                        </p:cTn>
                                        <p:tgtEl>
                                          <p:spTgt spid="22914"/>
                                        </p:tgtEl>
                                        <p:attrNameLst>
                                          <p:attrName>style.visibility</p:attrName>
                                        </p:attrNameLst>
                                      </p:cBhvr>
                                      <p:to>
                                        <p:strVal val="visible"/>
                                      </p:to>
                                    </p:set>
                                    <p:anim calcmode="lin" valueType="num">
                                      <p:cBhvr>
                                        <p:cTn id="1989" dur="1000" fill="hold"/>
                                        <p:tgtEl>
                                          <p:spTgt spid="22914"/>
                                        </p:tgtEl>
                                        <p:attrNameLst>
                                          <p:attrName>ppt_w</p:attrName>
                                        </p:attrNameLst>
                                      </p:cBhvr>
                                      <p:tavLst>
                                        <p:tav tm="0">
                                          <p:val>
                                            <p:strVal val="#ppt_w*0.05"/>
                                          </p:val>
                                        </p:tav>
                                        <p:tav tm="100000">
                                          <p:val>
                                            <p:strVal val="#ppt_w"/>
                                          </p:val>
                                        </p:tav>
                                      </p:tavLst>
                                    </p:anim>
                                    <p:anim calcmode="lin" valueType="num">
                                      <p:cBhvr>
                                        <p:cTn id="1990" dur="1000" fill="hold"/>
                                        <p:tgtEl>
                                          <p:spTgt spid="22914"/>
                                        </p:tgtEl>
                                        <p:attrNameLst>
                                          <p:attrName>ppt_h</p:attrName>
                                        </p:attrNameLst>
                                      </p:cBhvr>
                                      <p:tavLst>
                                        <p:tav tm="0">
                                          <p:val>
                                            <p:strVal val="#ppt_h"/>
                                          </p:val>
                                        </p:tav>
                                        <p:tav tm="100000">
                                          <p:val>
                                            <p:strVal val="#ppt_h"/>
                                          </p:val>
                                        </p:tav>
                                      </p:tavLst>
                                    </p:anim>
                                    <p:anim calcmode="lin" valueType="num">
                                      <p:cBhvr>
                                        <p:cTn id="1991" dur="1000" fill="hold"/>
                                        <p:tgtEl>
                                          <p:spTgt spid="22914"/>
                                        </p:tgtEl>
                                        <p:attrNameLst>
                                          <p:attrName>ppt_x</p:attrName>
                                        </p:attrNameLst>
                                      </p:cBhvr>
                                      <p:tavLst>
                                        <p:tav tm="0">
                                          <p:val>
                                            <p:strVal val="#ppt_x-.2"/>
                                          </p:val>
                                        </p:tav>
                                        <p:tav tm="100000">
                                          <p:val>
                                            <p:strVal val="#ppt_x"/>
                                          </p:val>
                                        </p:tav>
                                      </p:tavLst>
                                    </p:anim>
                                    <p:anim calcmode="lin" valueType="num">
                                      <p:cBhvr>
                                        <p:cTn id="1992" dur="1000" fill="hold"/>
                                        <p:tgtEl>
                                          <p:spTgt spid="22914"/>
                                        </p:tgtEl>
                                        <p:attrNameLst>
                                          <p:attrName>ppt_y</p:attrName>
                                        </p:attrNameLst>
                                      </p:cBhvr>
                                      <p:tavLst>
                                        <p:tav tm="0">
                                          <p:val>
                                            <p:strVal val="#ppt_y"/>
                                          </p:val>
                                        </p:tav>
                                        <p:tav tm="100000">
                                          <p:val>
                                            <p:strVal val="#ppt_y"/>
                                          </p:val>
                                        </p:tav>
                                      </p:tavLst>
                                    </p:anim>
                                    <p:animEffect transition="in" filter="fade">
                                      <p:cBhvr>
                                        <p:cTn id="1993" dur="1000"/>
                                        <p:tgtEl>
                                          <p:spTgt spid="22914"/>
                                        </p:tgtEl>
                                      </p:cBhvr>
                                    </p:animEffect>
                                  </p:childTnLst>
                                </p:cTn>
                              </p:par>
                              <p:par>
                                <p:cTn id="1994" presetID="0" presetClass="path" presetSubtype="0" accel="50000" decel="50000" fill="hold" grpId="2" nodeType="withEffect">
                                  <p:stCondLst>
                                    <p:cond delay="0"/>
                                  </p:stCondLst>
                                  <p:childTnLst>
                                    <p:animMotion origin="layout" path="M 3.88889E-6 -2.96296E-6 L 0.10868 0.76412 " pathEditMode="relative" rAng="0" ptsTypes="AA">
                                      <p:cBhvr>
                                        <p:cTn id="1995" dur="100" fill="hold"/>
                                        <p:tgtEl>
                                          <p:spTgt spid="22914"/>
                                        </p:tgtEl>
                                        <p:attrNameLst>
                                          <p:attrName>ppt_x</p:attrName>
                                          <p:attrName>ppt_y</p:attrName>
                                        </p:attrNameLst>
                                      </p:cBhvr>
                                      <p:rCtr x="54" y="382"/>
                                    </p:animMotion>
                                  </p:childTnLst>
                                </p:cTn>
                              </p:par>
                            </p:childTnLst>
                          </p:cTn>
                        </p:par>
                        <p:par>
                          <p:cTn id="1996" fill="hold">
                            <p:stCondLst>
                              <p:cond delay="1000"/>
                            </p:stCondLst>
                            <p:childTnLst>
                              <p:par>
                                <p:cTn id="1997" presetID="54" presetClass="exit" presetSubtype="0" decel="100000" fill="hold" grpId="1" nodeType="afterEffect">
                                  <p:stCondLst>
                                    <p:cond delay="4000"/>
                                  </p:stCondLst>
                                  <p:childTnLst>
                                    <p:anim calcmode="lin" valueType="num">
                                      <p:cBhvr>
                                        <p:cTn id="1998" dur="1000"/>
                                        <p:tgtEl>
                                          <p:spTgt spid="22914"/>
                                        </p:tgtEl>
                                        <p:attrNameLst>
                                          <p:attrName>ppt_w</p:attrName>
                                        </p:attrNameLst>
                                      </p:cBhvr>
                                      <p:tavLst>
                                        <p:tav tm="0">
                                          <p:val>
                                            <p:strVal val="ppt_w"/>
                                          </p:val>
                                        </p:tav>
                                        <p:tav tm="100000">
                                          <p:val>
                                            <p:strVal val="ppt_w*0.05"/>
                                          </p:val>
                                        </p:tav>
                                      </p:tavLst>
                                    </p:anim>
                                    <p:anim calcmode="lin" valueType="num">
                                      <p:cBhvr>
                                        <p:cTn id="1999" dur="1000"/>
                                        <p:tgtEl>
                                          <p:spTgt spid="22914"/>
                                        </p:tgtEl>
                                        <p:attrNameLst>
                                          <p:attrName>ppt_h</p:attrName>
                                        </p:attrNameLst>
                                      </p:cBhvr>
                                      <p:tavLst>
                                        <p:tav tm="0">
                                          <p:val>
                                            <p:strVal val="ppt_h"/>
                                          </p:val>
                                        </p:tav>
                                        <p:tav tm="100000">
                                          <p:val>
                                            <p:strVal val="ppt_h"/>
                                          </p:val>
                                        </p:tav>
                                      </p:tavLst>
                                    </p:anim>
                                    <p:anim calcmode="lin" valueType="num">
                                      <p:cBhvr>
                                        <p:cTn id="2000" dur="1000"/>
                                        <p:tgtEl>
                                          <p:spTgt spid="22914"/>
                                        </p:tgtEl>
                                        <p:attrNameLst>
                                          <p:attrName>ppt_x</p:attrName>
                                        </p:attrNameLst>
                                      </p:cBhvr>
                                      <p:tavLst>
                                        <p:tav tm="0">
                                          <p:val>
                                            <p:strVal val="ppt_x"/>
                                          </p:val>
                                        </p:tav>
                                        <p:tav tm="100000">
                                          <p:val>
                                            <p:strVal val="ppt_x-.2"/>
                                          </p:val>
                                        </p:tav>
                                      </p:tavLst>
                                    </p:anim>
                                    <p:anim calcmode="lin" valueType="num">
                                      <p:cBhvr>
                                        <p:cTn id="2001" dur="1000"/>
                                        <p:tgtEl>
                                          <p:spTgt spid="22914"/>
                                        </p:tgtEl>
                                        <p:attrNameLst>
                                          <p:attrName>ppt_y</p:attrName>
                                        </p:attrNameLst>
                                      </p:cBhvr>
                                      <p:tavLst>
                                        <p:tav tm="0">
                                          <p:val>
                                            <p:strVal val="ppt_y"/>
                                          </p:val>
                                        </p:tav>
                                        <p:tav tm="100000">
                                          <p:val>
                                            <p:strVal val="ppt_y"/>
                                          </p:val>
                                        </p:tav>
                                      </p:tavLst>
                                    </p:anim>
                                    <p:animEffect transition="out" filter="fade">
                                      <p:cBhvr>
                                        <p:cTn id="2002" dur="1000"/>
                                        <p:tgtEl>
                                          <p:spTgt spid="22914"/>
                                        </p:tgtEl>
                                      </p:cBhvr>
                                    </p:animEffect>
                                    <p:set>
                                      <p:cBhvr>
                                        <p:cTn id="2003" dur="1" fill="hold">
                                          <p:stCondLst>
                                            <p:cond delay="999"/>
                                          </p:stCondLst>
                                        </p:cTn>
                                        <p:tgtEl>
                                          <p:spTgt spid="22914"/>
                                        </p:tgtEl>
                                        <p:attrNameLst>
                                          <p:attrName>style.visibility</p:attrName>
                                        </p:attrNameLst>
                                      </p:cBhvr>
                                      <p:to>
                                        <p:strVal val="hidden"/>
                                      </p:to>
                                    </p:set>
                                  </p:childTnLst>
                                </p:cTn>
                              </p:par>
                            </p:childTnLst>
                          </p:cTn>
                        </p:par>
                      </p:childTnLst>
                    </p:cTn>
                  </p:par>
                </p:childTnLst>
              </p:cTn>
              <p:nextCondLst>
                <p:cond evt="onClick" delay="0">
                  <p:tgtEl>
                    <p:spTgt spid="22640"/>
                  </p:tgtEl>
                </p:cond>
              </p:nextCondLst>
            </p:seq>
            <p:seq concurrent="1" nextAc="seek">
              <p:cTn id="2004" restart="whenNotActive" fill="hold" evtFilter="cancelBubble" nodeType="interactiveSeq">
                <p:stCondLst>
                  <p:cond evt="onClick" delay="0">
                    <p:tgtEl>
                      <p:spTgt spid="22583"/>
                    </p:tgtEl>
                  </p:cond>
                </p:stCondLst>
                <p:endSync evt="end" delay="0">
                  <p:rtn val="all"/>
                </p:endSync>
                <p:childTnLst>
                  <p:par>
                    <p:cTn id="2005" fill="hold">
                      <p:stCondLst>
                        <p:cond delay="0"/>
                      </p:stCondLst>
                      <p:childTnLst>
                        <p:par>
                          <p:cTn id="2006" fill="hold">
                            <p:stCondLst>
                              <p:cond delay="0"/>
                            </p:stCondLst>
                            <p:childTnLst>
                              <p:par>
                                <p:cTn id="2007" presetID="54" presetClass="entr" presetSubtype="0" accel="100000" fill="hold" grpId="0" nodeType="clickEffect">
                                  <p:stCondLst>
                                    <p:cond delay="0"/>
                                  </p:stCondLst>
                                  <p:childTnLst>
                                    <p:set>
                                      <p:cBhvr>
                                        <p:cTn id="2008" dur="1" fill="hold">
                                          <p:stCondLst>
                                            <p:cond delay="0"/>
                                          </p:stCondLst>
                                        </p:cTn>
                                        <p:tgtEl>
                                          <p:spTgt spid="22915"/>
                                        </p:tgtEl>
                                        <p:attrNameLst>
                                          <p:attrName>style.visibility</p:attrName>
                                        </p:attrNameLst>
                                      </p:cBhvr>
                                      <p:to>
                                        <p:strVal val="visible"/>
                                      </p:to>
                                    </p:set>
                                    <p:anim calcmode="lin" valueType="num">
                                      <p:cBhvr>
                                        <p:cTn id="2009" dur="1000" fill="hold"/>
                                        <p:tgtEl>
                                          <p:spTgt spid="22915"/>
                                        </p:tgtEl>
                                        <p:attrNameLst>
                                          <p:attrName>ppt_w</p:attrName>
                                        </p:attrNameLst>
                                      </p:cBhvr>
                                      <p:tavLst>
                                        <p:tav tm="0">
                                          <p:val>
                                            <p:strVal val="#ppt_w*0.05"/>
                                          </p:val>
                                        </p:tav>
                                        <p:tav tm="100000">
                                          <p:val>
                                            <p:strVal val="#ppt_w"/>
                                          </p:val>
                                        </p:tav>
                                      </p:tavLst>
                                    </p:anim>
                                    <p:anim calcmode="lin" valueType="num">
                                      <p:cBhvr>
                                        <p:cTn id="2010" dur="1000" fill="hold"/>
                                        <p:tgtEl>
                                          <p:spTgt spid="22915"/>
                                        </p:tgtEl>
                                        <p:attrNameLst>
                                          <p:attrName>ppt_h</p:attrName>
                                        </p:attrNameLst>
                                      </p:cBhvr>
                                      <p:tavLst>
                                        <p:tav tm="0">
                                          <p:val>
                                            <p:strVal val="#ppt_h"/>
                                          </p:val>
                                        </p:tav>
                                        <p:tav tm="100000">
                                          <p:val>
                                            <p:strVal val="#ppt_h"/>
                                          </p:val>
                                        </p:tav>
                                      </p:tavLst>
                                    </p:anim>
                                    <p:anim calcmode="lin" valueType="num">
                                      <p:cBhvr>
                                        <p:cTn id="2011" dur="1000" fill="hold"/>
                                        <p:tgtEl>
                                          <p:spTgt spid="22915"/>
                                        </p:tgtEl>
                                        <p:attrNameLst>
                                          <p:attrName>ppt_x</p:attrName>
                                        </p:attrNameLst>
                                      </p:cBhvr>
                                      <p:tavLst>
                                        <p:tav tm="0">
                                          <p:val>
                                            <p:strVal val="#ppt_x-.2"/>
                                          </p:val>
                                        </p:tav>
                                        <p:tav tm="100000">
                                          <p:val>
                                            <p:strVal val="#ppt_x"/>
                                          </p:val>
                                        </p:tav>
                                      </p:tavLst>
                                    </p:anim>
                                    <p:anim calcmode="lin" valueType="num">
                                      <p:cBhvr>
                                        <p:cTn id="2012" dur="1000" fill="hold"/>
                                        <p:tgtEl>
                                          <p:spTgt spid="22915"/>
                                        </p:tgtEl>
                                        <p:attrNameLst>
                                          <p:attrName>ppt_y</p:attrName>
                                        </p:attrNameLst>
                                      </p:cBhvr>
                                      <p:tavLst>
                                        <p:tav tm="0">
                                          <p:val>
                                            <p:strVal val="#ppt_y"/>
                                          </p:val>
                                        </p:tav>
                                        <p:tav tm="100000">
                                          <p:val>
                                            <p:strVal val="#ppt_y"/>
                                          </p:val>
                                        </p:tav>
                                      </p:tavLst>
                                    </p:anim>
                                    <p:animEffect transition="in" filter="fade">
                                      <p:cBhvr>
                                        <p:cTn id="2013" dur="1000"/>
                                        <p:tgtEl>
                                          <p:spTgt spid="22915"/>
                                        </p:tgtEl>
                                      </p:cBhvr>
                                    </p:animEffect>
                                  </p:childTnLst>
                                </p:cTn>
                              </p:par>
                              <p:par>
                                <p:cTn id="2014" presetID="0" presetClass="path" presetSubtype="0" accel="50000" decel="50000" fill="hold" grpId="2" nodeType="withEffect">
                                  <p:stCondLst>
                                    <p:cond delay="0"/>
                                  </p:stCondLst>
                                  <p:childTnLst>
                                    <p:animMotion origin="layout" path="M 3.05556E-6 -2.96296E-6 L -0.17518 0.75301 " pathEditMode="relative" rAng="0" ptsTypes="AA">
                                      <p:cBhvr>
                                        <p:cTn id="2015" dur="100" fill="hold"/>
                                        <p:tgtEl>
                                          <p:spTgt spid="22915"/>
                                        </p:tgtEl>
                                        <p:attrNameLst>
                                          <p:attrName>ppt_x</p:attrName>
                                          <p:attrName>ppt_y</p:attrName>
                                        </p:attrNameLst>
                                      </p:cBhvr>
                                      <p:rCtr x="-88" y="376"/>
                                    </p:animMotion>
                                  </p:childTnLst>
                                </p:cTn>
                              </p:par>
                            </p:childTnLst>
                          </p:cTn>
                        </p:par>
                        <p:par>
                          <p:cTn id="2016" fill="hold">
                            <p:stCondLst>
                              <p:cond delay="1000"/>
                            </p:stCondLst>
                            <p:childTnLst>
                              <p:par>
                                <p:cTn id="2017" presetID="54" presetClass="exit" presetSubtype="0" decel="100000" fill="hold" grpId="1" nodeType="afterEffect">
                                  <p:stCondLst>
                                    <p:cond delay="4000"/>
                                  </p:stCondLst>
                                  <p:childTnLst>
                                    <p:anim calcmode="lin" valueType="num">
                                      <p:cBhvr>
                                        <p:cTn id="2018" dur="1000"/>
                                        <p:tgtEl>
                                          <p:spTgt spid="22915"/>
                                        </p:tgtEl>
                                        <p:attrNameLst>
                                          <p:attrName>ppt_w</p:attrName>
                                        </p:attrNameLst>
                                      </p:cBhvr>
                                      <p:tavLst>
                                        <p:tav tm="0">
                                          <p:val>
                                            <p:strVal val="ppt_w"/>
                                          </p:val>
                                        </p:tav>
                                        <p:tav tm="100000">
                                          <p:val>
                                            <p:strVal val="ppt_w*0.05"/>
                                          </p:val>
                                        </p:tav>
                                      </p:tavLst>
                                    </p:anim>
                                    <p:anim calcmode="lin" valueType="num">
                                      <p:cBhvr>
                                        <p:cTn id="2019" dur="1000"/>
                                        <p:tgtEl>
                                          <p:spTgt spid="22915"/>
                                        </p:tgtEl>
                                        <p:attrNameLst>
                                          <p:attrName>ppt_h</p:attrName>
                                        </p:attrNameLst>
                                      </p:cBhvr>
                                      <p:tavLst>
                                        <p:tav tm="0">
                                          <p:val>
                                            <p:strVal val="ppt_h"/>
                                          </p:val>
                                        </p:tav>
                                        <p:tav tm="100000">
                                          <p:val>
                                            <p:strVal val="ppt_h"/>
                                          </p:val>
                                        </p:tav>
                                      </p:tavLst>
                                    </p:anim>
                                    <p:anim calcmode="lin" valueType="num">
                                      <p:cBhvr>
                                        <p:cTn id="2020" dur="1000"/>
                                        <p:tgtEl>
                                          <p:spTgt spid="22915"/>
                                        </p:tgtEl>
                                        <p:attrNameLst>
                                          <p:attrName>ppt_x</p:attrName>
                                        </p:attrNameLst>
                                      </p:cBhvr>
                                      <p:tavLst>
                                        <p:tav tm="0">
                                          <p:val>
                                            <p:strVal val="ppt_x"/>
                                          </p:val>
                                        </p:tav>
                                        <p:tav tm="100000">
                                          <p:val>
                                            <p:strVal val="ppt_x-.2"/>
                                          </p:val>
                                        </p:tav>
                                      </p:tavLst>
                                    </p:anim>
                                    <p:anim calcmode="lin" valueType="num">
                                      <p:cBhvr>
                                        <p:cTn id="2021" dur="1000"/>
                                        <p:tgtEl>
                                          <p:spTgt spid="22915"/>
                                        </p:tgtEl>
                                        <p:attrNameLst>
                                          <p:attrName>ppt_y</p:attrName>
                                        </p:attrNameLst>
                                      </p:cBhvr>
                                      <p:tavLst>
                                        <p:tav tm="0">
                                          <p:val>
                                            <p:strVal val="ppt_y"/>
                                          </p:val>
                                        </p:tav>
                                        <p:tav tm="100000">
                                          <p:val>
                                            <p:strVal val="ppt_y"/>
                                          </p:val>
                                        </p:tav>
                                      </p:tavLst>
                                    </p:anim>
                                    <p:animEffect transition="out" filter="fade">
                                      <p:cBhvr>
                                        <p:cTn id="2022" dur="1000"/>
                                        <p:tgtEl>
                                          <p:spTgt spid="22915"/>
                                        </p:tgtEl>
                                      </p:cBhvr>
                                    </p:animEffect>
                                    <p:set>
                                      <p:cBhvr>
                                        <p:cTn id="2023" dur="1" fill="hold">
                                          <p:stCondLst>
                                            <p:cond delay="999"/>
                                          </p:stCondLst>
                                        </p:cTn>
                                        <p:tgtEl>
                                          <p:spTgt spid="22915"/>
                                        </p:tgtEl>
                                        <p:attrNameLst>
                                          <p:attrName>style.visibility</p:attrName>
                                        </p:attrNameLst>
                                      </p:cBhvr>
                                      <p:to>
                                        <p:strVal val="hidden"/>
                                      </p:to>
                                    </p:set>
                                  </p:childTnLst>
                                </p:cTn>
                              </p:par>
                            </p:childTnLst>
                          </p:cTn>
                        </p:par>
                      </p:childTnLst>
                    </p:cTn>
                  </p:par>
                </p:childTnLst>
              </p:cTn>
              <p:nextCondLst>
                <p:cond evt="onClick" delay="0">
                  <p:tgtEl>
                    <p:spTgt spid="22583"/>
                  </p:tgtEl>
                </p:cond>
              </p:nextCondLst>
            </p:seq>
            <p:seq concurrent="1" nextAc="seek">
              <p:cTn id="2024" restart="whenNotActive" fill="hold" evtFilter="cancelBubble" nodeType="interactiveSeq">
                <p:stCondLst>
                  <p:cond evt="onClick" delay="0">
                    <p:tgtEl>
                      <p:spTgt spid="22611"/>
                    </p:tgtEl>
                  </p:cond>
                </p:stCondLst>
                <p:endSync evt="end" delay="0">
                  <p:rtn val="all"/>
                </p:endSync>
                <p:childTnLst>
                  <p:par>
                    <p:cTn id="2025" fill="hold">
                      <p:stCondLst>
                        <p:cond delay="0"/>
                      </p:stCondLst>
                      <p:childTnLst>
                        <p:par>
                          <p:cTn id="2026" fill="hold">
                            <p:stCondLst>
                              <p:cond delay="0"/>
                            </p:stCondLst>
                            <p:childTnLst>
                              <p:par>
                                <p:cTn id="2027" presetID="54" presetClass="entr" presetSubtype="0" accel="100000" fill="hold" grpId="0" nodeType="clickEffect">
                                  <p:stCondLst>
                                    <p:cond delay="0"/>
                                  </p:stCondLst>
                                  <p:childTnLst>
                                    <p:set>
                                      <p:cBhvr>
                                        <p:cTn id="2028" dur="1" fill="hold">
                                          <p:stCondLst>
                                            <p:cond delay="0"/>
                                          </p:stCondLst>
                                        </p:cTn>
                                        <p:tgtEl>
                                          <p:spTgt spid="22916"/>
                                        </p:tgtEl>
                                        <p:attrNameLst>
                                          <p:attrName>style.visibility</p:attrName>
                                        </p:attrNameLst>
                                      </p:cBhvr>
                                      <p:to>
                                        <p:strVal val="visible"/>
                                      </p:to>
                                    </p:set>
                                    <p:anim calcmode="lin" valueType="num">
                                      <p:cBhvr>
                                        <p:cTn id="2029" dur="1000" fill="hold"/>
                                        <p:tgtEl>
                                          <p:spTgt spid="22916"/>
                                        </p:tgtEl>
                                        <p:attrNameLst>
                                          <p:attrName>ppt_w</p:attrName>
                                        </p:attrNameLst>
                                      </p:cBhvr>
                                      <p:tavLst>
                                        <p:tav tm="0">
                                          <p:val>
                                            <p:strVal val="#ppt_w*0.05"/>
                                          </p:val>
                                        </p:tav>
                                        <p:tav tm="100000">
                                          <p:val>
                                            <p:strVal val="#ppt_w"/>
                                          </p:val>
                                        </p:tav>
                                      </p:tavLst>
                                    </p:anim>
                                    <p:anim calcmode="lin" valueType="num">
                                      <p:cBhvr>
                                        <p:cTn id="2030" dur="1000" fill="hold"/>
                                        <p:tgtEl>
                                          <p:spTgt spid="22916"/>
                                        </p:tgtEl>
                                        <p:attrNameLst>
                                          <p:attrName>ppt_h</p:attrName>
                                        </p:attrNameLst>
                                      </p:cBhvr>
                                      <p:tavLst>
                                        <p:tav tm="0">
                                          <p:val>
                                            <p:strVal val="#ppt_h"/>
                                          </p:val>
                                        </p:tav>
                                        <p:tav tm="100000">
                                          <p:val>
                                            <p:strVal val="#ppt_h"/>
                                          </p:val>
                                        </p:tav>
                                      </p:tavLst>
                                    </p:anim>
                                    <p:anim calcmode="lin" valueType="num">
                                      <p:cBhvr>
                                        <p:cTn id="2031" dur="1000" fill="hold"/>
                                        <p:tgtEl>
                                          <p:spTgt spid="22916"/>
                                        </p:tgtEl>
                                        <p:attrNameLst>
                                          <p:attrName>ppt_x</p:attrName>
                                        </p:attrNameLst>
                                      </p:cBhvr>
                                      <p:tavLst>
                                        <p:tav tm="0">
                                          <p:val>
                                            <p:strVal val="#ppt_x-.2"/>
                                          </p:val>
                                        </p:tav>
                                        <p:tav tm="100000">
                                          <p:val>
                                            <p:strVal val="#ppt_x"/>
                                          </p:val>
                                        </p:tav>
                                      </p:tavLst>
                                    </p:anim>
                                    <p:anim calcmode="lin" valueType="num">
                                      <p:cBhvr>
                                        <p:cTn id="2032" dur="1000" fill="hold"/>
                                        <p:tgtEl>
                                          <p:spTgt spid="22916"/>
                                        </p:tgtEl>
                                        <p:attrNameLst>
                                          <p:attrName>ppt_y</p:attrName>
                                        </p:attrNameLst>
                                      </p:cBhvr>
                                      <p:tavLst>
                                        <p:tav tm="0">
                                          <p:val>
                                            <p:strVal val="#ppt_y"/>
                                          </p:val>
                                        </p:tav>
                                        <p:tav tm="100000">
                                          <p:val>
                                            <p:strVal val="#ppt_y"/>
                                          </p:val>
                                        </p:tav>
                                      </p:tavLst>
                                    </p:anim>
                                    <p:animEffect transition="in" filter="fade">
                                      <p:cBhvr>
                                        <p:cTn id="2033" dur="1000"/>
                                        <p:tgtEl>
                                          <p:spTgt spid="22916"/>
                                        </p:tgtEl>
                                      </p:cBhvr>
                                    </p:animEffect>
                                  </p:childTnLst>
                                </p:cTn>
                              </p:par>
                              <p:par>
                                <p:cTn id="2034" presetID="0" presetClass="path" presetSubtype="0" accel="50000" decel="50000" fill="hold" grpId="2" nodeType="withEffect">
                                  <p:stCondLst>
                                    <p:cond delay="0"/>
                                  </p:stCondLst>
                                  <p:childTnLst>
                                    <p:animMotion origin="layout" path="M 2.22222E-6 -2.96296E-6 L -0.43403 0.75301 " pathEditMode="relative" rAng="0" ptsTypes="AA">
                                      <p:cBhvr>
                                        <p:cTn id="2035" dur="100" fill="hold"/>
                                        <p:tgtEl>
                                          <p:spTgt spid="22916"/>
                                        </p:tgtEl>
                                        <p:attrNameLst>
                                          <p:attrName>ppt_x</p:attrName>
                                          <p:attrName>ppt_y</p:attrName>
                                        </p:attrNameLst>
                                      </p:cBhvr>
                                      <p:rCtr x="-217" y="376"/>
                                    </p:animMotion>
                                  </p:childTnLst>
                                </p:cTn>
                              </p:par>
                            </p:childTnLst>
                          </p:cTn>
                        </p:par>
                        <p:par>
                          <p:cTn id="2036" fill="hold">
                            <p:stCondLst>
                              <p:cond delay="1000"/>
                            </p:stCondLst>
                            <p:childTnLst>
                              <p:par>
                                <p:cTn id="2037" presetID="54" presetClass="exit" presetSubtype="0" decel="100000" fill="hold" grpId="1" nodeType="afterEffect">
                                  <p:stCondLst>
                                    <p:cond delay="4000"/>
                                  </p:stCondLst>
                                  <p:childTnLst>
                                    <p:anim calcmode="lin" valueType="num">
                                      <p:cBhvr>
                                        <p:cTn id="2038" dur="1000"/>
                                        <p:tgtEl>
                                          <p:spTgt spid="22916"/>
                                        </p:tgtEl>
                                        <p:attrNameLst>
                                          <p:attrName>ppt_w</p:attrName>
                                        </p:attrNameLst>
                                      </p:cBhvr>
                                      <p:tavLst>
                                        <p:tav tm="0">
                                          <p:val>
                                            <p:strVal val="ppt_w"/>
                                          </p:val>
                                        </p:tav>
                                        <p:tav tm="100000">
                                          <p:val>
                                            <p:strVal val="ppt_w*0.05"/>
                                          </p:val>
                                        </p:tav>
                                      </p:tavLst>
                                    </p:anim>
                                    <p:anim calcmode="lin" valueType="num">
                                      <p:cBhvr>
                                        <p:cTn id="2039" dur="1000"/>
                                        <p:tgtEl>
                                          <p:spTgt spid="22916"/>
                                        </p:tgtEl>
                                        <p:attrNameLst>
                                          <p:attrName>ppt_h</p:attrName>
                                        </p:attrNameLst>
                                      </p:cBhvr>
                                      <p:tavLst>
                                        <p:tav tm="0">
                                          <p:val>
                                            <p:strVal val="ppt_h"/>
                                          </p:val>
                                        </p:tav>
                                        <p:tav tm="100000">
                                          <p:val>
                                            <p:strVal val="ppt_h"/>
                                          </p:val>
                                        </p:tav>
                                      </p:tavLst>
                                    </p:anim>
                                    <p:anim calcmode="lin" valueType="num">
                                      <p:cBhvr>
                                        <p:cTn id="2040" dur="1000"/>
                                        <p:tgtEl>
                                          <p:spTgt spid="22916"/>
                                        </p:tgtEl>
                                        <p:attrNameLst>
                                          <p:attrName>ppt_x</p:attrName>
                                        </p:attrNameLst>
                                      </p:cBhvr>
                                      <p:tavLst>
                                        <p:tav tm="0">
                                          <p:val>
                                            <p:strVal val="ppt_x"/>
                                          </p:val>
                                        </p:tav>
                                        <p:tav tm="100000">
                                          <p:val>
                                            <p:strVal val="ppt_x-.2"/>
                                          </p:val>
                                        </p:tav>
                                      </p:tavLst>
                                    </p:anim>
                                    <p:anim calcmode="lin" valueType="num">
                                      <p:cBhvr>
                                        <p:cTn id="2041" dur="1000"/>
                                        <p:tgtEl>
                                          <p:spTgt spid="22916"/>
                                        </p:tgtEl>
                                        <p:attrNameLst>
                                          <p:attrName>ppt_y</p:attrName>
                                        </p:attrNameLst>
                                      </p:cBhvr>
                                      <p:tavLst>
                                        <p:tav tm="0">
                                          <p:val>
                                            <p:strVal val="ppt_y"/>
                                          </p:val>
                                        </p:tav>
                                        <p:tav tm="100000">
                                          <p:val>
                                            <p:strVal val="ppt_y"/>
                                          </p:val>
                                        </p:tav>
                                      </p:tavLst>
                                    </p:anim>
                                    <p:animEffect transition="out" filter="fade">
                                      <p:cBhvr>
                                        <p:cTn id="2042" dur="1000"/>
                                        <p:tgtEl>
                                          <p:spTgt spid="22916"/>
                                        </p:tgtEl>
                                      </p:cBhvr>
                                    </p:animEffect>
                                    <p:set>
                                      <p:cBhvr>
                                        <p:cTn id="2043" dur="1" fill="hold">
                                          <p:stCondLst>
                                            <p:cond delay="999"/>
                                          </p:stCondLst>
                                        </p:cTn>
                                        <p:tgtEl>
                                          <p:spTgt spid="22916"/>
                                        </p:tgtEl>
                                        <p:attrNameLst>
                                          <p:attrName>style.visibility</p:attrName>
                                        </p:attrNameLst>
                                      </p:cBhvr>
                                      <p:to>
                                        <p:strVal val="hidden"/>
                                      </p:to>
                                    </p:set>
                                  </p:childTnLst>
                                </p:cTn>
                              </p:par>
                            </p:childTnLst>
                          </p:cTn>
                        </p:par>
                      </p:childTnLst>
                    </p:cTn>
                  </p:par>
                </p:childTnLst>
              </p:cTn>
              <p:nextCondLst>
                <p:cond evt="onClick" delay="0">
                  <p:tgtEl>
                    <p:spTgt spid="22611"/>
                  </p:tgtEl>
                </p:cond>
              </p:nextCondLst>
            </p:seq>
            <p:seq concurrent="1" nextAc="seek">
              <p:cTn id="2044" restart="whenNotActive" fill="hold" evtFilter="cancelBubble" nodeType="interactiveSeq">
                <p:stCondLst>
                  <p:cond evt="onClick" delay="0">
                    <p:tgtEl>
                      <p:spTgt spid="22731"/>
                    </p:tgtEl>
                  </p:cond>
                </p:stCondLst>
                <p:endSync evt="end" delay="0">
                  <p:rtn val="all"/>
                </p:endSync>
                <p:childTnLst>
                  <p:par>
                    <p:cTn id="2045" fill="hold">
                      <p:stCondLst>
                        <p:cond delay="0"/>
                      </p:stCondLst>
                      <p:childTnLst>
                        <p:par>
                          <p:cTn id="2046" fill="hold">
                            <p:stCondLst>
                              <p:cond delay="0"/>
                            </p:stCondLst>
                            <p:childTnLst>
                              <p:par>
                                <p:cTn id="2047" presetID="54" presetClass="entr" presetSubtype="0" accel="100000" fill="hold" grpId="0" nodeType="clickEffect">
                                  <p:stCondLst>
                                    <p:cond delay="0"/>
                                  </p:stCondLst>
                                  <p:childTnLst>
                                    <p:set>
                                      <p:cBhvr>
                                        <p:cTn id="2048" dur="1" fill="hold">
                                          <p:stCondLst>
                                            <p:cond delay="0"/>
                                          </p:stCondLst>
                                        </p:cTn>
                                        <p:tgtEl>
                                          <p:spTgt spid="22971"/>
                                        </p:tgtEl>
                                        <p:attrNameLst>
                                          <p:attrName>style.visibility</p:attrName>
                                        </p:attrNameLst>
                                      </p:cBhvr>
                                      <p:to>
                                        <p:strVal val="visible"/>
                                      </p:to>
                                    </p:set>
                                    <p:anim calcmode="lin" valueType="num">
                                      <p:cBhvr>
                                        <p:cTn id="2049" dur="1000" fill="hold"/>
                                        <p:tgtEl>
                                          <p:spTgt spid="22971"/>
                                        </p:tgtEl>
                                        <p:attrNameLst>
                                          <p:attrName>ppt_w</p:attrName>
                                        </p:attrNameLst>
                                      </p:cBhvr>
                                      <p:tavLst>
                                        <p:tav tm="0">
                                          <p:val>
                                            <p:strVal val="#ppt_w*0.05"/>
                                          </p:val>
                                        </p:tav>
                                        <p:tav tm="100000">
                                          <p:val>
                                            <p:strVal val="#ppt_w"/>
                                          </p:val>
                                        </p:tav>
                                      </p:tavLst>
                                    </p:anim>
                                    <p:anim calcmode="lin" valueType="num">
                                      <p:cBhvr>
                                        <p:cTn id="2050" dur="1000" fill="hold"/>
                                        <p:tgtEl>
                                          <p:spTgt spid="22971"/>
                                        </p:tgtEl>
                                        <p:attrNameLst>
                                          <p:attrName>ppt_h</p:attrName>
                                        </p:attrNameLst>
                                      </p:cBhvr>
                                      <p:tavLst>
                                        <p:tav tm="0">
                                          <p:val>
                                            <p:strVal val="#ppt_h"/>
                                          </p:val>
                                        </p:tav>
                                        <p:tav tm="100000">
                                          <p:val>
                                            <p:strVal val="#ppt_h"/>
                                          </p:val>
                                        </p:tav>
                                      </p:tavLst>
                                    </p:anim>
                                    <p:anim calcmode="lin" valueType="num">
                                      <p:cBhvr>
                                        <p:cTn id="2051" dur="1000" fill="hold"/>
                                        <p:tgtEl>
                                          <p:spTgt spid="22971"/>
                                        </p:tgtEl>
                                        <p:attrNameLst>
                                          <p:attrName>ppt_x</p:attrName>
                                        </p:attrNameLst>
                                      </p:cBhvr>
                                      <p:tavLst>
                                        <p:tav tm="0">
                                          <p:val>
                                            <p:strVal val="#ppt_x-.2"/>
                                          </p:val>
                                        </p:tav>
                                        <p:tav tm="100000">
                                          <p:val>
                                            <p:strVal val="#ppt_x"/>
                                          </p:val>
                                        </p:tav>
                                      </p:tavLst>
                                    </p:anim>
                                    <p:anim calcmode="lin" valueType="num">
                                      <p:cBhvr>
                                        <p:cTn id="2052" dur="1000" fill="hold"/>
                                        <p:tgtEl>
                                          <p:spTgt spid="22971"/>
                                        </p:tgtEl>
                                        <p:attrNameLst>
                                          <p:attrName>ppt_y</p:attrName>
                                        </p:attrNameLst>
                                      </p:cBhvr>
                                      <p:tavLst>
                                        <p:tav tm="0">
                                          <p:val>
                                            <p:strVal val="#ppt_y"/>
                                          </p:val>
                                        </p:tav>
                                        <p:tav tm="100000">
                                          <p:val>
                                            <p:strVal val="#ppt_y"/>
                                          </p:val>
                                        </p:tav>
                                      </p:tavLst>
                                    </p:anim>
                                    <p:animEffect transition="in" filter="fade">
                                      <p:cBhvr>
                                        <p:cTn id="2053" dur="1000"/>
                                        <p:tgtEl>
                                          <p:spTgt spid="22971"/>
                                        </p:tgtEl>
                                      </p:cBhvr>
                                    </p:animEffect>
                                  </p:childTnLst>
                                </p:cTn>
                              </p:par>
                              <p:par>
                                <p:cTn id="2054" presetID="0" presetClass="path" presetSubtype="0" accel="50000" decel="50000" fill="hold" grpId="2" nodeType="withEffect">
                                  <p:stCondLst>
                                    <p:cond delay="0"/>
                                  </p:stCondLst>
                                  <p:childTnLst>
                                    <p:animMotion origin="layout" path="M -8.33333E-7 -3.7037E-6 L 1.27656 0.47477 " pathEditMode="relative" rAng="0" ptsTypes="AA">
                                      <p:cBhvr>
                                        <p:cTn id="2055" dur="100" fill="hold"/>
                                        <p:tgtEl>
                                          <p:spTgt spid="22971"/>
                                        </p:tgtEl>
                                        <p:attrNameLst>
                                          <p:attrName>ppt_x</p:attrName>
                                          <p:attrName>ppt_y</p:attrName>
                                        </p:attrNameLst>
                                      </p:cBhvr>
                                      <p:rCtr x="638" y="237"/>
                                    </p:animMotion>
                                  </p:childTnLst>
                                </p:cTn>
                              </p:par>
                            </p:childTnLst>
                          </p:cTn>
                        </p:par>
                        <p:par>
                          <p:cTn id="2056" fill="hold">
                            <p:stCondLst>
                              <p:cond delay="1000"/>
                            </p:stCondLst>
                            <p:childTnLst>
                              <p:par>
                                <p:cTn id="2057" presetID="54" presetClass="exit" presetSubtype="0" decel="100000" fill="hold" grpId="1" nodeType="afterEffect">
                                  <p:stCondLst>
                                    <p:cond delay="4000"/>
                                  </p:stCondLst>
                                  <p:childTnLst>
                                    <p:anim calcmode="lin" valueType="num">
                                      <p:cBhvr>
                                        <p:cTn id="2058" dur="1000"/>
                                        <p:tgtEl>
                                          <p:spTgt spid="22971"/>
                                        </p:tgtEl>
                                        <p:attrNameLst>
                                          <p:attrName>ppt_w</p:attrName>
                                        </p:attrNameLst>
                                      </p:cBhvr>
                                      <p:tavLst>
                                        <p:tav tm="0">
                                          <p:val>
                                            <p:strVal val="ppt_w"/>
                                          </p:val>
                                        </p:tav>
                                        <p:tav tm="100000">
                                          <p:val>
                                            <p:strVal val="ppt_w*0.05"/>
                                          </p:val>
                                        </p:tav>
                                      </p:tavLst>
                                    </p:anim>
                                    <p:anim calcmode="lin" valueType="num">
                                      <p:cBhvr>
                                        <p:cTn id="2059" dur="1000"/>
                                        <p:tgtEl>
                                          <p:spTgt spid="22971"/>
                                        </p:tgtEl>
                                        <p:attrNameLst>
                                          <p:attrName>ppt_h</p:attrName>
                                        </p:attrNameLst>
                                      </p:cBhvr>
                                      <p:tavLst>
                                        <p:tav tm="0">
                                          <p:val>
                                            <p:strVal val="ppt_h"/>
                                          </p:val>
                                        </p:tav>
                                        <p:tav tm="100000">
                                          <p:val>
                                            <p:strVal val="ppt_h"/>
                                          </p:val>
                                        </p:tav>
                                      </p:tavLst>
                                    </p:anim>
                                    <p:anim calcmode="lin" valueType="num">
                                      <p:cBhvr>
                                        <p:cTn id="2060" dur="1000"/>
                                        <p:tgtEl>
                                          <p:spTgt spid="22971"/>
                                        </p:tgtEl>
                                        <p:attrNameLst>
                                          <p:attrName>ppt_x</p:attrName>
                                        </p:attrNameLst>
                                      </p:cBhvr>
                                      <p:tavLst>
                                        <p:tav tm="0">
                                          <p:val>
                                            <p:strVal val="ppt_x"/>
                                          </p:val>
                                        </p:tav>
                                        <p:tav tm="100000">
                                          <p:val>
                                            <p:strVal val="ppt_x-.2"/>
                                          </p:val>
                                        </p:tav>
                                      </p:tavLst>
                                    </p:anim>
                                    <p:anim calcmode="lin" valueType="num">
                                      <p:cBhvr>
                                        <p:cTn id="2061" dur="1000"/>
                                        <p:tgtEl>
                                          <p:spTgt spid="22971"/>
                                        </p:tgtEl>
                                        <p:attrNameLst>
                                          <p:attrName>ppt_y</p:attrName>
                                        </p:attrNameLst>
                                      </p:cBhvr>
                                      <p:tavLst>
                                        <p:tav tm="0">
                                          <p:val>
                                            <p:strVal val="ppt_y"/>
                                          </p:val>
                                        </p:tav>
                                        <p:tav tm="100000">
                                          <p:val>
                                            <p:strVal val="ppt_y"/>
                                          </p:val>
                                        </p:tav>
                                      </p:tavLst>
                                    </p:anim>
                                    <p:animEffect transition="out" filter="fade">
                                      <p:cBhvr>
                                        <p:cTn id="2062" dur="1000"/>
                                        <p:tgtEl>
                                          <p:spTgt spid="22971"/>
                                        </p:tgtEl>
                                      </p:cBhvr>
                                    </p:animEffect>
                                    <p:set>
                                      <p:cBhvr>
                                        <p:cTn id="2063" dur="1" fill="hold">
                                          <p:stCondLst>
                                            <p:cond delay="999"/>
                                          </p:stCondLst>
                                        </p:cTn>
                                        <p:tgtEl>
                                          <p:spTgt spid="22971"/>
                                        </p:tgtEl>
                                        <p:attrNameLst>
                                          <p:attrName>style.visibility</p:attrName>
                                        </p:attrNameLst>
                                      </p:cBhvr>
                                      <p:to>
                                        <p:strVal val="hidden"/>
                                      </p:to>
                                    </p:set>
                                  </p:childTnLst>
                                </p:cTn>
                              </p:par>
                            </p:childTnLst>
                          </p:cTn>
                        </p:par>
                      </p:childTnLst>
                    </p:cTn>
                  </p:par>
                </p:childTnLst>
              </p:cTn>
              <p:nextCondLst>
                <p:cond evt="onClick" delay="0">
                  <p:tgtEl>
                    <p:spTgt spid="22731"/>
                  </p:tgtEl>
                </p:cond>
              </p:nextCondLst>
            </p:seq>
            <p:seq concurrent="1" nextAc="seek">
              <p:cTn id="2064" restart="whenNotActive" fill="hold" evtFilter="cancelBubble" nodeType="interactiveSeq">
                <p:stCondLst>
                  <p:cond evt="onClick" delay="0">
                    <p:tgtEl>
                      <p:spTgt spid="22638"/>
                    </p:tgtEl>
                  </p:cond>
                </p:stCondLst>
                <p:endSync evt="end" delay="0">
                  <p:rtn val="all"/>
                </p:endSync>
                <p:childTnLst>
                  <p:par>
                    <p:cTn id="2065" fill="hold">
                      <p:stCondLst>
                        <p:cond delay="0"/>
                      </p:stCondLst>
                      <p:childTnLst>
                        <p:par>
                          <p:cTn id="2066" fill="hold">
                            <p:stCondLst>
                              <p:cond delay="0"/>
                            </p:stCondLst>
                            <p:childTnLst>
                              <p:par>
                                <p:cTn id="2067" presetID="54" presetClass="entr" presetSubtype="0" accel="100000" fill="hold" grpId="0" nodeType="clickEffect">
                                  <p:stCondLst>
                                    <p:cond delay="0"/>
                                  </p:stCondLst>
                                  <p:childTnLst>
                                    <p:set>
                                      <p:cBhvr>
                                        <p:cTn id="2068" dur="1" fill="hold">
                                          <p:stCondLst>
                                            <p:cond delay="0"/>
                                          </p:stCondLst>
                                        </p:cTn>
                                        <p:tgtEl>
                                          <p:spTgt spid="22905"/>
                                        </p:tgtEl>
                                        <p:attrNameLst>
                                          <p:attrName>style.visibility</p:attrName>
                                        </p:attrNameLst>
                                      </p:cBhvr>
                                      <p:to>
                                        <p:strVal val="visible"/>
                                      </p:to>
                                    </p:set>
                                    <p:anim calcmode="lin" valueType="num">
                                      <p:cBhvr>
                                        <p:cTn id="2069" dur="1000" fill="hold"/>
                                        <p:tgtEl>
                                          <p:spTgt spid="22905"/>
                                        </p:tgtEl>
                                        <p:attrNameLst>
                                          <p:attrName>ppt_w</p:attrName>
                                        </p:attrNameLst>
                                      </p:cBhvr>
                                      <p:tavLst>
                                        <p:tav tm="0">
                                          <p:val>
                                            <p:strVal val="#ppt_w*0.05"/>
                                          </p:val>
                                        </p:tav>
                                        <p:tav tm="100000">
                                          <p:val>
                                            <p:strVal val="#ppt_w"/>
                                          </p:val>
                                        </p:tav>
                                      </p:tavLst>
                                    </p:anim>
                                    <p:anim calcmode="lin" valueType="num">
                                      <p:cBhvr>
                                        <p:cTn id="2070" dur="1000" fill="hold"/>
                                        <p:tgtEl>
                                          <p:spTgt spid="22905"/>
                                        </p:tgtEl>
                                        <p:attrNameLst>
                                          <p:attrName>ppt_h</p:attrName>
                                        </p:attrNameLst>
                                      </p:cBhvr>
                                      <p:tavLst>
                                        <p:tav tm="0">
                                          <p:val>
                                            <p:strVal val="#ppt_h"/>
                                          </p:val>
                                        </p:tav>
                                        <p:tav tm="100000">
                                          <p:val>
                                            <p:strVal val="#ppt_h"/>
                                          </p:val>
                                        </p:tav>
                                      </p:tavLst>
                                    </p:anim>
                                    <p:anim calcmode="lin" valueType="num">
                                      <p:cBhvr>
                                        <p:cTn id="2071" dur="1000" fill="hold"/>
                                        <p:tgtEl>
                                          <p:spTgt spid="22905"/>
                                        </p:tgtEl>
                                        <p:attrNameLst>
                                          <p:attrName>ppt_x</p:attrName>
                                        </p:attrNameLst>
                                      </p:cBhvr>
                                      <p:tavLst>
                                        <p:tav tm="0">
                                          <p:val>
                                            <p:strVal val="#ppt_x-.2"/>
                                          </p:val>
                                        </p:tav>
                                        <p:tav tm="100000">
                                          <p:val>
                                            <p:strVal val="#ppt_x"/>
                                          </p:val>
                                        </p:tav>
                                      </p:tavLst>
                                    </p:anim>
                                    <p:anim calcmode="lin" valueType="num">
                                      <p:cBhvr>
                                        <p:cTn id="2072" dur="1000" fill="hold"/>
                                        <p:tgtEl>
                                          <p:spTgt spid="22905"/>
                                        </p:tgtEl>
                                        <p:attrNameLst>
                                          <p:attrName>ppt_y</p:attrName>
                                        </p:attrNameLst>
                                      </p:cBhvr>
                                      <p:tavLst>
                                        <p:tav tm="0">
                                          <p:val>
                                            <p:strVal val="#ppt_y"/>
                                          </p:val>
                                        </p:tav>
                                        <p:tav tm="100000">
                                          <p:val>
                                            <p:strVal val="#ppt_y"/>
                                          </p:val>
                                        </p:tav>
                                      </p:tavLst>
                                    </p:anim>
                                    <p:animEffect transition="in" filter="fade">
                                      <p:cBhvr>
                                        <p:cTn id="2073" dur="1000"/>
                                        <p:tgtEl>
                                          <p:spTgt spid="22905"/>
                                        </p:tgtEl>
                                      </p:cBhvr>
                                    </p:animEffect>
                                  </p:childTnLst>
                                </p:cTn>
                              </p:par>
                              <p:par>
                                <p:cTn id="2074" presetID="0" presetClass="path" presetSubtype="0" accel="50000" decel="50000" fill="hold" grpId="2" nodeType="withEffect">
                                  <p:stCondLst>
                                    <p:cond delay="0"/>
                                  </p:stCondLst>
                                  <p:childTnLst>
                                    <p:animMotion origin="layout" path="M -5E-6 -3.7037E-6 L 0.97605 0.47477 " pathEditMode="relative" rAng="0" ptsTypes="AA">
                                      <p:cBhvr>
                                        <p:cTn id="2075" dur="100" fill="hold"/>
                                        <p:tgtEl>
                                          <p:spTgt spid="22905"/>
                                        </p:tgtEl>
                                        <p:attrNameLst>
                                          <p:attrName>ppt_x</p:attrName>
                                          <p:attrName>ppt_y</p:attrName>
                                        </p:attrNameLst>
                                      </p:cBhvr>
                                      <p:rCtr x="488" y="237"/>
                                    </p:animMotion>
                                  </p:childTnLst>
                                </p:cTn>
                              </p:par>
                            </p:childTnLst>
                          </p:cTn>
                        </p:par>
                        <p:par>
                          <p:cTn id="2076" fill="hold">
                            <p:stCondLst>
                              <p:cond delay="1000"/>
                            </p:stCondLst>
                            <p:childTnLst>
                              <p:par>
                                <p:cTn id="2077" presetID="54" presetClass="exit" presetSubtype="0" decel="100000" fill="hold" grpId="1" nodeType="afterEffect">
                                  <p:stCondLst>
                                    <p:cond delay="4000"/>
                                  </p:stCondLst>
                                  <p:childTnLst>
                                    <p:anim calcmode="lin" valueType="num">
                                      <p:cBhvr>
                                        <p:cTn id="2078" dur="1000"/>
                                        <p:tgtEl>
                                          <p:spTgt spid="22905"/>
                                        </p:tgtEl>
                                        <p:attrNameLst>
                                          <p:attrName>ppt_w</p:attrName>
                                        </p:attrNameLst>
                                      </p:cBhvr>
                                      <p:tavLst>
                                        <p:tav tm="0">
                                          <p:val>
                                            <p:strVal val="ppt_w"/>
                                          </p:val>
                                        </p:tav>
                                        <p:tav tm="100000">
                                          <p:val>
                                            <p:strVal val="ppt_w*0.05"/>
                                          </p:val>
                                        </p:tav>
                                      </p:tavLst>
                                    </p:anim>
                                    <p:anim calcmode="lin" valueType="num">
                                      <p:cBhvr>
                                        <p:cTn id="2079" dur="1000"/>
                                        <p:tgtEl>
                                          <p:spTgt spid="22905"/>
                                        </p:tgtEl>
                                        <p:attrNameLst>
                                          <p:attrName>ppt_h</p:attrName>
                                        </p:attrNameLst>
                                      </p:cBhvr>
                                      <p:tavLst>
                                        <p:tav tm="0">
                                          <p:val>
                                            <p:strVal val="ppt_h"/>
                                          </p:val>
                                        </p:tav>
                                        <p:tav tm="100000">
                                          <p:val>
                                            <p:strVal val="ppt_h"/>
                                          </p:val>
                                        </p:tav>
                                      </p:tavLst>
                                    </p:anim>
                                    <p:anim calcmode="lin" valueType="num">
                                      <p:cBhvr>
                                        <p:cTn id="2080" dur="1000"/>
                                        <p:tgtEl>
                                          <p:spTgt spid="22905"/>
                                        </p:tgtEl>
                                        <p:attrNameLst>
                                          <p:attrName>ppt_x</p:attrName>
                                        </p:attrNameLst>
                                      </p:cBhvr>
                                      <p:tavLst>
                                        <p:tav tm="0">
                                          <p:val>
                                            <p:strVal val="ppt_x"/>
                                          </p:val>
                                        </p:tav>
                                        <p:tav tm="100000">
                                          <p:val>
                                            <p:strVal val="ppt_x-.2"/>
                                          </p:val>
                                        </p:tav>
                                      </p:tavLst>
                                    </p:anim>
                                    <p:anim calcmode="lin" valueType="num">
                                      <p:cBhvr>
                                        <p:cTn id="2081" dur="1000"/>
                                        <p:tgtEl>
                                          <p:spTgt spid="22905"/>
                                        </p:tgtEl>
                                        <p:attrNameLst>
                                          <p:attrName>ppt_y</p:attrName>
                                        </p:attrNameLst>
                                      </p:cBhvr>
                                      <p:tavLst>
                                        <p:tav tm="0">
                                          <p:val>
                                            <p:strVal val="ppt_y"/>
                                          </p:val>
                                        </p:tav>
                                        <p:tav tm="100000">
                                          <p:val>
                                            <p:strVal val="ppt_y"/>
                                          </p:val>
                                        </p:tav>
                                      </p:tavLst>
                                    </p:anim>
                                    <p:animEffect transition="out" filter="fade">
                                      <p:cBhvr>
                                        <p:cTn id="2082" dur="1000"/>
                                        <p:tgtEl>
                                          <p:spTgt spid="22905"/>
                                        </p:tgtEl>
                                      </p:cBhvr>
                                    </p:animEffect>
                                    <p:set>
                                      <p:cBhvr>
                                        <p:cTn id="2083" dur="1" fill="hold">
                                          <p:stCondLst>
                                            <p:cond delay="999"/>
                                          </p:stCondLst>
                                        </p:cTn>
                                        <p:tgtEl>
                                          <p:spTgt spid="22905"/>
                                        </p:tgtEl>
                                        <p:attrNameLst>
                                          <p:attrName>style.visibility</p:attrName>
                                        </p:attrNameLst>
                                      </p:cBhvr>
                                      <p:to>
                                        <p:strVal val="hidden"/>
                                      </p:to>
                                    </p:set>
                                  </p:childTnLst>
                                </p:cTn>
                              </p:par>
                            </p:childTnLst>
                          </p:cTn>
                        </p:par>
                      </p:childTnLst>
                    </p:cTn>
                  </p:par>
                </p:childTnLst>
              </p:cTn>
              <p:nextCondLst>
                <p:cond evt="onClick" delay="0">
                  <p:tgtEl>
                    <p:spTgt spid="22638"/>
                  </p:tgtEl>
                </p:cond>
              </p:nextCondLst>
            </p:seq>
            <p:seq concurrent="1" nextAc="seek">
              <p:cTn id="2084" restart="whenNotActive" fill="hold" evtFilter="cancelBubble" nodeType="interactiveSeq">
                <p:stCondLst>
                  <p:cond evt="onClick" delay="0">
                    <p:tgtEl>
                      <p:spTgt spid="22649"/>
                    </p:tgtEl>
                  </p:cond>
                </p:stCondLst>
                <p:endSync evt="end" delay="0">
                  <p:rtn val="all"/>
                </p:endSync>
                <p:childTnLst>
                  <p:par>
                    <p:cTn id="2085" fill="hold">
                      <p:stCondLst>
                        <p:cond delay="0"/>
                      </p:stCondLst>
                      <p:childTnLst>
                        <p:par>
                          <p:cTn id="2086" fill="hold">
                            <p:stCondLst>
                              <p:cond delay="0"/>
                            </p:stCondLst>
                            <p:childTnLst>
                              <p:par>
                                <p:cTn id="2087" presetID="54" presetClass="entr" presetSubtype="0" accel="100000" fill="hold" grpId="0" nodeType="clickEffect">
                                  <p:stCondLst>
                                    <p:cond delay="0"/>
                                  </p:stCondLst>
                                  <p:childTnLst>
                                    <p:set>
                                      <p:cBhvr>
                                        <p:cTn id="2088" dur="1" fill="hold">
                                          <p:stCondLst>
                                            <p:cond delay="0"/>
                                          </p:stCondLst>
                                        </p:cTn>
                                        <p:tgtEl>
                                          <p:spTgt spid="22904"/>
                                        </p:tgtEl>
                                        <p:attrNameLst>
                                          <p:attrName>style.visibility</p:attrName>
                                        </p:attrNameLst>
                                      </p:cBhvr>
                                      <p:to>
                                        <p:strVal val="visible"/>
                                      </p:to>
                                    </p:set>
                                    <p:anim calcmode="lin" valueType="num">
                                      <p:cBhvr>
                                        <p:cTn id="2089" dur="1000" fill="hold"/>
                                        <p:tgtEl>
                                          <p:spTgt spid="22904"/>
                                        </p:tgtEl>
                                        <p:attrNameLst>
                                          <p:attrName>ppt_w</p:attrName>
                                        </p:attrNameLst>
                                      </p:cBhvr>
                                      <p:tavLst>
                                        <p:tav tm="0">
                                          <p:val>
                                            <p:strVal val="#ppt_w*0.05"/>
                                          </p:val>
                                        </p:tav>
                                        <p:tav tm="100000">
                                          <p:val>
                                            <p:strVal val="#ppt_w"/>
                                          </p:val>
                                        </p:tav>
                                      </p:tavLst>
                                    </p:anim>
                                    <p:anim calcmode="lin" valueType="num">
                                      <p:cBhvr>
                                        <p:cTn id="2090" dur="1000" fill="hold"/>
                                        <p:tgtEl>
                                          <p:spTgt spid="22904"/>
                                        </p:tgtEl>
                                        <p:attrNameLst>
                                          <p:attrName>ppt_h</p:attrName>
                                        </p:attrNameLst>
                                      </p:cBhvr>
                                      <p:tavLst>
                                        <p:tav tm="0">
                                          <p:val>
                                            <p:strVal val="#ppt_h"/>
                                          </p:val>
                                        </p:tav>
                                        <p:tav tm="100000">
                                          <p:val>
                                            <p:strVal val="#ppt_h"/>
                                          </p:val>
                                        </p:tav>
                                      </p:tavLst>
                                    </p:anim>
                                    <p:anim calcmode="lin" valueType="num">
                                      <p:cBhvr>
                                        <p:cTn id="2091" dur="1000" fill="hold"/>
                                        <p:tgtEl>
                                          <p:spTgt spid="22904"/>
                                        </p:tgtEl>
                                        <p:attrNameLst>
                                          <p:attrName>ppt_x</p:attrName>
                                        </p:attrNameLst>
                                      </p:cBhvr>
                                      <p:tavLst>
                                        <p:tav tm="0">
                                          <p:val>
                                            <p:strVal val="#ppt_x-.2"/>
                                          </p:val>
                                        </p:tav>
                                        <p:tav tm="100000">
                                          <p:val>
                                            <p:strVal val="#ppt_x"/>
                                          </p:val>
                                        </p:tav>
                                      </p:tavLst>
                                    </p:anim>
                                    <p:anim calcmode="lin" valueType="num">
                                      <p:cBhvr>
                                        <p:cTn id="2092" dur="1000" fill="hold"/>
                                        <p:tgtEl>
                                          <p:spTgt spid="22904"/>
                                        </p:tgtEl>
                                        <p:attrNameLst>
                                          <p:attrName>ppt_y</p:attrName>
                                        </p:attrNameLst>
                                      </p:cBhvr>
                                      <p:tavLst>
                                        <p:tav tm="0">
                                          <p:val>
                                            <p:strVal val="#ppt_y"/>
                                          </p:val>
                                        </p:tav>
                                        <p:tav tm="100000">
                                          <p:val>
                                            <p:strVal val="#ppt_y"/>
                                          </p:val>
                                        </p:tav>
                                      </p:tavLst>
                                    </p:anim>
                                    <p:animEffect transition="in" filter="fade">
                                      <p:cBhvr>
                                        <p:cTn id="2093" dur="1000"/>
                                        <p:tgtEl>
                                          <p:spTgt spid="22904"/>
                                        </p:tgtEl>
                                      </p:cBhvr>
                                    </p:animEffect>
                                  </p:childTnLst>
                                </p:cTn>
                              </p:par>
                              <p:par>
                                <p:cTn id="2094" presetID="0" presetClass="path" presetSubtype="0" accel="50000" decel="50000" fill="hold" grpId="2" nodeType="withEffect">
                                  <p:stCondLst>
                                    <p:cond delay="0"/>
                                  </p:stCondLst>
                                  <p:childTnLst>
                                    <p:animMotion origin="layout" path="M 8.33333E-7 -3.7037E-6 L 0.69219 0.48588 " pathEditMode="relative" rAng="0" ptsTypes="AA">
                                      <p:cBhvr>
                                        <p:cTn id="2095" dur="100" fill="hold"/>
                                        <p:tgtEl>
                                          <p:spTgt spid="22904"/>
                                        </p:tgtEl>
                                        <p:attrNameLst>
                                          <p:attrName>ppt_x</p:attrName>
                                          <p:attrName>ppt_y</p:attrName>
                                        </p:attrNameLst>
                                      </p:cBhvr>
                                      <p:rCtr x="346" y="243"/>
                                    </p:animMotion>
                                  </p:childTnLst>
                                </p:cTn>
                              </p:par>
                            </p:childTnLst>
                          </p:cTn>
                        </p:par>
                        <p:par>
                          <p:cTn id="2096" fill="hold">
                            <p:stCondLst>
                              <p:cond delay="1000"/>
                            </p:stCondLst>
                            <p:childTnLst>
                              <p:par>
                                <p:cTn id="2097" presetID="54" presetClass="exit" presetSubtype="0" decel="100000" fill="hold" grpId="1" nodeType="afterEffect">
                                  <p:stCondLst>
                                    <p:cond delay="4000"/>
                                  </p:stCondLst>
                                  <p:childTnLst>
                                    <p:anim calcmode="lin" valueType="num">
                                      <p:cBhvr>
                                        <p:cTn id="2098" dur="1000"/>
                                        <p:tgtEl>
                                          <p:spTgt spid="22904"/>
                                        </p:tgtEl>
                                        <p:attrNameLst>
                                          <p:attrName>ppt_w</p:attrName>
                                        </p:attrNameLst>
                                      </p:cBhvr>
                                      <p:tavLst>
                                        <p:tav tm="0">
                                          <p:val>
                                            <p:strVal val="ppt_w"/>
                                          </p:val>
                                        </p:tav>
                                        <p:tav tm="100000">
                                          <p:val>
                                            <p:strVal val="ppt_w*0.05"/>
                                          </p:val>
                                        </p:tav>
                                      </p:tavLst>
                                    </p:anim>
                                    <p:anim calcmode="lin" valueType="num">
                                      <p:cBhvr>
                                        <p:cTn id="2099" dur="1000"/>
                                        <p:tgtEl>
                                          <p:spTgt spid="22904"/>
                                        </p:tgtEl>
                                        <p:attrNameLst>
                                          <p:attrName>ppt_h</p:attrName>
                                        </p:attrNameLst>
                                      </p:cBhvr>
                                      <p:tavLst>
                                        <p:tav tm="0">
                                          <p:val>
                                            <p:strVal val="ppt_h"/>
                                          </p:val>
                                        </p:tav>
                                        <p:tav tm="100000">
                                          <p:val>
                                            <p:strVal val="ppt_h"/>
                                          </p:val>
                                        </p:tav>
                                      </p:tavLst>
                                    </p:anim>
                                    <p:anim calcmode="lin" valueType="num">
                                      <p:cBhvr>
                                        <p:cTn id="2100" dur="1000"/>
                                        <p:tgtEl>
                                          <p:spTgt spid="22904"/>
                                        </p:tgtEl>
                                        <p:attrNameLst>
                                          <p:attrName>ppt_x</p:attrName>
                                        </p:attrNameLst>
                                      </p:cBhvr>
                                      <p:tavLst>
                                        <p:tav tm="0">
                                          <p:val>
                                            <p:strVal val="ppt_x"/>
                                          </p:val>
                                        </p:tav>
                                        <p:tav tm="100000">
                                          <p:val>
                                            <p:strVal val="ppt_x-.2"/>
                                          </p:val>
                                        </p:tav>
                                      </p:tavLst>
                                    </p:anim>
                                    <p:anim calcmode="lin" valueType="num">
                                      <p:cBhvr>
                                        <p:cTn id="2101" dur="1000"/>
                                        <p:tgtEl>
                                          <p:spTgt spid="22904"/>
                                        </p:tgtEl>
                                        <p:attrNameLst>
                                          <p:attrName>ppt_y</p:attrName>
                                        </p:attrNameLst>
                                      </p:cBhvr>
                                      <p:tavLst>
                                        <p:tav tm="0">
                                          <p:val>
                                            <p:strVal val="ppt_y"/>
                                          </p:val>
                                        </p:tav>
                                        <p:tav tm="100000">
                                          <p:val>
                                            <p:strVal val="ppt_y"/>
                                          </p:val>
                                        </p:tav>
                                      </p:tavLst>
                                    </p:anim>
                                    <p:animEffect transition="out" filter="fade">
                                      <p:cBhvr>
                                        <p:cTn id="2102" dur="1000"/>
                                        <p:tgtEl>
                                          <p:spTgt spid="22904"/>
                                        </p:tgtEl>
                                      </p:cBhvr>
                                    </p:animEffect>
                                    <p:set>
                                      <p:cBhvr>
                                        <p:cTn id="2103" dur="1" fill="hold">
                                          <p:stCondLst>
                                            <p:cond delay="999"/>
                                          </p:stCondLst>
                                        </p:cTn>
                                        <p:tgtEl>
                                          <p:spTgt spid="22904"/>
                                        </p:tgtEl>
                                        <p:attrNameLst>
                                          <p:attrName>style.visibility</p:attrName>
                                        </p:attrNameLst>
                                      </p:cBhvr>
                                      <p:to>
                                        <p:strVal val="hidden"/>
                                      </p:to>
                                    </p:set>
                                  </p:childTnLst>
                                </p:cTn>
                              </p:par>
                            </p:childTnLst>
                          </p:cTn>
                        </p:par>
                      </p:childTnLst>
                    </p:cTn>
                  </p:par>
                </p:childTnLst>
              </p:cTn>
              <p:nextCondLst>
                <p:cond evt="onClick" delay="0">
                  <p:tgtEl>
                    <p:spTgt spid="22649"/>
                  </p:tgtEl>
                </p:cond>
              </p:nextCondLst>
            </p:seq>
            <p:seq concurrent="1" nextAc="seek">
              <p:cTn id="2104" restart="whenNotActive" fill="hold" evtFilter="cancelBubble" nodeType="interactiveSeq">
                <p:stCondLst>
                  <p:cond evt="onClick" delay="0">
                    <p:tgtEl>
                      <p:spTgt spid="22683"/>
                    </p:tgtEl>
                  </p:cond>
                </p:stCondLst>
                <p:endSync evt="end" delay="0">
                  <p:rtn val="all"/>
                </p:endSync>
                <p:childTnLst>
                  <p:par>
                    <p:cTn id="2105" fill="hold">
                      <p:stCondLst>
                        <p:cond delay="0"/>
                      </p:stCondLst>
                      <p:childTnLst>
                        <p:par>
                          <p:cTn id="2106" fill="hold">
                            <p:stCondLst>
                              <p:cond delay="0"/>
                            </p:stCondLst>
                            <p:childTnLst>
                              <p:par>
                                <p:cTn id="2107" presetID="54" presetClass="entr" presetSubtype="0" accel="100000" fill="hold" grpId="0" nodeType="clickEffect">
                                  <p:stCondLst>
                                    <p:cond delay="0"/>
                                  </p:stCondLst>
                                  <p:childTnLst>
                                    <p:set>
                                      <p:cBhvr>
                                        <p:cTn id="2108" dur="1" fill="hold">
                                          <p:stCondLst>
                                            <p:cond delay="0"/>
                                          </p:stCondLst>
                                        </p:cTn>
                                        <p:tgtEl>
                                          <p:spTgt spid="22970"/>
                                        </p:tgtEl>
                                        <p:attrNameLst>
                                          <p:attrName>style.visibility</p:attrName>
                                        </p:attrNameLst>
                                      </p:cBhvr>
                                      <p:to>
                                        <p:strVal val="visible"/>
                                      </p:to>
                                    </p:set>
                                    <p:anim calcmode="lin" valueType="num">
                                      <p:cBhvr>
                                        <p:cTn id="2109" dur="1000" fill="hold"/>
                                        <p:tgtEl>
                                          <p:spTgt spid="22970"/>
                                        </p:tgtEl>
                                        <p:attrNameLst>
                                          <p:attrName>ppt_w</p:attrName>
                                        </p:attrNameLst>
                                      </p:cBhvr>
                                      <p:tavLst>
                                        <p:tav tm="0">
                                          <p:val>
                                            <p:strVal val="#ppt_w*0.05"/>
                                          </p:val>
                                        </p:tav>
                                        <p:tav tm="100000">
                                          <p:val>
                                            <p:strVal val="#ppt_w"/>
                                          </p:val>
                                        </p:tav>
                                      </p:tavLst>
                                    </p:anim>
                                    <p:anim calcmode="lin" valueType="num">
                                      <p:cBhvr>
                                        <p:cTn id="2110" dur="1000" fill="hold"/>
                                        <p:tgtEl>
                                          <p:spTgt spid="22970"/>
                                        </p:tgtEl>
                                        <p:attrNameLst>
                                          <p:attrName>ppt_h</p:attrName>
                                        </p:attrNameLst>
                                      </p:cBhvr>
                                      <p:tavLst>
                                        <p:tav tm="0">
                                          <p:val>
                                            <p:strVal val="#ppt_h"/>
                                          </p:val>
                                        </p:tav>
                                        <p:tav tm="100000">
                                          <p:val>
                                            <p:strVal val="#ppt_h"/>
                                          </p:val>
                                        </p:tav>
                                      </p:tavLst>
                                    </p:anim>
                                    <p:anim calcmode="lin" valueType="num">
                                      <p:cBhvr>
                                        <p:cTn id="2111" dur="1000" fill="hold"/>
                                        <p:tgtEl>
                                          <p:spTgt spid="22970"/>
                                        </p:tgtEl>
                                        <p:attrNameLst>
                                          <p:attrName>ppt_x</p:attrName>
                                        </p:attrNameLst>
                                      </p:cBhvr>
                                      <p:tavLst>
                                        <p:tav tm="0">
                                          <p:val>
                                            <p:strVal val="#ppt_x-.2"/>
                                          </p:val>
                                        </p:tav>
                                        <p:tav tm="100000">
                                          <p:val>
                                            <p:strVal val="#ppt_x"/>
                                          </p:val>
                                        </p:tav>
                                      </p:tavLst>
                                    </p:anim>
                                    <p:anim calcmode="lin" valueType="num">
                                      <p:cBhvr>
                                        <p:cTn id="2112" dur="1000" fill="hold"/>
                                        <p:tgtEl>
                                          <p:spTgt spid="22970"/>
                                        </p:tgtEl>
                                        <p:attrNameLst>
                                          <p:attrName>ppt_y</p:attrName>
                                        </p:attrNameLst>
                                      </p:cBhvr>
                                      <p:tavLst>
                                        <p:tav tm="0">
                                          <p:val>
                                            <p:strVal val="#ppt_y"/>
                                          </p:val>
                                        </p:tav>
                                        <p:tav tm="100000">
                                          <p:val>
                                            <p:strVal val="#ppt_y"/>
                                          </p:val>
                                        </p:tav>
                                      </p:tavLst>
                                    </p:anim>
                                    <p:animEffect transition="in" filter="fade">
                                      <p:cBhvr>
                                        <p:cTn id="2113" dur="1000"/>
                                        <p:tgtEl>
                                          <p:spTgt spid="22970"/>
                                        </p:tgtEl>
                                      </p:cBhvr>
                                    </p:animEffect>
                                  </p:childTnLst>
                                </p:cTn>
                              </p:par>
                              <p:par>
                                <p:cTn id="2114" presetID="0" presetClass="path" presetSubtype="0" accel="50000" decel="50000" fill="hold" grpId="2" nodeType="withEffect">
                                  <p:stCondLst>
                                    <p:cond delay="0"/>
                                  </p:stCondLst>
                                  <p:childTnLst>
                                    <p:animMotion origin="layout" path="M -8.33333E-7 -4.44444E-6 L 1.26823 0.20764 " pathEditMode="relative" rAng="0" ptsTypes="AA">
                                      <p:cBhvr>
                                        <p:cTn id="2115" dur="100" fill="hold"/>
                                        <p:tgtEl>
                                          <p:spTgt spid="22970"/>
                                        </p:tgtEl>
                                        <p:attrNameLst>
                                          <p:attrName>ppt_x</p:attrName>
                                          <p:attrName>ppt_y</p:attrName>
                                        </p:attrNameLst>
                                      </p:cBhvr>
                                      <p:rCtr x="634" y="104"/>
                                    </p:animMotion>
                                  </p:childTnLst>
                                </p:cTn>
                              </p:par>
                            </p:childTnLst>
                          </p:cTn>
                        </p:par>
                        <p:par>
                          <p:cTn id="2116" fill="hold">
                            <p:stCondLst>
                              <p:cond delay="1000"/>
                            </p:stCondLst>
                            <p:childTnLst>
                              <p:par>
                                <p:cTn id="2117" presetID="54" presetClass="exit" presetSubtype="0" decel="100000" fill="hold" grpId="1" nodeType="afterEffect">
                                  <p:stCondLst>
                                    <p:cond delay="4000"/>
                                  </p:stCondLst>
                                  <p:childTnLst>
                                    <p:anim calcmode="lin" valueType="num">
                                      <p:cBhvr>
                                        <p:cTn id="2118" dur="1000"/>
                                        <p:tgtEl>
                                          <p:spTgt spid="22970"/>
                                        </p:tgtEl>
                                        <p:attrNameLst>
                                          <p:attrName>ppt_w</p:attrName>
                                        </p:attrNameLst>
                                      </p:cBhvr>
                                      <p:tavLst>
                                        <p:tav tm="0">
                                          <p:val>
                                            <p:strVal val="ppt_w"/>
                                          </p:val>
                                        </p:tav>
                                        <p:tav tm="100000">
                                          <p:val>
                                            <p:strVal val="ppt_w*0.05"/>
                                          </p:val>
                                        </p:tav>
                                      </p:tavLst>
                                    </p:anim>
                                    <p:anim calcmode="lin" valueType="num">
                                      <p:cBhvr>
                                        <p:cTn id="2119" dur="1000"/>
                                        <p:tgtEl>
                                          <p:spTgt spid="22970"/>
                                        </p:tgtEl>
                                        <p:attrNameLst>
                                          <p:attrName>ppt_h</p:attrName>
                                        </p:attrNameLst>
                                      </p:cBhvr>
                                      <p:tavLst>
                                        <p:tav tm="0">
                                          <p:val>
                                            <p:strVal val="ppt_h"/>
                                          </p:val>
                                        </p:tav>
                                        <p:tav tm="100000">
                                          <p:val>
                                            <p:strVal val="ppt_h"/>
                                          </p:val>
                                        </p:tav>
                                      </p:tavLst>
                                    </p:anim>
                                    <p:anim calcmode="lin" valueType="num">
                                      <p:cBhvr>
                                        <p:cTn id="2120" dur="1000"/>
                                        <p:tgtEl>
                                          <p:spTgt spid="22970"/>
                                        </p:tgtEl>
                                        <p:attrNameLst>
                                          <p:attrName>ppt_x</p:attrName>
                                        </p:attrNameLst>
                                      </p:cBhvr>
                                      <p:tavLst>
                                        <p:tav tm="0">
                                          <p:val>
                                            <p:strVal val="ppt_x"/>
                                          </p:val>
                                        </p:tav>
                                        <p:tav tm="100000">
                                          <p:val>
                                            <p:strVal val="ppt_x-.2"/>
                                          </p:val>
                                        </p:tav>
                                      </p:tavLst>
                                    </p:anim>
                                    <p:anim calcmode="lin" valueType="num">
                                      <p:cBhvr>
                                        <p:cTn id="2121" dur="1000"/>
                                        <p:tgtEl>
                                          <p:spTgt spid="22970"/>
                                        </p:tgtEl>
                                        <p:attrNameLst>
                                          <p:attrName>ppt_y</p:attrName>
                                        </p:attrNameLst>
                                      </p:cBhvr>
                                      <p:tavLst>
                                        <p:tav tm="0">
                                          <p:val>
                                            <p:strVal val="ppt_y"/>
                                          </p:val>
                                        </p:tav>
                                        <p:tav tm="100000">
                                          <p:val>
                                            <p:strVal val="ppt_y"/>
                                          </p:val>
                                        </p:tav>
                                      </p:tavLst>
                                    </p:anim>
                                    <p:animEffect transition="out" filter="fade">
                                      <p:cBhvr>
                                        <p:cTn id="2122" dur="1000"/>
                                        <p:tgtEl>
                                          <p:spTgt spid="22970"/>
                                        </p:tgtEl>
                                      </p:cBhvr>
                                    </p:animEffect>
                                    <p:set>
                                      <p:cBhvr>
                                        <p:cTn id="2123" dur="1" fill="hold">
                                          <p:stCondLst>
                                            <p:cond delay="999"/>
                                          </p:stCondLst>
                                        </p:cTn>
                                        <p:tgtEl>
                                          <p:spTgt spid="22970"/>
                                        </p:tgtEl>
                                        <p:attrNameLst>
                                          <p:attrName>style.visibility</p:attrName>
                                        </p:attrNameLst>
                                      </p:cBhvr>
                                      <p:to>
                                        <p:strVal val="hidden"/>
                                      </p:to>
                                    </p:set>
                                  </p:childTnLst>
                                </p:cTn>
                              </p:par>
                            </p:childTnLst>
                          </p:cTn>
                        </p:par>
                      </p:childTnLst>
                    </p:cTn>
                  </p:par>
                </p:childTnLst>
              </p:cTn>
              <p:nextCondLst>
                <p:cond evt="onClick" delay="0">
                  <p:tgtEl>
                    <p:spTgt spid="22683"/>
                  </p:tgtEl>
                </p:cond>
              </p:nextCondLst>
            </p:seq>
            <p:seq concurrent="1" nextAc="seek">
              <p:cTn id="2124" restart="whenNotActive" fill="hold" evtFilter="cancelBubble" nodeType="interactiveSeq">
                <p:stCondLst>
                  <p:cond evt="onClick" delay="0">
                    <p:tgtEl>
                      <p:spTgt spid="22705"/>
                    </p:tgtEl>
                  </p:cond>
                </p:stCondLst>
                <p:endSync evt="end" delay="0">
                  <p:rtn val="all"/>
                </p:endSync>
                <p:childTnLst>
                  <p:par>
                    <p:cTn id="2125" fill="hold">
                      <p:stCondLst>
                        <p:cond delay="0"/>
                      </p:stCondLst>
                      <p:childTnLst>
                        <p:par>
                          <p:cTn id="2126" fill="hold">
                            <p:stCondLst>
                              <p:cond delay="0"/>
                            </p:stCondLst>
                            <p:childTnLst>
                              <p:par>
                                <p:cTn id="2127" presetID="54" presetClass="entr" presetSubtype="0" accel="100000" fill="hold" grpId="0" nodeType="clickEffect">
                                  <p:stCondLst>
                                    <p:cond delay="0"/>
                                  </p:stCondLst>
                                  <p:childTnLst>
                                    <p:set>
                                      <p:cBhvr>
                                        <p:cTn id="2128" dur="1" fill="hold">
                                          <p:stCondLst>
                                            <p:cond delay="0"/>
                                          </p:stCondLst>
                                        </p:cTn>
                                        <p:tgtEl>
                                          <p:spTgt spid="22969"/>
                                        </p:tgtEl>
                                        <p:attrNameLst>
                                          <p:attrName>style.visibility</p:attrName>
                                        </p:attrNameLst>
                                      </p:cBhvr>
                                      <p:to>
                                        <p:strVal val="visible"/>
                                      </p:to>
                                    </p:set>
                                    <p:anim calcmode="lin" valueType="num">
                                      <p:cBhvr>
                                        <p:cTn id="2129" dur="1000" fill="hold"/>
                                        <p:tgtEl>
                                          <p:spTgt spid="22969"/>
                                        </p:tgtEl>
                                        <p:attrNameLst>
                                          <p:attrName>ppt_w</p:attrName>
                                        </p:attrNameLst>
                                      </p:cBhvr>
                                      <p:tavLst>
                                        <p:tav tm="0">
                                          <p:val>
                                            <p:strVal val="#ppt_w*0.05"/>
                                          </p:val>
                                        </p:tav>
                                        <p:tav tm="100000">
                                          <p:val>
                                            <p:strVal val="#ppt_w"/>
                                          </p:val>
                                        </p:tav>
                                      </p:tavLst>
                                    </p:anim>
                                    <p:anim calcmode="lin" valueType="num">
                                      <p:cBhvr>
                                        <p:cTn id="2130" dur="1000" fill="hold"/>
                                        <p:tgtEl>
                                          <p:spTgt spid="22969"/>
                                        </p:tgtEl>
                                        <p:attrNameLst>
                                          <p:attrName>ppt_h</p:attrName>
                                        </p:attrNameLst>
                                      </p:cBhvr>
                                      <p:tavLst>
                                        <p:tav tm="0">
                                          <p:val>
                                            <p:strVal val="#ppt_h"/>
                                          </p:val>
                                        </p:tav>
                                        <p:tav tm="100000">
                                          <p:val>
                                            <p:strVal val="#ppt_h"/>
                                          </p:val>
                                        </p:tav>
                                      </p:tavLst>
                                    </p:anim>
                                    <p:anim calcmode="lin" valueType="num">
                                      <p:cBhvr>
                                        <p:cTn id="2131" dur="1000" fill="hold"/>
                                        <p:tgtEl>
                                          <p:spTgt spid="22969"/>
                                        </p:tgtEl>
                                        <p:attrNameLst>
                                          <p:attrName>ppt_x</p:attrName>
                                        </p:attrNameLst>
                                      </p:cBhvr>
                                      <p:tavLst>
                                        <p:tav tm="0">
                                          <p:val>
                                            <p:strVal val="#ppt_x-.2"/>
                                          </p:val>
                                        </p:tav>
                                        <p:tav tm="100000">
                                          <p:val>
                                            <p:strVal val="#ppt_x"/>
                                          </p:val>
                                        </p:tav>
                                      </p:tavLst>
                                    </p:anim>
                                    <p:anim calcmode="lin" valueType="num">
                                      <p:cBhvr>
                                        <p:cTn id="2132" dur="1000" fill="hold"/>
                                        <p:tgtEl>
                                          <p:spTgt spid="22969"/>
                                        </p:tgtEl>
                                        <p:attrNameLst>
                                          <p:attrName>ppt_y</p:attrName>
                                        </p:attrNameLst>
                                      </p:cBhvr>
                                      <p:tavLst>
                                        <p:tav tm="0">
                                          <p:val>
                                            <p:strVal val="#ppt_y"/>
                                          </p:val>
                                        </p:tav>
                                        <p:tav tm="100000">
                                          <p:val>
                                            <p:strVal val="#ppt_y"/>
                                          </p:val>
                                        </p:tav>
                                      </p:tavLst>
                                    </p:anim>
                                    <p:animEffect transition="in" filter="fade">
                                      <p:cBhvr>
                                        <p:cTn id="2133" dur="1000"/>
                                        <p:tgtEl>
                                          <p:spTgt spid="22969"/>
                                        </p:tgtEl>
                                      </p:cBhvr>
                                    </p:animEffect>
                                  </p:childTnLst>
                                </p:cTn>
                              </p:par>
                              <p:par>
                                <p:cTn id="2134" presetID="0" presetClass="path" presetSubtype="0" accel="50000" decel="50000" fill="hold" grpId="2" nodeType="withEffect">
                                  <p:stCondLst>
                                    <p:cond delay="0"/>
                                  </p:stCondLst>
                                  <p:childTnLst>
                                    <p:animMotion origin="layout" path="M 1.66667E-6 -4.44444E-6 L 0.97604 0.18542 " pathEditMode="relative" rAng="0" ptsTypes="AA">
                                      <p:cBhvr>
                                        <p:cTn id="2135" dur="100" fill="hold"/>
                                        <p:tgtEl>
                                          <p:spTgt spid="22969"/>
                                        </p:tgtEl>
                                        <p:attrNameLst>
                                          <p:attrName>ppt_x</p:attrName>
                                          <p:attrName>ppt_y</p:attrName>
                                        </p:attrNameLst>
                                      </p:cBhvr>
                                      <p:rCtr x="488" y="93"/>
                                    </p:animMotion>
                                  </p:childTnLst>
                                </p:cTn>
                              </p:par>
                            </p:childTnLst>
                          </p:cTn>
                        </p:par>
                        <p:par>
                          <p:cTn id="2136" fill="hold">
                            <p:stCondLst>
                              <p:cond delay="1000"/>
                            </p:stCondLst>
                            <p:childTnLst>
                              <p:par>
                                <p:cTn id="2137" presetID="54" presetClass="exit" presetSubtype="0" decel="100000" fill="hold" grpId="1" nodeType="afterEffect">
                                  <p:stCondLst>
                                    <p:cond delay="4000"/>
                                  </p:stCondLst>
                                  <p:childTnLst>
                                    <p:anim calcmode="lin" valueType="num">
                                      <p:cBhvr>
                                        <p:cTn id="2138" dur="1000"/>
                                        <p:tgtEl>
                                          <p:spTgt spid="22969"/>
                                        </p:tgtEl>
                                        <p:attrNameLst>
                                          <p:attrName>ppt_w</p:attrName>
                                        </p:attrNameLst>
                                      </p:cBhvr>
                                      <p:tavLst>
                                        <p:tav tm="0">
                                          <p:val>
                                            <p:strVal val="ppt_w"/>
                                          </p:val>
                                        </p:tav>
                                        <p:tav tm="100000">
                                          <p:val>
                                            <p:strVal val="ppt_w*0.05"/>
                                          </p:val>
                                        </p:tav>
                                      </p:tavLst>
                                    </p:anim>
                                    <p:anim calcmode="lin" valueType="num">
                                      <p:cBhvr>
                                        <p:cTn id="2139" dur="1000"/>
                                        <p:tgtEl>
                                          <p:spTgt spid="22969"/>
                                        </p:tgtEl>
                                        <p:attrNameLst>
                                          <p:attrName>ppt_h</p:attrName>
                                        </p:attrNameLst>
                                      </p:cBhvr>
                                      <p:tavLst>
                                        <p:tav tm="0">
                                          <p:val>
                                            <p:strVal val="ppt_h"/>
                                          </p:val>
                                        </p:tav>
                                        <p:tav tm="100000">
                                          <p:val>
                                            <p:strVal val="ppt_h"/>
                                          </p:val>
                                        </p:tav>
                                      </p:tavLst>
                                    </p:anim>
                                    <p:anim calcmode="lin" valueType="num">
                                      <p:cBhvr>
                                        <p:cTn id="2140" dur="1000"/>
                                        <p:tgtEl>
                                          <p:spTgt spid="22969"/>
                                        </p:tgtEl>
                                        <p:attrNameLst>
                                          <p:attrName>ppt_x</p:attrName>
                                        </p:attrNameLst>
                                      </p:cBhvr>
                                      <p:tavLst>
                                        <p:tav tm="0">
                                          <p:val>
                                            <p:strVal val="ppt_x"/>
                                          </p:val>
                                        </p:tav>
                                        <p:tav tm="100000">
                                          <p:val>
                                            <p:strVal val="ppt_x-.2"/>
                                          </p:val>
                                        </p:tav>
                                      </p:tavLst>
                                    </p:anim>
                                    <p:anim calcmode="lin" valueType="num">
                                      <p:cBhvr>
                                        <p:cTn id="2141" dur="1000"/>
                                        <p:tgtEl>
                                          <p:spTgt spid="22969"/>
                                        </p:tgtEl>
                                        <p:attrNameLst>
                                          <p:attrName>ppt_y</p:attrName>
                                        </p:attrNameLst>
                                      </p:cBhvr>
                                      <p:tavLst>
                                        <p:tav tm="0">
                                          <p:val>
                                            <p:strVal val="ppt_y"/>
                                          </p:val>
                                        </p:tav>
                                        <p:tav tm="100000">
                                          <p:val>
                                            <p:strVal val="ppt_y"/>
                                          </p:val>
                                        </p:tav>
                                      </p:tavLst>
                                    </p:anim>
                                    <p:animEffect transition="out" filter="fade">
                                      <p:cBhvr>
                                        <p:cTn id="2142" dur="1000"/>
                                        <p:tgtEl>
                                          <p:spTgt spid="22969"/>
                                        </p:tgtEl>
                                      </p:cBhvr>
                                    </p:animEffect>
                                    <p:set>
                                      <p:cBhvr>
                                        <p:cTn id="2143" dur="1" fill="hold">
                                          <p:stCondLst>
                                            <p:cond delay="999"/>
                                          </p:stCondLst>
                                        </p:cTn>
                                        <p:tgtEl>
                                          <p:spTgt spid="22969"/>
                                        </p:tgtEl>
                                        <p:attrNameLst>
                                          <p:attrName>style.visibility</p:attrName>
                                        </p:attrNameLst>
                                      </p:cBhvr>
                                      <p:to>
                                        <p:strVal val="hidden"/>
                                      </p:to>
                                    </p:set>
                                  </p:childTnLst>
                                </p:cTn>
                              </p:par>
                            </p:childTnLst>
                          </p:cTn>
                        </p:par>
                      </p:childTnLst>
                    </p:cTn>
                  </p:par>
                </p:childTnLst>
              </p:cTn>
              <p:nextCondLst>
                <p:cond evt="onClick" delay="0">
                  <p:tgtEl>
                    <p:spTgt spid="22705"/>
                  </p:tgtEl>
                </p:cond>
              </p:nextCondLst>
            </p:seq>
            <p:seq concurrent="1" nextAc="seek">
              <p:cTn id="2144" restart="whenNotActive" fill="hold" evtFilter="cancelBubble" nodeType="interactiveSeq">
                <p:stCondLst>
                  <p:cond evt="onClick" delay="0">
                    <p:tgtEl>
                      <p:spTgt spid="22685"/>
                    </p:tgtEl>
                  </p:cond>
                </p:stCondLst>
                <p:endSync evt="end" delay="0">
                  <p:rtn val="all"/>
                </p:endSync>
                <p:childTnLst>
                  <p:par>
                    <p:cTn id="2145" fill="hold">
                      <p:stCondLst>
                        <p:cond delay="0"/>
                      </p:stCondLst>
                      <p:childTnLst>
                        <p:par>
                          <p:cTn id="2146" fill="hold">
                            <p:stCondLst>
                              <p:cond delay="0"/>
                            </p:stCondLst>
                            <p:childTnLst>
                              <p:par>
                                <p:cTn id="2147" presetID="54" presetClass="entr" presetSubtype="0" accel="100000" fill="hold" grpId="0" nodeType="clickEffect">
                                  <p:stCondLst>
                                    <p:cond delay="0"/>
                                  </p:stCondLst>
                                  <p:childTnLst>
                                    <p:set>
                                      <p:cBhvr>
                                        <p:cTn id="2148" dur="1" fill="hold">
                                          <p:stCondLst>
                                            <p:cond delay="0"/>
                                          </p:stCondLst>
                                        </p:cTn>
                                        <p:tgtEl>
                                          <p:spTgt spid="22964"/>
                                        </p:tgtEl>
                                        <p:attrNameLst>
                                          <p:attrName>style.visibility</p:attrName>
                                        </p:attrNameLst>
                                      </p:cBhvr>
                                      <p:to>
                                        <p:strVal val="visible"/>
                                      </p:to>
                                    </p:set>
                                    <p:anim calcmode="lin" valueType="num">
                                      <p:cBhvr>
                                        <p:cTn id="2149" dur="1000" fill="hold"/>
                                        <p:tgtEl>
                                          <p:spTgt spid="22964"/>
                                        </p:tgtEl>
                                        <p:attrNameLst>
                                          <p:attrName>ppt_w</p:attrName>
                                        </p:attrNameLst>
                                      </p:cBhvr>
                                      <p:tavLst>
                                        <p:tav tm="0">
                                          <p:val>
                                            <p:strVal val="#ppt_w*0.05"/>
                                          </p:val>
                                        </p:tav>
                                        <p:tav tm="100000">
                                          <p:val>
                                            <p:strVal val="#ppt_w"/>
                                          </p:val>
                                        </p:tav>
                                      </p:tavLst>
                                    </p:anim>
                                    <p:anim calcmode="lin" valueType="num">
                                      <p:cBhvr>
                                        <p:cTn id="2150" dur="1000" fill="hold"/>
                                        <p:tgtEl>
                                          <p:spTgt spid="22964"/>
                                        </p:tgtEl>
                                        <p:attrNameLst>
                                          <p:attrName>ppt_h</p:attrName>
                                        </p:attrNameLst>
                                      </p:cBhvr>
                                      <p:tavLst>
                                        <p:tav tm="0">
                                          <p:val>
                                            <p:strVal val="#ppt_h"/>
                                          </p:val>
                                        </p:tav>
                                        <p:tav tm="100000">
                                          <p:val>
                                            <p:strVal val="#ppt_h"/>
                                          </p:val>
                                        </p:tav>
                                      </p:tavLst>
                                    </p:anim>
                                    <p:anim calcmode="lin" valueType="num">
                                      <p:cBhvr>
                                        <p:cTn id="2151" dur="1000" fill="hold"/>
                                        <p:tgtEl>
                                          <p:spTgt spid="22964"/>
                                        </p:tgtEl>
                                        <p:attrNameLst>
                                          <p:attrName>ppt_x</p:attrName>
                                        </p:attrNameLst>
                                      </p:cBhvr>
                                      <p:tavLst>
                                        <p:tav tm="0">
                                          <p:val>
                                            <p:strVal val="#ppt_x-.2"/>
                                          </p:val>
                                        </p:tav>
                                        <p:tav tm="100000">
                                          <p:val>
                                            <p:strVal val="#ppt_x"/>
                                          </p:val>
                                        </p:tav>
                                      </p:tavLst>
                                    </p:anim>
                                    <p:anim calcmode="lin" valueType="num">
                                      <p:cBhvr>
                                        <p:cTn id="2152" dur="1000" fill="hold"/>
                                        <p:tgtEl>
                                          <p:spTgt spid="22964"/>
                                        </p:tgtEl>
                                        <p:attrNameLst>
                                          <p:attrName>ppt_y</p:attrName>
                                        </p:attrNameLst>
                                      </p:cBhvr>
                                      <p:tavLst>
                                        <p:tav tm="0">
                                          <p:val>
                                            <p:strVal val="#ppt_y"/>
                                          </p:val>
                                        </p:tav>
                                        <p:tav tm="100000">
                                          <p:val>
                                            <p:strVal val="#ppt_y"/>
                                          </p:val>
                                        </p:tav>
                                      </p:tavLst>
                                    </p:anim>
                                    <p:animEffect transition="in" filter="fade">
                                      <p:cBhvr>
                                        <p:cTn id="2153" dur="1000"/>
                                        <p:tgtEl>
                                          <p:spTgt spid="22964"/>
                                        </p:tgtEl>
                                      </p:cBhvr>
                                    </p:animEffect>
                                  </p:childTnLst>
                                </p:cTn>
                              </p:par>
                              <p:par>
                                <p:cTn id="2154" presetID="0" presetClass="path" presetSubtype="0" accel="50000" decel="50000" fill="hold" grpId="2" nodeType="withEffect">
                                  <p:stCondLst>
                                    <p:cond delay="0"/>
                                  </p:stCondLst>
                                  <p:childTnLst>
                                    <p:animMotion origin="layout" path="M -2.5E-6 -4.44444E-6 L 0.68386 0.21875 " pathEditMode="relative" rAng="0" ptsTypes="AA">
                                      <p:cBhvr>
                                        <p:cTn id="2155" dur="100" fill="hold"/>
                                        <p:tgtEl>
                                          <p:spTgt spid="22964"/>
                                        </p:tgtEl>
                                        <p:attrNameLst>
                                          <p:attrName>ppt_x</p:attrName>
                                          <p:attrName>ppt_y</p:attrName>
                                        </p:attrNameLst>
                                      </p:cBhvr>
                                      <p:rCtr x="342" y="109"/>
                                    </p:animMotion>
                                  </p:childTnLst>
                                </p:cTn>
                              </p:par>
                            </p:childTnLst>
                          </p:cTn>
                        </p:par>
                        <p:par>
                          <p:cTn id="2156" fill="hold">
                            <p:stCondLst>
                              <p:cond delay="1000"/>
                            </p:stCondLst>
                            <p:childTnLst>
                              <p:par>
                                <p:cTn id="2157" presetID="54" presetClass="exit" presetSubtype="0" decel="100000" fill="hold" grpId="1" nodeType="afterEffect">
                                  <p:stCondLst>
                                    <p:cond delay="4000"/>
                                  </p:stCondLst>
                                  <p:childTnLst>
                                    <p:anim calcmode="lin" valueType="num">
                                      <p:cBhvr>
                                        <p:cTn id="2158" dur="1000"/>
                                        <p:tgtEl>
                                          <p:spTgt spid="22964"/>
                                        </p:tgtEl>
                                        <p:attrNameLst>
                                          <p:attrName>ppt_w</p:attrName>
                                        </p:attrNameLst>
                                      </p:cBhvr>
                                      <p:tavLst>
                                        <p:tav tm="0">
                                          <p:val>
                                            <p:strVal val="ppt_w"/>
                                          </p:val>
                                        </p:tav>
                                        <p:tav tm="100000">
                                          <p:val>
                                            <p:strVal val="ppt_w*0.05"/>
                                          </p:val>
                                        </p:tav>
                                      </p:tavLst>
                                    </p:anim>
                                    <p:anim calcmode="lin" valueType="num">
                                      <p:cBhvr>
                                        <p:cTn id="2159" dur="1000"/>
                                        <p:tgtEl>
                                          <p:spTgt spid="22964"/>
                                        </p:tgtEl>
                                        <p:attrNameLst>
                                          <p:attrName>ppt_h</p:attrName>
                                        </p:attrNameLst>
                                      </p:cBhvr>
                                      <p:tavLst>
                                        <p:tav tm="0">
                                          <p:val>
                                            <p:strVal val="ppt_h"/>
                                          </p:val>
                                        </p:tav>
                                        <p:tav tm="100000">
                                          <p:val>
                                            <p:strVal val="ppt_h"/>
                                          </p:val>
                                        </p:tav>
                                      </p:tavLst>
                                    </p:anim>
                                    <p:anim calcmode="lin" valueType="num">
                                      <p:cBhvr>
                                        <p:cTn id="2160" dur="1000"/>
                                        <p:tgtEl>
                                          <p:spTgt spid="22964"/>
                                        </p:tgtEl>
                                        <p:attrNameLst>
                                          <p:attrName>ppt_x</p:attrName>
                                        </p:attrNameLst>
                                      </p:cBhvr>
                                      <p:tavLst>
                                        <p:tav tm="0">
                                          <p:val>
                                            <p:strVal val="ppt_x"/>
                                          </p:val>
                                        </p:tav>
                                        <p:tav tm="100000">
                                          <p:val>
                                            <p:strVal val="ppt_x-.2"/>
                                          </p:val>
                                        </p:tav>
                                      </p:tavLst>
                                    </p:anim>
                                    <p:anim calcmode="lin" valueType="num">
                                      <p:cBhvr>
                                        <p:cTn id="2161" dur="1000"/>
                                        <p:tgtEl>
                                          <p:spTgt spid="22964"/>
                                        </p:tgtEl>
                                        <p:attrNameLst>
                                          <p:attrName>ppt_y</p:attrName>
                                        </p:attrNameLst>
                                      </p:cBhvr>
                                      <p:tavLst>
                                        <p:tav tm="0">
                                          <p:val>
                                            <p:strVal val="ppt_y"/>
                                          </p:val>
                                        </p:tav>
                                        <p:tav tm="100000">
                                          <p:val>
                                            <p:strVal val="ppt_y"/>
                                          </p:val>
                                        </p:tav>
                                      </p:tavLst>
                                    </p:anim>
                                    <p:animEffect transition="out" filter="fade">
                                      <p:cBhvr>
                                        <p:cTn id="2162" dur="1000"/>
                                        <p:tgtEl>
                                          <p:spTgt spid="22964"/>
                                        </p:tgtEl>
                                      </p:cBhvr>
                                    </p:animEffect>
                                    <p:set>
                                      <p:cBhvr>
                                        <p:cTn id="2163" dur="1" fill="hold">
                                          <p:stCondLst>
                                            <p:cond delay="999"/>
                                          </p:stCondLst>
                                        </p:cTn>
                                        <p:tgtEl>
                                          <p:spTgt spid="22964"/>
                                        </p:tgtEl>
                                        <p:attrNameLst>
                                          <p:attrName>style.visibility</p:attrName>
                                        </p:attrNameLst>
                                      </p:cBhvr>
                                      <p:to>
                                        <p:strVal val="hidden"/>
                                      </p:to>
                                    </p:set>
                                  </p:childTnLst>
                                </p:cTn>
                              </p:par>
                            </p:childTnLst>
                          </p:cTn>
                        </p:par>
                      </p:childTnLst>
                    </p:cTn>
                  </p:par>
                </p:childTnLst>
              </p:cTn>
              <p:nextCondLst>
                <p:cond evt="onClick" delay="0">
                  <p:tgtEl>
                    <p:spTgt spid="22685"/>
                  </p:tgtEl>
                </p:cond>
              </p:nextCondLst>
            </p:seq>
            <p:seq concurrent="1" nextAc="seek">
              <p:cTn id="2164" restart="whenNotActive" fill="hold" evtFilter="cancelBubble" nodeType="interactiveSeq">
                <p:stCondLst>
                  <p:cond evt="onClick" delay="0">
                    <p:tgtEl>
                      <p:spTgt spid="22635"/>
                    </p:tgtEl>
                  </p:cond>
                </p:stCondLst>
                <p:endSync evt="end" delay="0">
                  <p:rtn val="all"/>
                </p:endSync>
                <p:childTnLst>
                  <p:par>
                    <p:cTn id="2165" fill="hold">
                      <p:stCondLst>
                        <p:cond delay="0"/>
                      </p:stCondLst>
                      <p:childTnLst>
                        <p:par>
                          <p:cTn id="2166" fill="hold">
                            <p:stCondLst>
                              <p:cond delay="0"/>
                            </p:stCondLst>
                            <p:childTnLst>
                              <p:par>
                                <p:cTn id="2167" presetID="54" presetClass="entr" presetSubtype="0" accel="100000" fill="hold" grpId="0" nodeType="clickEffect">
                                  <p:stCondLst>
                                    <p:cond delay="0"/>
                                  </p:stCondLst>
                                  <p:childTnLst>
                                    <p:set>
                                      <p:cBhvr>
                                        <p:cTn id="2168" dur="1" fill="hold">
                                          <p:stCondLst>
                                            <p:cond delay="0"/>
                                          </p:stCondLst>
                                        </p:cTn>
                                        <p:tgtEl>
                                          <p:spTgt spid="22968"/>
                                        </p:tgtEl>
                                        <p:attrNameLst>
                                          <p:attrName>style.visibility</p:attrName>
                                        </p:attrNameLst>
                                      </p:cBhvr>
                                      <p:to>
                                        <p:strVal val="visible"/>
                                      </p:to>
                                    </p:set>
                                    <p:anim calcmode="lin" valueType="num">
                                      <p:cBhvr>
                                        <p:cTn id="2169" dur="1000" fill="hold"/>
                                        <p:tgtEl>
                                          <p:spTgt spid="22968"/>
                                        </p:tgtEl>
                                        <p:attrNameLst>
                                          <p:attrName>ppt_w</p:attrName>
                                        </p:attrNameLst>
                                      </p:cBhvr>
                                      <p:tavLst>
                                        <p:tav tm="0">
                                          <p:val>
                                            <p:strVal val="#ppt_w*0.05"/>
                                          </p:val>
                                        </p:tav>
                                        <p:tav tm="100000">
                                          <p:val>
                                            <p:strVal val="#ppt_w"/>
                                          </p:val>
                                        </p:tav>
                                      </p:tavLst>
                                    </p:anim>
                                    <p:anim calcmode="lin" valueType="num">
                                      <p:cBhvr>
                                        <p:cTn id="2170" dur="1000" fill="hold"/>
                                        <p:tgtEl>
                                          <p:spTgt spid="22968"/>
                                        </p:tgtEl>
                                        <p:attrNameLst>
                                          <p:attrName>ppt_h</p:attrName>
                                        </p:attrNameLst>
                                      </p:cBhvr>
                                      <p:tavLst>
                                        <p:tav tm="0">
                                          <p:val>
                                            <p:strVal val="#ppt_h"/>
                                          </p:val>
                                        </p:tav>
                                        <p:tav tm="100000">
                                          <p:val>
                                            <p:strVal val="#ppt_h"/>
                                          </p:val>
                                        </p:tav>
                                      </p:tavLst>
                                    </p:anim>
                                    <p:anim calcmode="lin" valueType="num">
                                      <p:cBhvr>
                                        <p:cTn id="2171" dur="1000" fill="hold"/>
                                        <p:tgtEl>
                                          <p:spTgt spid="22968"/>
                                        </p:tgtEl>
                                        <p:attrNameLst>
                                          <p:attrName>ppt_x</p:attrName>
                                        </p:attrNameLst>
                                      </p:cBhvr>
                                      <p:tavLst>
                                        <p:tav tm="0">
                                          <p:val>
                                            <p:strVal val="#ppt_x-.2"/>
                                          </p:val>
                                        </p:tav>
                                        <p:tav tm="100000">
                                          <p:val>
                                            <p:strVal val="#ppt_x"/>
                                          </p:val>
                                        </p:tav>
                                      </p:tavLst>
                                    </p:anim>
                                    <p:anim calcmode="lin" valueType="num">
                                      <p:cBhvr>
                                        <p:cTn id="2172" dur="1000" fill="hold"/>
                                        <p:tgtEl>
                                          <p:spTgt spid="22968"/>
                                        </p:tgtEl>
                                        <p:attrNameLst>
                                          <p:attrName>ppt_y</p:attrName>
                                        </p:attrNameLst>
                                      </p:cBhvr>
                                      <p:tavLst>
                                        <p:tav tm="0">
                                          <p:val>
                                            <p:strVal val="#ppt_y"/>
                                          </p:val>
                                        </p:tav>
                                        <p:tav tm="100000">
                                          <p:val>
                                            <p:strVal val="#ppt_y"/>
                                          </p:val>
                                        </p:tav>
                                      </p:tavLst>
                                    </p:anim>
                                    <p:animEffect transition="in" filter="fade">
                                      <p:cBhvr>
                                        <p:cTn id="2173" dur="1000"/>
                                        <p:tgtEl>
                                          <p:spTgt spid="22968"/>
                                        </p:tgtEl>
                                      </p:cBhvr>
                                    </p:animEffect>
                                  </p:childTnLst>
                                </p:cTn>
                              </p:par>
                              <p:par>
                                <p:cTn id="2174" presetID="0" presetClass="path" presetSubtype="0" accel="50000" decel="50000" fill="hold" grpId="2" nodeType="withEffect">
                                  <p:stCondLst>
                                    <p:cond delay="0"/>
                                  </p:stCondLst>
                                  <p:childTnLst>
                                    <p:animMotion origin="layout" path="M -3.88889E-6 3.7037E-6 L 0.98507 -0.09283 " pathEditMode="relative" rAng="0" ptsTypes="AA">
                                      <p:cBhvr>
                                        <p:cTn id="2175" dur="100" fill="hold"/>
                                        <p:tgtEl>
                                          <p:spTgt spid="22968"/>
                                        </p:tgtEl>
                                        <p:attrNameLst>
                                          <p:attrName>ppt_x</p:attrName>
                                          <p:attrName>ppt_y</p:attrName>
                                        </p:attrNameLst>
                                      </p:cBhvr>
                                      <p:rCtr x="493" y="-47"/>
                                    </p:animMotion>
                                  </p:childTnLst>
                                </p:cTn>
                              </p:par>
                            </p:childTnLst>
                          </p:cTn>
                        </p:par>
                        <p:par>
                          <p:cTn id="2176" fill="hold">
                            <p:stCondLst>
                              <p:cond delay="1000"/>
                            </p:stCondLst>
                            <p:childTnLst>
                              <p:par>
                                <p:cTn id="2177" presetID="54" presetClass="exit" presetSubtype="0" decel="100000" fill="hold" grpId="1" nodeType="afterEffect">
                                  <p:stCondLst>
                                    <p:cond delay="4000"/>
                                  </p:stCondLst>
                                  <p:childTnLst>
                                    <p:anim calcmode="lin" valueType="num">
                                      <p:cBhvr>
                                        <p:cTn id="2178" dur="1000"/>
                                        <p:tgtEl>
                                          <p:spTgt spid="22968"/>
                                        </p:tgtEl>
                                        <p:attrNameLst>
                                          <p:attrName>ppt_w</p:attrName>
                                        </p:attrNameLst>
                                      </p:cBhvr>
                                      <p:tavLst>
                                        <p:tav tm="0">
                                          <p:val>
                                            <p:strVal val="ppt_w"/>
                                          </p:val>
                                        </p:tav>
                                        <p:tav tm="100000">
                                          <p:val>
                                            <p:strVal val="ppt_w*0.05"/>
                                          </p:val>
                                        </p:tav>
                                      </p:tavLst>
                                    </p:anim>
                                    <p:anim calcmode="lin" valueType="num">
                                      <p:cBhvr>
                                        <p:cTn id="2179" dur="1000"/>
                                        <p:tgtEl>
                                          <p:spTgt spid="22968"/>
                                        </p:tgtEl>
                                        <p:attrNameLst>
                                          <p:attrName>ppt_h</p:attrName>
                                        </p:attrNameLst>
                                      </p:cBhvr>
                                      <p:tavLst>
                                        <p:tav tm="0">
                                          <p:val>
                                            <p:strVal val="ppt_h"/>
                                          </p:val>
                                        </p:tav>
                                        <p:tav tm="100000">
                                          <p:val>
                                            <p:strVal val="ppt_h"/>
                                          </p:val>
                                        </p:tav>
                                      </p:tavLst>
                                    </p:anim>
                                    <p:anim calcmode="lin" valueType="num">
                                      <p:cBhvr>
                                        <p:cTn id="2180" dur="1000"/>
                                        <p:tgtEl>
                                          <p:spTgt spid="22968"/>
                                        </p:tgtEl>
                                        <p:attrNameLst>
                                          <p:attrName>ppt_x</p:attrName>
                                        </p:attrNameLst>
                                      </p:cBhvr>
                                      <p:tavLst>
                                        <p:tav tm="0">
                                          <p:val>
                                            <p:strVal val="ppt_x"/>
                                          </p:val>
                                        </p:tav>
                                        <p:tav tm="100000">
                                          <p:val>
                                            <p:strVal val="ppt_x-.2"/>
                                          </p:val>
                                        </p:tav>
                                      </p:tavLst>
                                    </p:anim>
                                    <p:anim calcmode="lin" valueType="num">
                                      <p:cBhvr>
                                        <p:cTn id="2181" dur="1000"/>
                                        <p:tgtEl>
                                          <p:spTgt spid="22968"/>
                                        </p:tgtEl>
                                        <p:attrNameLst>
                                          <p:attrName>ppt_y</p:attrName>
                                        </p:attrNameLst>
                                      </p:cBhvr>
                                      <p:tavLst>
                                        <p:tav tm="0">
                                          <p:val>
                                            <p:strVal val="ppt_y"/>
                                          </p:val>
                                        </p:tav>
                                        <p:tav tm="100000">
                                          <p:val>
                                            <p:strVal val="ppt_y"/>
                                          </p:val>
                                        </p:tav>
                                      </p:tavLst>
                                    </p:anim>
                                    <p:animEffect transition="out" filter="fade">
                                      <p:cBhvr>
                                        <p:cTn id="2182" dur="1000"/>
                                        <p:tgtEl>
                                          <p:spTgt spid="22968"/>
                                        </p:tgtEl>
                                      </p:cBhvr>
                                    </p:animEffect>
                                    <p:set>
                                      <p:cBhvr>
                                        <p:cTn id="2183" dur="1" fill="hold">
                                          <p:stCondLst>
                                            <p:cond delay="999"/>
                                          </p:stCondLst>
                                        </p:cTn>
                                        <p:tgtEl>
                                          <p:spTgt spid="22968"/>
                                        </p:tgtEl>
                                        <p:attrNameLst>
                                          <p:attrName>style.visibility</p:attrName>
                                        </p:attrNameLst>
                                      </p:cBhvr>
                                      <p:to>
                                        <p:strVal val="hidden"/>
                                      </p:to>
                                    </p:set>
                                  </p:childTnLst>
                                </p:cTn>
                              </p:par>
                            </p:childTnLst>
                          </p:cTn>
                        </p:par>
                      </p:childTnLst>
                    </p:cTn>
                  </p:par>
                </p:childTnLst>
              </p:cTn>
              <p:nextCondLst>
                <p:cond evt="onClick" delay="0">
                  <p:tgtEl>
                    <p:spTgt spid="22635"/>
                  </p:tgtEl>
                </p:cond>
              </p:nextCondLst>
            </p:seq>
            <p:seq concurrent="1" nextAc="seek">
              <p:cTn id="2184" restart="whenNotActive" fill="hold" evtFilter="cancelBubble" nodeType="interactiveSeq">
                <p:stCondLst>
                  <p:cond evt="onClick" delay="0">
                    <p:tgtEl>
                      <p:spTgt spid="22744"/>
                    </p:tgtEl>
                  </p:cond>
                </p:stCondLst>
                <p:endSync evt="end" delay="0">
                  <p:rtn val="all"/>
                </p:endSync>
                <p:childTnLst>
                  <p:par>
                    <p:cTn id="2185" fill="hold">
                      <p:stCondLst>
                        <p:cond delay="0"/>
                      </p:stCondLst>
                      <p:childTnLst>
                        <p:par>
                          <p:cTn id="2186" fill="hold">
                            <p:stCondLst>
                              <p:cond delay="0"/>
                            </p:stCondLst>
                            <p:childTnLst>
                              <p:par>
                                <p:cTn id="2187" presetID="54" presetClass="entr" presetSubtype="0" accel="100000" fill="hold" grpId="0" nodeType="clickEffect">
                                  <p:stCondLst>
                                    <p:cond delay="0"/>
                                  </p:stCondLst>
                                  <p:childTnLst>
                                    <p:set>
                                      <p:cBhvr>
                                        <p:cTn id="2188" dur="1" fill="hold">
                                          <p:stCondLst>
                                            <p:cond delay="0"/>
                                          </p:stCondLst>
                                        </p:cTn>
                                        <p:tgtEl>
                                          <p:spTgt spid="22906"/>
                                        </p:tgtEl>
                                        <p:attrNameLst>
                                          <p:attrName>style.visibility</p:attrName>
                                        </p:attrNameLst>
                                      </p:cBhvr>
                                      <p:to>
                                        <p:strVal val="visible"/>
                                      </p:to>
                                    </p:set>
                                    <p:anim calcmode="lin" valueType="num">
                                      <p:cBhvr>
                                        <p:cTn id="2189" dur="1000" fill="hold"/>
                                        <p:tgtEl>
                                          <p:spTgt spid="22906"/>
                                        </p:tgtEl>
                                        <p:attrNameLst>
                                          <p:attrName>ppt_w</p:attrName>
                                        </p:attrNameLst>
                                      </p:cBhvr>
                                      <p:tavLst>
                                        <p:tav tm="0">
                                          <p:val>
                                            <p:strVal val="#ppt_w*0.05"/>
                                          </p:val>
                                        </p:tav>
                                        <p:tav tm="100000">
                                          <p:val>
                                            <p:strVal val="#ppt_w"/>
                                          </p:val>
                                        </p:tav>
                                      </p:tavLst>
                                    </p:anim>
                                    <p:anim calcmode="lin" valueType="num">
                                      <p:cBhvr>
                                        <p:cTn id="2190" dur="1000" fill="hold"/>
                                        <p:tgtEl>
                                          <p:spTgt spid="22906"/>
                                        </p:tgtEl>
                                        <p:attrNameLst>
                                          <p:attrName>ppt_h</p:attrName>
                                        </p:attrNameLst>
                                      </p:cBhvr>
                                      <p:tavLst>
                                        <p:tav tm="0">
                                          <p:val>
                                            <p:strVal val="#ppt_h"/>
                                          </p:val>
                                        </p:tav>
                                        <p:tav tm="100000">
                                          <p:val>
                                            <p:strVal val="#ppt_h"/>
                                          </p:val>
                                        </p:tav>
                                      </p:tavLst>
                                    </p:anim>
                                    <p:anim calcmode="lin" valueType="num">
                                      <p:cBhvr>
                                        <p:cTn id="2191" dur="1000" fill="hold"/>
                                        <p:tgtEl>
                                          <p:spTgt spid="22906"/>
                                        </p:tgtEl>
                                        <p:attrNameLst>
                                          <p:attrName>ppt_x</p:attrName>
                                        </p:attrNameLst>
                                      </p:cBhvr>
                                      <p:tavLst>
                                        <p:tav tm="0">
                                          <p:val>
                                            <p:strVal val="#ppt_x-.2"/>
                                          </p:val>
                                        </p:tav>
                                        <p:tav tm="100000">
                                          <p:val>
                                            <p:strVal val="#ppt_x"/>
                                          </p:val>
                                        </p:tav>
                                      </p:tavLst>
                                    </p:anim>
                                    <p:anim calcmode="lin" valueType="num">
                                      <p:cBhvr>
                                        <p:cTn id="2192" dur="1000" fill="hold"/>
                                        <p:tgtEl>
                                          <p:spTgt spid="22906"/>
                                        </p:tgtEl>
                                        <p:attrNameLst>
                                          <p:attrName>ppt_y</p:attrName>
                                        </p:attrNameLst>
                                      </p:cBhvr>
                                      <p:tavLst>
                                        <p:tav tm="0">
                                          <p:val>
                                            <p:strVal val="#ppt_y"/>
                                          </p:val>
                                        </p:tav>
                                        <p:tav tm="100000">
                                          <p:val>
                                            <p:strVal val="#ppt_y"/>
                                          </p:val>
                                        </p:tav>
                                      </p:tavLst>
                                    </p:anim>
                                    <p:animEffect transition="in" filter="fade">
                                      <p:cBhvr>
                                        <p:cTn id="2193" dur="1000"/>
                                        <p:tgtEl>
                                          <p:spTgt spid="22906"/>
                                        </p:tgtEl>
                                      </p:cBhvr>
                                    </p:animEffect>
                                  </p:childTnLst>
                                </p:cTn>
                              </p:par>
                              <p:par>
                                <p:cTn id="2194" presetID="0" presetClass="path" presetSubtype="0" accel="50000" decel="50000" fill="hold" grpId="2" nodeType="withEffect">
                                  <p:stCondLst>
                                    <p:cond delay="0"/>
                                  </p:stCondLst>
                                  <p:childTnLst>
                                    <p:animMotion origin="layout" path="M -1.66667E-6 3.7037E-6 L 0.65938 -0.09283 " pathEditMode="relative" rAng="0" ptsTypes="AA">
                                      <p:cBhvr>
                                        <p:cTn id="2195" dur="100" fill="hold"/>
                                        <p:tgtEl>
                                          <p:spTgt spid="22906"/>
                                        </p:tgtEl>
                                        <p:attrNameLst>
                                          <p:attrName>ppt_x</p:attrName>
                                          <p:attrName>ppt_y</p:attrName>
                                        </p:attrNameLst>
                                      </p:cBhvr>
                                      <p:rCtr x="330" y="-47"/>
                                    </p:animMotion>
                                  </p:childTnLst>
                                </p:cTn>
                              </p:par>
                            </p:childTnLst>
                          </p:cTn>
                        </p:par>
                        <p:par>
                          <p:cTn id="2196" fill="hold">
                            <p:stCondLst>
                              <p:cond delay="1000"/>
                            </p:stCondLst>
                            <p:childTnLst>
                              <p:par>
                                <p:cTn id="2197" presetID="54" presetClass="exit" presetSubtype="0" decel="100000" fill="hold" grpId="1" nodeType="afterEffect">
                                  <p:stCondLst>
                                    <p:cond delay="4000"/>
                                  </p:stCondLst>
                                  <p:childTnLst>
                                    <p:anim calcmode="lin" valueType="num">
                                      <p:cBhvr>
                                        <p:cTn id="2198" dur="1000"/>
                                        <p:tgtEl>
                                          <p:spTgt spid="22906"/>
                                        </p:tgtEl>
                                        <p:attrNameLst>
                                          <p:attrName>ppt_w</p:attrName>
                                        </p:attrNameLst>
                                      </p:cBhvr>
                                      <p:tavLst>
                                        <p:tav tm="0">
                                          <p:val>
                                            <p:strVal val="ppt_w"/>
                                          </p:val>
                                        </p:tav>
                                        <p:tav tm="100000">
                                          <p:val>
                                            <p:strVal val="ppt_w*0.05"/>
                                          </p:val>
                                        </p:tav>
                                      </p:tavLst>
                                    </p:anim>
                                    <p:anim calcmode="lin" valueType="num">
                                      <p:cBhvr>
                                        <p:cTn id="2199" dur="1000"/>
                                        <p:tgtEl>
                                          <p:spTgt spid="22906"/>
                                        </p:tgtEl>
                                        <p:attrNameLst>
                                          <p:attrName>ppt_h</p:attrName>
                                        </p:attrNameLst>
                                      </p:cBhvr>
                                      <p:tavLst>
                                        <p:tav tm="0">
                                          <p:val>
                                            <p:strVal val="ppt_h"/>
                                          </p:val>
                                        </p:tav>
                                        <p:tav tm="100000">
                                          <p:val>
                                            <p:strVal val="ppt_h"/>
                                          </p:val>
                                        </p:tav>
                                      </p:tavLst>
                                    </p:anim>
                                    <p:anim calcmode="lin" valueType="num">
                                      <p:cBhvr>
                                        <p:cTn id="2200" dur="1000"/>
                                        <p:tgtEl>
                                          <p:spTgt spid="22906"/>
                                        </p:tgtEl>
                                        <p:attrNameLst>
                                          <p:attrName>ppt_x</p:attrName>
                                        </p:attrNameLst>
                                      </p:cBhvr>
                                      <p:tavLst>
                                        <p:tav tm="0">
                                          <p:val>
                                            <p:strVal val="ppt_x"/>
                                          </p:val>
                                        </p:tav>
                                        <p:tav tm="100000">
                                          <p:val>
                                            <p:strVal val="ppt_x-.2"/>
                                          </p:val>
                                        </p:tav>
                                      </p:tavLst>
                                    </p:anim>
                                    <p:anim calcmode="lin" valueType="num">
                                      <p:cBhvr>
                                        <p:cTn id="2201" dur="1000"/>
                                        <p:tgtEl>
                                          <p:spTgt spid="22906"/>
                                        </p:tgtEl>
                                        <p:attrNameLst>
                                          <p:attrName>ppt_y</p:attrName>
                                        </p:attrNameLst>
                                      </p:cBhvr>
                                      <p:tavLst>
                                        <p:tav tm="0">
                                          <p:val>
                                            <p:strVal val="ppt_y"/>
                                          </p:val>
                                        </p:tav>
                                        <p:tav tm="100000">
                                          <p:val>
                                            <p:strVal val="ppt_y"/>
                                          </p:val>
                                        </p:tav>
                                      </p:tavLst>
                                    </p:anim>
                                    <p:animEffect transition="out" filter="fade">
                                      <p:cBhvr>
                                        <p:cTn id="2202" dur="1000"/>
                                        <p:tgtEl>
                                          <p:spTgt spid="22906"/>
                                        </p:tgtEl>
                                      </p:cBhvr>
                                    </p:animEffect>
                                    <p:set>
                                      <p:cBhvr>
                                        <p:cTn id="2203" dur="1" fill="hold">
                                          <p:stCondLst>
                                            <p:cond delay="999"/>
                                          </p:stCondLst>
                                        </p:cTn>
                                        <p:tgtEl>
                                          <p:spTgt spid="22906"/>
                                        </p:tgtEl>
                                        <p:attrNameLst>
                                          <p:attrName>style.visibility</p:attrName>
                                        </p:attrNameLst>
                                      </p:cBhvr>
                                      <p:to>
                                        <p:strVal val="hidden"/>
                                      </p:to>
                                    </p:set>
                                  </p:childTnLst>
                                </p:cTn>
                              </p:par>
                            </p:childTnLst>
                          </p:cTn>
                        </p:par>
                      </p:childTnLst>
                    </p:cTn>
                  </p:par>
                </p:childTnLst>
              </p:cTn>
              <p:nextCondLst>
                <p:cond evt="onClick" delay="0">
                  <p:tgtEl>
                    <p:spTgt spid="22744"/>
                  </p:tgtEl>
                </p:cond>
              </p:nextCondLst>
            </p:seq>
            <p:seq concurrent="1" nextAc="seek">
              <p:cTn id="2204" restart="whenNotActive" fill="hold" evtFilter="cancelBubble" nodeType="interactiveSeq">
                <p:stCondLst>
                  <p:cond evt="onClick" delay="0">
                    <p:tgtEl>
                      <p:spTgt spid="22659"/>
                    </p:tgtEl>
                  </p:cond>
                </p:stCondLst>
                <p:endSync evt="end" delay="0">
                  <p:rtn val="all"/>
                </p:endSync>
                <p:childTnLst>
                  <p:par>
                    <p:cTn id="2205" fill="hold">
                      <p:stCondLst>
                        <p:cond delay="0"/>
                      </p:stCondLst>
                      <p:childTnLst>
                        <p:par>
                          <p:cTn id="2206" fill="hold">
                            <p:stCondLst>
                              <p:cond delay="0"/>
                            </p:stCondLst>
                            <p:childTnLst>
                              <p:par>
                                <p:cTn id="2207" presetID="54" presetClass="entr" presetSubtype="0" accel="100000" fill="hold" grpId="0" nodeType="clickEffect">
                                  <p:stCondLst>
                                    <p:cond delay="0"/>
                                  </p:stCondLst>
                                  <p:childTnLst>
                                    <p:set>
                                      <p:cBhvr>
                                        <p:cTn id="2208" dur="1" fill="hold">
                                          <p:stCondLst>
                                            <p:cond delay="0"/>
                                          </p:stCondLst>
                                        </p:cTn>
                                        <p:tgtEl>
                                          <p:spTgt spid="22908"/>
                                        </p:tgtEl>
                                        <p:attrNameLst>
                                          <p:attrName>style.visibility</p:attrName>
                                        </p:attrNameLst>
                                      </p:cBhvr>
                                      <p:to>
                                        <p:strVal val="visible"/>
                                      </p:to>
                                    </p:set>
                                    <p:anim calcmode="lin" valueType="num">
                                      <p:cBhvr>
                                        <p:cTn id="2209" dur="1000" fill="hold"/>
                                        <p:tgtEl>
                                          <p:spTgt spid="22908"/>
                                        </p:tgtEl>
                                        <p:attrNameLst>
                                          <p:attrName>ppt_w</p:attrName>
                                        </p:attrNameLst>
                                      </p:cBhvr>
                                      <p:tavLst>
                                        <p:tav tm="0">
                                          <p:val>
                                            <p:strVal val="#ppt_w*0.05"/>
                                          </p:val>
                                        </p:tav>
                                        <p:tav tm="100000">
                                          <p:val>
                                            <p:strVal val="#ppt_w"/>
                                          </p:val>
                                        </p:tav>
                                      </p:tavLst>
                                    </p:anim>
                                    <p:anim calcmode="lin" valueType="num">
                                      <p:cBhvr>
                                        <p:cTn id="2210" dur="1000" fill="hold"/>
                                        <p:tgtEl>
                                          <p:spTgt spid="22908"/>
                                        </p:tgtEl>
                                        <p:attrNameLst>
                                          <p:attrName>ppt_h</p:attrName>
                                        </p:attrNameLst>
                                      </p:cBhvr>
                                      <p:tavLst>
                                        <p:tav tm="0">
                                          <p:val>
                                            <p:strVal val="#ppt_h"/>
                                          </p:val>
                                        </p:tav>
                                        <p:tav tm="100000">
                                          <p:val>
                                            <p:strVal val="#ppt_h"/>
                                          </p:val>
                                        </p:tav>
                                      </p:tavLst>
                                    </p:anim>
                                    <p:anim calcmode="lin" valueType="num">
                                      <p:cBhvr>
                                        <p:cTn id="2211" dur="1000" fill="hold"/>
                                        <p:tgtEl>
                                          <p:spTgt spid="22908"/>
                                        </p:tgtEl>
                                        <p:attrNameLst>
                                          <p:attrName>ppt_x</p:attrName>
                                        </p:attrNameLst>
                                      </p:cBhvr>
                                      <p:tavLst>
                                        <p:tav tm="0">
                                          <p:val>
                                            <p:strVal val="#ppt_x-.2"/>
                                          </p:val>
                                        </p:tav>
                                        <p:tav tm="100000">
                                          <p:val>
                                            <p:strVal val="#ppt_x"/>
                                          </p:val>
                                        </p:tav>
                                      </p:tavLst>
                                    </p:anim>
                                    <p:anim calcmode="lin" valueType="num">
                                      <p:cBhvr>
                                        <p:cTn id="2212" dur="1000" fill="hold"/>
                                        <p:tgtEl>
                                          <p:spTgt spid="22908"/>
                                        </p:tgtEl>
                                        <p:attrNameLst>
                                          <p:attrName>ppt_y</p:attrName>
                                        </p:attrNameLst>
                                      </p:cBhvr>
                                      <p:tavLst>
                                        <p:tav tm="0">
                                          <p:val>
                                            <p:strVal val="#ppt_y"/>
                                          </p:val>
                                        </p:tav>
                                        <p:tav tm="100000">
                                          <p:val>
                                            <p:strVal val="#ppt_y"/>
                                          </p:val>
                                        </p:tav>
                                      </p:tavLst>
                                    </p:anim>
                                    <p:animEffect transition="in" filter="fade">
                                      <p:cBhvr>
                                        <p:cTn id="2213" dur="1000"/>
                                        <p:tgtEl>
                                          <p:spTgt spid="22908"/>
                                        </p:tgtEl>
                                      </p:cBhvr>
                                    </p:animEffect>
                                  </p:childTnLst>
                                </p:cTn>
                              </p:par>
                              <p:par>
                                <p:cTn id="2214" presetID="0" presetClass="path" presetSubtype="0" accel="50000" decel="50000" fill="hold" grpId="2" nodeType="withEffect">
                                  <p:stCondLst>
                                    <p:cond delay="0"/>
                                  </p:stCondLst>
                                  <p:childTnLst>
                                    <p:animMotion origin="layout" path="M 3.61111E-6 2.96296E-6 L 1.25225 -0.37107 " pathEditMode="relative" rAng="0" ptsTypes="AA">
                                      <p:cBhvr>
                                        <p:cTn id="2215" dur="100" fill="hold"/>
                                        <p:tgtEl>
                                          <p:spTgt spid="22908"/>
                                        </p:tgtEl>
                                        <p:attrNameLst>
                                          <p:attrName>ppt_x</p:attrName>
                                          <p:attrName>ppt_y</p:attrName>
                                        </p:attrNameLst>
                                      </p:cBhvr>
                                      <p:rCtr x="626" y="-186"/>
                                    </p:animMotion>
                                  </p:childTnLst>
                                </p:cTn>
                              </p:par>
                            </p:childTnLst>
                          </p:cTn>
                        </p:par>
                        <p:par>
                          <p:cTn id="2216" fill="hold">
                            <p:stCondLst>
                              <p:cond delay="1000"/>
                            </p:stCondLst>
                            <p:childTnLst>
                              <p:par>
                                <p:cTn id="2217" presetID="54" presetClass="exit" presetSubtype="0" decel="100000" fill="hold" grpId="1" nodeType="afterEffect">
                                  <p:stCondLst>
                                    <p:cond delay="4000"/>
                                  </p:stCondLst>
                                  <p:childTnLst>
                                    <p:anim calcmode="lin" valueType="num">
                                      <p:cBhvr>
                                        <p:cTn id="2218" dur="1000"/>
                                        <p:tgtEl>
                                          <p:spTgt spid="22908"/>
                                        </p:tgtEl>
                                        <p:attrNameLst>
                                          <p:attrName>ppt_w</p:attrName>
                                        </p:attrNameLst>
                                      </p:cBhvr>
                                      <p:tavLst>
                                        <p:tav tm="0">
                                          <p:val>
                                            <p:strVal val="ppt_w"/>
                                          </p:val>
                                        </p:tav>
                                        <p:tav tm="100000">
                                          <p:val>
                                            <p:strVal val="ppt_w*0.05"/>
                                          </p:val>
                                        </p:tav>
                                      </p:tavLst>
                                    </p:anim>
                                    <p:anim calcmode="lin" valueType="num">
                                      <p:cBhvr>
                                        <p:cTn id="2219" dur="1000"/>
                                        <p:tgtEl>
                                          <p:spTgt spid="22908"/>
                                        </p:tgtEl>
                                        <p:attrNameLst>
                                          <p:attrName>ppt_h</p:attrName>
                                        </p:attrNameLst>
                                      </p:cBhvr>
                                      <p:tavLst>
                                        <p:tav tm="0">
                                          <p:val>
                                            <p:strVal val="ppt_h"/>
                                          </p:val>
                                        </p:tav>
                                        <p:tav tm="100000">
                                          <p:val>
                                            <p:strVal val="ppt_h"/>
                                          </p:val>
                                        </p:tav>
                                      </p:tavLst>
                                    </p:anim>
                                    <p:anim calcmode="lin" valueType="num">
                                      <p:cBhvr>
                                        <p:cTn id="2220" dur="1000"/>
                                        <p:tgtEl>
                                          <p:spTgt spid="22908"/>
                                        </p:tgtEl>
                                        <p:attrNameLst>
                                          <p:attrName>ppt_x</p:attrName>
                                        </p:attrNameLst>
                                      </p:cBhvr>
                                      <p:tavLst>
                                        <p:tav tm="0">
                                          <p:val>
                                            <p:strVal val="ppt_x"/>
                                          </p:val>
                                        </p:tav>
                                        <p:tav tm="100000">
                                          <p:val>
                                            <p:strVal val="ppt_x-.2"/>
                                          </p:val>
                                        </p:tav>
                                      </p:tavLst>
                                    </p:anim>
                                    <p:anim calcmode="lin" valueType="num">
                                      <p:cBhvr>
                                        <p:cTn id="2221" dur="1000"/>
                                        <p:tgtEl>
                                          <p:spTgt spid="22908"/>
                                        </p:tgtEl>
                                        <p:attrNameLst>
                                          <p:attrName>ppt_y</p:attrName>
                                        </p:attrNameLst>
                                      </p:cBhvr>
                                      <p:tavLst>
                                        <p:tav tm="0">
                                          <p:val>
                                            <p:strVal val="ppt_y"/>
                                          </p:val>
                                        </p:tav>
                                        <p:tav tm="100000">
                                          <p:val>
                                            <p:strVal val="ppt_y"/>
                                          </p:val>
                                        </p:tav>
                                      </p:tavLst>
                                    </p:anim>
                                    <p:animEffect transition="out" filter="fade">
                                      <p:cBhvr>
                                        <p:cTn id="2222" dur="1000"/>
                                        <p:tgtEl>
                                          <p:spTgt spid="22908"/>
                                        </p:tgtEl>
                                      </p:cBhvr>
                                    </p:animEffect>
                                    <p:set>
                                      <p:cBhvr>
                                        <p:cTn id="2223" dur="1" fill="hold">
                                          <p:stCondLst>
                                            <p:cond delay="999"/>
                                          </p:stCondLst>
                                        </p:cTn>
                                        <p:tgtEl>
                                          <p:spTgt spid="22908"/>
                                        </p:tgtEl>
                                        <p:attrNameLst>
                                          <p:attrName>style.visibility</p:attrName>
                                        </p:attrNameLst>
                                      </p:cBhvr>
                                      <p:to>
                                        <p:strVal val="hidden"/>
                                      </p:to>
                                    </p:set>
                                  </p:childTnLst>
                                </p:cTn>
                              </p:par>
                            </p:childTnLst>
                          </p:cTn>
                        </p:par>
                      </p:childTnLst>
                    </p:cTn>
                  </p:par>
                </p:childTnLst>
              </p:cTn>
              <p:nextCondLst>
                <p:cond evt="onClick" delay="0">
                  <p:tgtEl>
                    <p:spTgt spid="22659"/>
                  </p:tgtEl>
                </p:cond>
              </p:nextCondLst>
            </p:seq>
            <p:seq concurrent="1" nextAc="seek">
              <p:cTn id="2224" restart="whenNotActive" fill="hold" evtFilter="cancelBubble" nodeType="interactiveSeq">
                <p:stCondLst>
                  <p:cond evt="onClick" delay="0">
                    <p:tgtEl>
                      <p:spTgt spid="22650"/>
                    </p:tgtEl>
                  </p:cond>
                </p:stCondLst>
                <p:endSync evt="end" delay="0">
                  <p:rtn val="all"/>
                </p:endSync>
                <p:childTnLst>
                  <p:par>
                    <p:cTn id="2225" fill="hold">
                      <p:stCondLst>
                        <p:cond delay="0"/>
                      </p:stCondLst>
                      <p:childTnLst>
                        <p:par>
                          <p:cTn id="2226" fill="hold">
                            <p:stCondLst>
                              <p:cond delay="0"/>
                            </p:stCondLst>
                            <p:childTnLst>
                              <p:par>
                                <p:cTn id="2227" presetID="54" presetClass="entr" presetSubtype="0" accel="100000" fill="hold" grpId="0" nodeType="clickEffect">
                                  <p:stCondLst>
                                    <p:cond delay="0"/>
                                  </p:stCondLst>
                                  <p:childTnLst>
                                    <p:set>
                                      <p:cBhvr>
                                        <p:cTn id="2228" dur="1" fill="hold">
                                          <p:stCondLst>
                                            <p:cond delay="0"/>
                                          </p:stCondLst>
                                        </p:cTn>
                                        <p:tgtEl>
                                          <p:spTgt spid="22907"/>
                                        </p:tgtEl>
                                        <p:attrNameLst>
                                          <p:attrName>style.visibility</p:attrName>
                                        </p:attrNameLst>
                                      </p:cBhvr>
                                      <p:to>
                                        <p:strVal val="visible"/>
                                      </p:to>
                                    </p:set>
                                    <p:anim calcmode="lin" valueType="num">
                                      <p:cBhvr>
                                        <p:cTn id="2229" dur="1000" fill="hold"/>
                                        <p:tgtEl>
                                          <p:spTgt spid="22907"/>
                                        </p:tgtEl>
                                        <p:attrNameLst>
                                          <p:attrName>ppt_w</p:attrName>
                                        </p:attrNameLst>
                                      </p:cBhvr>
                                      <p:tavLst>
                                        <p:tav tm="0">
                                          <p:val>
                                            <p:strVal val="#ppt_w*0.05"/>
                                          </p:val>
                                        </p:tav>
                                        <p:tav tm="100000">
                                          <p:val>
                                            <p:strVal val="#ppt_w"/>
                                          </p:val>
                                        </p:tav>
                                      </p:tavLst>
                                    </p:anim>
                                    <p:anim calcmode="lin" valueType="num">
                                      <p:cBhvr>
                                        <p:cTn id="2230" dur="1000" fill="hold"/>
                                        <p:tgtEl>
                                          <p:spTgt spid="22907"/>
                                        </p:tgtEl>
                                        <p:attrNameLst>
                                          <p:attrName>ppt_h</p:attrName>
                                        </p:attrNameLst>
                                      </p:cBhvr>
                                      <p:tavLst>
                                        <p:tav tm="0">
                                          <p:val>
                                            <p:strVal val="#ppt_h"/>
                                          </p:val>
                                        </p:tav>
                                        <p:tav tm="100000">
                                          <p:val>
                                            <p:strVal val="#ppt_h"/>
                                          </p:val>
                                        </p:tav>
                                      </p:tavLst>
                                    </p:anim>
                                    <p:anim calcmode="lin" valueType="num">
                                      <p:cBhvr>
                                        <p:cTn id="2231" dur="1000" fill="hold"/>
                                        <p:tgtEl>
                                          <p:spTgt spid="22907"/>
                                        </p:tgtEl>
                                        <p:attrNameLst>
                                          <p:attrName>ppt_x</p:attrName>
                                        </p:attrNameLst>
                                      </p:cBhvr>
                                      <p:tavLst>
                                        <p:tav tm="0">
                                          <p:val>
                                            <p:strVal val="#ppt_x-.2"/>
                                          </p:val>
                                        </p:tav>
                                        <p:tav tm="100000">
                                          <p:val>
                                            <p:strVal val="#ppt_x"/>
                                          </p:val>
                                        </p:tav>
                                      </p:tavLst>
                                    </p:anim>
                                    <p:anim calcmode="lin" valueType="num">
                                      <p:cBhvr>
                                        <p:cTn id="2232" dur="1000" fill="hold"/>
                                        <p:tgtEl>
                                          <p:spTgt spid="22907"/>
                                        </p:tgtEl>
                                        <p:attrNameLst>
                                          <p:attrName>ppt_y</p:attrName>
                                        </p:attrNameLst>
                                      </p:cBhvr>
                                      <p:tavLst>
                                        <p:tav tm="0">
                                          <p:val>
                                            <p:strVal val="#ppt_y"/>
                                          </p:val>
                                        </p:tav>
                                        <p:tav tm="100000">
                                          <p:val>
                                            <p:strVal val="#ppt_y"/>
                                          </p:val>
                                        </p:tav>
                                      </p:tavLst>
                                    </p:anim>
                                    <p:animEffect transition="in" filter="fade">
                                      <p:cBhvr>
                                        <p:cTn id="2233" dur="1000"/>
                                        <p:tgtEl>
                                          <p:spTgt spid="22907"/>
                                        </p:tgtEl>
                                      </p:cBhvr>
                                    </p:animEffect>
                                  </p:childTnLst>
                                </p:cTn>
                              </p:par>
                              <p:par>
                                <p:cTn id="2234" presetID="0" presetClass="path" presetSubtype="0" accel="50000" decel="50000" fill="hold" grpId="2" nodeType="withEffect">
                                  <p:stCondLst>
                                    <p:cond delay="0"/>
                                  </p:stCondLst>
                                  <p:childTnLst>
                                    <p:animMotion origin="layout" path="M -1.66667E-6 2.96296E-6 L 0.66771 -0.38218 " pathEditMode="relative" rAng="0" ptsTypes="AA">
                                      <p:cBhvr>
                                        <p:cTn id="2235" dur="100" fill="hold"/>
                                        <p:tgtEl>
                                          <p:spTgt spid="22907"/>
                                        </p:tgtEl>
                                        <p:attrNameLst>
                                          <p:attrName>ppt_x</p:attrName>
                                          <p:attrName>ppt_y</p:attrName>
                                        </p:attrNameLst>
                                      </p:cBhvr>
                                      <p:rCtr x="334" y="-191"/>
                                    </p:animMotion>
                                  </p:childTnLst>
                                </p:cTn>
                              </p:par>
                            </p:childTnLst>
                          </p:cTn>
                        </p:par>
                        <p:par>
                          <p:cTn id="2236" fill="hold">
                            <p:stCondLst>
                              <p:cond delay="1000"/>
                            </p:stCondLst>
                            <p:childTnLst>
                              <p:par>
                                <p:cTn id="2237" presetID="54" presetClass="exit" presetSubtype="0" decel="100000" fill="hold" grpId="1" nodeType="afterEffect">
                                  <p:stCondLst>
                                    <p:cond delay="4000"/>
                                  </p:stCondLst>
                                  <p:childTnLst>
                                    <p:anim calcmode="lin" valueType="num">
                                      <p:cBhvr>
                                        <p:cTn id="2238" dur="1000"/>
                                        <p:tgtEl>
                                          <p:spTgt spid="22907"/>
                                        </p:tgtEl>
                                        <p:attrNameLst>
                                          <p:attrName>ppt_w</p:attrName>
                                        </p:attrNameLst>
                                      </p:cBhvr>
                                      <p:tavLst>
                                        <p:tav tm="0">
                                          <p:val>
                                            <p:strVal val="ppt_w"/>
                                          </p:val>
                                        </p:tav>
                                        <p:tav tm="100000">
                                          <p:val>
                                            <p:strVal val="ppt_w*0.05"/>
                                          </p:val>
                                        </p:tav>
                                      </p:tavLst>
                                    </p:anim>
                                    <p:anim calcmode="lin" valueType="num">
                                      <p:cBhvr>
                                        <p:cTn id="2239" dur="1000"/>
                                        <p:tgtEl>
                                          <p:spTgt spid="22907"/>
                                        </p:tgtEl>
                                        <p:attrNameLst>
                                          <p:attrName>ppt_h</p:attrName>
                                        </p:attrNameLst>
                                      </p:cBhvr>
                                      <p:tavLst>
                                        <p:tav tm="0">
                                          <p:val>
                                            <p:strVal val="ppt_h"/>
                                          </p:val>
                                        </p:tav>
                                        <p:tav tm="100000">
                                          <p:val>
                                            <p:strVal val="ppt_h"/>
                                          </p:val>
                                        </p:tav>
                                      </p:tavLst>
                                    </p:anim>
                                    <p:anim calcmode="lin" valueType="num">
                                      <p:cBhvr>
                                        <p:cTn id="2240" dur="1000"/>
                                        <p:tgtEl>
                                          <p:spTgt spid="22907"/>
                                        </p:tgtEl>
                                        <p:attrNameLst>
                                          <p:attrName>ppt_x</p:attrName>
                                        </p:attrNameLst>
                                      </p:cBhvr>
                                      <p:tavLst>
                                        <p:tav tm="0">
                                          <p:val>
                                            <p:strVal val="ppt_x"/>
                                          </p:val>
                                        </p:tav>
                                        <p:tav tm="100000">
                                          <p:val>
                                            <p:strVal val="ppt_x-.2"/>
                                          </p:val>
                                        </p:tav>
                                      </p:tavLst>
                                    </p:anim>
                                    <p:anim calcmode="lin" valueType="num">
                                      <p:cBhvr>
                                        <p:cTn id="2241" dur="1000"/>
                                        <p:tgtEl>
                                          <p:spTgt spid="22907"/>
                                        </p:tgtEl>
                                        <p:attrNameLst>
                                          <p:attrName>ppt_y</p:attrName>
                                        </p:attrNameLst>
                                      </p:cBhvr>
                                      <p:tavLst>
                                        <p:tav tm="0">
                                          <p:val>
                                            <p:strVal val="ppt_y"/>
                                          </p:val>
                                        </p:tav>
                                        <p:tav tm="100000">
                                          <p:val>
                                            <p:strVal val="ppt_y"/>
                                          </p:val>
                                        </p:tav>
                                      </p:tavLst>
                                    </p:anim>
                                    <p:animEffect transition="out" filter="fade">
                                      <p:cBhvr>
                                        <p:cTn id="2242" dur="1000"/>
                                        <p:tgtEl>
                                          <p:spTgt spid="22907"/>
                                        </p:tgtEl>
                                      </p:cBhvr>
                                    </p:animEffect>
                                    <p:set>
                                      <p:cBhvr>
                                        <p:cTn id="2243" dur="1" fill="hold">
                                          <p:stCondLst>
                                            <p:cond delay="999"/>
                                          </p:stCondLst>
                                        </p:cTn>
                                        <p:tgtEl>
                                          <p:spTgt spid="22907"/>
                                        </p:tgtEl>
                                        <p:attrNameLst>
                                          <p:attrName>style.visibility</p:attrName>
                                        </p:attrNameLst>
                                      </p:cBhvr>
                                      <p:to>
                                        <p:strVal val="hidden"/>
                                      </p:to>
                                    </p:set>
                                  </p:childTnLst>
                                </p:cTn>
                              </p:par>
                            </p:childTnLst>
                          </p:cTn>
                        </p:par>
                      </p:childTnLst>
                    </p:cTn>
                  </p:par>
                </p:childTnLst>
              </p:cTn>
              <p:nextCondLst>
                <p:cond evt="onClick" delay="0">
                  <p:tgtEl>
                    <p:spTgt spid="22650"/>
                  </p:tgtEl>
                </p:cond>
              </p:nextCondLst>
            </p:seq>
            <p:seq concurrent="1" nextAc="seek">
              <p:cTn id="2244" restart="whenNotActive" fill="hold" evtFilter="cancelBubble" nodeType="interactiveSeq">
                <p:stCondLst>
                  <p:cond evt="onClick" delay="0">
                    <p:tgtEl>
                      <p:spTgt spid="22684"/>
                    </p:tgtEl>
                  </p:cond>
                </p:stCondLst>
                <p:endSync evt="end" delay="0">
                  <p:rtn val="all"/>
                </p:endSync>
                <p:childTnLst>
                  <p:par>
                    <p:cTn id="2245" fill="hold">
                      <p:stCondLst>
                        <p:cond delay="0"/>
                      </p:stCondLst>
                      <p:childTnLst>
                        <p:par>
                          <p:cTn id="2246" fill="hold">
                            <p:stCondLst>
                              <p:cond delay="0"/>
                            </p:stCondLst>
                            <p:childTnLst>
                              <p:par>
                                <p:cTn id="2247" presetID="54" presetClass="entr" presetSubtype="0" accel="100000" fill="hold" grpId="0" nodeType="clickEffect">
                                  <p:stCondLst>
                                    <p:cond delay="0"/>
                                  </p:stCondLst>
                                  <p:childTnLst>
                                    <p:set>
                                      <p:cBhvr>
                                        <p:cTn id="2248" dur="1" fill="hold">
                                          <p:stCondLst>
                                            <p:cond delay="0"/>
                                          </p:stCondLst>
                                        </p:cTn>
                                        <p:tgtEl>
                                          <p:spTgt spid="22910"/>
                                        </p:tgtEl>
                                        <p:attrNameLst>
                                          <p:attrName>style.visibility</p:attrName>
                                        </p:attrNameLst>
                                      </p:cBhvr>
                                      <p:to>
                                        <p:strVal val="visible"/>
                                      </p:to>
                                    </p:set>
                                    <p:anim calcmode="lin" valueType="num">
                                      <p:cBhvr>
                                        <p:cTn id="2249" dur="1000" fill="hold"/>
                                        <p:tgtEl>
                                          <p:spTgt spid="22910"/>
                                        </p:tgtEl>
                                        <p:attrNameLst>
                                          <p:attrName>ppt_w</p:attrName>
                                        </p:attrNameLst>
                                      </p:cBhvr>
                                      <p:tavLst>
                                        <p:tav tm="0">
                                          <p:val>
                                            <p:strVal val="#ppt_w*0.05"/>
                                          </p:val>
                                        </p:tav>
                                        <p:tav tm="100000">
                                          <p:val>
                                            <p:strVal val="#ppt_w"/>
                                          </p:val>
                                        </p:tav>
                                      </p:tavLst>
                                    </p:anim>
                                    <p:anim calcmode="lin" valueType="num">
                                      <p:cBhvr>
                                        <p:cTn id="2250" dur="1000" fill="hold"/>
                                        <p:tgtEl>
                                          <p:spTgt spid="22910"/>
                                        </p:tgtEl>
                                        <p:attrNameLst>
                                          <p:attrName>ppt_h</p:attrName>
                                        </p:attrNameLst>
                                      </p:cBhvr>
                                      <p:tavLst>
                                        <p:tav tm="0">
                                          <p:val>
                                            <p:strVal val="#ppt_h"/>
                                          </p:val>
                                        </p:tav>
                                        <p:tav tm="100000">
                                          <p:val>
                                            <p:strVal val="#ppt_h"/>
                                          </p:val>
                                        </p:tav>
                                      </p:tavLst>
                                    </p:anim>
                                    <p:anim calcmode="lin" valueType="num">
                                      <p:cBhvr>
                                        <p:cTn id="2251" dur="1000" fill="hold"/>
                                        <p:tgtEl>
                                          <p:spTgt spid="22910"/>
                                        </p:tgtEl>
                                        <p:attrNameLst>
                                          <p:attrName>ppt_x</p:attrName>
                                        </p:attrNameLst>
                                      </p:cBhvr>
                                      <p:tavLst>
                                        <p:tav tm="0">
                                          <p:val>
                                            <p:strVal val="#ppt_x-.2"/>
                                          </p:val>
                                        </p:tav>
                                        <p:tav tm="100000">
                                          <p:val>
                                            <p:strVal val="#ppt_x"/>
                                          </p:val>
                                        </p:tav>
                                      </p:tavLst>
                                    </p:anim>
                                    <p:anim calcmode="lin" valueType="num">
                                      <p:cBhvr>
                                        <p:cTn id="2252" dur="1000" fill="hold"/>
                                        <p:tgtEl>
                                          <p:spTgt spid="22910"/>
                                        </p:tgtEl>
                                        <p:attrNameLst>
                                          <p:attrName>ppt_y</p:attrName>
                                        </p:attrNameLst>
                                      </p:cBhvr>
                                      <p:tavLst>
                                        <p:tav tm="0">
                                          <p:val>
                                            <p:strVal val="#ppt_y"/>
                                          </p:val>
                                        </p:tav>
                                        <p:tav tm="100000">
                                          <p:val>
                                            <p:strVal val="#ppt_y"/>
                                          </p:val>
                                        </p:tav>
                                      </p:tavLst>
                                    </p:anim>
                                    <p:animEffect transition="in" filter="fade">
                                      <p:cBhvr>
                                        <p:cTn id="2253" dur="1000"/>
                                        <p:tgtEl>
                                          <p:spTgt spid="22910"/>
                                        </p:tgtEl>
                                      </p:cBhvr>
                                    </p:animEffect>
                                  </p:childTnLst>
                                </p:cTn>
                              </p:par>
                              <p:par>
                                <p:cTn id="2254" presetID="0" presetClass="path" presetSubtype="0" accel="50000" decel="50000" fill="hold" grpId="2" nodeType="withEffect">
                                  <p:stCondLst>
                                    <p:cond delay="0"/>
                                  </p:stCondLst>
                                  <p:childTnLst>
                                    <p:animMotion origin="layout" path="M 3.61111E-6 2.22222E-6 L 1.25225 -0.64931 " pathEditMode="relative" rAng="0" ptsTypes="AA">
                                      <p:cBhvr>
                                        <p:cTn id="2255" dur="100" fill="hold"/>
                                        <p:tgtEl>
                                          <p:spTgt spid="22910"/>
                                        </p:tgtEl>
                                        <p:attrNameLst>
                                          <p:attrName>ppt_x</p:attrName>
                                          <p:attrName>ppt_y</p:attrName>
                                        </p:attrNameLst>
                                      </p:cBhvr>
                                      <p:rCtr x="626" y="-325"/>
                                    </p:animMotion>
                                  </p:childTnLst>
                                </p:cTn>
                              </p:par>
                            </p:childTnLst>
                          </p:cTn>
                        </p:par>
                        <p:par>
                          <p:cTn id="2256" fill="hold">
                            <p:stCondLst>
                              <p:cond delay="1000"/>
                            </p:stCondLst>
                            <p:childTnLst>
                              <p:par>
                                <p:cTn id="2257" presetID="54" presetClass="exit" presetSubtype="0" decel="100000" fill="hold" grpId="1" nodeType="afterEffect">
                                  <p:stCondLst>
                                    <p:cond delay="4000"/>
                                  </p:stCondLst>
                                  <p:childTnLst>
                                    <p:anim calcmode="lin" valueType="num">
                                      <p:cBhvr>
                                        <p:cTn id="2258" dur="1000"/>
                                        <p:tgtEl>
                                          <p:spTgt spid="22910"/>
                                        </p:tgtEl>
                                        <p:attrNameLst>
                                          <p:attrName>ppt_w</p:attrName>
                                        </p:attrNameLst>
                                      </p:cBhvr>
                                      <p:tavLst>
                                        <p:tav tm="0">
                                          <p:val>
                                            <p:strVal val="ppt_w"/>
                                          </p:val>
                                        </p:tav>
                                        <p:tav tm="100000">
                                          <p:val>
                                            <p:strVal val="ppt_w*0.05"/>
                                          </p:val>
                                        </p:tav>
                                      </p:tavLst>
                                    </p:anim>
                                    <p:anim calcmode="lin" valueType="num">
                                      <p:cBhvr>
                                        <p:cTn id="2259" dur="1000"/>
                                        <p:tgtEl>
                                          <p:spTgt spid="22910"/>
                                        </p:tgtEl>
                                        <p:attrNameLst>
                                          <p:attrName>ppt_h</p:attrName>
                                        </p:attrNameLst>
                                      </p:cBhvr>
                                      <p:tavLst>
                                        <p:tav tm="0">
                                          <p:val>
                                            <p:strVal val="ppt_h"/>
                                          </p:val>
                                        </p:tav>
                                        <p:tav tm="100000">
                                          <p:val>
                                            <p:strVal val="ppt_h"/>
                                          </p:val>
                                        </p:tav>
                                      </p:tavLst>
                                    </p:anim>
                                    <p:anim calcmode="lin" valueType="num">
                                      <p:cBhvr>
                                        <p:cTn id="2260" dur="1000"/>
                                        <p:tgtEl>
                                          <p:spTgt spid="22910"/>
                                        </p:tgtEl>
                                        <p:attrNameLst>
                                          <p:attrName>ppt_x</p:attrName>
                                        </p:attrNameLst>
                                      </p:cBhvr>
                                      <p:tavLst>
                                        <p:tav tm="0">
                                          <p:val>
                                            <p:strVal val="ppt_x"/>
                                          </p:val>
                                        </p:tav>
                                        <p:tav tm="100000">
                                          <p:val>
                                            <p:strVal val="ppt_x-.2"/>
                                          </p:val>
                                        </p:tav>
                                      </p:tavLst>
                                    </p:anim>
                                    <p:anim calcmode="lin" valueType="num">
                                      <p:cBhvr>
                                        <p:cTn id="2261" dur="1000"/>
                                        <p:tgtEl>
                                          <p:spTgt spid="22910"/>
                                        </p:tgtEl>
                                        <p:attrNameLst>
                                          <p:attrName>ppt_y</p:attrName>
                                        </p:attrNameLst>
                                      </p:cBhvr>
                                      <p:tavLst>
                                        <p:tav tm="0">
                                          <p:val>
                                            <p:strVal val="ppt_y"/>
                                          </p:val>
                                        </p:tav>
                                        <p:tav tm="100000">
                                          <p:val>
                                            <p:strVal val="ppt_y"/>
                                          </p:val>
                                        </p:tav>
                                      </p:tavLst>
                                    </p:anim>
                                    <p:animEffect transition="out" filter="fade">
                                      <p:cBhvr>
                                        <p:cTn id="2262" dur="1000"/>
                                        <p:tgtEl>
                                          <p:spTgt spid="22910"/>
                                        </p:tgtEl>
                                      </p:cBhvr>
                                    </p:animEffect>
                                    <p:set>
                                      <p:cBhvr>
                                        <p:cTn id="2263" dur="1" fill="hold">
                                          <p:stCondLst>
                                            <p:cond delay="999"/>
                                          </p:stCondLst>
                                        </p:cTn>
                                        <p:tgtEl>
                                          <p:spTgt spid="22910"/>
                                        </p:tgtEl>
                                        <p:attrNameLst>
                                          <p:attrName>style.visibility</p:attrName>
                                        </p:attrNameLst>
                                      </p:cBhvr>
                                      <p:to>
                                        <p:strVal val="hidden"/>
                                      </p:to>
                                    </p:set>
                                  </p:childTnLst>
                                </p:cTn>
                              </p:par>
                            </p:childTnLst>
                          </p:cTn>
                        </p:par>
                      </p:childTnLst>
                    </p:cTn>
                  </p:par>
                </p:childTnLst>
              </p:cTn>
              <p:nextCondLst>
                <p:cond evt="onClick" delay="0">
                  <p:tgtEl>
                    <p:spTgt spid="22684"/>
                  </p:tgtEl>
                </p:cond>
              </p:nextCondLst>
            </p:seq>
            <p:seq concurrent="1" nextAc="seek">
              <p:cTn id="2264" restart="whenNotActive" fill="hold" evtFilter="cancelBubble" nodeType="interactiveSeq">
                <p:stCondLst>
                  <p:cond evt="onClick" delay="0">
                    <p:tgtEl>
                      <p:spTgt spid="22665"/>
                    </p:tgtEl>
                  </p:cond>
                </p:stCondLst>
                <p:endSync evt="end" delay="0">
                  <p:rtn val="all"/>
                </p:endSync>
                <p:childTnLst>
                  <p:par>
                    <p:cTn id="2265" fill="hold">
                      <p:stCondLst>
                        <p:cond delay="0"/>
                      </p:stCondLst>
                      <p:childTnLst>
                        <p:par>
                          <p:cTn id="2266" fill="hold">
                            <p:stCondLst>
                              <p:cond delay="0"/>
                            </p:stCondLst>
                            <p:childTnLst>
                              <p:par>
                                <p:cTn id="2267" presetID="54" presetClass="entr" presetSubtype="0" accel="100000" fill="hold" grpId="0" nodeType="clickEffect">
                                  <p:stCondLst>
                                    <p:cond delay="0"/>
                                  </p:stCondLst>
                                  <p:childTnLst>
                                    <p:set>
                                      <p:cBhvr>
                                        <p:cTn id="2268" dur="1" fill="hold">
                                          <p:stCondLst>
                                            <p:cond delay="0"/>
                                          </p:stCondLst>
                                        </p:cTn>
                                        <p:tgtEl>
                                          <p:spTgt spid="22967"/>
                                        </p:tgtEl>
                                        <p:attrNameLst>
                                          <p:attrName>style.visibility</p:attrName>
                                        </p:attrNameLst>
                                      </p:cBhvr>
                                      <p:to>
                                        <p:strVal val="visible"/>
                                      </p:to>
                                    </p:set>
                                    <p:anim calcmode="lin" valueType="num">
                                      <p:cBhvr>
                                        <p:cTn id="2269" dur="1000" fill="hold"/>
                                        <p:tgtEl>
                                          <p:spTgt spid="22967"/>
                                        </p:tgtEl>
                                        <p:attrNameLst>
                                          <p:attrName>ppt_w</p:attrName>
                                        </p:attrNameLst>
                                      </p:cBhvr>
                                      <p:tavLst>
                                        <p:tav tm="0">
                                          <p:val>
                                            <p:strVal val="#ppt_w*0.05"/>
                                          </p:val>
                                        </p:tav>
                                        <p:tav tm="100000">
                                          <p:val>
                                            <p:strVal val="#ppt_w"/>
                                          </p:val>
                                        </p:tav>
                                      </p:tavLst>
                                    </p:anim>
                                    <p:anim calcmode="lin" valueType="num">
                                      <p:cBhvr>
                                        <p:cTn id="2270" dur="1000" fill="hold"/>
                                        <p:tgtEl>
                                          <p:spTgt spid="22967"/>
                                        </p:tgtEl>
                                        <p:attrNameLst>
                                          <p:attrName>ppt_h</p:attrName>
                                        </p:attrNameLst>
                                      </p:cBhvr>
                                      <p:tavLst>
                                        <p:tav tm="0">
                                          <p:val>
                                            <p:strVal val="#ppt_h"/>
                                          </p:val>
                                        </p:tav>
                                        <p:tav tm="100000">
                                          <p:val>
                                            <p:strVal val="#ppt_h"/>
                                          </p:val>
                                        </p:tav>
                                      </p:tavLst>
                                    </p:anim>
                                    <p:anim calcmode="lin" valueType="num">
                                      <p:cBhvr>
                                        <p:cTn id="2271" dur="1000" fill="hold"/>
                                        <p:tgtEl>
                                          <p:spTgt spid="22967"/>
                                        </p:tgtEl>
                                        <p:attrNameLst>
                                          <p:attrName>ppt_x</p:attrName>
                                        </p:attrNameLst>
                                      </p:cBhvr>
                                      <p:tavLst>
                                        <p:tav tm="0">
                                          <p:val>
                                            <p:strVal val="#ppt_x-.2"/>
                                          </p:val>
                                        </p:tav>
                                        <p:tav tm="100000">
                                          <p:val>
                                            <p:strVal val="#ppt_x"/>
                                          </p:val>
                                        </p:tav>
                                      </p:tavLst>
                                    </p:anim>
                                    <p:anim calcmode="lin" valueType="num">
                                      <p:cBhvr>
                                        <p:cTn id="2272" dur="1000" fill="hold"/>
                                        <p:tgtEl>
                                          <p:spTgt spid="22967"/>
                                        </p:tgtEl>
                                        <p:attrNameLst>
                                          <p:attrName>ppt_y</p:attrName>
                                        </p:attrNameLst>
                                      </p:cBhvr>
                                      <p:tavLst>
                                        <p:tav tm="0">
                                          <p:val>
                                            <p:strVal val="#ppt_y"/>
                                          </p:val>
                                        </p:tav>
                                        <p:tav tm="100000">
                                          <p:val>
                                            <p:strVal val="#ppt_y"/>
                                          </p:val>
                                        </p:tav>
                                      </p:tavLst>
                                    </p:anim>
                                    <p:animEffect transition="in" filter="fade">
                                      <p:cBhvr>
                                        <p:cTn id="2273" dur="1000"/>
                                        <p:tgtEl>
                                          <p:spTgt spid="22967"/>
                                        </p:tgtEl>
                                      </p:cBhvr>
                                    </p:animEffect>
                                  </p:childTnLst>
                                </p:cTn>
                              </p:par>
                              <p:par>
                                <p:cTn id="2274" presetID="0" presetClass="path" presetSubtype="0" accel="50000" decel="50000" fill="hold" grpId="2" nodeType="withEffect">
                                  <p:stCondLst>
                                    <p:cond delay="0"/>
                                  </p:stCondLst>
                                  <p:childTnLst>
                                    <p:animMotion origin="layout" path="M 2.77778E-6 2.22222E-6 L 0.97673 -0.67153 " pathEditMode="relative" rAng="0" ptsTypes="AA">
                                      <p:cBhvr>
                                        <p:cTn id="2275" dur="100" fill="hold"/>
                                        <p:tgtEl>
                                          <p:spTgt spid="22967"/>
                                        </p:tgtEl>
                                        <p:attrNameLst>
                                          <p:attrName>ppt_x</p:attrName>
                                          <p:attrName>ppt_y</p:attrName>
                                        </p:attrNameLst>
                                      </p:cBhvr>
                                      <p:rCtr x="488" y="-336"/>
                                    </p:animMotion>
                                  </p:childTnLst>
                                </p:cTn>
                              </p:par>
                            </p:childTnLst>
                          </p:cTn>
                        </p:par>
                        <p:par>
                          <p:cTn id="2276" fill="hold">
                            <p:stCondLst>
                              <p:cond delay="1000"/>
                            </p:stCondLst>
                            <p:childTnLst>
                              <p:par>
                                <p:cTn id="2277" presetID="54" presetClass="exit" presetSubtype="0" decel="100000" fill="hold" grpId="1" nodeType="afterEffect">
                                  <p:stCondLst>
                                    <p:cond delay="4000"/>
                                  </p:stCondLst>
                                  <p:childTnLst>
                                    <p:anim calcmode="lin" valueType="num">
                                      <p:cBhvr>
                                        <p:cTn id="2278" dur="1000"/>
                                        <p:tgtEl>
                                          <p:spTgt spid="22967"/>
                                        </p:tgtEl>
                                        <p:attrNameLst>
                                          <p:attrName>ppt_w</p:attrName>
                                        </p:attrNameLst>
                                      </p:cBhvr>
                                      <p:tavLst>
                                        <p:tav tm="0">
                                          <p:val>
                                            <p:strVal val="ppt_w"/>
                                          </p:val>
                                        </p:tav>
                                        <p:tav tm="100000">
                                          <p:val>
                                            <p:strVal val="ppt_w*0.05"/>
                                          </p:val>
                                        </p:tav>
                                      </p:tavLst>
                                    </p:anim>
                                    <p:anim calcmode="lin" valueType="num">
                                      <p:cBhvr>
                                        <p:cTn id="2279" dur="1000"/>
                                        <p:tgtEl>
                                          <p:spTgt spid="22967"/>
                                        </p:tgtEl>
                                        <p:attrNameLst>
                                          <p:attrName>ppt_h</p:attrName>
                                        </p:attrNameLst>
                                      </p:cBhvr>
                                      <p:tavLst>
                                        <p:tav tm="0">
                                          <p:val>
                                            <p:strVal val="ppt_h"/>
                                          </p:val>
                                        </p:tav>
                                        <p:tav tm="100000">
                                          <p:val>
                                            <p:strVal val="ppt_h"/>
                                          </p:val>
                                        </p:tav>
                                      </p:tavLst>
                                    </p:anim>
                                    <p:anim calcmode="lin" valueType="num">
                                      <p:cBhvr>
                                        <p:cTn id="2280" dur="1000"/>
                                        <p:tgtEl>
                                          <p:spTgt spid="22967"/>
                                        </p:tgtEl>
                                        <p:attrNameLst>
                                          <p:attrName>ppt_x</p:attrName>
                                        </p:attrNameLst>
                                      </p:cBhvr>
                                      <p:tavLst>
                                        <p:tav tm="0">
                                          <p:val>
                                            <p:strVal val="ppt_x"/>
                                          </p:val>
                                        </p:tav>
                                        <p:tav tm="100000">
                                          <p:val>
                                            <p:strVal val="ppt_x-.2"/>
                                          </p:val>
                                        </p:tav>
                                      </p:tavLst>
                                    </p:anim>
                                    <p:anim calcmode="lin" valueType="num">
                                      <p:cBhvr>
                                        <p:cTn id="2281" dur="1000"/>
                                        <p:tgtEl>
                                          <p:spTgt spid="22967"/>
                                        </p:tgtEl>
                                        <p:attrNameLst>
                                          <p:attrName>ppt_y</p:attrName>
                                        </p:attrNameLst>
                                      </p:cBhvr>
                                      <p:tavLst>
                                        <p:tav tm="0">
                                          <p:val>
                                            <p:strVal val="ppt_y"/>
                                          </p:val>
                                        </p:tav>
                                        <p:tav tm="100000">
                                          <p:val>
                                            <p:strVal val="ppt_y"/>
                                          </p:val>
                                        </p:tav>
                                      </p:tavLst>
                                    </p:anim>
                                    <p:animEffect transition="out" filter="fade">
                                      <p:cBhvr>
                                        <p:cTn id="2282" dur="1000"/>
                                        <p:tgtEl>
                                          <p:spTgt spid="22967"/>
                                        </p:tgtEl>
                                      </p:cBhvr>
                                    </p:animEffect>
                                    <p:set>
                                      <p:cBhvr>
                                        <p:cTn id="2283" dur="1" fill="hold">
                                          <p:stCondLst>
                                            <p:cond delay="999"/>
                                          </p:stCondLst>
                                        </p:cTn>
                                        <p:tgtEl>
                                          <p:spTgt spid="22967"/>
                                        </p:tgtEl>
                                        <p:attrNameLst>
                                          <p:attrName>style.visibility</p:attrName>
                                        </p:attrNameLst>
                                      </p:cBhvr>
                                      <p:to>
                                        <p:strVal val="hidden"/>
                                      </p:to>
                                    </p:set>
                                  </p:childTnLst>
                                </p:cTn>
                              </p:par>
                            </p:childTnLst>
                          </p:cTn>
                        </p:par>
                      </p:childTnLst>
                    </p:cTn>
                  </p:par>
                </p:childTnLst>
              </p:cTn>
              <p:nextCondLst>
                <p:cond evt="onClick" delay="0">
                  <p:tgtEl>
                    <p:spTgt spid="22665"/>
                  </p:tgtEl>
                </p:cond>
              </p:nextCondLst>
            </p:seq>
            <p:seq concurrent="1" nextAc="seek">
              <p:cTn id="2284" restart="whenNotActive" fill="hold" evtFilter="cancelBubble" nodeType="interactiveSeq">
                <p:stCondLst>
                  <p:cond evt="onClick" delay="0">
                    <p:tgtEl>
                      <p:spTgt spid="22662"/>
                    </p:tgtEl>
                  </p:cond>
                </p:stCondLst>
                <p:endSync evt="end" delay="0">
                  <p:rtn val="all"/>
                </p:endSync>
                <p:childTnLst>
                  <p:par>
                    <p:cTn id="2285" fill="hold">
                      <p:stCondLst>
                        <p:cond delay="0"/>
                      </p:stCondLst>
                      <p:childTnLst>
                        <p:par>
                          <p:cTn id="2286" fill="hold">
                            <p:stCondLst>
                              <p:cond delay="0"/>
                            </p:stCondLst>
                            <p:childTnLst>
                              <p:par>
                                <p:cTn id="2287" presetID="54" presetClass="entr" presetSubtype="0" accel="100000" fill="hold" grpId="0" nodeType="clickEffect">
                                  <p:stCondLst>
                                    <p:cond delay="0"/>
                                  </p:stCondLst>
                                  <p:childTnLst>
                                    <p:set>
                                      <p:cBhvr>
                                        <p:cTn id="2288" dur="1" fill="hold">
                                          <p:stCondLst>
                                            <p:cond delay="0"/>
                                          </p:stCondLst>
                                        </p:cTn>
                                        <p:tgtEl>
                                          <p:spTgt spid="22966"/>
                                        </p:tgtEl>
                                        <p:attrNameLst>
                                          <p:attrName>style.visibility</p:attrName>
                                        </p:attrNameLst>
                                      </p:cBhvr>
                                      <p:to>
                                        <p:strVal val="visible"/>
                                      </p:to>
                                    </p:set>
                                    <p:anim calcmode="lin" valueType="num">
                                      <p:cBhvr>
                                        <p:cTn id="2289" dur="1000" fill="hold"/>
                                        <p:tgtEl>
                                          <p:spTgt spid="22966"/>
                                        </p:tgtEl>
                                        <p:attrNameLst>
                                          <p:attrName>ppt_w</p:attrName>
                                        </p:attrNameLst>
                                      </p:cBhvr>
                                      <p:tavLst>
                                        <p:tav tm="0">
                                          <p:val>
                                            <p:strVal val="#ppt_w*0.05"/>
                                          </p:val>
                                        </p:tav>
                                        <p:tav tm="100000">
                                          <p:val>
                                            <p:strVal val="#ppt_w"/>
                                          </p:val>
                                        </p:tav>
                                      </p:tavLst>
                                    </p:anim>
                                    <p:anim calcmode="lin" valueType="num">
                                      <p:cBhvr>
                                        <p:cTn id="2290" dur="1000" fill="hold"/>
                                        <p:tgtEl>
                                          <p:spTgt spid="22966"/>
                                        </p:tgtEl>
                                        <p:attrNameLst>
                                          <p:attrName>ppt_h</p:attrName>
                                        </p:attrNameLst>
                                      </p:cBhvr>
                                      <p:tavLst>
                                        <p:tav tm="0">
                                          <p:val>
                                            <p:strVal val="#ppt_h"/>
                                          </p:val>
                                        </p:tav>
                                        <p:tav tm="100000">
                                          <p:val>
                                            <p:strVal val="#ppt_h"/>
                                          </p:val>
                                        </p:tav>
                                      </p:tavLst>
                                    </p:anim>
                                    <p:anim calcmode="lin" valueType="num">
                                      <p:cBhvr>
                                        <p:cTn id="2291" dur="1000" fill="hold"/>
                                        <p:tgtEl>
                                          <p:spTgt spid="22966"/>
                                        </p:tgtEl>
                                        <p:attrNameLst>
                                          <p:attrName>ppt_x</p:attrName>
                                        </p:attrNameLst>
                                      </p:cBhvr>
                                      <p:tavLst>
                                        <p:tav tm="0">
                                          <p:val>
                                            <p:strVal val="#ppt_x-.2"/>
                                          </p:val>
                                        </p:tav>
                                        <p:tav tm="100000">
                                          <p:val>
                                            <p:strVal val="#ppt_x"/>
                                          </p:val>
                                        </p:tav>
                                      </p:tavLst>
                                    </p:anim>
                                    <p:anim calcmode="lin" valueType="num">
                                      <p:cBhvr>
                                        <p:cTn id="2292" dur="1000" fill="hold"/>
                                        <p:tgtEl>
                                          <p:spTgt spid="22966"/>
                                        </p:tgtEl>
                                        <p:attrNameLst>
                                          <p:attrName>ppt_y</p:attrName>
                                        </p:attrNameLst>
                                      </p:cBhvr>
                                      <p:tavLst>
                                        <p:tav tm="0">
                                          <p:val>
                                            <p:strVal val="#ppt_y"/>
                                          </p:val>
                                        </p:tav>
                                        <p:tav tm="100000">
                                          <p:val>
                                            <p:strVal val="#ppt_y"/>
                                          </p:val>
                                        </p:tav>
                                      </p:tavLst>
                                    </p:anim>
                                    <p:animEffect transition="in" filter="fade">
                                      <p:cBhvr>
                                        <p:cTn id="2293" dur="1000"/>
                                        <p:tgtEl>
                                          <p:spTgt spid="22966"/>
                                        </p:tgtEl>
                                      </p:cBhvr>
                                    </p:animEffect>
                                  </p:childTnLst>
                                </p:cTn>
                              </p:par>
                              <p:par>
                                <p:cTn id="2294" presetID="0" presetClass="path" presetSubtype="0" accel="50000" decel="50000" fill="hold" grpId="2" nodeType="withEffect">
                                  <p:stCondLst>
                                    <p:cond delay="0"/>
                                  </p:stCondLst>
                                  <p:childTnLst>
                                    <p:animMotion origin="layout" path="M -4.72222E-6 2.22222E-6 L 0.6408 -0.66042 " pathEditMode="relative" rAng="0" ptsTypes="AA">
                                      <p:cBhvr>
                                        <p:cTn id="2295" dur="100" fill="hold"/>
                                        <p:tgtEl>
                                          <p:spTgt spid="22966"/>
                                        </p:tgtEl>
                                        <p:attrNameLst>
                                          <p:attrName>ppt_x</p:attrName>
                                          <p:attrName>ppt_y</p:attrName>
                                        </p:attrNameLst>
                                      </p:cBhvr>
                                      <p:rCtr x="320" y="-330"/>
                                    </p:animMotion>
                                  </p:childTnLst>
                                </p:cTn>
                              </p:par>
                            </p:childTnLst>
                          </p:cTn>
                        </p:par>
                        <p:par>
                          <p:cTn id="2296" fill="hold">
                            <p:stCondLst>
                              <p:cond delay="1000"/>
                            </p:stCondLst>
                            <p:childTnLst>
                              <p:par>
                                <p:cTn id="2297" presetID="54" presetClass="exit" presetSubtype="0" decel="100000" fill="hold" grpId="1" nodeType="afterEffect">
                                  <p:stCondLst>
                                    <p:cond delay="4000"/>
                                  </p:stCondLst>
                                  <p:childTnLst>
                                    <p:anim calcmode="lin" valueType="num">
                                      <p:cBhvr>
                                        <p:cTn id="2298" dur="1000"/>
                                        <p:tgtEl>
                                          <p:spTgt spid="22966"/>
                                        </p:tgtEl>
                                        <p:attrNameLst>
                                          <p:attrName>ppt_w</p:attrName>
                                        </p:attrNameLst>
                                      </p:cBhvr>
                                      <p:tavLst>
                                        <p:tav tm="0">
                                          <p:val>
                                            <p:strVal val="ppt_w"/>
                                          </p:val>
                                        </p:tav>
                                        <p:tav tm="100000">
                                          <p:val>
                                            <p:strVal val="ppt_w*0.05"/>
                                          </p:val>
                                        </p:tav>
                                      </p:tavLst>
                                    </p:anim>
                                    <p:anim calcmode="lin" valueType="num">
                                      <p:cBhvr>
                                        <p:cTn id="2299" dur="1000"/>
                                        <p:tgtEl>
                                          <p:spTgt spid="22966"/>
                                        </p:tgtEl>
                                        <p:attrNameLst>
                                          <p:attrName>ppt_h</p:attrName>
                                        </p:attrNameLst>
                                      </p:cBhvr>
                                      <p:tavLst>
                                        <p:tav tm="0">
                                          <p:val>
                                            <p:strVal val="ppt_h"/>
                                          </p:val>
                                        </p:tav>
                                        <p:tav tm="100000">
                                          <p:val>
                                            <p:strVal val="ppt_h"/>
                                          </p:val>
                                        </p:tav>
                                      </p:tavLst>
                                    </p:anim>
                                    <p:anim calcmode="lin" valueType="num">
                                      <p:cBhvr>
                                        <p:cTn id="2300" dur="1000"/>
                                        <p:tgtEl>
                                          <p:spTgt spid="22966"/>
                                        </p:tgtEl>
                                        <p:attrNameLst>
                                          <p:attrName>ppt_x</p:attrName>
                                        </p:attrNameLst>
                                      </p:cBhvr>
                                      <p:tavLst>
                                        <p:tav tm="0">
                                          <p:val>
                                            <p:strVal val="ppt_x"/>
                                          </p:val>
                                        </p:tav>
                                        <p:tav tm="100000">
                                          <p:val>
                                            <p:strVal val="ppt_x-.2"/>
                                          </p:val>
                                        </p:tav>
                                      </p:tavLst>
                                    </p:anim>
                                    <p:anim calcmode="lin" valueType="num">
                                      <p:cBhvr>
                                        <p:cTn id="2301" dur="1000"/>
                                        <p:tgtEl>
                                          <p:spTgt spid="22966"/>
                                        </p:tgtEl>
                                        <p:attrNameLst>
                                          <p:attrName>ppt_y</p:attrName>
                                        </p:attrNameLst>
                                      </p:cBhvr>
                                      <p:tavLst>
                                        <p:tav tm="0">
                                          <p:val>
                                            <p:strVal val="ppt_y"/>
                                          </p:val>
                                        </p:tav>
                                        <p:tav tm="100000">
                                          <p:val>
                                            <p:strVal val="ppt_y"/>
                                          </p:val>
                                        </p:tav>
                                      </p:tavLst>
                                    </p:anim>
                                    <p:animEffect transition="out" filter="fade">
                                      <p:cBhvr>
                                        <p:cTn id="2302" dur="1000"/>
                                        <p:tgtEl>
                                          <p:spTgt spid="22966"/>
                                        </p:tgtEl>
                                      </p:cBhvr>
                                    </p:animEffect>
                                    <p:set>
                                      <p:cBhvr>
                                        <p:cTn id="2303" dur="1" fill="hold">
                                          <p:stCondLst>
                                            <p:cond delay="999"/>
                                          </p:stCondLst>
                                        </p:cTn>
                                        <p:tgtEl>
                                          <p:spTgt spid="22966"/>
                                        </p:tgtEl>
                                        <p:attrNameLst>
                                          <p:attrName>style.visibility</p:attrName>
                                        </p:attrNameLst>
                                      </p:cBhvr>
                                      <p:to>
                                        <p:strVal val="hidden"/>
                                      </p:to>
                                    </p:set>
                                  </p:childTnLst>
                                </p:cTn>
                              </p:par>
                            </p:childTnLst>
                          </p:cTn>
                        </p:par>
                      </p:childTnLst>
                    </p:cTn>
                  </p:par>
                </p:childTnLst>
              </p:cTn>
              <p:nextCondLst>
                <p:cond evt="onClick" delay="0">
                  <p:tgtEl>
                    <p:spTgt spid="22662"/>
                  </p:tgtEl>
                </p:cond>
              </p:nextCondLst>
            </p:seq>
            <p:seq concurrent="1" nextAc="seek">
              <p:cTn id="2304" restart="whenNotActive" fill="hold" evtFilter="cancelBubble" nodeType="interactiveSeq">
                <p:stCondLst>
                  <p:cond evt="onClick" delay="0">
                    <p:tgtEl>
                      <p:spTgt spid="22608"/>
                    </p:tgtEl>
                  </p:cond>
                </p:stCondLst>
                <p:endSync evt="end" delay="0">
                  <p:rtn val="all"/>
                </p:endSync>
                <p:childTnLst>
                  <p:par>
                    <p:cTn id="2305" fill="hold">
                      <p:stCondLst>
                        <p:cond delay="0"/>
                      </p:stCondLst>
                      <p:childTnLst>
                        <p:par>
                          <p:cTn id="2306" fill="hold">
                            <p:stCondLst>
                              <p:cond delay="0"/>
                            </p:stCondLst>
                            <p:childTnLst>
                              <p:par>
                                <p:cTn id="2307" presetID="54" presetClass="entr" presetSubtype="0" accel="100000" fill="hold" grpId="0" nodeType="clickEffect">
                                  <p:stCondLst>
                                    <p:cond delay="0"/>
                                  </p:stCondLst>
                                  <p:childTnLst>
                                    <p:set>
                                      <p:cBhvr>
                                        <p:cTn id="2308" dur="1" fill="hold">
                                          <p:stCondLst>
                                            <p:cond delay="0"/>
                                          </p:stCondLst>
                                        </p:cTn>
                                        <p:tgtEl>
                                          <p:spTgt spid="22939"/>
                                        </p:tgtEl>
                                        <p:attrNameLst>
                                          <p:attrName>style.visibility</p:attrName>
                                        </p:attrNameLst>
                                      </p:cBhvr>
                                      <p:to>
                                        <p:strVal val="visible"/>
                                      </p:to>
                                    </p:set>
                                    <p:anim calcmode="lin" valueType="num">
                                      <p:cBhvr>
                                        <p:cTn id="2309" dur="1000" fill="hold"/>
                                        <p:tgtEl>
                                          <p:spTgt spid="22939"/>
                                        </p:tgtEl>
                                        <p:attrNameLst>
                                          <p:attrName>ppt_w</p:attrName>
                                        </p:attrNameLst>
                                      </p:cBhvr>
                                      <p:tavLst>
                                        <p:tav tm="0">
                                          <p:val>
                                            <p:strVal val="#ppt_w*0.05"/>
                                          </p:val>
                                        </p:tav>
                                        <p:tav tm="100000">
                                          <p:val>
                                            <p:strVal val="#ppt_w"/>
                                          </p:val>
                                        </p:tav>
                                      </p:tavLst>
                                    </p:anim>
                                    <p:anim calcmode="lin" valueType="num">
                                      <p:cBhvr>
                                        <p:cTn id="2310" dur="1000" fill="hold"/>
                                        <p:tgtEl>
                                          <p:spTgt spid="22939"/>
                                        </p:tgtEl>
                                        <p:attrNameLst>
                                          <p:attrName>ppt_h</p:attrName>
                                        </p:attrNameLst>
                                      </p:cBhvr>
                                      <p:tavLst>
                                        <p:tav tm="0">
                                          <p:val>
                                            <p:strVal val="#ppt_h"/>
                                          </p:val>
                                        </p:tav>
                                        <p:tav tm="100000">
                                          <p:val>
                                            <p:strVal val="#ppt_h"/>
                                          </p:val>
                                        </p:tav>
                                      </p:tavLst>
                                    </p:anim>
                                    <p:anim calcmode="lin" valueType="num">
                                      <p:cBhvr>
                                        <p:cTn id="2311" dur="1000" fill="hold"/>
                                        <p:tgtEl>
                                          <p:spTgt spid="22939"/>
                                        </p:tgtEl>
                                        <p:attrNameLst>
                                          <p:attrName>ppt_x</p:attrName>
                                        </p:attrNameLst>
                                      </p:cBhvr>
                                      <p:tavLst>
                                        <p:tav tm="0">
                                          <p:val>
                                            <p:strVal val="#ppt_x-.2"/>
                                          </p:val>
                                        </p:tav>
                                        <p:tav tm="100000">
                                          <p:val>
                                            <p:strVal val="#ppt_x"/>
                                          </p:val>
                                        </p:tav>
                                      </p:tavLst>
                                    </p:anim>
                                    <p:anim calcmode="lin" valueType="num">
                                      <p:cBhvr>
                                        <p:cTn id="2312" dur="1000" fill="hold"/>
                                        <p:tgtEl>
                                          <p:spTgt spid="22939"/>
                                        </p:tgtEl>
                                        <p:attrNameLst>
                                          <p:attrName>ppt_y</p:attrName>
                                        </p:attrNameLst>
                                      </p:cBhvr>
                                      <p:tavLst>
                                        <p:tav tm="0">
                                          <p:val>
                                            <p:strVal val="#ppt_y"/>
                                          </p:val>
                                        </p:tav>
                                        <p:tav tm="100000">
                                          <p:val>
                                            <p:strVal val="#ppt_y"/>
                                          </p:val>
                                        </p:tav>
                                      </p:tavLst>
                                    </p:anim>
                                    <p:animEffect transition="in" filter="fade">
                                      <p:cBhvr>
                                        <p:cTn id="2313" dur="1000"/>
                                        <p:tgtEl>
                                          <p:spTgt spid="22939"/>
                                        </p:tgtEl>
                                      </p:cBhvr>
                                    </p:animEffect>
                                  </p:childTnLst>
                                </p:cTn>
                              </p:par>
                              <p:par>
                                <p:cTn id="2314" presetID="0" presetClass="path" presetSubtype="0" accel="50000" decel="50000" fill="hold" grpId="2" nodeType="withEffect">
                                  <p:stCondLst>
                                    <p:cond delay="0"/>
                                  </p:stCondLst>
                                  <p:childTnLst>
                                    <p:animMotion origin="layout" path="M 1.38889E-6 -2.22222E-6 L -0.79288 1.08704 " pathEditMode="relative" rAng="0" ptsTypes="AA">
                                      <p:cBhvr>
                                        <p:cTn id="2315" dur="100" fill="hold"/>
                                        <p:tgtEl>
                                          <p:spTgt spid="22939"/>
                                        </p:tgtEl>
                                        <p:attrNameLst>
                                          <p:attrName>ppt_x</p:attrName>
                                          <p:attrName>ppt_y</p:attrName>
                                        </p:attrNameLst>
                                      </p:cBhvr>
                                      <p:rCtr x="-397" y="544"/>
                                    </p:animMotion>
                                  </p:childTnLst>
                                </p:cTn>
                              </p:par>
                            </p:childTnLst>
                          </p:cTn>
                        </p:par>
                        <p:par>
                          <p:cTn id="2316" fill="hold">
                            <p:stCondLst>
                              <p:cond delay="1000"/>
                            </p:stCondLst>
                            <p:childTnLst>
                              <p:par>
                                <p:cTn id="2317" presetID="54" presetClass="exit" presetSubtype="0" decel="100000" fill="hold" grpId="1" nodeType="afterEffect">
                                  <p:stCondLst>
                                    <p:cond delay="4000"/>
                                  </p:stCondLst>
                                  <p:childTnLst>
                                    <p:anim calcmode="lin" valueType="num">
                                      <p:cBhvr>
                                        <p:cTn id="2318" dur="1000"/>
                                        <p:tgtEl>
                                          <p:spTgt spid="22939"/>
                                        </p:tgtEl>
                                        <p:attrNameLst>
                                          <p:attrName>ppt_w</p:attrName>
                                        </p:attrNameLst>
                                      </p:cBhvr>
                                      <p:tavLst>
                                        <p:tav tm="0">
                                          <p:val>
                                            <p:strVal val="ppt_w"/>
                                          </p:val>
                                        </p:tav>
                                        <p:tav tm="100000">
                                          <p:val>
                                            <p:strVal val="ppt_w*0.05"/>
                                          </p:val>
                                        </p:tav>
                                      </p:tavLst>
                                    </p:anim>
                                    <p:anim calcmode="lin" valueType="num">
                                      <p:cBhvr>
                                        <p:cTn id="2319" dur="1000"/>
                                        <p:tgtEl>
                                          <p:spTgt spid="22939"/>
                                        </p:tgtEl>
                                        <p:attrNameLst>
                                          <p:attrName>ppt_h</p:attrName>
                                        </p:attrNameLst>
                                      </p:cBhvr>
                                      <p:tavLst>
                                        <p:tav tm="0">
                                          <p:val>
                                            <p:strVal val="ppt_h"/>
                                          </p:val>
                                        </p:tav>
                                        <p:tav tm="100000">
                                          <p:val>
                                            <p:strVal val="ppt_h"/>
                                          </p:val>
                                        </p:tav>
                                      </p:tavLst>
                                    </p:anim>
                                    <p:anim calcmode="lin" valueType="num">
                                      <p:cBhvr>
                                        <p:cTn id="2320" dur="1000"/>
                                        <p:tgtEl>
                                          <p:spTgt spid="22939"/>
                                        </p:tgtEl>
                                        <p:attrNameLst>
                                          <p:attrName>ppt_x</p:attrName>
                                        </p:attrNameLst>
                                      </p:cBhvr>
                                      <p:tavLst>
                                        <p:tav tm="0">
                                          <p:val>
                                            <p:strVal val="ppt_x"/>
                                          </p:val>
                                        </p:tav>
                                        <p:tav tm="100000">
                                          <p:val>
                                            <p:strVal val="ppt_x-.2"/>
                                          </p:val>
                                        </p:tav>
                                      </p:tavLst>
                                    </p:anim>
                                    <p:anim calcmode="lin" valueType="num">
                                      <p:cBhvr>
                                        <p:cTn id="2321" dur="1000"/>
                                        <p:tgtEl>
                                          <p:spTgt spid="22939"/>
                                        </p:tgtEl>
                                        <p:attrNameLst>
                                          <p:attrName>ppt_y</p:attrName>
                                        </p:attrNameLst>
                                      </p:cBhvr>
                                      <p:tavLst>
                                        <p:tav tm="0">
                                          <p:val>
                                            <p:strVal val="ppt_y"/>
                                          </p:val>
                                        </p:tav>
                                        <p:tav tm="100000">
                                          <p:val>
                                            <p:strVal val="ppt_y"/>
                                          </p:val>
                                        </p:tav>
                                      </p:tavLst>
                                    </p:anim>
                                    <p:animEffect transition="out" filter="fade">
                                      <p:cBhvr>
                                        <p:cTn id="2322" dur="1000"/>
                                        <p:tgtEl>
                                          <p:spTgt spid="22939"/>
                                        </p:tgtEl>
                                      </p:cBhvr>
                                    </p:animEffect>
                                    <p:set>
                                      <p:cBhvr>
                                        <p:cTn id="2323" dur="1" fill="hold">
                                          <p:stCondLst>
                                            <p:cond delay="999"/>
                                          </p:stCondLst>
                                        </p:cTn>
                                        <p:tgtEl>
                                          <p:spTgt spid="22939"/>
                                        </p:tgtEl>
                                        <p:attrNameLst>
                                          <p:attrName>style.visibility</p:attrName>
                                        </p:attrNameLst>
                                      </p:cBhvr>
                                      <p:to>
                                        <p:strVal val="hidden"/>
                                      </p:to>
                                    </p:set>
                                  </p:childTnLst>
                                </p:cTn>
                              </p:par>
                            </p:childTnLst>
                          </p:cTn>
                        </p:par>
                      </p:childTnLst>
                    </p:cTn>
                  </p:par>
                </p:childTnLst>
              </p:cTn>
              <p:nextCondLst>
                <p:cond evt="onClick" delay="0">
                  <p:tgtEl>
                    <p:spTgt spid="22608"/>
                  </p:tgtEl>
                </p:cond>
              </p:nextCondLst>
            </p:seq>
            <p:seq concurrent="1" nextAc="seek">
              <p:cTn id="2324" restart="whenNotActive" fill="hold" evtFilter="cancelBubble" nodeType="interactiveSeq">
                <p:stCondLst>
                  <p:cond evt="onClick" delay="0">
                    <p:tgtEl>
                      <p:spTgt spid="22600"/>
                    </p:tgtEl>
                  </p:cond>
                </p:stCondLst>
                <p:endSync evt="end" delay="0">
                  <p:rtn val="all"/>
                </p:endSync>
                <p:childTnLst>
                  <p:par>
                    <p:cTn id="2325" fill="hold">
                      <p:stCondLst>
                        <p:cond delay="0"/>
                      </p:stCondLst>
                      <p:childTnLst>
                        <p:par>
                          <p:cTn id="2326" fill="hold">
                            <p:stCondLst>
                              <p:cond delay="0"/>
                            </p:stCondLst>
                            <p:childTnLst>
                              <p:par>
                                <p:cTn id="2327" presetID="54" presetClass="entr" presetSubtype="0" accel="100000" fill="hold" grpId="0" nodeType="clickEffect">
                                  <p:stCondLst>
                                    <p:cond delay="0"/>
                                  </p:stCondLst>
                                  <p:childTnLst>
                                    <p:set>
                                      <p:cBhvr>
                                        <p:cTn id="2328" dur="1" fill="hold">
                                          <p:stCondLst>
                                            <p:cond delay="0"/>
                                          </p:stCondLst>
                                        </p:cTn>
                                        <p:tgtEl>
                                          <p:spTgt spid="22940"/>
                                        </p:tgtEl>
                                        <p:attrNameLst>
                                          <p:attrName>style.visibility</p:attrName>
                                        </p:attrNameLst>
                                      </p:cBhvr>
                                      <p:to>
                                        <p:strVal val="visible"/>
                                      </p:to>
                                    </p:set>
                                    <p:anim calcmode="lin" valueType="num">
                                      <p:cBhvr>
                                        <p:cTn id="2329" dur="1000" fill="hold"/>
                                        <p:tgtEl>
                                          <p:spTgt spid="22940"/>
                                        </p:tgtEl>
                                        <p:attrNameLst>
                                          <p:attrName>ppt_w</p:attrName>
                                        </p:attrNameLst>
                                      </p:cBhvr>
                                      <p:tavLst>
                                        <p:tav tm="0">
                                          <p:val>
                                            <p:strVal val="#ppt_w*0.05"/>
                                          </p:val>
                                        </p:tav>
                                        <p:tav tm="100000">
                                          <p:val>
                                            <p:strVal val="#ppt_w"/>
                                          </p:val>
                                        </p:tav>
                                      </p:tavLst>
                                    </p:anim>
                                    <p:anim calcmode="lin" valueType="num">
                                      <p:cBhvr>
                                        <p:cTn id="2330" dur="1000" fill="hold"/>
                                        <p:tgtEl>
                                          <p:spTgt spid="22940"/>
                                        </p:tgtEl>
                                        <p:attrNameLst>
                                          <p:attrName>ppt_h</p:attrName>
                                        </p:attrNameLst>
                                      </p:cBhvr>
                                      <p:tavLst>
                                        <p:tav tm="0">
                                          <p:val>
                                            <p:strVal val="#ppt_h"/>
                                          </p:val>
                                        </p:tav>
                                        <p:tav tm="100000">
                                          <p:val>
                                            <p:strVal val="#ppt_h"/>
                                          </p:val>
                                        </p:tav>
                                      </p:tavLst>
                                    </p:anim>
                                    <p:anim calcmode="lin" valueType="num">
                                      <p:cBhvr>
                                        <p:cTn id="2331" dur="1000" fill="hold"/>
                                        <p:tgtEl>
                                          <p:spTgt spid="22940"/>
                                        </p:tgtEl>
                                        <p:attrNameLst>
                                          <p:attrName>ppt_x</p:attrName>
                                        </p:attrNameLst>
                                      </p:cBhvr>
                                      <p:tavLst>
                                        <p:tav tm="0">
                                          <p:val>
                                            <p:strVal val="#ppt_x-.2"/>
                                          </p:val>
                                        </p:tav>
                                        <p:tav tm="100000">
                                          <p:val>
                                            <p:strVal val="#ppt_x"/>
                                          </p:val>
                                        </p:tav>
                                      </p:tavLst>
                                    </p:anim>
                                    <p:anim calcmode="lin" valueType="num">
                                      <p:cBhvr>
                                        <p:cTn id="2332" dur="1000" fill="hold"/>
                                        <p:tgtEl>
                                          <p:spTgt spid="22940"/>
                                        </p:tgtEl>
                                        <p:attrNameLst>
                                          <p:attrName>ppt_y</p:attrName>
                                        </p:attrNameLst>
                                      </p:cBhvr>
                                      <p:tavLst>
                                        <p:tav tm="0">
                                          <p:val>
                                            <p:strVal val="#ppt_y"/>
                                          </p:val>
                                        </p:tav>
                                        <p:tav tm="100000">
                                          <p:val>
                                            <p:strVal val="#ppt_y"/>
                                          </p:val>
                                        </p:tav>
                                      </p:tavLst>
                                    </p:anim>
                                    <p:animEffect transition="in" filter="fade">
                                      <p:cBhvr>
                                        <p:cTn id="2333" dur="1000"/>
                                        <p:tgtEl>
                                          <p:spTgt spid="22940"/>
                                        </p:tgtEl>
                                      </p:cBhvr>
                                    </p:animEffect>
                                  </p:childTnLst>
                                </p:cTn>
                              </p:par>
                              <p:par>
                                <p:cTn id="2334" presetID="0" presetClass="path" presetSubtype="0" accel="50000" decel="50000" fill="hold" grpId="2" nodeType="withEffect">
                                  <p:stCondLst>
                                    <p:cond delay="0"/>
                                  </p:stCondLst>
                                  <p:childTnLst>
                                    <p:animMotion origin="layout" path="M 5.55556E-7 -2.22222E-6 L -1.1184 1.05347 " pathEditMode="relative" rAng="0" ptsTypes="AA">
                                      <p:cBhvr>
                                        <p:cTn id="2335" dur="100" fill="hold"/>
                                        <p:tgtEl>
                                          <p:spTgt spid="22940"/>
                                        </p:tgtEl>
                                        <p:attrNameLst>
                                          <p:attrName>ppt_x</p:attrName>
                                          <p:attrName>ppt_y</p:attrName>
                                        </p:attrNameLst>
                                      </p:cBhvr>
                                      <p:rCtr x="-559" y="527"/>
                                    </p:animMotion>
                                  </p:childTnLst>
                                </p:cTn>
                              </p:par>
                            </p:childTnLst>
                          </p:cTn>
                        </p:par>
                        <p:par>
                          <p:cTn id="2336" fill="hold">
                            <p:stCondLst>
                              <p:cond delay="1000"/>
                            </p:stCondLst>
                            <p:childTnLst>
                              <p:par>
                                <p:cTn id="2337" presetID="54" presetClass="exit" presetSubtype="0" decel="100000" fill="hold" grpId="1" nodeType="afterEffect">
                                  <p:stCondLst>
                                    <p:cond delay="4000"/>
                                  </p:stCondLst>
                                  <p:childTnLst>
                                    <p:anim calcmode="lin" valueType="num">
                                      <p:cBhvr>
                                        <p:cTn id="2338" dur="1000"/>
                                        <p:tgtEl>
                                          <p:spTgt spid="22940"/>
                                        </p:tgtEl>
                                        <p:attrNameLst>
                                          <p:attrName>ppt_w</p:attrName>
                                        </p:attrNameLst>
                                      </p:cBhvr>
                                      <p:tavLst>
                                        <p:tav tm="0">
                                          <p:val>
                                            <p:strVal val="ppt_w"/>
                                          </p:val>
                                        </p:tav>
                                        <p:tav tm="100000">
                                          <p:val>
                                            <p:strVal val="ppt_w*0.05"/>
                                          </p:val>
                                        </p:tav>
                                      </p:tavLst>
                                    </p:anim>
                                    <p:anim calcmode="lin" valueType="num">
                                      <p:cBhvr>
                                        <p:cTn id="2339" dur="1000"/>
                                        <p:tgtEl>
                                          <p:spTgt spid="22940"/>
                                        </p:tgtEl>
                                        <p:attrNameLst>
                                          <p:attrName>ppt_h</p:attrName>
                                        </p:attrNameLst>
                                      </p:cBhvr>
                                      <p:tavLst>
                                        <p:tav tm="0">
                                          <p:val>
                                            <p:strVal val="ppt_h"/>
                                          </p:val>
                                        </p:tav>
                                        <p:tav tm="100000">
                                          <p:val>
                                            <p:strVal val="ppt_h"/>
                                          </p:val>
                                        </p:tav>
                                      </p:tavLst>
                                    </p:anim>
                                    <p:anim calcmode="lin" valueType="num">
                                      <p:cBhvr>
                                        <p:cTn id="2340" dur="1000"/>
                                        <p:tgtEl>
                                          <p:spTgt spid="22940"/>
                                        </p:tgtEl>
                                        <p:attrNameLst>
                                          <p:attrName>ppt_x</p:attrName>
                                        </p:attrNameLst>
                                      </p:cBhvr>
                                      <p:tavLst>
                                        <p:tav tm="0">
                                          <p:val>
                                            <p:strVal val="ppt_x"/>
                                          </p:val>
                                        </p:tav>
                                        <p:tav tm="100000">
                                          <p:val>
                                            <p:strVal val="ppt_x-.2"/>
                                          </p:val>
                                        </p:tav>
                                      </p:tavLst>
                                    </p:anim>
                                    <p:anim calcmode="lin" valueType="num">
                                      <p:cBhvr>
                                        <p:cTn id="2341" dur="1000"/>
                                        <p:tgtEl>
                                          <p:spTgt spid="22940"/>
                                        </p:tgtEl>
                                        <p:attrNameLst>
                                          <p:attrName>ppt_y</p:attrName>
                                        </p:attrNameLst>
                                      </p:cBhvr>
                                      <p:tavLst>
                                        <p:tav tm="0">
                                          <p:val>
                                            <p:strVal val="ppt_y"/>
                                          </p:val>
                                        </p:tav>
                                        <p:tav tm="100000">
                                          <p:val>
                                            <p:strVal val="ppt_y"/>
                                          </p:val>
                                        </p:tav>
                                      </p:tavLst>
                                    </p:anim>
                                    <p:animEffect transition="out" filter="fade">
                                      <p:cBhvr>
                                        <p:cTn id="2342" dur="1000"/>
                                        <p:tgtEl>
                                          <p:spTgt spid="22940"/>
                                        </p:tgtEl>
                                      </p:cBhvr>
                                    </p:animEffect>
                                    <p:set>
                                      <p:cBhvr>
                                        <p:cTn id="2343" dur="1" fill="hold">
                                          <p:stCondLst>
                                            <p:cond delay="999"/>
                                          </p:stCondLst>
                                        </p:cTn>
                                        <p:tgtEl>
                                          <p:spTgt spid="22940"/>
                                        </p:tgtEl>
                                        <p:attrNameLst>
                                          <p:attrName>style.visibility</p:attrName>
                                        </p:attrNameLst>
                                      </p:cBhvr>
                                      <p:to>
                                        <p:strVal val="hidden"/>
                                      </p:to>
                                    </p:set>
                                  </p:childTnLst>
                                </p:cTn>
                              </p:par>
                            </p:childTnLst>
                          </p:cTn>
                        </p:par>
                      </p:childTnLst>
                    </p:cTn>
                  </p:par>
                </p:childTnLst>
              </p:cTn>
              <p:nextCondLst>
                <p:cond evt="onClick" delay="0">
                  <p:tgtEl>
                    <p:spTgt spid="22600"/>
                  </p:tgtEl>
                </p:cond>
              </p:nextCondLst>
            </p:seq>
            <p:seq concurrent="1" nextAc="seek">
              <p:cTn id="2344" restart="whenNotActive" fill="hold" evtFilter="cancelBubble" nodeType="interactiveSeq">
                <p:stCondLst>
                  <p:cond evt="onClick" delay="0">
                    <p:tgtEl>
                      <p:spTgt spid="22687"/>
                    </p:tgtEl>
                  </p:cond>
                </p:stCondLst>
                <p:endSync evt="end" delay="0">
                  <p:rtn val="all"/>
                </p:endSync>
                <p:childTnLst>
                  <p:par>
                    <p:cTn id="2345" fill="hold">
                      <p:stCondLst>
                        <p:cond delay="0"/>
                      </p:stCondLst>
                      <p:childTnLst>
                        <p:par>
                          <p:cTn id="2346" fill="hold">
                            <p:stCondLst>
                              <p:cond delay="0"/>
                            </p:stCondLst>
                            <p:childTnLst>
                              <p:par>
                                <p:cTn id="2347" presetID="54" presetClass="entr" presetSubtype="0" accel="100000" fill="hold" grpId="0" nodeType="clickEffect">
                                  <p:stCondLst>
                                    <p:cond delay="0"/>
                                  </p:stCondLst>
                                  <p:childTnLst>
                                    <p:set>
                                      <p:cBhvr>
                                        <p:cTn id="2348" dur="1" fill="hold">
                                          <p:stCondLst>
                                            <p:cond delay="0"/>
                                          </p:stCondLst>
                                        </p:cTn>
                                        <p:tgtEl>
                                          <p:spTgt spid="22959"/>
                                        </p:tgtEl>
                                        <p:attrNameLst>
                                          <p:attrName>style.visibility</p:attrName>
                                        </p:attrNameLst>
                                      </p:cBhvr>
                                      <p:to>
                                        <p:strVal val="visible"/>
                                      </p:to>
                                    </p:set>
                                    <p:anim calcmode="lin" valueType="num">
                                      <p:cBhvr>
                                        <p:cTn id="2349" dur="1000" fill="hold"/>
                                        <p:tgtEl>
                                          <p:spTgt spid="22959"/>
                                        </p:tgtEl>
                                        <p:attrNameLst>
                                          <p:attrName>ppt_w</p:attrName>
                                        </p:attrNameLst>
                                      </p:cBhvr>
                                      <p:tavLst>
                                        <p:tav tm="0">
                                          <p:val>
                                            <p:strVal val="#ppt_w*0.05"/>
                                          </p:val>
                                        </p:tav>
                                        <p:tav tm="100000">
                                          <p:val>
                                            <p:strVal val="#ppt_w"/>
                                          </p:val>
                                        </p:tav>
                                      </p:tavLst>
                                    </p:anim>
                                    <p:anim calcmode="lin" valueType="num">
                                      <p:cBhvr>
                                        <p:cTn id="2350" dur="1000" fill="hold"/>
                                        <p:tgtEl>
                                          <p:spTgt spid="22959"/>
                                        </p:tgtEl>
                                        <p:attrNameLst>
                                          <p:attrName>ppt_h</p:attrName>
                                        </p:attrNameLst>
                                      </p:cBhvr>
                                      <p:tavLst>
                                        <p:tav tm="0">
                                          <p:val>
                                            <p:strVal val="#ppt_h"/>
                                          </p:val>
                                        </p:tav>
                                        <p:tav tm="100000">
                                          <p:val>
                                            <p:strVal val="#ppt_h"/>
                                          </p:val>
                                        </p:tav>
                                      </p:tavLst>
                                    </p:anim>
                                    <p:anim calcmode="lin" valueType="num">
                                      <p:cBhvr>
                                        <p:cTn id="2351" dur="1000" fill="hold"/>
                                        <p:tgtEl>
                                          <p:spTgt spid="22959"/>
                                        </p:tgtEl>
                                        <p:attrNameLst>
                                          <p:attrName>ppt_x</p:attrName>
                                        </p:attrNameLst>
                                      </p:cBhvr>
                                      <p:tavLst>
                                        <p:tav tm="0">
                                          <p:val>
                                            <p:strVal val="#ppt_x-.2"/>
                                          </p:val>
                                        </p:tav>
                                        <p:tav tm="100000">
                                          <p:val>
                                            <p:strVal val="#ppt_x"/>
                                          </p:val>
                                        </p:tav>
                                      </p:tavLst>
                                    </p:anim>
                                    <p:anim calcmode="lin" valueType="num">
                                      <p:cBhvr>
                                        <p:cTn id="2352" dur="1000" fill="hold"/>
                                        <p:tgtEl>
                                          <p:spTgt spid="22959"/>
                                        </p:tgtEl>
                                        <p:attrNameLst>
                                          <p:attrName>ppt_y</p:attrName>
                                        </p:attrNameLst>
                                      </p:cBhvr>
                                      <p:tavLst>
                                        <p:tav tm="0">
                                          <p:val>
                                            <p:strVal val="#ppt_y"/>
                                          </p:val>
                                        </p:tav>
                                        <p:tav tm="100000">
                                          <p:val>
                                            <p:strVal val="#ppt_y"/>
                                          </p:val>
                                        </p:tav>
                                      </p:tavLst>
                                    </p:anim>
                                    <p:animEffect transition="in" filter="fade">
                                      <p:cBhvr>
                                        <p:cTn id="2353" dur="1000"/>
                                        <p:tgtEl>
                                          <p:spTgt spid="22959"/>
                                        </p:tgtEl>
                                      </p:cBhvr>
                                    </p:animEffect>
                                  </p:childTnLst>
                                </p:cTn>
                              </p:par>
                              <p:par>
                                <p:cTn id="2354" presetID="0" presetClass="path" presetSubtype="0" accel="50000" decel="50000" fill="hold" grpId="2" nodeType="withEffect">
                                  <p:stCondLst>
                                    <p:cond delay="0"/>
                                  </p:stCondLst>
                                  <p:childTnLst>
                                    <p:animMotion origin="layout" path="M 2.77778E-6 -2.22222E-6 L -1.48577 1.05347 " pathEditMode="relative" rAng="0" ptsTypes="AA">
                                      <p:cBhvr>
                                        <p:cTn id="2355" dur="100" fill="hold"/>
                                        <p:tgtEl>
                                          <p:spTgt spid="22959"/>
                                        </p:tgtEl>
                                        <p:attrNameLst>
                                          <p:attrName>ppt_x</p:attrName>
                                          <p:attrName>ppt_y</p:attrName>
                                        </p:attrNameLst>
                                      </p:cBhvr>
                                      <p:rCtr x="-743" y="527"/>
                                    </p:animMotion>
                                  </p:childTnLst>
                                </p:cTn>
                              </p:par>
                            </p:childTnLst>
                          </p:cTn>
                        </p:par>
                        <p:par>
                          <p:cTn id="2356" fill="hold">
                            <p:stCondLst>
                              <p:cond delay="1000"/>
                            </p:stCondLst>
                            <p:childTnLst>
                              <p:par>
                                <p:cTn id="2357" presetID="54" presetClass="exit" presetSubtype="0" decel="100000" fill="hold" grpId="1" nodeType="afterEffect">
                                  <p:stCondLst>
                                    <p:cond delay="4000"/>
                                  </p:stCondLst>
                                  <p:childTnLst>
                                    <p:anim calcmode="lin" valueType="num">
                                      <p:cBhvr>
                                        <p:cTn id="2358" dur="1000"/>
                                        <p:tgtEl>
                                          <p:spTgt spid="22959"/>
                                        </p:tgtEl>
                                        <p:attrNameLst>
                                          <p:attrName>ppt_w</p:attrName>
                                        </p:attrNameLst>
                                      </p:cBhvr>
                                      <p:tavLst>
                                        <p:tav tm="0">
                                          <p:val>
                                            <p:strVal val="ppt_w"/>
                                          </p:val>
                                        </p:tav>
                                        <p:tav tm="100000">
                                          <p:val>
                                            <p:strVal val="ppt_w*0.05"/>
                                          </p:val>
                                        </p:tav>
                                      </p:tavLst>
                                    </p:anim>
                                    <p:anim calcmode="lin" valueType="num">
                                      <p:cBhvr>
                                        <p:cTn id="2359" dur="1000"/>
                                        <p:tgtEl>
                                          <p:spTgt spid="22959"/>
                                        </p:tgtEl>
                                        <p:attrNameLst>
                                          <p:attrName>ppt_h</p:attrName>
                                        </p:attrNameLst>
                                      </p:cBhvr>
                                      <p:tavLst>
                                        <p:tav tm="0">
                                          <p:val>
                                            <p:strVal val="ppt_h"/>
                                          </p:val>
                                        </p:tav>
                                        <p:tav tm="100000">
                                          <p:val>
                                            <p:strVal val="ppt_h"/>
                                          </p:val>
                                        </p:tav>
                                      </p:tavLst>
                                    </p:anim>
                                    <p:anim calcmode="lin" valueType="num">
                                      <p:cBhvr>
                                        <p:cTn id="2360" dur="1000"/>
                                        <p:tgtEl>
                                          <p:spTgt spid="22959"/>
                                        </p:tgtEl>
                                        <p:attrNameLst>
                                          <p:attrName>ppt_x</p:attrName>
                                        </p:attrNameLst>
                                      </p:cBhvr>
                                      <p:tavLst>
                                        <p:tav tm="0">
                                          <p:val>
                                            <p:strVal val="ppt_x"/>
                                          </p:val>
                                        </p:tav>
                                        <p:tav tm="100000">
                                          <p:val>
                                            <p:strVal val="ppt_x-.2"/>
                                          </p:val>
                                        </p:tav>
                                      </p:tavLst>
                                    </p:anim>
                                    <p:anim calcmode="lin" valueType="num">
                                      <p:cBhvr>
                                        <p:cTn id="2361" dur="1000"/>
                                        <p:tgtEl>
                                          <p:spTgt spid="22959"/>
                                        </p:tgtEl>
                                        <p:attrNameLst>
                                          <p:attrName>ppt_y</p:attrName>
                                        </p:attrNameLst>
                                      </p:cBhvr>
                                      <p:tavLst>
                                        <p:tav tm="0">
                                          <p:val>
                                            <p:strVal val="ppt_y"/>
                                          </p:val>
                                        </p:tav>
                                        <p:tav tm="100000">
                                          <p:val>
                                            <p:strVal val="ppt_y"/>
                                          </p:val>
                                        </p:tav>
                                      </p:tavLst>
                                    </p:anim>
                                    <p:animEffect transition="out" filter="fade">
                                      <p:cBhvr>
                                        <p:cTn id="2362" dur="1000"/>
                                        <p:tgtEl>
                                          <p:spTgt spid="22959"/>
                                        </p:tgtEl>
                                      </p:cBhvr>
                                    </p:animEffect>
                                    <p:set>
                                      <p:cBhvr>
                                        <p:cTn id="2363" dur="1" fill="hold">
                                          <p:stCondLst>
                                            <p:cond delay="999"/>
                                          </p:stCondLst>
                                        </p:cTn>
                                        <p:tgtEl>
                                          <p:spTgt spid="22959"/>
                                        </p:tgtEl>
                                        <p:attrNameLst>
                                          <p:attrName>style.visibility</p:attrName>
                                        </p:attrNameLst>
                                      </p:cBhvr>
                                      <p:to>
                                        <p:strVal val="hidden"/>
                                      </p:to>
                                    </p:set>
                                  </p:childTnLst>
                                </p:cTn>
                              </p:par>
                            </p:childTnLst>
                          </p:cTn>
                        </p:par>
                      </p:childTnLst>
                    </p:cTn>
                  </p:par>
                </p:childTnLst>
              </p:cTn>
              <p:nextCondLst>
                <p:cond evt="onClick" delay="0">
                  <p:tgtEl>
                    <p:spTgt spid="22687"/>
                  </p:tgtEl>
                </p:cond>
              </p:nextCondLst>
            </p:seq>
            <p:seq concurrent="1" nextAc="seek">
              <p:cTn id="2364" restart="whenNotActive" fill="hold" evtFilter="cancelBubble" nodeType="interactiveSeq">
                <p:stCondLst>
                  <p:cond evt="onClick" delay="0">
                    <p:tgtEl>
                      <p:spTgt spid="22634"/>
                    </p:tgtEl>
                  </p:cond>
                </p:stCondLst>
                <p:endSync evt="end" delay="0">
                  <p:rtn val="all"/>
                </p:endSync>
                <p:childTnLst>
                  <p:par>
                    <p:cTn id="2365" fill="hold">
                      <p:stCondLst>
                        <p:cond delay="0"/>
                      </p:stCondLst>
                      <p:childTnLst>
                        <p:par>
                          <p:cTn id="2366" fill="hold">
                            <p:stCondLst>
                              <p:cond delay="0"/>
                            </p:stCondLst>
                            <p:childTnLst>
                              <p:par>
                                <p:cTn id="2367" presetID="54" presetClass="entr" presetSubtype="0" accel="100000" fill="hold" grpId="0" nodeType="clickEffect">
                                  <p:stCondLst>
                                    <p:cond delay="0"/>
                                  </p:stCondLst>
                                  <p:childTnLst>
                                    <p:set>
                                      <p:cBhvr>
                                        <p:cTn id="2368" dur="1" fill="hold">
                                          <p:stCondLst>
                                            <p:cond delay="0"/>
                                          </p:stCondLst>
                                        </p:cTn>
                                        <p:tgtEl>
                                          <p:spTgt spid="22937"/>
                                        </p:tgtEl>
                                        <p:attrNameLst>
                                          <p:attrName>style.visibility</p:attrName>
                                        </p:attrNameLst>
                                      </p:cBhvr>
                                      <p:to>
                                        <p:strVal val="visible"/>
                                      </p:to>
                                    </p:set>
                                    <p:anim calcmode="lin" valueType="num">
                                      <p:cBhvr>
                                        <p:cTn id="2369" dur="1000" fill="hold"/>
                                        <p:tgtEl>
                                          <p:spTgt spid="22937"/>
                                        </p:tgtEl>
                                        <p:attrNameLst>
                                          <p:attrName>ppt_w</p:attrName>
                                        </p:attrNameLst>
                                      </p:cBhvr>
                                      <p:tavLst>
                                        <p:tav tm="0">
                                          <p:val>
                                            <p:strVal val="#ppt_w*0.05"/>
                                          </p:val>
                                        </p:tav>
                                        <p:tav tm="100000">
                                          <p:val>
                                            <p:strVal val="#ppt_w"/>
                                          </p:val>
                                        </p:tav>
                                      </p:tavLst>
                                    </p:anim>
                                    <p:anim calcmode="lin" valueType="num">
                                      <p:cBhvr>
                                        <p:cTn id="2370" dur="1000" fill="hold"/>
                                        <p:tgtEl>
                                          <p:spTgt spid="22937"/>
                                        </p:tgtEl>
                                        <p:attrNameLst>
                                          <p:attrName>ppt_h</p:attrName>
                                        </p:attrNameLst>
                                      </p:cBhvr>
                                      <p:tavLst>
                                        <p:tav tm="0">
                                          <p:val>
                                            <p:strVal val="#ppt_h"/>
                                          </p:val>
                                        </p:tav>
                                        <p:tav tm="100000">
                                          <p:val>
                                            <p:strVal val="#ppt_h"/>
                                          </p:val>
                                        </p:tav>
                                      </p:tavLst>
                                    </p:anim>
                                    <p:anim calcmode="lin" valueType="num">
                                      <p:cBhvr>
                                        <p:cTn id="2371" dur="1000" fill="hold"/>
                                        <p:tgtEl>
                                          <p:spTgt spid="22937"/>
                                        </p:tgtEl>
                                        <p:attrNameLst>
                                          <p:attrName>ppt_x</p:attrName>
                                        </p:attrNameLst>
                                      </p:cBhvr>
                                      <p:tavLst>
                                        <p:tav tm="0">
                                          <p:val>
                                            <p:strVal val="#ppt_x-.2"/>
                                          </p:val>
                                        </p:tav>
                                        <p:tav tm="100000">
                                          <p:val>
                                            <p:strVal val="#ppt_x"/>
                                          </p:val>
                                        </p:tav>
                                      </p:tavLst>
                                    </p:anim>
                                    <p:anim calcmode="lin" valueType="num">
                                      <p:cBhvr>
                                        <p:cTn id="2372" dur="1000" fill="hold"/>
                                        <p:tgtEl>
                                          <p:spTgt spid="22937"/>
                                        </p:tgtEl>
                                        <p:attrNameLst>
                                          <p:attrName>ppt_y</p:attrName>
                                        </p:attrNameLst>
                                      </p:cBhvr>
                                      <p:tavLst>
                                        <p:tav tm="0">
                                          <p:val>
                                            <p:strVal val="#ppt_y"/>
                                          </p:val>
                                        </p:tav>
                                        <p:tav tm="100000">
                                          <p:val>
                                            <p:strVal val="#ppt_y"/>
                                          </p:val>
                                        </p:tav>
                                      </p:tavLst>
                                    </p:anim>
                                    <p:animEffect transition="in" filter="fade">
                                      <p:cBhvr>
                                        <p:cTn id="2373" dur="1000"/>
                                        <p:tgtEl>
                                          <p:spTgt spid="22937"/>
                                        </p:tgtEl>
                                      </p:cBhvr>
                                    </p:animEffect>
                                  </p:childTnLst>
                                </p:cTn>
                              </p:par>
                              <p:par>
                                <p:cTn id="2374" presetID="0" presetClass="path" presetSubtype="0" accel="50000" decel="50000" fill="hold" grpId="2" nodeType="withEffect">
                                  <p:stCondLst>
                                    <p:cond delay="0"/>
                                  </p:stCondLst>
                                  <p:childTnLst>
                                    <p:animMotion origin="layout" path="M 1.38889E-6 -2.96296E-6 L -0.77622 0.77523 " pathEditMode="relative" rAng="0" ptsTypes="AA">
                                      <p:cBhvr>
                                        <p:cTn id="2375" dur="100" fill="hold"/>
                                        <p:tgtEl>
                                          <p:spTgt spid="22937"/>
                                        </p:tgtEl>
                                        <p:attrNameLst>
                                          <p:attrName>ppt_x</p:attrName>
                                          <p:attrName>ppt_y</p:attrName>
                                        </p:attrNameLst>
                                      </p:cBhvr>
                                      <p:rCtr x="-388" y="387"/>
                                    </p:animMotion>
                                  </p:childTnLst>
                                </p:cTn>
                              </p:par>
                            </p:childTnLst>
                          </p:cTn>
                        </p:par>
                        <p:par>
                          <p:cTn id="2376" fill="hold">
                            <p:stCondLst>
                              <p:cond delay="1000"/>
                            </p:stCondLst>
                            <p:childTnLst>
                              <p:par>
                                <p:cTn id="2377" presetID="54" presetClass="exit" presetSubtype="0" decel="100000" fill="hold" grpId="1" nodeType="afterEffect">
                                  <p:stCondLst>
                                    <p:cond delay="4000"/>
                                  </p:stCondLst>
                                  <p:childTnLst>
                                    <p:anim calcmode="lin" valueType="num">
                                      <p:cBhvr>
                                        <p:cTn id="2378" dur="1000"/>
                                        <p:tgtEl>
                                          <p:spTgt spid="22937"/>
                                        </p:tgtEl>
                                        <p:attrNameLst>
                                          <p:attrName>ppt_w</p:attrName>
                                        </p:attrNameLst>
                                      </p:cBhvr>
                                      <p:tavLst>
                                        <p:tav tm="0">
                                          <p:val>
                                            <p:strVal val="ppt_w"/>
                                          </p:val>
                                        </p:tav>
                                        <p:tav tm="100000">
                                          <p:val>
                                            <p:strVal val="ppt_w*0.05"/>
                                          </p:val>
                                        </p:tav>
                                      </p:tavLst>
                                    </p:anim>
                                    <p:anim calcmode="lin" valueType="num">
                                      <p:cBhvr>
                                        <p:cTn id="2379" dur="1000"/>
                                        <p:tgtEl>
                                          <p:spTgt spid="22937"/>
                                        </p:tgtEl>
                                        <p:attrNameLst>
                                          <p:attrName>ppt_h</p:attrName>
                                        </p:attrNameLst>
                                      </p:cBhvr>
                                      <p:tavLst>
                                        <p:tav tm="0">
                                          <p:val>
                                            <p:strVal val="ppt_h"/>
                                          </p:val>
                                        </p:tav>
                                        <p:tav tm="100000">
                                          <p:val>
                                            <p:strVal val="ppt_h"/>
                                          </p:val>
                                        </p:tav>
                                      </p:tavLst>
                                    </p:anim>
                                    <p:anim calcmode="lin" valueType="num">
                                      <p:cBhvr>
                                        <p:cTn id="2380" dur="1000"/>
                                        <p:tgtEl>
                                          <p:spTgt spid="22937"/>
                                        </p:tgtEl>
                                        <p:attrNameLst>
                                          <p:attrName>ppt_x</p:attrName>
                                        </p:attrNameLst>
                                      </p:cBhvr>
                                      <p:tavLst>
                                        <p:tav tm="0">
                                          <p:val>
                                            <p:strVal val="ppt_x"/>
                                          </p:val>
                                        </p:tav>
                                        <p:tav tm="100000">
                                          <p:val>
                                            <p:strVal val="ppt_x-.2"/>
                                          </p:val>
                                        </p:tav>
                                      </p:tavLst>
                                    </p:anim>
                                    <p:anim calcmode="lin" valueType="num">
                                      <p:cBhvr>
                                        <p:cTn id="2381" dur="1000"/>
                                        <p:tgtEl>
                                          <p:spTgt spid="22937"/>
                                        </p:tgtEl>
                                        <p:attrNameLst>
                                          <p:attrName>ppt_y</p:attrName>
                                        </p:attrNameLst>
                                      </p:cBhvr>
                                      <p:tavLst>
                                        <p:tav tm="0">
                                          <p:val>
                                            <p:strVal val="ppt_y"/>
                                          </p:val>
                                        </p:tav>
                                        <p:tav tm="100000">
                                          <p:val>
                                            <p:strVal val="ppt_y"/>
                                          </p:val>
                                        </p:tav>
                                      </p:tavLst>
                                    </p:anim>
                                    <p:animEffect transition="out" filter="fade">
                                      <p:cBhvr>
                                        <p:cTn id="2382" dur="1000"/>
                                        <p:tgtEl>
                                          <p:spTgt spid="22937"/>
                                        </p:tgtEl>
                                      </p:cBhvr>
                                    </p:animEffect>
                                    <p:set>
                                      <p:cBhvr>
                                        <p:cTn id="2383" dur="1" fill="hold">
                                          <p:stCondLst>
                                            <p:cond delay="999"/>
                                          </p:stCondLst>
                                        </p:cTn>
                                        <p:tgtEl>
                                          <p:spTgt spid="22937"/>
                                        </p:tgtEl>
                                        <p:attrNameLst>
                                          <p:attrName>style.visibility</p:attrName>
                                        </p:attrNameLst>
                                      </p:cBhvr>
                                      <p:to>
                                        <p:strVal val="hidden"/>
                                      </p:to>
                                    </p:set>
                                  </p:childTnLst>
                                </p:cTn>
                              </p:par>
                            </p:childTnLst>
                          </p:cTn>
                        </p:par>
                      </p:childTnLst>
                    </p:cTn>
                  </p:par>
                </p:childTnLst>
              </p:cTn>
              <p:nextCondLst>
                <p:cond evt="onClick" delay="0">
                  <p:tgtEl>
                    <p:spTgt spid="22634"/>
                  </p:tgtEl>
                </p:cond>
              </p:nextCondLst>
            </p:seq>
            <p:seq concurrent="1" nextAc="seek">
              <p:cTn id="2384" restart="whenNotActive" fill="hold" evtFilter="cancelBubble" nodeType="interactiveSeq">
                <p:stCondLst>
                  <p:cond evt="onClick" delay="0">
                    <p:tgtEl>
                      <p:spTgt spid="22652"/>
                    </p:tgtEl>
                  </p:cond>
                </p:stCondLst>
                <p:endSync evt="end" delay="0">
                  <p:rtn val="all"/>
                </p:endSync>
                <p:childTnLst>
                  <p:par>
                    <p:cTn id="2385" fill="hold">
                      <p:stCondLst>
                        <p:cond delay="0"/>
                      </p:stCondLst>
                      <p:childTnLst>
                        <p:par>
                          <p:cTn id="2386" fill="hold">
                            <p:stCondLst>
                              <p:cond delay="0"/>
                            </p:stCondLst>
                            <p:childTnLst>
                              <p:par>
                                <p:cTn id="2387" presetID="54" presetClass="entr" presetSubtype="0" accel="100000" fill="hold" grpId="0" nodeType="clickEffect">
                                  <p:stCondLst>
                                    <p:cond delay="0"/>
                                  </p:stCondLst>
                                  <p:childTnLst>
                                    <p:set>
                                      <p:cBhvr>
                                        <p:cTn id="2388" dur="1" fill="hold">
                                          <p:stCondLst>
                                            <p:cond delay="0"/>
                                          </p:stCondLst>
                                        </p:cTn>
                                        <p:tgtEl>
                                          <p:spTgt spid="22938"/>
                                        </p:tgtEl>
                                        <p:attrNameLst>
                                          <p:attrName>style.visibility</p:attrName>
                                        </p:attrNameLst>
                                      </p:cBhvr>
                                      <p:to>
                                        <p:strVal val="visible"/>
                                      </p:to>
                                    </p:set>
                                    <p:anim calcmode="lin" valueType="num">
                                      <p:cBhvr>
                                        <p:cTn id="2389" dur="1000" fill="hold"/>
                                        <p:tgtEl>
                                          <p:spTgt spid="22938"/>
                                        </p:tgtEl>
                                        <p:attrNameLst>
                                          <p:attrName>ppt_w</p:attrName>
                                        </p:attrNameLst>
                                      </p:cBhvr>
                                      <p:tavLst>
                                        <p:tav tm="0">
                                          <p:val>
                                            <p:strVal val="#ppt_w*0.05"/>
                                          </p:val>
                                        </p:tav>
                                        <p:tav tm="100000">
                                          <p:val>
                                            <p:strVal val="#ppt_w"/>
                                          </p:val>
                                        </p:tav>
                                      </p:tavLst>
                                    </p:anim>
                                    <p:anim calcmode="lin" valueType="num">
                                      <p:cBhvr>
                                        <p:cTn id="2390" dur="1000" fill="hold"/>
                                        <p:tgtEl>
                                          <p:spTgt spid="22938"/>
                                        </p:tgtEl>
                                        <p:attrNameLst>
                                          <p:attrName>ppt_h</p:attrName>
                                        </p:attrNameLst>
                                      </p:cBhvr>
                                      <p:tavLst>
                                        <p:tav tm="0">
                                          <p:val>
                                            <p:strVal val="#ppt_h"/>
                                          </p:val>
                                        </p:tav>
                                        <p:tav tm="100000">
                                          <p:val>
                                            <p:strVal val="#ppt_h"/>
                                          </p:val>
                                        </p:tav>
                                      </p:tavLst>
                                    </p:anim>
                                    <p:anim calcmode="lin" valueType="num">
                                      <p:cBhvr>
                                        <p:cTn id="2391" dur="1000" fill="hold"/>
                                        <p:tgtEl>
                                          <p:spTgt spid="22938"/>
                                        </p:tgtEl>
                                        <p:attrNameLst>
                                          <p:attrName>ppt_x</p:attrName>
                                        </p:attrNameLst>
                                      </p:cBhvr>
                                      <p:tavLst>
                                        <p:tav tm="0">
                                          <p:val>
                                            <p:strVal val="#ppt_x-.2"/>
                                          </p:val>
                                        </p:tav>
                                        <p:tav tm="100000">
                                          <p:val>
                                            <p:strVal val="#ppt_x"/>
                                          </p:val>
                                        </p:tav>
                                      </p:tavLst>
                                    </p:anim>
                                    <p:anim calcmode="lin" valueType="num">
                                      <p:cBhvr>
                                        <p:cTn id="2392" dur="1000" fill="hold"/>
                                        <p:tgtEl>
                                          <p:spTgt spid="22938"/>
                                        </p:tgtEl>
                                        <p:attrNameLst>
                                          <p:attrName>ppt_y</p:attrName>
                                        </p:attrNameLst>
                                      </p:cBhvr>
                                      <p:tavLst>
                                        <p:tav tm="0">
                                          <p:val>
                                            <p:strVal val="#ppt_y"/>
                                          </p:val>
                                        </p:tav>
                                        <p:tav tm="100000">
                                          <p:val>
                                            <p:strVal val="#ppt_y"/>
                                          </p:val>
                                        </p:tav>
                                      </p:tavLst>
                                    </p:anim>
                                    <p:animEffect transition="in" filter="fade">
                                      <p:cBhvr>
                                        <p:cTn id="2393" dur="1000"/>
                                        <p:tgtEl>
                                          <p:spTgt spid="22938"/>
                                        </p:tgtEl>
                                      </p:cBhvr>
                                    </p:animEffect>
                                  </p:childTnLst>
                                </p:cTn>
                              </p:par>
                              <p:par>
                                <p:cTn id="2394" presetID="0" presetClass="path" presetSubtype="0" accel="50000" decel="50000" fill="hold" grpId="2" nodeType="withEffect">
                                  <p:stCondLst>
                                    <p:cond delay="0"/>
                                  </p:stCondLst>
                                  <p:childTnLst>
                                    <p:animMotion origin="layout" path="M 5.55556E-7 -2.96296E-6 L -1.13507 0.79746 " pathEditMode="relative" rAng="0" ptsTypes="AA">
                                      <p:cBhvr>
                                        <p:cTn id="2395" dur="100" fill="hold"/>
                                        <p:tgtEl>
                                          <p:spTgt spid="22938"/>
                                        </p:tgtEl>
                                        <p:attrNameLst>
                                          <p:attrName>ppt_x</p:attrName>
                                          <p:attrName>ppt_y</p:attrName>
                                        </p:attrNameLst>
                                      </p:cBhvr>
                                      <p:rCtr x="-568" y="399"/>
                                    </p:animMotion>
                                  </p:childTnLst>
                                </p:cTn>
                              </p:par>
                            </p:childTnLst>
                          </p:cTn>
                        </p:par>
                        <p:par>
                          <p:cTn id="2396" fill="hold">
                            <p:stCondLst>
                              <p:cond delay="1000"/>
                            </p:stCondLst>
                            <p:childTnLst>
                              <p:par>
                                <p:cTn id="2397" presetID="54" presetClass="exit" presetSubtype="0" decel="100000" fill="hold" grpId="1" nodeType="afterEffect">
                                  <p:stCondLst>
                                    <p:cond delay="4000"/>
                                  </p:stCondLst>
                                  <p:childTnLst>
                                    <p:anim calcmode="lin" valueType="num">
                                      <p:cBhvr>
                                        <p:cTn id="2398" dur="1000"/>
                                        <p:tgtEl>
                                          <p:spTgt spid="22938"/>
                                        </p:tgtEl>
                                        <p:attrNameLst>
                                          <p:attrName>ppt_w</p:attrName>
                                        </p:attrNameLst>
                                      </p:cBhvr>
                                      <p:tavLst>
                                        <p:tav tm="0">
                                          <p:val>
                                            <p:strVal val="ppt_w"/>
                                          </p:val>
                                        </p:tav>
                                        <p:tav tm="100000">
                                          <p:val>
                                            <p:strVal val="ppt_w*0.05"/>
                                          </p:val>
                                        </p:tav>
                                      </p:tavLst>
                                    </p:anim>
                                    <p:anim calcmode="lin" valueType="num">
                                      <p:cBhvr>
                                        <p:cTn id="2399" dur="1000"/>
                                        <p:tgtEl>
                                          <p:spTgt spid="22938"/>
                                        </p:tgtEl>
                                        <p:attrNameLst>
                                          <p:attrName>ppt_h</p:attrName>
                                        </p:attrNameLst>
                                      </p:cBhvr>
                                      <p:tavLst>
                                        <p:tav tm="0">
                                          <p:val>
                                            <p:strVal val="ppt_h"/>
                                          </p:val>
                                        </p:tav>
                                        <p:tav tm="100000">
                                          <p:val>
                                            <p:strVal val="ppt_h"/>
                                          </p:val>
                                        </p:tav>
                                      </p:tavLst>
                                    </p:anim>
                                    <p:anim calcmode="lin" valueType="num">
                                      <p:cBhvr>
                                        <p:cTn id="2400" dur="1000"/>
                                        <p:tgtEl>
                                          <p:spTgt spid="22938"/>
                                        </p:tgtEl>
                                        <p:attrNameLst>
                                          <p:attrName>ppt_x</p:attrName>
                                        </p:attrNameLst>
                                      </p:cBhvr>
                                      <p:tavLst>
                                        <p:tav tm="0">
                                          <p:val>
                                            <p:strVal val="ppt_x"/>
                                          </p:val>
                                        </p:tav>
                                        <p:tav tm="100000">
                                          <p:val>
                                            <p:strVal val="ppt_x-.2"/>
                                          </p:val>
                                        </p:tav>
                                      </p:tavLst>
                                    </p:anim>
                                    <p:anim calcmode="lin" valueType="num">
                                      <p:cBhvr>
                                        <p:cTn id="2401" dur="1000"/>
                                        <p:tgtEl>
                                          <p:spTgt spid="22938"/>
                                        </p:tgtEl>
                                        <p:attrNameLst>
                                          <p:attrName>ppt_y</p:attrName>
                                        </p:attrNameLst>
                                      </p:cBhvr>
                                      <p:tavLst>
                                        <p:tav tm="0">
                                          <p:val>
                                            <p:strVal val="ppt_y"/>
                                          </p:val>
                                        </p:tav>
                                        <p:tav tm="100000">
                                          <p:val>
                                            <p:strVal val="ppt_y"/>
                                          </p:val>
                                        </p:tav>
                                      </p:tavLst>
                                    </p:anim>
                                    <p:animEffect transition="out" filter="fade">
                                      <p:cBhvr>
                                        <p:cTn id="2402" dur="1000"/>
                                        <p:tgtEl>
                                          <p:spTgt spid="22938"/>
                                        </p:tgtEl>
                                      </p:cBhvr>
                                    </p:animEffect>
                                    <p:set>
                                      <p:cBhvr>
                                        <p:cTn id="2403" dur="1" fill="hold">
                                          <p:stCondLst>
                                            <p:cond delay="999"/>
                                          </p:stCondLst>
                                        </p:cTn>
                                        <p:tgtEl>
                                          <p:spTgt spid="22938"/>
                                        </p:tgtEl>
                                        <p:attrNameLst>
                                          <p:attrName>style.visibility</p:attrName>
                                        </p:attrNameLst>
                                      </p:cBhvr>
                                      <p:to>
                                        <p:strVal val="hidden"/>
                                      </p:to>
                                    </p:set>
                                  </p:childTnLst>
                                </p:cTn>
                              </p:par>
                            </p:childTnLst>
                          </p:cTn>
                        </p:par>
                      </p:childTnLst>
                    </p:cTn>
                  </p:par>
                </p:childTnLst>
              </p:cTn>
              <p:nextCondLst>
                <p:cond evt="onClick" delay="0">
                  <p:tgtEl>
                    <p:spTgt spid="22652"/>
                  </p:tgtEl>
                </p:cond>
              </p:nextCondLst>
            </p:seq>
            <p:seq concurrent="1" nextAc="seek">
              <p:cTn id="2404" restart="whenNotActive" fill="hold" evtFilter="cancelBubble" nodeType="interactiveSeq">
                <p:stCondLst>
                  <p:cond evt="onClick" delay="0">
                    <p:tgtEl>
                      <p:spTgt spid="22688"/>
                    </p:tgtEl>
                  </p:cond>
                </p:stCondLst>
                <p:endSync evt="end" delay="0">
                  <p:rtn val="all"/>
                </p:endSync>
                <p:childTnLst>
                  <p:par>
                    <p:cTn id="2405" fill="hold">
                      <p:stCondLst>
                        <p:cond delay="0"/>
                      </p:stCondLst>
                      <p:childTnLst>
                        <p:par>
                          <p:cTn id="2406" fill="hold">
                            <p:stCondLst>
                              <p:cond delay="0"/>
                            </p:stCondLst>
                            <p:childTnLst>
                              <p:par>
                                <p:cTn id="2407" presetID="54" presetClass="entr" presetSubtype="0" accel="100000" fill="hold" grpId="0" nodeType="clickEffect">
                                  <p:stCondLst>
                                    <p:cond delay="0"/>
                                  </p:stCondLst>
                                  <p:childTnLst>
                                    <p:set>
                                      <p:cBhvr>
                                        <p:cTn id="2408" dur="1" fill="hold">
                                          <p:stCondLst>
                                            <p:cond delay="0"/>
                                          </p:stCondLst>
                                        </p:cTn>
                                        <p:tgtEl>
                                          <p:spTgt spid="22958"/>
                                        </p:tgtEl>
                                        <p:attrNameLst>
                                          <p:attrName>style.visibility</p:attrName>
                                        </p:attrNameLst>
                                      </p:cBhvr>
                                      <p:to>
                                        <p:strVal val="visible"/>
                                      </p:to>
                                    </p:set>
                                    <p:anim calcmode="lin" valueType="num">
                                      <p:cBhvr>
                                        <p:cTn id="2409" dur="1000" fill="hold"/>
                                        <p:tgtEl>
                                          <p:spTgt spid="22958"/>
                                        </p:tgtEl>
                                        <p:attrNameLst>
                                          <p:attrName>ppt_w</p:attrName>
                                        </p:attrNameLst>
                                      </p:cBhvr>
                                      <p:tavLst>
                                        <p:tav tm="0">
                                          <p:val>
                                            <p:strVal val="#ppt_w*0.05"/>
                                          </p:val>
                                        </p:tav>
                                        <p:tav tm="100000">
                                          <p:val>
                                            <p:strVal val="#ppt_w"/>
                                          </p:val>
                                        </p:tav>
                                      </p:tavLst>
                                    </p:anim>
                                    <p:anim calcmode="lin" valueType="num">
                                      <p:cBhvr>
                                        <p:cTn id="2410" dur="1000" fill="hold"/>
                                        <p:tgtEl>
                                          <p:spTgt spid="22958"/>
                                        </p:tgtEl>
                                        <p:attrNameLst>
                                          <p:attrName>ppt_h</p:attrName>
                                        </p:attrNameLst>
                                      </p:cBhvr>
                                      <p:tavLst>
                                        <p:tav tm="0">
                                          <p:val>
                                            <p:strVal val="#ppt_h"/>
                                          </p:val>
                                        </p:tav>
                                        <p:tav tm="100000">
                                          <p:val>
                                            <p:strVal val="#ppt_h"/>
                                          </p:val>
                                        </p:tav>
                                      </p:tavLst>
                                    </p:anim>
                                    <p:anim calcmode="lin" valueType="num">
                                      <p:cBhvr>
                                        <p:cTn id="2411" dur="1000" fill="hold"/>
                                        <p:tgtEl>
                                          <p:spTgt spid="22958"/>
                                        </p:tgtEl>
                                        <p:attrNameLst>
                                          <p:attrName>ppt_x</p:attrName>
                                        </p:attrNameLst>
                                      </p:cBhvr>
                                      <p:tavLst>
                                        <p:tav tm="0">
                                          <p:val>
                                            <p:strVal val="#ppt_x-.2"/>
                                          </p:val>
                                        </p:tav>
                                        <p:tav tm="100000">
                                          <p:val>
                                            <p:strVal val="#ppt_x"/>
                                          </p:val>
                                        </p:tav>
                                      </p:tavLst>
                                    </p:anim>
                                    <p:anim calcmode="lin" valueType="num">
                                      <p:cBhvr>
                                        <p:cTn id="2412" dur="1000" fill="hold"/>
                                        <p:tgtEl>
                                          <p:spTgt spid="22958"/>
                                        </p:tgtEl>
                                        <p:attrNameLst>
                                          <p:attrName>ppt_y</p:attrName>
                                        </p:attrNameLst>
                                      </p:cBhvr>
                                      <p:tavLst>
                                        <p:tav tm="0">
                                          <p:val>
                                            <p:strVal val="#ppt_y"/>
                                          </p:val>
                                        </p:tav>
                                        <p:tav tm="100000">
                                          <p:val>
                                            <p:strVal val="#ppt_y"/>
                                          </p:val>
                                        </p:tav>
                                      </p:tavLst>
                                    </p:anim>
                                    <p:animEffect transition="in" filter="fade">
                                      <p:cBhvr>
                                        <p:cTn id="2413" dur="1000"/>
                                        <p:tgtEl>
                                          <p:spTgt spid="22958"/>
                                        </p:tgtEl>
                                      </p:cBhvr>
                                    </p:animEffect>
                                  </p:childTnLst>
                                </p:cTn>
                              </p:par>
                              <p:par>
                                <p:cTn id="2414" presetID="0" presetClass="path" presetSubtype="0" accel="50000" decel="50000" fill="hold" grpId="2" nodeType="withEffect">
                                  <p:stCondLst>
                                    <p:cond delay="0"/>
                                  </p:stCondLst>
                                  <p:childTnLst>
                                    <p:animMotion origin="layout" path="M -5.55556E-7 -2.96296E-6 L -1.48993 0.77523 " pathEditMode="relative" rAng="0" ptsTypes="AA">
                                      <p:cBhvr>
                                        <p:cTn id="2415" dur="100" fill="hold"/>
                                        <p:tgtEl>
                                          <p:spTgt spid="22958"/>
                                        </p:tgtEl>
                                        <p:attrNameLst>
                                          <p:attrName>ppt_x</p:attrName>
                                          <p:attrName>ppt_y</p:attrName>
                                        </p:attrNameLst>
                                      </p:cBhvr>
                                      <p:rCtr x="-745" y="387"/>
                                    </p:animMotion>
                                  </p:childTnLst>
                                </p:cTn>
                              </p:par>
                            </p:childTnLst>
                          </p:cTn>
                        </p:par>
                        <p:par>
                          <p:cTn id="2416" fill="hold">
                            <p:stCondLst>
                              <p:cond delay="1000"/>
                            </p:stCondLst>
                            <p:childTnLst>
                              <p:par>
                                <p:cTn id="2417" presetID="54" presetClass="exit" presetSubtype="0" decel="100000" fill="hold" grpId="1" nodeType="afterEffect">
                                  <p:stCondLst>
                                    <p:cond delay="4000"/>
                                  </p:stCondLst>
                                  <p:childTnLst>
                                    <p:anim calcmode="lin" valueType="num">
                                      <p:cBhvr>
                                        <p:cTn id="2418" dur="1000"/>
                                        <p:tgtEl>
                                          <p:spTgt spid="22958"/>
                                        </p:tgtEl>
                                        <p:attrNameLst>
                                          <p:attrName>ppt_w</p:attrName>
                                        </p:attrNameLst>
                                      </p:cBhvr>
                                      <p:tavLst>
                                        <p:tav tm="0">
                                          <p:val>
                                            <p:strVal val="ppt_w"/>
                                          </p:val>
                                        </p:tav>
                                        <p:tav tm="100000">
                                          <p:val>
                                            <p:strVal val="ppt_w*0.05"/>
                                          </p:val>
                                        </p:tav>
                                      </p:tavLst>
                                    </p:anim>
                                    <p:anim calcmode="lin" valueType="num">
                                      <p:cBhvr>
                                        <p:cTn id="2419" dur="1000"/>
                                        <p:tgtEl>
                                          <p:spTgt spid="22958"/>
                                        </p:tgtEl>
                                        <p:attrNameLst>
                                          <p:attrName>ppt_h</p:attrName>
                                        </p:attrNameLst>
                                      </p:cBhvr>
                                      <p:tavLst>
                                        <p:tav tm="0">
                                          <p:val>
                                            <p:strVal val="ppt_h"/>
                                          </p:val>
                                        </p:tav>
                                        <p:tav tm="100000">
                                          <p:val>
                                            <p:strVal val="ppt_h"/>
                                          </p:val>
                                        </p:tav>
                                      </p:tavLst>
                                    </p:anim>
                                    <p:anim calcmode="lin" valueType="num">
                                      <p:cBhvr>
                                        <p:cTn id="2420" dur="1000"/>
                                        <p:tgtEl>
                                          <p:spTgt spid="22958"/>
                                        </p:tgtEl>
                                        <p:attrNameLst>
                                          <p:attrName>ppt_x</p:attrName>
                                        </p:attrNameLst>
                                      </p:cBhvr>
                                      <p:tavLst>
                                        <p:tav tm="0">
                                          <p:val>
                                            <p:strVal val="ppt_x"/>
                                          </p:val>
                                        </p:tav>
                                        <p:tav tm="100000">
                                          <p:val>
                                            <p:strVal val="ppt_x-.2"/>
                                          </p:val>
                                        </p:tav>
                                      </p:tavLst>
                                    </p:anim>
                                    <p:anim calcmode="lin" valueType="num">
                                      <p:cBhvr>
                                        <p:cTn id="2421" dur="1000"/>
                                        <p:tgtEl>
                                          <p:spTgt spid="22958"/>
                                        </p:tgtEl>
                                        <p:attrNameLst>
                                          <p:attrName>ppt_y</p:attrName>
                                        </p:attrNameLst>
                                      </p:cBhvr>
                                      <p:tavLst>
                                        <p:tav tm="0">
                                          <p:val>
                                            <p:strVal val="ppt_y"/>
                                          </p:val>
                                        </p:tav>
                                        <p:tav tm="100000">
                                          <p:val>
                                            <p:strVal val="ppt_y"/>
                                          </p:val>
                                        </p:tav>
                                      </p:tavLst>
                                    </p:anim>
                                    <p:animEffect transition="out" filter="fade">
                                      <p:cBhvr>
                                        <p:cTn id="2422" dur="1000"/>
                                        <p:tgtEl>
                                          <p:spTgt spid="22958"/>
                                        </p:tgtEl>
                                      </p:cBhvr>
                                    </p:animEffect>
                                    <p:set>
                                      <p:cBhvr>
                                        <p:cTn id="2423" dur="1" fill="hold">
                                          <p:stCondLst>
                                            <p:cond delay="999"/>
                                          </p:stCondLst>
                                        </p:cTn>
                                        <p:tgtEl>
                                          <p:spTgt spid="22958"/>
                                        </p:tgtEl>
                                        <p:attrNameLst>
                                          <p:attrName>style.visibility</p:attrName>
                                        </p:attrNameLst>
                                      </p:cBhvr>
                                      <p:to>
                                        <p:strVal val="hidden"/>
                                      </p:to>
                                    </p:set>
                                  </p:childTnLst>
                                </p:cTn>
                              </p:par>
                            </p:childTnLst>
                          </p:cTn>
                        </p:par>
                      </p:childTnLst>
                    </p:cTn>
                  </p:par>
                </p:childTnLst>
              </p:cTn>
              <p:nextCondLst>
                <p:cond evt="onClick" delay="0">
                  <p:tgtEl>
                    <p:spTgt spid="22688"/>
                  </p:tgtEl>
                </p:cond>
              </p:nextCondLst>
            </p:seq>
            <p:seq concurrent="1" nextAc="seek">
              <p:cTn id="2424" restart="whenNotActive" fill="hold" evtFilter="cancelBubble" nodeType="interactiveSeq">
                <p:stCondLst>
                  <p:cond evt="onClick" delay="0">
                    <p:tgtEl>
                      <p:spTgt spid="22595"/>
                    </p:tgtEl>
                  </p:cond>
                </p:stCondLst>
                <p:endSync evt="end" delay="0">
                  <p:rtn val="all"/>
                </p:endSync>
                <p:childTnLst>
                  <p:par>
                    <p:cTn id="2425" fill="hold">
                      <p:stCondLst>
                        <p:cond delay="0"/>
                      </p:stCondLst>
                      <p:childTnLst>
                        <p:par>
                          <p:cTn id="2426" fill="hold">
                            <p:stCondLst>
                              <p:cond delay="0"/>
                            </p:stCondLst>
                            <p:childTnLst>
                              <p:par>
                                <p:cTn id="2427" presetID="54" presetClass="entr" presetSubtype="0" accel="100000" fill="hold" grpId="0" nodeType="clickEffect">
                                  <p:stCondLst>
                                    <p:cond delay="0"/>
                                  </p:stCondLst>
                                  <p:childTnLst>
                                    <p:set>
                                      <p:cBhvr>
                                        <p:cTn id="2428" dur="1" fill="hold">
                                          <p:stCondLst>
                                            <p:cond delay="0"/>
                                          </p:stCondLst>
                                        </p:cTn>
                                        <p:tgtEl>
                                          <p:spTgt spid="22929"/>
                                        </p:tgtEl>
                                        <p:attrNameLst>
                                          <p:attrName>style.visibility</p:attrName>
                                        </p:attrNameLst>
                                      </p:cBhvr>
                                      <p:to>
                                        <p:strVal val="visible"/>
                                      </p:to>
                                    </p:set>
                                    <p:anim calcmode="lin" valueType="num">
                                      <p:cBhvr>
                                        <p:cTn id="2429" dur="1000" fill="hold"/>
                                        <p:tgtEl>
                                          <p:spTgt spid="22929"/>
                                        </p:tgtEl>
                                        <p:attrNameLst>
                                          <p:attrName>ppt_w</p:attrName>
                                        </p:attrNameLst>
                                      </p:cBhvr>
                                      <p:tavLst>
                                        <p:tav tm="0">
                                          <p:val>
                                            <p:strVal val="#ppt_w*0.05"/>
                                          </p:val>
                                        </p:tav>
                                        <p:tav tm="100000">
                                          <p:val>
                                            <p:strVal val="#ppt_w"/>
                                          </p:val>
                                        </p:tav>
                                      </p:tavLst>
                                    </p:anim>
                                    <p:anim calcmode="lin" valueType="num">
                                      <p:cBhvr>
                                        <p:cTn id="2430" dur="1000" fill="hold"/>
                                        <p:tgtEl>
                                          <p:spTgt spid="22929"/>
                                        </p:tgtEl>
                                        <p:attrNameLst>
                                          <p:attrName>ppt_h</p:attrName>
                                        </p:attrNameLst>
                                      </p:cBhvr>
                                      <p:tavLst>
                                        <p:tav tm="0">
                                          <p:val>
                                            <p:strVal val="#ppt_h"/>
                                          </p:val>
                                        </p:tav>
                                        <p:tav tm="100000">
                                          <p:val>
                                            <p:strVal val="#ppt_h"/>
                                          </p:val>
                                        </p:tav>
                                      </p:tavLst>
                                    </p:anim>
                                    <p:anim calcmode="lin" valueType="num">
                                      <p:cBhvr>
                                        <p:cTn id="2431" dur="1000" fill="hold"/>
                                        <p:tgtEl>
                                          <p:spTgt spid="22929"/>
                                        </p:tgtEl>
                                        <p:attrNameLst>
                                          <p:attrName>ppt_x</p:attrName>
                                        </p:attrNameLst>
                                      </p:cBhvr>
                                      <p:tavLst>
                                        <p:tav tm="0">
                                          <p:val>
                                            <p:strVal val="#ppt_x-.2"/>
                                          </p:val>
                                        </p:tav>
                                        <p:tav tm="100000">
                                          <p:val>
                                            <p:strVal val="#ppt_x"/>
                                          </p:val>
                                        </p:tav>
                                      </p:tavLst>
                                    </p:anim>
                                    <p:anim calcmode="lin" valueType="num">
                                      <p:cBhvr>
                                        <p:cTn id="2432" dur="1000" fill="hold"/>
                                        <p:tgtEl>
                                          <p:spTgt spid="22929"/>
                                        </p:tgtEl>
                                        <p:attrNameLst>
                                          <p:attrName>ppt_y</p:attrName>
                                        </p:attrNameLst>
                                      </p:cBhvr>
                                      <p:tavLst>
                                        <p:tav tm="0">
                                          <p:val>
                                            <p:strVal val="#ppt_y"/>
                                          </p:val>
                                        </p:tav>
                                        <p:tav tm="100000">
                                          <p:val>
                                            <p:strVal val="#ppt_y"/>
                                          </p:val>
                                        </p:tav>
                                      </p:tavLst>
                                    </p:anim>
                                    <p:animEffect transition="in" filter="fade">
                                      <p:cBhvr>
                                        <p:cTn id="2433" dur="1000"/>
                                        <p:tgtEl>
                                          <p:spTgt spid="22929"/>
                                        </p:tgtEl>
                                      </p:cBhvr>
                                    </p:animEffect>
                                  </p:childTnLst>
                                </p:cTn>
                              </p:par>
                              <p:par>
                                <p:cTn id="2434" presetID="0" presetClass="path" presetSubtype="0" accel="50000" decel="50000" fill="hold" grpId="2" nodeType="withEffect">
                                  <p:stCondLst>
                                    <p:cond delay="0"/>
                                  </p:stCondLst>
                                  <p:childTnLst>
                                    <p:animMotion origin="layout" path="M -2.22222E-6 -3.7037E-6 L -0.78055 0.49699 " pathEditMode="relative" rAng="0" ptsTypes="AA">
                                      <p:cBhvr>
                                        <p:cTn id="2435" dur="100" fill="hold"/>
                                        <p:tgtEl>
                                          <p:spTgt spid="22929"/>
                                        </p:tgtEl>
                                        <p:attrNameLst>
                                          <p:attrName>ppt_x</p:attrName>
                                          <p:attrName>ppt_y</p:attrName>
                                        </p:attrNameLst>
                                      </p:cBhvr>
                                      <p:rCtr x="-390" y="248"/>
                                    </p:animMotion>
                                  </p:childTnLst>
                                </p:cTn>
                              </p:par>
                            </p:childTnLst>
                          </p:cTn>
                        </p:par>
                        <p:par>
                          <p:cTn id="2436" fill="hold">
                            <p:stCondLst>
                              <p:cond delay="1000"/>
                            </p:stCondLst>
                            <p:childTnLst>
                              <p:par>
                                <p:cTn id="2437" presetID="54" presetClass="exit" presetSubtype="0" decel="100000" fill="hold" grpId="1" nodeType="afterEffect">
                                  <p:stCondLst>
                                    <p:cond delay="4000"/>
                                  </p:stCondLst>
                                  <p:childTnLst>
                                    <p:anim calcmode="lin" valueType="num">
                                      <p:cBhvr>
                                        <p:cTn id="2438" dur="1000"/>
                                        <p:tgtEl>
                                          <p:spTgt spid="22929"/>
                                        </p:tgtEl>
                                        <p:attrNameLst>
                                          <p:attrName>ppt_w</p:attrName>
                                        </p:attrNameLst>
                                      </p:cBhvr>
                                      <p:tavLst>
                                        <p:tav tm="0">
                                          <p:val>
                                            <p:strVal val="ppt_w"/>
                                          </p:val>
                                        </p:tav>
                                        <p:tav tm="100000">
                                          <p:val>
                                            <p:strVal val="ppt_w*0.05"/>
                                          </p:val>
                                        </p:tav>
                                      </p:tavLst>
                                    </p:anim>
                                    <p:anim calcmode="lin" valueType="num">
                                      <p:cBhvr>
                                        <p:cTn id="2439" dur="1000"/>
                                        <p:tgtEl>
                                          <p:spTgt spid="22929"/>
                                        </p:tgtEl>
                                        <p:attrNameLst>
                                          <p:attrName>ppt_h</p:attrName>
                                        </p:attrNameLst>
                                      </p:cBhvr>
                                      <p:tavLst>
                                        <p:tav tm="0">
                                          <p:val>
                                            <p:strVal val="ppt_h"/>
                                          </p:val>
                                        </p:tav>
                                        <p:tav tm="100000">
                                          <p:val>
                                            <p:strVal val="ppt_h"/>
                                          </p:val>
                                        </p:tav>
                                      </p:tavLst>
                                    </p:anim>
                                    <p:anim calcmode="lin" valueType="num">
                                      <p:cBhvr>
                                        <p:cTn id="2440" dur="1000"/>
                                        <p:tgtEl>
                                          <p:spTgt spid="22929"/>
                                        </p:tgtEl>
                                        <p:attrNameLst>
                                          <p:attrName>ppt_x</p:attrName>
                                        </p:attrNameLst>
                                      </p:cBhvr>
                                      <p:tavLst>
                                        <p:tav tm="0">
                                          <p:val>
                                            <p:strVal val="ppt_x"/>
                                          </p:val>
                                        </p:tav>
                                        <p:tav tm="100000">
                                          <p:val>
                                            <p:strVal val="ppt_x-.2"/>
                                          </p:val>
                                        </p:tav>
                                      </p:tavLst>
                                    </p:anim>
                                    <p:anim calcmode="lin" valueType="num">
                                      <p:cBhvr>
                                        <p:cTn id="2441" dur="1000"/>
                                        <p:tgtEl>
                                          <p:spTgt spid="22929"/>
                                        </p:tgtEl>
                                        <p:attrNameLst>
                                          <p:attrName>ppt_y</p:attrName>
                                        </p:attrNameLst>
                                      </p:cBhvr>
                                      <p:tavLst>
                                        <p:tav tm="0">
                                          <p:val>
                                            <p:strVal val="ppt_y"/>
                                          </p:val>
                                        </p:tav>
                                        <p:tav tm="100000">
                                          <p:val>
                                            <p:strVal val="ppt_y"/>
                                          </p:val>
                                        </p:tav>
                                      </p:tavLst>
                                    </p:anim>
                                    <p:animEffect transition="out" filter="fade">
                                      <p:cBhvr>
                                        <p:cTn id="2442" dur="1000"/>
                                        <p:tgtEl>
                                          <p:spTgt spid="22929"/>
                                        </p:tgtEl>
                                      </p:cBhvr>
                                    </p:animEffect>
                                    <p:set>
                                      <p:cBhvr>
                                        <p:cTn id="2443" dur="1" fill="hold">
                                          <p:stCondLst>
                                            <p:cond delay="999"/>
                                          </p:stCondLst>
                                        </p:cTn>
                                        <p:tgtEl>
                                          <p:spTgt spid="22929"/>
                                        </p:tgtEl>
                                        <p:attrNameLst>
                                          <p:attrName>style.visibility</p:attrName>
                                        </p:attrNameLst>
                                      </p:cBhvr>
                                      <p:to>
                                        <p:strVal val="hidden"/>
                                      </p:to>
                                    </p:set>
                                  </p:childTnLst>
                                </p:cTn>
                              </p:par>
                            </p:childTnLst>
                          </p:cTn>
                        </p:par>
                      </p:childTnLst>
                    </p:cTn>
                  </p:par>
                </p:childTnLst>
              </p:cTn>
              <p:nextCondLst>
                <p:cond evt="onClick" delay="0">
                  <p:tgtEl>
                    <p:spTgt spid="22595"/>
                  </p:tgtEl>
                </p:cond>
              </p:nextCondLst>
            </p:seq>
            <p:seq concurrent="1" nextAc="seek">
              <p:cTn id="2444" restart="whenNotActive" fill="hold" evtFilter="cancelBubble" nodeType="interactiveSeq">
                <p:stCondLst>
                  <p:cond evt="onClick" delay="0">
                    <p:tgtEl>
                      <p:spTgt spid="22589"/>
                    </p:tgtEl>
                  </p:cond>
                </p:stCondLst>
                <p:endSync evt="end" delay="0">
                  <p:rtn val="all"/>
                </p:endSync>
                <p:childTnLst>
                  <p:par>
                    <p:cTn id="2445" fill="hold">
                      <p:stCondLst>
                        <p:cond delay="0"/>
                      </p:stCondLst>
                      <p:childTnLst>
                        <p:par>
                          <p:cTn id="2446" fill="hold">
                            <p:stCondLst>
                              <p:cond delay="0"/>
                            </p:stCondLst>
                            <p:childTnLst>
                              <p:par>
                                <p:cTn id="2447" presetID="54" presetClass="entr" presetSubtype="0" accel="100000" fill="hold" grpId="0" nodeType="clickEffect">
                                  <p:stCondLst>
                                    <p:cond delay="0"/>
                                  </p:stCondLst>
                                  <p:childTnLst>
                                    <p:set>
                                      <p:cBhvr>
                                        <p:cTn id="2448" dur="1" fill="hold">
                                          <p:stCondLst>
                                            <p:cond delay="0"/>
                                          </p:stCondLst>
                                        </p:cTn>
                                        <p:tgtEl>
                                          <p:spTgt spid="22933"/>
                                        </p:tgtEl>
                                        <p:attrNameLst>
                                          <p:attrName>style.visibility</p:attrName>
                                        </p:attrNameLst>
                                      </p:cBhvr>
                                      <p:to>
                                        <p:strVal val="visible"/>
                                      </p:to>
                                    </p:set>
                                    <p:anim calcmode="lin" valueType="num">
                                      <p:cBhvr>
                                        <p:cTn id="2449" dur="1000" fill="hold"/>
                                        <p:tgtEl>
                                          <p:spTgt spid="22933"/>
                                        </p:tgtEl>
                                        <p:attrNameLst>
                                          <p:attrName>ppt_w</p:attrName>
                                        </p:attrNameLst>
                                      </p:cBhvr>
                                      <p:tavLst>
                                        <p:tav tm="0">
                                          <p:val>
                                            <p:strVal val="#ppt_w*0.05"/>
                                          </p:val>
                                        </p:tav>
                                        <p:tav tm="100000">
                                          <p:val>
                                            <p:strVal val="#ppt_w"/>
                                          </p:val>
                                        </p:tav>
                                      </p:tavLst>
                                    </p:anim>
                                    <p:anim calcmode="lin" valueType="num">
                                      <p:cBhvr>
                                        <p:cTn id="2450" dur="1000" fill="hold"/>
                                        <p:tgtEl>
                                          <p:spTgt spid="22933"/>
                                        </p:tgtEl>
                                        <p:attrNameLst>
                                          <p:attrName>ppt_h</p:attrName>
                                        </p:attrNameLst>
                                      </p:cBhvr>
                                      <p:tavLst>
                                        <p:tav tm="0">
                                          <p:val>
                                            <p:strVal val="#ppt_h"/>
                                          </p:val>
                                        </p:tav>
                                        <p:tav tm="100000">
                                          <p:val>
                                            <p:strVal val="#ppt_h"/>
                                          </p:val>
                                        </p:tav>
                                      </p:tavLst>
                                    </p:anim>
                                    <p:anim calcmode="lin" valueType="num">
                                      <p:cBhvr>
                                        <p:cTn id="2451" dur="1000" fill="hold"/>
                                        <p:tgtEl>
                                          <p:spTgt spid="22933"/>
                                        </p:tgtEl>
                                        <p:attrNameLst>
                                          <p:attrName>ppt_x</p:attrName>
                                        </p:attrNameLst>
                                      </p:cBhvr>
                                      <p:tavLst>
                                        <p:tav tm="0">
                                          <p:val>
                                            <p:strVal val="#ppt_x-.2"/>
                                          </p:val>
                                        </p:tav>
                                        <p:tav tm="100000">
                                          <p:val>
                                            <p:strVal val="#ppt_x"/>
                                          </p:val>
                                        </p:tav>
                                      </p:tavLst>
                                    </p:anim>
                                    <p:anim calcmode="lin" valueType="num">
                                      <p:cBhvr>
                                        <p:cTn id="2452" dur="1000" fill="hold"/>
                                        <p:tgtEl>
                                          <p:spTgt spid="22933"/>
                                        </p:tgtEl>
                                        <p:attrNameLst>
                                          <p:attrName>ppt_y</p:attrName>
                                        </p:attrNameLst>
                                      </p:cBhvr>
                                      <p:tavLst>
                                        <p:tav tm="0">
                                          <p:val>
                                            <p:strVal val="#ppt_y"/>
                                          </p:val>
                                        </p:tav>
                                        <p:tav tm="100000">
                                          <p:val>
                                            <p:strVal val="#ppt_y"/>
                                          </p:val>
                                        </p:tav>
                                      </p:tavLst>
                                    </p:anim>
                                    <p:animEffect transition="in" filter="fade">
                                      <p:cBhvr>
                                        <p:cTn id="2453" dur="1000"/>
                                        <p:tgtEl>
                                          <p:spTgt spid="22933"/>
                                        </p:tgtEl>
                                      </p:cBhvr>
                                    </p:animEffect>
                                  </p:childTnLst>
                                </p:cTn>
                              </p:par>
                              <p:par>
                                <p:cTn id="2454" presetID="0" presetClass="path" presetSubtype="0" accel="50000" decel="50000" fill="hold" grpId="2" nodeType="withEffect">
                                  <p:stCondLst>
                                    <p:cond delay="0"/>
                                  </p:stCondLst>
                                  <p:childTnLst>
                                    <p:animMotion origin="layout" path="M -3.05556E-6 -3.7037E-6 L -1.15607 0.48588 " pathEditMode="relative" rAng="0" ptsTypes="AA">
                                      <p:cBhvr>
                                        <p:cTn id="2455" dur="100" fill="hold"/>
                                        <p:tgtEl>
                                          <p:spTgt spid="22933"/>
                                        </p:tgtEl>
                                        <p:attrNameLst>
                                          <p:attrName>ppt_x</p:attrName>
                                          <p:attrName>ppt_y</p:attrName>
                                        </p:attrNameLst>
                                      </p:cBhvr>
                                      <p:rCtr x="-578" y="243"/>
                                    </p:animMotion>
                                  </p:childTnLst>
                                </p:cTn>
                              </p:par>
                            </p:childTnLst>
                          </p:cTn>
                        </p:par>
                        <p:par>
                          <p:cTn id="2456" fill="hold">
                            <p:stCondLst>
                              <p:cond delay="1000"/>
                            </p:stCondLst>
                            <p:childTnLst>
                              <p:par>
                                <p:cTn id="2457" presetID="54" presetClass="exit" presetSubtype="0" decel="100000" fill="hold" grpId="1" nodeType="afterEffect">
                                  <p:stCondLst>
                                    <p:cond delay="4000"/>
                                  </p:stCondLst>
                                  <p:childTnLst>
                                    <p:anim calcmode="lin" valueType="num">
                                      <p:cBhvr>
                                        <p:cTn id="2458" dur="1000"/>
                                        <p:tgtEl>
                                          <p:spTgt spid="22933"/>
                                        </p:tgtEl>
                                        <p:attrNameLst>
                                          <p:attrName>ppt_w</p:attrName>
                                        </p:attrNameLst>
                                      </p:cBhvr>
                                      <p:tavLst>
                                        <p:tav tm="0">
                                          <p:val>
                                            <p:strVal val="ppt_w"/>
                                          </p:val>
                                        </p:tav>
                                        <p:tav tm="100000">
                                          <p:val>
                                            <p:strVal val="ppt_w*0.05"/>
                                          </p:val>
                                        </p:tav>
                                      </p:tavLst>
                                    </p:anim>
                                    <p:anim calcmode="lin" valueType="num">
                                      <p:cBhvr>
                                        <p:cTn id="2459" dur="1000"/>
                                        <p:tgtEl>
                                          <p:spTgt spid="22933"/>
                                        </p:tgtEl>
                                        <p:attrNameLst>
                                          <p:attrName>ppt_h</p:attrName>
                                        </p:attrNameLst>
                                      </p:cBhvr>
                                      <p:tavLst>
                                        <p:tav tm="0">
                                          <p:val>
                                            <p:strVal val="ppt_h"/>
                                          </p:val>
                                        </p:tav>
                                        <p:tav tm="100000">
                                          <p:val>
                                            <p:strVal val="ppt_h"/>
                                          </p:val>
                                        </p:tav>
                                      </p:tavLst>
                                    </p:anim>
                                    <p:anim calcmode="lin" valueType="num">
                                      <p:cBhvr>
                                        <p:cTn id="2460" dur="1000"/>
                                        <p:tgtEl>
                                          <p:spTgt spid="22933"/>
                                        </p:tgtEl>
                                        <p:attrNameLst>
                                          <p:attrName>ppt_x</p:attrName>
                                        </p:attrNameLst>
                                      </p:cBhvr>
                                      <p:tavLst>
                                        <p:tav tm="0">
                                          <p:val>
                                            <p:strVal val="ppt_x"/>
                                          </p:val>
                                        </p:tav>
                                        <p:tav tm="100000">
                                          <p:val>
                                            <p:strVal val="ppt_x-.2"/>
                                          </p:val>
                                        </p:tav>
                                      </p:tavLst>
                                    </p:anim>
                                    <p:anim calcmode="lin" valueType="num">
                                      <p:cBhvr>
                                        <p:cTn id="2461" dur="1000"/>
                                        <p:tgtEl>
                                          <p:spTgt spid="22933"/>
                                        </p:tgtEl>
                                        <p:attrNameLst>
                                          <p:attrName>ppt_y</p:attrName>
                                        </p:attrNameLst>
                                      </p:cBhvr>
                                      <p:tavLst>
                                        <p:tav tm="0">
                                          <p:val>
                                            <p:strVal val="ppt_y"/>
                                          </p:val>
                                        </p:tav>
                                        <p:tav tm="100000">
                                          <p:val>
                                            <p:strVal val="ppt_y"/>
                                          </p:val>
                                        </p:tav>
                                      </p:tavLst>
                                    </p:anim>
                                    <p:animEffect transition="out" filter="fade">
                                      <p:cBhvr>
                                        <p:cTn id="2462" dur="1000"/>
                                        <p:tgtEl>
                                          <p:spTgt spid="22933"/>
                                        </p:tgtEl>
                                      </p:cBhvr>
                                    </p:animEffect>
                                    <p:set>
                                      <p:cBhvr>
                                        <p:cTn id="2463" dur="1" fill="hold">
                                          <p:stCondLst>
                                            <p:cond delay="999"/>
                                          </p:stCondLst>
                                        </p:cTn>
                                        <p:tgtEl>
                                          <p:spTgt spid="22933"/>
                                        </p:tgtEl>
                                        <p:attrNameLst>
                                          <p:attrName>style.visibility</p:attrName>
                                        </p:attrNameLst>
                                      </p:cBhvr>
                                      <p:to>
                                        <p:strVal val="hidden"/>
                                      </p:to>
                                    </p:set>
                                  </p:childTnLst>
                                </p:cTn>
                              </p:par>
                            </p:childTnLst>
                          </p:cTn>
                        </p:par>
                      </p:childTnLst>
                    </p:cTn>
                  </p:par>
                </p:childTnLst>
              </p:cTn>
              <p:nextCondLst>
                <p:cond evt="onClick" delay="0">
                  <p:tgtEl>
                    <p:spTgt spid="22589"/>
                  </p:tgtEl>
                </p:cond>
              </p:nextCondLst>
            </p:seq>
            <p:seq concurrent="1" nextAc="seek">
              <p:cTn id="2464" restart="whenNotActive" fill="hold" evtFilter="cancelBubble" nodeType="interactiveSeq">
                <p:stCondLst>
                  <p:cond evt="onClick" delay="0">
                    <p:tgtEl>
                      <p:spTgt spid="22598"/>
                    </p:tgtEl>
                  </p:cond>
                </p:stCondLst>
                <p:endSync evt="end" delay="0">
                  <p:rtn val="all"/>
                </p:endSync>
                <p:childTnLst>
                  <p:par>
                    <p:cTn id="2465" fill="hold">
                      <p:stCondLst>
                        <p:cond delay="0"/>
                      </p:stCondLst>
                      <p:childTnLst>
                        <p:par>
                          <p:cTn id="2466" fill="hold">
                            <p:stCondLst>
                              <p:cond delay="0"/>
                            </p:stCondLst>
                            <p:childTnLst>
                              <p:par>
                                <p:cTn id="2467" presetID="54" presetClass="entr" presetSubtype="0" accel="100000" fill="hold" grpId="0" nodeType="clickEffect">
                                  <p:stCondLst>
                                    <p:cond delay="0"/>
                                  </p:stCondLst>
                                  <p:childTnLst>
                                    <p:set>
                                      <p:cBhvr>
                                        <p:cTn id="2468" dur="1" fill="hold">
                                          <p:stCondLst>
                                            <p:cond delay="0"/>
                                          </p:stCondLst>
                                        </p:cTn>
                                        <p:tgtEl>
                                          <p:spTgt spid="22930"/>
                                        </p:tgtEl>
                                        <p:attrNameLst>
                                          <p:attrName>style.visibility</p:attrName>
                                        </p:attrNameLst>
                                      </p:cBhvr>
                                      <p:to>
                                        <p:strVal val="visible"/>
                                      </p:to>
                                    </p:set>
                                    <p:anim calcmode="lin" valueType="num">
                                      <p:cBhvr>
                                        <p:cTn id="2469" dur="1000" fill="hold"/>
                                        <p:tgtEl>
                                          <p:spTgt spid="22930"/>
                                        </p:tgtEl>
                                        <p:attrNameLst>
                                          <p:attrName>ppt_w</p:attrName>
                                        </p:attrNameLst>
                                      </p:cBhvr>
                                      <p:tavLst>
                                        <p:tav tm="0">
                                          <p:val>
                                            <p:strVal val="#ppt_w*0.05"/>
                                          </p:val>
                                        </p:tav>
                                        <p:tav tm="100000">
                                          <p:val>
                                            <p:strVal val="#ppt_w"/>
                                          </p:val>
                                        </p:tav>
                                      </p:tavLst>
                                    </p:anim>
                                    <p:anim calcmode="lin" valueType="num">
                                      <p:cBhvr>
                                        <p:cTn id="2470" dur="1000" fill="hold"/>
                                        <p:tgtEl>
                                          <p:spTgt spid="22930"/>
                                        </p:tgtEl>
                                        <p:attrNameLst>
                                          <p:attrName>ppt_h</p:attrName>
                                        </p:attrNameLst>
                                      </p:cBhvr>
                                      <p:tavLst>
                                        <p:tav tm="0">
                                          <p:val>
                                            <p:strVal val="#ppt_h"/>
                                          </p:val>
                                        </p:tav>
                                        <p:tav tm="100000">
                                          <p:val>
                                            <p:strVal val="#ppt_h"/>
                                          </p:val>
                                        </p:tav>
                                      </p:tavLst>
                                    </p:anim>
                                    <p:anim calcmode="lin" valueType="num">
                                      <p:cBhvr>
                                        <p:cTn id="2471" dur="1000" fill="hold"/>
                                        <p:tgtEl>
                                          <p:spTgt spid="22930"/>
                                        </p:tgtEl>
                                        <p:attrNameLst>
                                          <p:attrName>ppt_x</p:attrName>
                                        </p:attrNameLst>
                                      </p:cBhvr>
                                      <p:tavLst>
                                        <p:tav tm="0">
                                          <p:val>
                                            <p:strVal val="#ppt_x-.2"/>
                                          </p:val>
                                        </p:tav>
                                        <p:tav tm="100000">
                                          <p:val>
                                            <p:strVal val="#ppt_x"/>
                                          </p:val>
                                        </p:tav>
                                      </p:tavLst>
                                    </p:anim>
                                    <p:anim calcmode="lin" valueType="num">
                                      <p:cBhvr>
                                        <p:cTn id="2472" dur="1000" fill="hold"/>
                                        <p:tgtEl>
                                          <p:spTgt spid="22930"/>
                                        </p:tgtEl>
                                        <p:attrNameLst>
                                          <p:attrName>ppt_y</p:attrName>
                                        </p:attrNameLst>
                                      </p:cBhvr>
                                      <p:tavLst>
                                        <p:tav tm="0">
                                          <p:val>
                                            <p:strVal val="#ppt_y"/>
                                          </p:val>
                                        </p:tav>
                                        <p:tav tm="100000">
                                          <p:val>
                                            <p:strVal val="#ppt_y"/>
                                          </p:val>
                                        </p:tav>
                                      </p:tavLst>
                                    </p:anim>
                                    <p:animEffect transition="in" filter="fade">
                                      <p:cBhvr>
                                        <p:cTn id="2473" dur="1000"/>
                                        <p:tgtEl>
                                          <p:spTgt spid="22930"/>
                                        </p:tgtEl>
                                      </p:cBhvr>
                                    </p:animEffect>
                                  </p:childTnLst>
                                </p:cTn>
                              </p:par>
                              <p:par>
                                <p:cTn id="2474" presetID="0" presetClass="path" presetSubtype="0" accel="50000" decel="50000" fill="hold" grpId="2" nodeType="withEffect">
                                  <p:stCondLst>
                                    <p:cond delay="0"/>
                                  </p:stCondLst>
                                  <p:childTnLst>
                                    <p:animMotion origin="layout" path="M -2.22222E-6 -3.33333E-6 L -0.78889 0.22986 " pathEditMode="relative" rAng="0" ptsTypes="AA">
                                      <p:cBhvr>
                                        <p:cTn id="2475" dur="100" fill="hold"/>
                                        <p:tgtEl>
                                          <p:spTgt spid="22930"/>
                                        </p:tgtEl>
                                        <p:attrNameLst>
                                          <p:attrName>ppt_x</p:attrName>
                                          <p:attrName>ppt_y</p:attrName>
                                        </p:attrNameLst>
                                      </p:cBhvr>
                                      <p:rCtr x="-394" y="115"/>
                                    </p:animMotion>
                                  </p:childTnLst>
                                </p:cTn>
                              </p:par>
                            </p:childTnLst>
                          </p:cTn>
                        </p:par>
                        <p:par>
                          <p:cTn id="2476" fill="hold">
                            <p:stCondLst>
                              <p:cond delay="1000"/>
                            </p:stCondLst>
                            <p:childTnLst>
                              <p:par>
                                <p:cTn id="2477" presetID="54" presetClass="exit" presetSubtype="0" decel="100000" fill="hold" grpId="1" nodeType="afterEffect">
                                  <p:stCondLst>
                                    <p:cond delay="4000"/>
                                  </p:stCondLst>
                                  <p:childTnLst>
                                    <p:anim calcmode="lin" valueType="num">
                                      <p:cBhvr>
                                        <p:cTn id="2478" dur="1000"/>
                                        <p:tgtEl>
                                          <p:spTgt spid="22930"/>
                                        </p:tgtEl>
                                        <p:attrNameLst>
                                          <p:attrName>ppt_w</p:attrName>
                                        </p:attrNameLst>
                                      </p:cBhvr>
                                      <p:tavLst>
                                        <p:tav tm="0">
                                          <p:val>
                                            <p:strVal val="ppt_w"/>
                                          </p:val>
                                        </p:tav>
                                        <p:tav tm="100000">
                                          <p:val>
                                            <p:strVal val="ppt_w*0.05"/>
                                          </p:val>
                                        </p:tav>
                                      </p:tavLst>
                                    </p:anim>
                                    <p:anim calcmode="lin" valueType="num">
                                      <p:cBhvr>
                                        <p:cTn id="2479" dur="1000"/>
                                        <p:tgtEl>
                                          <p:spTgt spid="22930"/>
                                        </p:tgtEl>
                                        <p:attrNameLst>
                                          <p:attrName>ppt_h</p:attrName>
                                        </p:attrNameLst>
                                      </p:cBhvr>
                                      <p:tavLst>
                                        <p:tav tm="0">
                                          <p:val>
                                            <p:strVal val="ppt_h"/>
                                          </p:val>
                                        </p:tav>
                                        <p:tav tm="100000">
                                          <p:val>
                                            <p:strVal val="ppt_h"/>
                                          </p:val>
                                        </p:tav>
                                      </p:tavLst>
                                    </p:anim>
                                    <p:anim calcmode="lin" valueType="num">
                                      <p:cBhvr>
                                        <p:cTn id="2480" dur="1000"/>
                                        <p:tgtEl>
                                          <p:spTgt spid="22930"/>
                                        </p:tgtEl>
                                        <p:attrNameLst>
                                          <p:attrName>ppt_x</p:attrName>
                                        </p:attrNameLst>
                                      </p:cBhvr>
                                      <p:tavLst>
                                        <p:tav tm="0">
                                          <p:val>
                                            <p:strVal val="ppt_x"/>
                                          </p:val>
                                        </p:tav>
                                        <p:tav tm="100000">
                                          <p:val>
                                            <p:strVal val="ppt_x-.2"/>
                                          </p:val>
                                        </p:tav>
                                      </p:tavLst>
                                    </p:anim>
                                    <p:anim calcmode="lin" valueType="num">
                                      <p:cBhvr>
                                        <p:cTn id="2481" dur="1000"/>
                                        <p:tgtEl>
                                          <p:spTgt spid="22930"/>
                                        </p:tgtEl>
                                        <p:attrNameLst>
                                          <p:attrName>ppt_y</p:attrName>
                                        </p:attrNameLst>
                                      </p:cBhvr>
                                      <p:tavLst>
                                        <p:tav tm="0">
                                          <p:val>
                                            <p:strVal val="ppt_y"/>
                                          </p:val>
                                        </p:tav>
                                        <p:tav tm="100000">
                                          <p:val>
                                            <p:strVal val="ppt_y"/>
                                          </p:val>
                                        </p:tav>
                                      </p:tavLst>
                                    </p:anim>
                                    <p:animEffect transition="out" filter="fade">
                                      <p:cBhvr>
                                        <p:cTn id="2482" dur="1000"/>
                                        <p:tgtEl>
                                          <p:spTgt spid="22930"/>
                                        </p:tgtEl>
                                      </p:cBhvr>
                                    </p:animEffect>
                                    <p:set>
                                      <p:cBhvr>
                                        <p:cTn id="2483" dur="1" fill="hold">
                                          <p:stCondLst>
                                            <p:cond delay="999"/>
                                          </p:stCondLst>
                                        </p:cTn>
                                        <p:tgtEl>
                                          <p:spTgt spid="22930"/>
                                        </p:tgtEl>
                                        <p:attrNameLst>
                                          <p:attrName>style.visibility</p:attrName>
                                        </p:attrNameLst>
                                      </p:cBhvr>
                                      <p:to>
                                        <p:strVal val="hidden"/>
                                      </p:to>
                                    </p:set>
                                  </p:childTnLst>
                                </p:cTn>
                              </p:par>
                            </p:childTnLst>
                          </p:cTn>
                        </p:par>
                      </p:childTnLst>
                    </p:cTn>
                  </p:par>
                </p:childTnLst>
              </p:cTn>
              <p:nextCondLst>
                <p:cond evt="onClick" delay="0">
                  <p:tgtEl>
                    <p:spTgt spid="22598"/>
                  </p:tgtEl>
                </p:cond>
              </p:nextCondLst>
            </p:seq>
            <p:seq concurrent="1" nextAc="seek">
              <p:cTn id="2484" restart="whenNotActive" fill="hold" evtFilter="cancelBubble" nodeType="interactiveSeq">
                <p:stCondLst>
                  <p:cond evt="onClick" delay="0">
                    <p:tgtEl>
                      <p:spTgt spid="22590"/>
                    </p:tgtEl>
                  </p:cond>
                </p:stCondLst>
                <p:endSync evt="end" delay="0">
                  <p:rtn val="all"/>
                </p:endSync>
                <p:childTnLst>
                  <p:par>
                    <p:cTn id="2485" fill="hold">
                      <p:stCondLst>
                        <p:cond delay="0"/>
                      </p:stCondLst>
                      <p:childTnLst>
                        <p:par>
                          <p:cTn id="2486" fill="hold">
                            <p:stCondLst>
                              <p:cond delay="0"/>
                            </p:stCondLst>
                            <p:childTnLst>
                              <p:par>
                                <p:cTn id="2487" presetID="54" presetClass="entr" presetSubtype="0" accel="100000" fill="hold" grpId="0" nodeType="clickEffect">
                                  <p:stCondLst>
                                    <p:cond delay="0"/>
                                  </p:stCondLst>
                                  <p:childTnLst>
                                    <p:set>
                                      <p:cBhvr>
                                        <p:cTn id="2488" dur="1" fill="hold">
                                          <p:stCondLst>
                                            <p:cond delay="0"/>
                                          </p:stCondLst>
                                        </p:cTn>
                                        <p:tgtEl>
                                          <p:spTgt spid="22934"/>
                                        </p:tgtEl>
                                        <p:attrNameLst>
                                          <p:attrName>style.visibility</p:attrName>
                                        </p:attrNameLst>
                                      </p:cBhvr>
                                      <p:to>
                                        <p:strVal val="visible"/>
                                      </p:to>
                                    </p:set>
                                    <p:anim calcmode="lin" valueType="num">
                                      <p:cBhvr>
                                        <p:cTn id="2489" dur="1000" fill="hold"/>
                                        <p:tgtEl>
                                          <p:spTgt spid="22934"/>
                                        </p:tgtEl>
                                        <p:attrNameLst>
                                          <p:attrName>ppt_w</p:attrName>
                                        </p:attrNameLst>
                                      </p:cBhvr>
                                      <p:tavLst>
                                        <p:tav tm="0">
                                          <p:val>
                                            <p:strVal val="#ppt_w*0.05"/>
                                          </p:val>
                                        </p:tav>
                                        <p:tav tm="100000">
                                          <p:val>
                                            <p:strVal val="#ppt_w"/>
                                          </p:val>
                                        </p:tav>
                                      </p:tavLst>
                                    </p:anim>
                                    <p:anim calcmode="lin" valueType="num">
                                      <p:cBhvr>
                                        <p:cTn id="2490" dur="1000" fill="hold"/>
                                        <p:tgtEl>
                                          <p:spTgt spid="22934"/>
                                        </p:tgtEl>
                                        <p:attrNameLst>
                                          <p:attrName>ppt_h</p:attrName>
                                        </p:attrNameLst>
                                      </p:cBhvr>
                                      <p:tavLst>
                                        <p:tav tm="0">
                                          <p:val>
                                            <p:strVal val="#ppt_h"/>
                                          </p:val>
                                        </p:tav>
                                        <p:tav tm="100000">
                                          <p:val>
                                            <p:strVal val="#ppt_h"/>
                                          </p:val>
                                        </p:tav>
                                      </p:tavLst>
                                    </p:anim>
                                    <p:anim calcmode="lin" valueType="num">
                                      <p:cBhvr>
                                        <p:cTn id="2491" dur="1000" fill="hold"/>
                                        <p:tgtEl>
                                          <p:spTgt spid="22934"/>
                                        </p:tgtEl>
                                        <p:attrNameLst>
                                          <p:attrName>ppt_x</p:attrName>
                                        </p:attrNameLst>
                                      </p:cBhvr>
                                      <p:tavLst>
                                        <p:tav tm="0">
                                          <p:val>
                                            <p:strVal val="#ppt_x-.2"/>
                                          </p:val>
                                        </p:tav>
                                        <p:tav tm="100000">
                                          <p:val>
                                            <p:strVal val="#ppt_x"/>
                                          </p:val>
                                        </p:tav>
                                      </p:tavLst>
                                    </p:anim>
                                    <p:anim calcmode="lin" valueType="num">
                                      <p:cBhvr>
                                        <p:cTn id="2492" dur="1000" fill="hold"/>
                                        <p:tgtEl>
                                          <p:spTgt spid="22934"/>
                                        </p:tgtEl>
                                        <p:attrNameLst>
                                          <p:attrName>ppt_y</p:attrName>
                                        </p:attrNameLst>
                                      </p:cBhvr>
                                      <p:tavLst>
                                        <p:tav tm="0">
                                          <p:val>
                                            <p:strVal val="#ppt_y"/>
                                          </p:val>
                                        </p:tav>
                                        <p:tav tm="100000">
                                          <p:val>
                                            <p:strVal val="#ppt_y"/>
                                          </p:val>
                                        </p:tav>
                                      </p:tavLst>
                                    </p:anim>
                                    <p:animEffect transition="in" filter="fade">
                                      <p:cBhvr>
                                        <p:cTn id="2493" dur="1000"/>
                                        <p:tgtEl>
                                          <p:spTgt spid="22934"/>
                                        </p:tgtEl>
                                      </p:cBhvr>
                                    </p:animEffect>
                                  </p:childTnLst>
                                </p:cTn>
                              </p:par>
                              <p:par>
                                <p:cTn id="2494" presetID="0" presetClass="path" presetSubtype="0" accel="50000" decel="50000" fill="hold" grpId="2" nodeType="withEffect">
                                  <p:stCondLst>
                                    <p:cond delay="0"/>
                                  </p:stCondLst>
                                  <p:childTnLst>
                                    <p:animMotion origin="layout" path="M -3.05556E-6 -2.22222E-6 L -1.15607 0.24097 " pathEditMode="relative" rAng="0" ptsTypes="AA">
                                      <p:cBhvr>
                                        <p:cTn id="2495" dur="100" fill="hold"/>
                                        <p:tgtEl>
                                          <p:spTgt spid="22934"/>
                                        </p:tgtEl>
                                        <p:attrNameLst>
                                          <p:attrName>ppt_x</p:attrName>
                                          <p:attrName>ppt_y</p:attrName>
                                        </p:attrNameLst>
                                      </p:cBhvr>
                                      <p:rCtr x="-578" y="120"/>
                                    </p:animMotion>
                                  </p:childTnLst>
                                </p:cTn>
                              </p:par>
                            </p:childTnLst>
                          </p:cTn>
                        </p:par>
                        <p:par>
                          <p:cTn id="2496" fill="hold">
                            <p:stCondLst>
                              <p:cond delay="1000"/>
                            </p:stCondLst>
                            <p:childTnLst>
                              <p:par>
                                <p:cTn id="2497" presetID="54" presetClass="exit" presetSubtype="0" decel="100000" fill="hold" grpId="1" nodeType="afterEffect">
                                  <p:stCondLst>
                                    <p:cond delay="4000"/>
                                  </p:stCondLst>
                                  <p:childTnLst>
                                    <p:anim calcmode="lin" valueType="num">
                                      <p:cBhvr>
                                        <p:cTn id="2498" dur="1000"/>
                                        <p:tgtEl>
                                          <p:spTgt spid="22934"/>
                                        </p:tgtEl>
                                        <p:attrNameLst>
                                          <p:attrName>ppt_w</p:attrName>
                                        </p:attrNameLst>
                                      </p:cBhvr>
                                      <p:tavLst>
                                        <p:tav tm="0">
                                          <p:val>
                                            <p:strVal val="ppt_w"/>
                                          </p:val>
                                        </p:tav>
                                        <p:tav tm="100000">
                                          <p:val>
                                            <p:strVal val="ppt_w*0.05"/>
                                          </p:val>
                                        </p:tav>
                                      </p:tavLst>
                                    </p:anim>
                                    <p:anim calcmode="lin" valueType="num">
                                      <p:cBhvr>
                                        <p:cTn id="2499" dur="1000"/>
                                        <p:tgtEl>
                                          <p:spTgt spid="22934"/>
                                        </p:tgtEl>
                                        <p:attrNameLst>
                                          <p:attrName>ppt_h</p:attrName>
                                        </p:attrNameLst>
                                      </p:cBhvr>
                                      <p:tavLst>
                                        <p:tav tm="0">
                                          <p:val>
                                            <p:strVal val="ppt_h"/>
                                          </p:val>
                                        </p:tav>
                                        <p:tav tm="100000">
                                          <p:val>
                                            <p:strVal val="ppt_h"/>
                                          </p:val>
                                        </p:tav>
                                      </p:tavLst>
                                    </p:anim>
                                    <p:anim calcmode="lin" valueType="num">
                                      <p:cBhvr>
                                        <p:cTn id="2500" dur="1000"/>
                                        <p:tgtEl>
                                          <p:spTgt spid="22934"/>
                                        </p:tgtEl>
                                        <p:attrNameLst>
                                          <p:attrName>ppt_x</p:attrName>
                                        </p:attrNameLst>
                                      </p:cBhvr>
                                      <p:tavLst>
                                        <p:tav tm="0">
                                          <p:val>
                                            <p:strVal val="ppt_x"/>
                                          </p:val>
                                        </p:tav>
                                        <p:tav tm="100000">
                                          <p:val>
                                            <p:strVal val="ppt_x-.2"/>
                                          </p:val>
                                        </p:tav>
                                      </p:tavLst>
                                    </p:anim>
                                    <p:anim calcmode="lin" valueType="num">
                                      <p:cBhvr>
                                        <p:cTn id="2501" dur="1000"/>
                                        <p:tgtEl>
                                          <p:spTgt spid="22934"/>
                                        </p:tgtEl>
                                        <p:attrNameLst>
                                          <p:attrName>ppt_y</p:attrName>
                                        </p:attrNameLst>
                                      </p:cBhvr>
                                      <p:tavLst>
                                        <p:tav tm="0">
                                          <p:val>
                                            <p:strVal val="ppt_y"/>
                                          </p:val>
                                        </p:tav>
                                        <p:tav tm="100000">
                                          <p:val>
                                            <p:strVal val="ppt_y"/>
                                          </p:val>
                                        </p:tav>
                                      </p:tavLst>
                                    </p:anim>
                                    <p:animEffect transition="out" filter="fade">
                                      <p:cBhvr>
                                        <p:cTn id="2502" dur="1000"/>
                                        <p:tgtEl>
                                          <p:spTgt spid="22934"/>
                                        </p:tgtEl>
                                      </p:cBhvr>
                                    </p:animEffect>
                                    <p:set>
                                      <p:cBhvr>
                                        <p:cTn id="2503" dur="1" fill="hold">
                                          <p:stCondLst>
                                            <p:cond delay="999"/>
                                          </p:stCondLst>
                                        </p:cTn>
                                        <p:tgtEl>
                                          <p:spTgt spid="22934"/>
                                        </p:tgtEl>
                                        <p:attrNameLst>
                                          <p:attrName>style.visibility</p:attrName>
                                        </p:attrNameLst>
                                      </p:cBhvr>
                                      <p:to>
                                        <p:strVal val="hidden"/>
                                      </p:to>
                                    </p:set>
                                  </p:childTnLst>
                                </p:cTn>
                              </p:par>
                            </p:childTnLst>
                          </p:cTn>
                        </p:par>
                      </p:childTnLst>
                    </p:cTn>
                  </p:par>
                </p:childTnLst>
              </p:cTn>
              <p:nextCondLst>
                <p:cond evt="onClick" delay="0">
                  <p:tgtEl>
                    <p:spTgt spid="22590"/>
                  </p:tgtEl>
                </p:cond>
              </p:nextCondLst>
            </p:seq>
            <p:seq concurrent="1" nextAc="seek">
              <p:cTn id="2504" restart="whenNotActive" fill="hold" evtFilter="cancelBubble" nodeType="interactiveSeq">
                <p:stCondLst>
                  <p:cond evt="onClick" delay="0">
                    <p:tgtEl>
                      <p:spTgt spid="22658"/>
                    </p:tgtEl>
                  </p:cond>
                </p:stCondLst>
                <p:endSync evt="end" delay="0">
                  <p:rtn val="all"/>
                </p:endSync>
                <p:childTnLst>
                  <p:par>
                    <p:cTn id="2505" fill="hold">
                      <p:stCondLst>
                        <p:cond delay="0"/>
                      </p:stCondLst>
                      <p:childTnLst>
                        <p:par>
                          <p:cTn id="2506" fill="hold">
                            <p:stCondLst>
                              <p:cond delay="0"/>
                            </p:stCondLst>
                            <p:childTnLst>
                              <p:par>
                                <p:cTn id="2507" presetID="54" presetClass="entr" presetSubtype="0" accel="100000" fill="hold" grpId="0" nodeType="clickEffect">
                                  <p:stCondLst>
                                    <p:cond delay="0"/>
                                  </p:stCondLst>
                                  <p:childTnLst>
                                    <p:set>
                                      <p:cBhvr>
                                        <p:cTn id="2508" dur="1" fill="hold">
                                          <p:stCondLst>
                                            <p:cond delay="0"/>
                                          </p:stCondLst>
                                        </p:cTn>
                                        <p:tgtEl>
                                          <p:spTgt spid="22931"/>
                                        </p:tgtEl>
                                        <p:attrNameLst>
                                          <p:attrName>style.visibility</p:attrName>
                                        </p:attrNameLst>
                                      </p:cBhvr>
                                      <p:to>
                                        <p:strVal val="visible"/>
                                      </p:to>
                                    </p:set>
                                    <p:anim calcmode="lin" valueType="num">
                                      <p:cBhvr>
                                        <p:cTn id="2509" dur="1000" fill="hold"/>
                                        <p:tgtEl>
                                          <p:spTgt spid="22931"/>
                                        </p:tgtEl>
                                        <p:attrNameLst>
                                          <p:attrName>ppt_w</p:attrName>
                                        </p:attrNameLst>
                                      </p:cBhvr>
                                      <p:tavLst>
                                        <p:tav tm="0">
                                          <p:val>
                                            <p:strVal val="#ppt_w*0.05"/>
                                          </p:val>
                                        </p:tav>
                                        <p:tav tm="100000">
                                          <p:val>
                                            <p:strVal val="#ppt_w"/>
                                          </p:val>
                                        </p:tav>
                                      </p:tavLst>
                                    </p:anim>
                                    <p:anim calcmode="lin" valueType="num">
                                      <p:cBhvr>
                                        <p:cTn id="2510" dur="1000" fill="hold"/>
                                        <p:tgtEl>
                                          <p:spTgt spid="22931"/>
                                        </p:tgtEl>
                                        <p:attrNameLst>
                                          <p:attrName>ppt_h</p:attrName>
                                        </p:attrNameLst>
                                      </p:cBhvr>
                                      <p:tavLst>
                                        <p:tav tm="0">
                                          <p:val>
                                            <p:strVal val="#ppt_h"/>
                                          </p:val>
                                        </p:tav>
                                        <p:tav tm="100000">
                                          <p:val>
                                            <p:strVal val="#ppt_h"/>
                                          </p:val>
                                        </p:tav>
                                      </p:tavLst>
                                    </p:anim>
                                    <p:anim calcmode="lin" valueType="num">
                                      <p:cBhvr>
                                        <p:cTn id="2511" dur="1000" fill="hold"/>
                                        <p:tgtEl>
                                          <p:spTgt spid="22931"/>
                                        </p:tgtEl>
                                        <p:attrNameLst>
                                          <p:attrName>ppt_x</p:attrName>
                                        </p:attrNameLst>
                                      </p:cBhvr>
                                      <p:tavLst>
                                        <p:tav tm="0">
                                          <p:val>
                                            <p:strVal val="#ppt_x-.2"/>
                                          </p:val>
                                        </p:tav>
                                        <p:tav tm="100000">
                                          <p:val>
                                            <p:strVal val="#ppt_x"/>
                                          </p:val>
                                        </p:tav>
                                      </p:tavLst>
                                    </p:anim>
                                    <p:anim calcmode="lin" valueType="num">
                                      <p:cBhvr>
                                        <p:cTn id="2512" dur="1000" fill="hold"/>
                                        <p:tgtEl>
                                          <p:spTgt spid="22931"/>
                                        </p:tgtEl>
                                        <p:attrNameLst>
                                          <p:attrName>ppt_y</p:attrName>
                                        </p:attrNameLst>
                                      </p:cBhvr>
                                      <p:tavLst>
                                        <p:tav tm="0">
                                          <p:val>
                                            <p:strVal val="#ppt_y"/>
                                          </p:val>
                                        </p:tav>
                                        <p:tav tm="100000">
                                          <p:val>
                                            <p:strVal val="#ppt_y"/>
                                          </p:val>
                                        </p:tav>
                                      </p:tavLst>
                                    </p:anim>
                                    <p:animEffect transition="in" filter="fade">
                                      <p:cBhvr>
                                        <p:cTn id="2513" dur="1000"/>
                                        <p:tgtEl>
                                          <p:spTgt spid="22931"/>
                                        </p:tgtEl>
                                      </p:cBhvr>
                                    </p:animEffect>
                                  </p:childTnLst>
                                </p:cTn>
                              </p:par>
                              <p:par>
                                <p:cTn id="2514" presetID="0" presetClass="path" presetSubtype="0" accel="50000" decel="50000" fill="hold" grpId="2" nodeType="withEffect">
                                  <p:stCondLst>
                                    <p:cond delay="0"/>
                                  </p:stCondLst>
                                  <p:childTnLst>
                                    <p:animMotion origin="layout" path="M -2.22222E-6 -2.96296E-6 L -0.77222 -0.03727 " pathEditMode="relative" rAng="0" ptsTypes="AA">
                                      <p:cBhvr>
                                        <p:cTn id="2515" dur="100" fill="hold"/>
                                        <p:tgtEl>
                                          <p:spTgt spid="22931"/>
                                        </p:tgtEl>
                                        <p:attrNameLst>
                                          <p:attrName>ppt_x</p:attrName>
                                          <p:attrName>ppt_y</p:attrName>
                                        </p:attrNameLst>
                                      </p:cBhvr>
                                      <p:rCtr x="-386" y="-19"/>
                                    </p:animMotion>
                                  </p:childTnLst>
                                </p:cTn>
                              </p:par>
                            </p:childTnLst>
                          </p:cTn>
                        </p:par>
                        <p:par>
                          <p:cTn id="2516" fill="hold">
                            <p:stCondLst>
                              <p:cond delay="1000"/>
                            </p:stCondLst>
                            <p:childTnLst>
                              <p:par>
                                <p:cTn id="2517" presetID="54" presetClass="exit" presetSubtype="0" decel="100000" fill="hold" grpId="1" nodeType="afterEffect">
                                  <p:stCondLst>
                                    <p:cond delay="4000"/>
                                  </p:stCondLst>
                                  <p:childTnLst>
                                    <p:anim calcmode="lin" valueType="num">
                                      <p:cBhvr>
                                        <p:cTn id="2518" dur="1000"/>
                                        <p:tgtEl>
                                          <p:spTgt spid="22931"/>
                                        </p:tgtEl>
                                        <p:attrNameLst>
                                          <p:attrName>ppt_w</p:attrName>
                                        </p:attrNameLst>
                                      </p:cBhvr>
                                      <p:tavLst>
                                        <p:tav tm="0">
                                          <p:val>
                                            <p:strVal val="ppt_w"/>
                                          </p:val>
                                        </p:tav>
                                        <p:tav tm="100000">
                                          <p:val>
                                            <p:strVal val="ppt_w*0.05"/>
                                          </p:val>
                                        </p:tav>
                                      </p:tavLst>
                                    </p:anim>
                                    <p:anim calcmode="lin" valueType="num">
                                      <p:cBhvr>
                                        <p:cTn id="2519" dur="1000"/>
                                        <p:tgtEl>
                                          <p:spTgt spid="22931"/>
                                        </p:tgtEl>
                                        <p:attrNameLst>
                                          <p:attrName>ppt_h</p:attrName>
                                        </p:attrNameLst>
                                      </p:cBhvr>
                                      <p:tavLst>
                                        <p:tav tm="0">
                                          <p:val>
                                            <p:strVal val="ppt_h"/>
                                          </p:val>
                                        </p:tav>
                                        <p:tav tm="100000">
                                          <p:val>
                                            <p:strVal val="ppt_h"/>
                                          </p:val>
                                        </p:tav>
                                      </p:tavLst>
                                    </p:anim>
                                    <p:anim calcmode="lin" valueType="num">
                                      <p:cBhvr>
                                        <p:cTn id="2520" dur="1000"/>
                                        <p:tgtEl>
                                          <p:spTgt spid="22931"/>
                                        </p:tgtEl>
                                        <p:attrNameLst>
                                          <p:attrName>ppt_x</p:attrName>
                                        </p:attrNameLst>
                                      </p:cBhvr>
                                      <p:tavLst>
                                        <p:tav tm="0">
                                          <p:val>
                                            <p:strVal val="ppt_x"/>
                                          </p:val>
                                        </p:tav>
                                        <p:tav tm="100000">
                                          <p:val>
                                            <p:strVal val="ppt_x-.2"/>
                                          </p:val>
                                        </p:tav>
                                      </p:tavLst>
                                    </p:anim>
                                    <p:anim calcmode="lin" valueType="num">
                                      <p:cBhvr>
                                        <p:cTn id="2521" dur="1000"/>
                                        <p:tgtEl>
                                          <p:spTgt spid="22931"/>
                                        </p:tgtEl>
                                        <p:attrNameLst>
                                          <p:attrName>ppt_y</p:attrName>
                                        </p:attrNameLst>
                                      </p:cBhvr>
                                      <p:tavLst>
                                        <p:tav tm="0">
                                          <p:val>
                                            <p:strVal val="ppt_y"/>
                                          </p:val>
                                        </p:tav>
                                        <p:tav tm="100000">
                                          <p:val>
                                            <p:strVal val="ppt_y"/>
                                          </p:val>
                                        </p:tav>
                                      </p:tavLst>
                                    </p:anim>
                                    <p:animEffect transition="out" filter="fade">
                                      <p:cBhvr>
                                        <p:cTn id="2522" dur="1000"/>
                                        <p:tgtEl>
                                          <p:spTgt spid="22931"/>
                                        </p:tgtEl>
                                      </p:cBhvr>
                                    </p:animEffect>
                                    <p:set>
                                      <p:cBhvr>
                                        <p:cTn id="2523" dur="1" fill="hold">
                                          <p:stCondLst>
                                            <p:cond delay="999"/>
                                          </p:stCondLst>
                                        </p:cTn>
                                        <p:tgtEl>
                                          <p:spTgt spid="22931"/>
                                        </p:tgtEl>
                                        <p:attrNameLst>
                                          <p:attrName>style.visibility</p:attrName>
                                        </p:attrNameLst>
                                      </p:cBhvr>
                                      <p:to>
                                        <p:strVal val="hidden"/>
                                      </p:to>
                                    </p:set>
                                  </p:childTnLst>
                                </p:cTn>
                              </p:par>
                            </p:childTnLst>
                          </p:cTn>
                        </p:par>
                      </p:childTnLst>
                    </p:cTn>
                  </p:par>
                </p:childTnLst>
              </p:cTn>
              <p:nextCondLst>
                <p:cond evt="onClick" delay="0">
                  <p:tgtEl>
                    <p:spTgt spid="22658"/>
                  </p:tgtEl>
                </p:cond>
              </p:nextCondLst>
            </p:seq>
            <p:seq concurrent="1" nextAc="seek">
              <p:cTn id="2524" restart="whenNotActive" fill="hold" evtFilter="cancelBubble" nodeType="interactiveSeq">
                <p:stCondLst>
                  <p:cond evt="onClick" delay="0">
                    <p:tgtEl>
                      <p:spTgt spid="22591"/>
                    </p:tgtEl>
                  </p:cond>
                </p:stCondLst>
                <p:endSync evt="end" delay="0">
                  <p:rtn val="all"/>
                </p:endSync>
                <p:childTnLst>
                  <p:par>
                    <p:cTn id="2525" fill="hold">
                      <p:stCondLst>
                        <p:cond delay="0"/>
                      </p:stCondLst>
                      <p:childTnLst>
                        <p:par>
                          <p:cTn id="2526" fill="hold">
                            <p:stCondLst>
                              <p:cond delay="0"/>
                            </p:stCondLst>
                            <p:childTnLst>
                              <p:par>
                                <p:cTn id="2527" presetID="54" presetClass="entr" presetSubtype="0" accel="100000" fill="hold" grpId="0" nodeType="clickEffect">
                                  <p:stCondLst>
                                    <p:cond delay="0"/>
                                  </p:stCondLst>
                                  <p:childTnLst>
                                    <p:set>
                                      <p:cBhvr>
                                        <p:cTn id="2528" dur="1" fill="hold">
                                          <p:stCondLst>
                                            <p:cond delay="0"/>
                                          </p:stCondLst>
                                        </p:cTn>
                                        <p:tgtEl>
                                          <p:spTgt spid="22935"/>
                                        </p:tgtEl>
                                        <p:attrNameLst>
                                          <p:attrName>style.visibility</p:attrName>
                                        </p:attrNameLst>
                                      </p:cBhvr>
                                      <p:to>
                                        <p:strVal val="visible"/>
                                      </p:to>
                                    </p:set>
                                    <p:anim calcmode="lin" valueType="num">
                                      <p:cBhvr>
                                        <p:cTn id="2529" dur="1000" fill="hold"/>
                                        <p:tgtEl>
                                          <p:spTgt spid="22935"/>
                                        </p:tgtEl>
                                        <p:attrNameLst>
                                          <p:attrName>ppt_w</p:attrName>
                                        </p:attrNameLst>
                                      </p:cBhvr>
                                      <p:tavLst>
                                        <p:tav tm="0">
                                          <p:val>
                                            <p:strVal val="#ppt_w*0.05"/>
                                          </p:val>
                                        </p:tav>
                                        <p:tav tm="100000">
                                          <p:val>
                                            <p:strVal val="#ppt_w"/>
                                          </p:val>
                                        </p:tav>
                                      </p:tavLst>
                                    </p:anim>
                                    <p:anim calcmode="lin" valueType="num">
                                      <p:cBhvr>
                                        <p:cTn id="2530" dur="1000" fill="hold"/>
                                        <p:tgtEl>
                                          <p:spTgt spid="22935"/>
                                        </p:tgtEl>
                                        <p:attrNameLst>
                                          <p:attrName>ppt_h</p:attrName>
                                        </p:attrNameLst>
                                      </p:cBhvr>
                                      <p:tavLst>
                                        <p:tav tm="0">
                                          <p:val>
                                            <p:strVal val="#ppt_h"/>
                                          </p:val>
                                        </p:tav>
                                        <p:tav tm="100000">
                                          <p:val>
                                            <p:strVal val="#ppt_h"/>
                                          </p:val>
                                        </p:tav>
                                      </p:tavLst>
                                    </p:anim>
                                    <p:anim calcmode="lin" valueType="num">
                                      <p:cBhvr>
                                        <p:cTn id="2531" dur="1000" fill="hold"/>
                                        <p:tgtEl>
                                          <p:spTgt spid="22935"/>
                                        </p:tgtEl>
                                        <p:attrNameLst>
                                          <p:attrName>ppt_x</p:attrName>
                                        </p:attrNameLst>
                                      </p:cBhvr>
                                      <p:tavLst>
                                        <p:tav tm="0">
                                          <p:val>
                                            <p:strVal val="#ppt_x-.2"/>
                                          </p:val>
                                        </p:tav>
                                        <p:tav tm="100000">
                                          <p:val>
                                            <p:strVal val="#ppt_x"/>
                                          </p:val>
                                        </p:tav>
                                      </p:tavLst>
                                    </p:anim>
                                    <p:anim calcmode="lin" valueType="num">
                                      <p:cBhvr>
                                        <p:cTn id="2532" dur="1000" fill="hold"/>
                                        <p:tgtEl>
                                          <p:spTgt spid="22935"/>
                                        </p:tgtEl>
                                        <p:attrNameLst>
                                          <p:attrName>ppt_y</p:attrName>
                                        </p:attrNameLst>
                                      </p:cBhvr>
                                      <p:tavLst>
                                        <p:tav tm="0">
                                          <p:val>
                                            <p:strVal val="#ppt_y"/>
                                          </p:val>
                                        </p:tav>
                                        <p:tav tm="100000">
                                          <p:val>
                                            <p:strVal val="#ppt_y"/>
                                          </p:val>
                                        </p:tav>
                                      </p:tavLst>
                                    </p:anim>
                                    <p:animEffect transition="in" filter="fade">
                                      <p:cBhvr>
                                        <p:cTn id="2533" dur="1000"/>
                                        <p:tgtEl>
                                          <p:spTgt spid="22935"/>
                                        </p:tgtEl>
                                      </p:cBhvr>
                                    </p:animEffect>
                                  </p:childTnLst>
                                </p:cTn>
                              </p:par>
                              <p:par>
                                <p:cTn id="2534" presetID="0" presetClass="path" presetSubtype="0" accel="50000" decel="50000" fill="hold" grpId="2" nodeType="withEffect">
                                  <p:stCondLst>
                                    <p:cond delay="0"/>
                                  </p:stCondLst>
                                  <p:childTnLst>
                                    <p:animMotion origin="layout" path="M 2.22045E-16 -1.85185E-6 L -1.15625 -0.04838 " pathEditMode="relative" rAng="0" ptsTypes="AA">
                                      <p:cBhvr>
                                        <p:cTn id="2535" dur="100" fill="hold"/>
                                        <p:tgtEl>
                                          <p:spTgt spid="22935"/>
                                        </p:tgtEl>
                                        <p:attrNameLst>
                                          <p:attrName>ppt_x</p:attrName>
                                          <p:attrName>ppt_y</p:attrName>
                                        </p:attrNameLst>
                                      </p:cBhvr>
                                      <p:rCtr x="-578" y="-24"/>
                                    </p:animMotion>
                                  </p:childTnLst>
                                </p:cTn>
                              </p:par>
                            </p:childTnLst>
                          </p:cTn>
                        </p:par>
                        <p:par>
                          <p:cTn id="2536" fill="hold">
                            <p:stCondLst>
                              <p:cond delay="1000"/>
                            </p:stCondLst>
                            <p:childTnLst>
                              <p:par>
                                <p:cTn id="2537" presetID="54" presetClass="exit" presetSubtype="0" decel="100000" fill="hold" grpId="1" nodeType="afterEffect">
                                  <p:stCondLst>
                                    <p:cond delay="4000"/>
                                  </p:stCondLst>
                                  <p:childTnLst>
                                    <p:anim calcmode="lin" valueType="num">
                                      <p:cBhvr>
                                        <p:cTn id="2538" dur="1000"/>
                                        <p:tgtEl>
                                          <p:spTgt spid="22935"/>
                                        </p:tgtEl>
                                        <p:attrNameLst>
                                          <p:attrName>ppt_w</p:attrName>
                                        </p:attrNameLst>
                                      </p:cBhvr>
                                      <p:tavLst>
                                        <p:tav tm="0">
                                          <p:val>
                                            <p:strVal val="ppt_w"/>
                                          </p:val>
                                        </p:tav>
                                        <p:tav tm="100000">
                                          <p:val>
                                            <p:strVal val="ppt_w*0.05"/>
                                          </p:val>
                                        </p:tav>
                                      </p:tavLst>
                                    </p:anim>
                                    <p:anim calcmode="lin" valueType="num">
                                      <p:cBhvr>
                                        <p:cTn id="2539" dur="1000"/>
                                        <p:tgtEl>
                                          <p:spTgt spid="22935"/>
                                        </p:tgtEl>
                                        <p:attrNameLst>
                                          <p:attrName>ppt_h</p:attrName>
                                        </p:attrNameLst>
                                      </p:cBhvr>
                                      <p:tavLst>
                                        <p:tav tm="0">
                                          <p:val>
                                            <p:strVal val="ppt_h"/>
                                          </p:val>
                                        </p:tav>
                                        <p:tav tm="100000">
                                          <p:val>
                                            <p:strVal val="ppt_h"/>
                                          </p:val>
                                        </p:tav>
                                      </p:tavLst>
                                    </p:anim>
                                    <p:anim calcmode="lin" valueType="num">
                                      <p:cBhvr>
                                        <p:cTn id="2540" dur="1000"/>
                                        <p:tgtEl>
                                          <p:spTgt spid="22935"/>
                                        </p:tgtEl>
                                        <p:attrNameLst>
                                          <p:attrName>ppt_x</p:attrName>
                                        </p:attrNameLst>
                                      </p:cBhvr>
                                      <p:tavLst>
                                        <p:tav tm="0">
                                          <p:val>
                                            <p:strVal val="ppt_x"/>
                                          </p:val>
                                        </p:tav>
                                        <p:tav tm="100000">
                                          <p:val>
                                            <p:strVal val="ppt_x-.2"/>
                                          </p:val>
                                        </p:tav>
                                      </p:tavLst>
                                    </p:anim>
                                    <p:anim calcmode="lin" valueType="num">
                                      <p:cBhvr>
                                        <p:cTn id="2541" dur="1000"/>
                                        <p:tgtEl>
                                          <p:spTgt spid="22935"/>
                                        </p:tgtEl>
                                        <p:attrNameLst>
                                          <p:attrName>ppt_y</p:attrName>
                                        </p:attrNameLst>
                                      </p:cBhvr>
                                      <p:tavLst>
                                        <p:tav tm="0">
                                          <p:val>
                                            <p:strVal val="ppt_y"/>
                                          </p:val>
                                        </p:tav>
                                        <p:tav tm="100000">
                                          <p:val>
                                            <p:strVal val="ppt_y"/>
                                          </p:val>
                                        </p:tav>
                                      </p:tavLst>
                                    </p:anim>
                                    <p:animEffect transition="out" filter="fade">
                                      <p:cBhvr>
                                        <p:cTn id="2542" dur="1000"/>
                                        <p:tgtEl>
                                          <p:spTgt spid="22935"/>
                                        </p:tgtEl>
                                      </p:cBhvr>
                                    </p:animEffect>
                                    <p:set>
                                      <p:cBhvr>
                                        <p:cTn id="2543" dur="1" fill="hold">
                                          <p:stCondLst>
                                            <p:cond delay="999"/>
                                          </p:stCondLst>
                                        </p:cTn>
                                        <p:tgtEl>
                                          <p:spTgt spid="22935"/>
                                        </p:tgtEl>
                                        <p:attrNameLst>
                                          <p:attrName>style.visibility</p:attrName>
                                        </p:attrNameLst>
                                      </p:cBhvr>
                                      <p:to>
                                        <p:strVal val="hidden"/>
                                      </p:to>
                                    </p:set>
                                  </p:childTnLst>
                                </p:cTn>
                              </p:par>
                            </p:childTnLst>
                          </p:cTn>
                        </p:par>
                      </p:childTnLst>
                    </p:cTn>
                  </p:par>
                </p:childTnLst>
              </p:cTn>
              <p:nextCondLst>
                <p:cond evt="onClick" delay="0">
                  <p:tgtEl>
                    <p:spTgt spid="22591"/>
                  </p:tgtEl>
                </p:cond>
              </p:nextCondLst>
            </p:seq>
            <p:seq concurrent="1" nextAc="seek">
              <p:cTn id="2544" restart="whenNotActive" fill="hold" evtFilter="cancelBubble" nodeType="interactiveSeq">
                <p:stCondLst>
                  <p:cond evt="onClick" delay="0">
                    <p:tgtEl>
                      <p:spTgt spid="22651"/>
                    </p:tgtEl>
                  </p:cond>
                </p:stCondLst>
                <p:endSync evt="end" delay="0">
                  <p:rtn val="all"/>
                </p:endSync>
                <p:childTnLst>
                  <p:par>
                    <p:cTn id="2545" fill="hold">
                      <p:stCondLst>
                        <p:cond delay="0"/>
                      </p:stCondLst>
                      <p:childTnLst>
                        <p:par>
                          <p:cTn id="2546" fill="hold">
                            <p:stCondLst>
                              <p:cond delay="0"/>
                            </p:stCondLst>
                            <p:childTnLst>
                              <p:par>
                                <p:cTn id="2547" presetID="54" presetClass="entr" presetSubtype="0" accel="100000" fill="hold" grpId="0" nodeType="clickEffect">
                                  <p:stCondLst>
                                    <p:cond delay="0"/>
                                  </p:stCondLst>
                                  <p:childTnLst>
                                    <p:set>
                                      <p:cBhvr>
                                        <p:cTn id="2548" dur="1" fill="hold">
                                          <p:stCondLst>
                                            <p:cond delay="0"/>
                                          </p:stCondLst>
                                        </p:cTn>
                                        <p:tgtEl>
                                          <p:spTgt spid="22936"/>
                                        </p:tgtEl>
                                        <p:attrNameLst>
                                          <p:attrName>style.visibility</p:attrName>
                                        </p:attrNameLst>
                                      </p:cBhvr>
                                      <p:to>
                                        <p:strVal val="visible"/>
                                      </p:to>
                                    </p:set>
                                    <p:anim calcmode="lin" valueType="num">
                                      <p:cBhvr>
                                        <p:cTn id="2549" dur="1000" fill="hold"/>
                                        <p:tgtEl>
                                          <p:spTgt spid="22936"/>
                                        </p:tgtEl>
                                        <p:attrNameLst>
                                          <p:attrName>ppt_w</p:attrName>
                                        </p:attrNameLst>
                                      </p:cBhvr>
                                      <p:tavLst>
                                        <p:tav tm="0">
                                          <p:val>
                                            <p:strVal val="#ppt_w*0.05"/>
                                          </p:val>
                                        </p:tav>
                                        <p:tav tm="100000">
                                          <p:val>
                                            <p:strVal val="#ppt_w"/>
                                          </p:val>
                                        </p:tav>
                                      </p:tavLst>
                                    </p:anim>
                                    <p:anim calcmode="lin" valueType="num">
                                      <p:cBhvr>
                                        <p:cTn id="2550" dur="1000" fill="hold"/>
                                        <p:tgtEl>
                                          <p:spTgt spid="22936"/>
                                        </p:tgtEl>
                                        <p:attrNameLst>
                                          <p:attrName>ppt_h</p:attrName>
                                        </p:attrNameLst>
                                      </p:cBhvr>
                                      <p:tavLst>
                                        <p:tav tm="0">
                                          <p:val>
                                            <p:strVal val="#ppt_h"/>
                                          </p:val>
                                        </p:tav>
                                        <p:tav tm="100000">
                                          <p:val>
                                            <p:strVal val="#ppt_h"/>
                                          </p:val>
                                        </p:tav>
                                      </p:tavLst>
                                    </p:anim>
                                    <p:anim calcmode="lin" valueType="num">
                                      <p:cBhvr>
                                        <p:cTn id="2551" dur="1000" fill="hold"/>
                                        <p:tgtEl>
                                          <p:spTgt spid="22936"/>
                                        </p:tgtEl>
                                        <p:attrNameLst>
                                          <p:attrName>ppt_x</p:attrName>
                                        </p:attrNameLst>
                                      </p:cBhvr>
                                      <p:tavLst>
                                        <p:tav tm="0">
                                          <p:val>
                                            <p:strVal val="#ppt_x-.2"/>
                                          </p:val>
                                        </p:tav>
                                        <p:tav tm="100000">
                                          <p:val>
                                            <p:strVal val="#ppt_x"/>
                                          </p:val>
                                        </p:tav>
                                      </p:tavLst>
                                    </p:anim>
                                    <p:anim calcmode="lin" valueType="num">
                                      <p:cBhvr>
                                        <p:cTn id="2552" dur="1000" fill="hold"/>
                                        <p:tgtEl>
                                          <p:spTgt spid="22936"/>
                                        </p:tgtEl>
                                        <p:attrNameLst>
                                          <p:attrName>ppt_y</p:attrName>
                                        </p:attrNameLst>
                                      </p:cBhvr>
                                      <p:tavLst>
                                        <p:tav tm="0">
                                          <p:val>
                                            <p:strVal val="#ppt_y"/>
                                          </p:val>
                                        </p:tav>
                                        <p:tav tm="100000">
                                          <p:val>
                                            <p:strVal val="#ppt_y"/>
                                          </p:val>
                                        </p:tav>
                                      </p:tavLst>
                                    </p:anim>
                                    <p:animEffect transition="in" filter="fade">
                                      <p:cBhvr>
                                        <p:cTn id="2553" dur="1000"/>
                                        <p:tgtEl>
                                          <p:spTgt spid="22936"/>
                                        </p:tgtEl>
                                      </p:cBhvr>
                                    </p:animEffect>
                                  </p:childTnLst>
                                </p:cTn>
                              </p:par>
                              <p:par>
                                <p:cTn id="2554" presetID="0" presetClass="path" presetSubtype="0" accel="50000" decel="50000" fill="hold" grpId="2" nodeType="withEffect">
                                  <p:stCondLst>
                                    <p:cond delay="0"/>
                                  </p:stCondLst>
                                  <p:childTnLst>
                                    <p:animMotion origin="layout" path="M -3.05556E-6 0 L -1.16441 -0.30417 " pathEditMode="relative" rAng="0" ptsTypes="AA">
                                      <p:cBhvr>
                                        <p:cTn id="2555" dur="100" fill="hold"/>
                                        <p:tgtEl>
                                          <p:spTgt spid="22936"/>
                                        </p:tgtEl>
                                        <p:attrNameLst>
                                          <p:attrName>ppt_x</p:attrName>
                                          <p:attrName>ppt_y</p:attrName>
                                        </p:attrNameLst>
                                      </p:cBhvr>
                                      <p:rCtr x="-582" y="-152"/>
                                    </p:animMotion>
                                  </p:childTnLst>
                                </p:cTn>
                              </p:par>
                            </p:childTnLst>
                          </p:cTn>
                        </p:par>
                        <p:par>
                          <p:cTn id="2556" fill="hold">
                            <p:stCondLst>
                              <p:cond delay="1000"/>
                            </p:stCondLst>
                            <p:childTnLst>
                              <p:par>
                                <p:cTn id="2557" presetID="54" presetClass="exit" presetSubtype="0" decel="100000" fill="hold" grpId="1" nodeType="afterEffect">
                                  <p:stCondLst>
                                    <p:cond delay="4000"/>
                                  </p:stCondLst>
                                  <p:childTnLst>
                                    <p:anim calcmode="lin" valueType="num">
                                      <p:cBhvr>
                                        <p:cTn id="2558" dur="1000"/>
                                        <p:tgtEl>
                                          <p:spTgt spid="22936"/>
                                        </p:tgtEl>
                                        <p:attrNameLst>
                                          <p:attrName>ppt_w</p:attrName>
                                        </p:attrNameLst>
                                      </p:cBhvr>
                                      <p:tavLst>
                                        <p:tav tm="0">
                                          <p:val>
                                            <p:strVal val="ppt_w"/>
                                          </p:val>
                                        </p:tav>
                                        <p:tav tm="100000">
                                          <p:val>
                                            <p:strVal val="ppt_w*0.05"/>
                                          </p:val>
                                        </p:tav>
                                      </p:tavLst>
                                    </p:anim>
                                    <p:anim calcmode="lin" valueType="num">
                                      <p:cBhvr>
                                        <p:cTn id="2559" dur="1000"/>
                                        <p:tgtEl>
                                          <p:spTgt spid="22936"/>
                                        </p:tgtEl>
                                        <p:attrNameLst>
                                          <p:attrName>ppt_h</p:attrName>
                                        </p:attrNameLst>
                                      </p:cBhvr>
                                      <p:tavLst>
                                        <p:tav tm="0">
                                          <p:val>
                                            <p:strVal val="ppt_h"/>
                                          </p:val>
                                        </p:tav>
                                        <p:tav tm="100000">
                                          <p:val>
                                            <p:strVal val="ppt_h"/>
                                          </p:val>
                                        </p:tav>
                                      </p:tavLst>
                                    </p:anim>
                                    <p:anim calcmode="lin" valueType="num">
                                      <p:cBhvr>
                                        <p:cTn id="2560" dur="1000"/>
                                        <p:tgtEl>
                                          <p:spTgt spid="22936"/>
                                        </p:tgtEl>
                                        <p:attrNameLst>
                                          <p:attrName>ppt_x</p:attrName>
                                        </p:attrNameLst>
                                      </p:cBhvr>
                                      <p:tavLst>
                                        <p:tav tm="0">
                                          <p:val>
                                            <p:strVal val="ppt_x"/>
                                          </p:val>
                                        </p:tav>
                                        <p:tav tm="100000">
                                          <p:val>
                                            <p:strVal val="ppt_x-.2"/>
                                          </p:val>
                                        </p:tav>
                                      </p:tavLst>
                                    </p:anim>
                                    <p:anim calcmode="lin" valueType="num">
                                      <p:cBhvr>
                                        <p:cTn id="2561" dur="1000"/>
                                        <p:tgtEl>
                                          <p:spTgt spid="22936"/>
                                        </p:tgtEl>
                                        <p:attrNameLst>
                                          <p:attrName>ppt_y</p:attrName>
                                        </p:attrNameLst>
                                      </p:cBhvr>
                                      <p:tavLst>
                                        <p:tav tm="0">
                                          <p:val>
                                            <p:strVal val="ppt_y"/>
                                          </p:val>
                                        </p:tav>
                                        <p:tav tm="100000">
                                          <p:val>
                                            <p:strVal val="ppt_y"/>
                                          </p:val>
                                        </p:tav>
                                      </p:tavLst>
                                    </p:anim>
                                    <p:animEffect transition="out" filter="fade">
                                      <p:cBhvr>
                                        <p:cTn id="2562" dur="1000"/>
                                        <p:tgtEl>
                                          <p:spTgt spid="22936"/>
                                        </p:tgtEl>
                                      </p:cBhvr>
                                    </p:animEffect>
                                    <p:set>
                                      <p:cBhvr>
                                        <p:cTn id="2563" dur="1" fill="hold">
                                          <p:stCondLst>
                                            <p:cond delay="999"/>
                                          </p:stCondLst>
                                        </p:cTn>
                                        <p:tgtEl>
                                          <p:spTgt spid="22936"/>
                                        </p:tgtEl>
                                        <p:attrNameLst>
                                          <p:attrName>style.visibility</p:attrName>
                                        </p:attrNameLst>
                                      </p:cBhvr>
                                      <p:to>
                                        <p:strVal val="hidden"/>
                                      </p:to>
                                    </p:set>
                                  </p:childTnLst>
                                </p:cTn>
                              </p:par>
                            </p:childTnLst>
                          </p:cTn>
                        </p:par>
                      </p:childTnLst>
                    </p:cTn>
                  </p:par>
                </p:childTnLst>
              </p:cTn>
              <p:nextCondLst>
                <p:cond evt="onClick" delay="0">
                  <p:tgtEl>
                    <p:spTgt spid="22651"/>
                  </p:tgtEl>
                </p:cond>
              </p:nextCondLst>
            </p:seq>
            <p:seq concurrent="1" nextAc="seek">
              <p:cTn id="2564" restart="whenNotActive" fill="hold" evtFilter="cancelBubble" nodeType="interactiveSeq">
                <p:stCondLst>
                  <p:cond evt="onClick" delay="0">
                    <p:tgtEl>
                      <p:spTgt spid="22597"/>
                    </p:tgtEl>
                  </p:cond>
                </p:stCondLst>
                <p:endSync evt="end" delay="0">
                  <p:rtn val="all"/>
                </p:endSync>
                <p:childTnLst>
                  <p:par>
                    <p:cTn id="2565" fill="hold">
                      <p:stCondLst>
                        <p:cond delay="0"/>
                      </p:stCondLst>
                      <p:childTnLst>
                        <p:par>
                          <p:cTn id="2566" fill="hold">
                            <p:stCondLst>
                              <p:cond delay="0"/>
                            </p:stCondLst>
                            <p:childTnLst>
                              <p:par>
                                <p:cTn id="2567" presetID="54" presetClass="entr" presetSubtype="0" accel="100000" fill="hold" grpId="0" nodeType="clickEffect">
                                  <p:stCondLst>
                                    <p:cond delay="0"/>
                                  </p:stCondLst>
                                  <p:childTnLst>
                                    <p:set>
                                      <p:cBhvr>
                                        <p:cTn id="2568" dur="1" fill="hold">
                                          <p:stCondLst>
                                            <p:cond delay="0"/>
                                          </p:stCondLst>
                                        </p:cTn>
                                        <p:tgtEl>
                                          <p:spTgt spid="22932"/>
                                        </p:tgtEl>
                                        <p:attrNameLst>
                                          <p:attrName>style.visibility</p:attrName>
                                        </p:attrNameLst>
                                      </p:cBhvr>
                                      <p:to>
                                        <p:strVal val="visible"/>
                                      </p:to>
                                    </p:set>
                                    <p:anim calcmode="lin" valueType="num">
                                      <p:cBhvr>
                                        <p:cTn id="2569" dur="1000" fill="hold"/>
                                        <p:tgtEl>
                                          <p:spTgt spid="22932"/>
                                        </p:tgtEl>
                                        <p:attrNameLst>
                                          <p:attrName>ppt_w</p:attrName>
                                        </p:attrNameLst>
                                      </p:cBhvr>
                                      <p:tavLst>
                                        <p:tav tm="0">
                                          <p:val>
                                            <p:strVal val="#ppt_w*0.05"/>
                                          </p:val>
                                        </p:tav>
                                        <p:tav tm="100000">
                                          <p:val>
                                            <p:strVal val="#ppt_w"/>
                                          </p:val>
                                        </p:tav>
                                      </p:tavLst>
                                    </p:anim>
                                    <p:anim calcmode="lin" valueType="num">
                                      <p:cBhvr>
                                        <p:cTn id="2570" dur="1000" fill="hold"/>
                                        <p:tgtEl>
                                          <p:spTgt spid="22932"/>
                                        </p:tgtEl>
                                        <p:attrNameLst>
                                          <p:attrName>ppt_h</p:attrName>
                                        </p:attrNameLst>
                                      </p:cBhvr>
                                      <p:tavLst>
                                        <p:tav tm="0">
                                          <p:val>
                                            <p:strVal val="#ppt_h"/>
                                          </p:val>
                                        </p:tav>
                                        <p:tav tm="100000">
                                          <p:val>
                                            <p:strVal val="#ppt_h"/>
                                          </p:val>
                                        </p:tav>
                                      </p:tavLst>
                                    </p:anim>
                                    <p:anim calcmode="lin" valueType="num">
                                      <p:cBhvr>
                                        <p:cTn id="2571" dur="1000" fill="hold"/>
                                        <p:tgtEl>
                                          <p:spTgt spid="22932"/>
                                        </p:tgtEl>
                                        <p:attrNameLst>
                                          <p:attrName>ppt_x</p:attrName>
                                        </p:attrNameLst>
                                      </p:cBhvr>
                                      <p:tavLst>
                                        <p:tav tm="0">
                                          <p:val>
                                            <p:strVal val="#ppt_x-.2"/>
                                          </p:val>
                                        </p:tav>
                                        <p:tav tm="100000">
                                          <p:val>
                                            <p:strVal val="#ppt_x"/>
                                          </p:val>
                                        </p:tav>
                                      </p:tavLst>
                                    </p:anim>
                                    <p:anim calcmode="lin" valueType="num">
                                      <p:cBhvr>
                                        <p:cTn id="2572" dur="1000" fill="hold"/>
                                        <p:tgtEl>
                                          <p:spTgt spid="22932"/>
                                        </p:tgtEl>
                                        <p:attrNameLst>
                                          <p:attrName>ppt_y</p:attrName>
                                        </p:attrNameLst>
                                      </p:cBhvr>
                                      <p:tavLst>
                                        <p:tav tm="0">
                                          <p:val>
                                            <p:strVal val="#ppt_y"/>
                                          </p:val>
                                        </p:tav>
                                        <p:tav tm="100000">
                                          <p:val>
                                            <p:strVal val="#ppt_y"/>
                                          </p:val>
                                        </p:tav>
                                      </p:tavLst>
                                    </p:anim>
                                    <p:animEffect transition="in" filter="fade">
                                      <p:cBhvr>
                                        <p:cTn id="2573" dur="1000"/>
                                        <p:tgtEl>
                                          <p:spTgt spid="22932"/>
                                        </p:tgtEl>
                                      </p:cBhvr>
                                    </p:animEffect>
                                  </p:childTnLst>
                                </p:cTn>
                              </p:par>
                              <p:par>
                                <p:cTn id="2574" presetID="0" presetClass="path" presetSubtype="0" accel="50000" decel="50000" fill="hold" grpId="2" nodeType="withEffect">
                                  <p:stCondLst>
                                    <p:cond delay="0"/>
                                  </p:stCondLst>
                                  <p:childTnLst>
                                    <p:animMotion origin="layout" path="M -2.22222E-6 0 L -0.78055 -0.31528 " pathEditMode="relative" rAng="0" ptsTypes="AA">
                                      <p:cBhvr>
                                        <p:cTn id="2575" dur="100" fill="hold"/>
                                        <p:tgtEl>
                                          <p:spTgt spid="22932"/>
                                        </p:tgtEl>
                                        <p:attrNameLst>
                                          <p:attrName>ppt_x</p:attrName>
                                          <p:attrName>ppt_y</p:attrName>
                                        </p:attrNameLst>
                                      </p:cBhvr>
                                      <p:rCtr x="-390" y="-158"/>
                                    </p:animMotion>
                                  </p:childTnLst>
                                </p:cTn>
                              </p:par>
                            </p:childTnLst>
                          </p:cTn>
                        </p:par>
                        <p:par>
                          <p:cTn id="2576" fill="hold">
                            <p:stCondLst>
                              <p:cond delay="1000"/>
                            </p:stCondLst>
                            <p:childTnLst>
                              <p:par>
                                <p:cTn id="2577" presetID="54" presetClass="exit" presetSubtype="0" decel="100000" fill="hold" grpId="1" nodeType="afterEffect">
                                  <p:stCondLst>
                                    <p:cond delay="4000"/>
                                  </p:stCondLst>
                                  <p:childTnLst>
                                    <p:anim calcmode="lin" valueType="num">
                                      <p:cBhvr>
                                        <p:cTn id="2578" dur="1000"/>
                                        <p:tgtEl>
                                          <p:spTgt spid="22932"/>
                                        </p:tgtEl>
                                        <p:attrNameLst>
                                          <p:attrName>ppt_w</p:attrName>
                                        </p:attrNameLst>
                                      </p:cBhvr>
                                      <p:tavLst>
                                        <p:tav tm="0">
                                          <p:val>
                                            <p:strVal val="ppt_w"/>
                                          </p:val>
                                        </p:tav>
                                        <p:tav tm="100000">
                                          <p:val>
                                            <p:strVal val="ppt_w*0.05"/>
                                          </p:val>
                                        </p:tav>
                                      </p:tavLst>
                                    </p:anim>
                                    <p:anim calcmode="lin" valueType="num">
                                      <p:cBhvr>
                                        <p:cTn id="2579" dur="1000"/>
                                        <p:tgtEl>
                                          <p:spTgt spid="22932"/>
                                        </p:tgtEl>
                                        <p:attrNameLst>
                                          <p:attrName>ppt_h</p:attrName>
                                        </p:attrNameLst>
                                      </p:cBhvr>
                                      <p:tavLst>
                                        <p:tav tm="0">
                                          <p:val>
                                            <p:strVal val="ppt_h"/>
                                          </p:val>
                                        </p:tav>
                                        <p:tav tm="100000">
                                          <p:val>
                                            <p:strVal val="ppt_h"/>
                                          </p:val>
                                        </p:tav>
                                      </p:tavLst>
                                    </p:anim>
                                    <p:anim calcmode="lin" valueType="num">
                                      <p:cBhvr>
                                        <p:cTn id="2580" dur="1000"/>
                                        <p:tgtEl>
                                          <p:spTgt spid="22932"/>
                                        </p:tgtEl>
                                        <p:attrNameLst>
                                          <p:attrName>ppt_x</p:attrName>
                                        </p:attrNameLst>
                                      </p:cBhvr>
                                      <p:tavLst>
                                        <p:tav tm="0">
                                          <p:val>
                                            <p:strVal val="ppt_x"/>
                                          </p:val>
                                        </p:tav>
                                        <p:tav tm="100000">
                                          <p:val>
                                            <p:strVal val="ppt_x-.2"/>
                                          </p:val>
                                        </p:tav>
                                      </p:tavLst>
                                    </p:anim>
                                    <p:anim calcmode="lin" valueType="num">
                                      <p:cBhvr>
                                        <p:cTn id="2581" dur="1000"/>
                                        <p:tgtEl>
                                          <p:spTgt spid="22932"/>
                                        </p:tgtEl>
                                        <p:attrNameLst>
                                          <p:attrName>ppt_y</p:attrName>
                                        </p:attrNameLst>
                                      </p:cBhvr>
                                      <p:tavLst>
                                        <p:tav tm="0">
                                          <p:val>
                                            <p:strVal val="ppt_y"/>
                                          </p:val>
                                        </p:tav>
                                        <p:tav tm="100000">
                                          <p:val>
                                            <p:strVal val="ppt_y"/>
                                          </p:val>
                                        </p:tav>
                                      </p:tavLst>
                                    </p:anim>
                                    <p:animEffect transition="out" filter="fade">
                                      <p:cBhvr>
                                        <p:cTn id="2582" dur="1000"/>
                                        <p:tgtEl>
                                          <p:spTgt spid="22932"/>
                                        </p:tgtEl>
                                      </p:cBhvr>
                                    </p:animEffect>
                                    <p:set>
                                      <p:cBhvr>
                                        <p:cTn id="2583" dur="1" fill="hold">
                                          <p:stCondLst>
                                            <p:cond delay="999"/>
                                          </p:stCondLst>
                                        </p:cTn>
                                        <p:tgtEl>
                                          <p:spTgt spid="22932"/>
                                        </p:tgtEl>
                                        <p:attrNameLst>
                                          <p:attrName>style.visibility</p:attrName>
                                        </p:attrNameLst>
                                      </p:cBhvr>
                                      <p:to>
                                        <p:strVal val="hidden"/>
                                      </p:to>
                                    </p:set>
                                  </p:childTnLst>
                                </p:cTn>
                              </p:par>
                            </p:childTnLst>
                          </p:cTn>
                        </p:par>
                      </p:childTnLst>
                    </p:cTn>
                  </p:par>
                </p:childTnLst>
              </p:cTn>
              <p:nextCondLst>
                <p:cond evt="onClick" delay="0">
                  <p:tgtEl>
                    <p:spTgt spid="22597"/>
                  </p:tgtEl>
                </p:cond>
              </p:nextCondLst>
            </p:seq>
            <p:seq concurrent="1" nextAc="seek">
              <p:cTn id="2584" restart="whenNotActive" fill="hold" evtFilter="cancelBubble" nodeType="interactiveSeq">
                <p:stCondLst>
                  <p:cond evt="onClick" delay="0">
                    <p:tgtEl>
                      <p:spTgt spid="22594"/>
                    </p:tgtEl>
                  </p:cond>
                </p:stCondLst>
                <p:endSync evt="end" delay="0">
                  <p:rtn val="all"/>
                </p:endSync>
                <p:childTnLst>
                  <p:par>
                    <p:cTn id="2585" fill="hold">
                      <p:stCondLst>
                        <p:cond delay="0"/>
                      </p:stCondLst>
                      <p:childTnLst>
                        <p:par>
                          <p:cTn id="2586" fill="hold">
                            <p:stCondLst>
                              <p:cond delay="0"/>
                            </p:stCondLst>
                            <p:childTnLst>
                              <p:par>
                                <p:cTn id="2587" presetID="54" presetClass="entr" presetSubtype="0" accel="100000" fill="hold" grpId="0" nodeType="clickEffect">
                                  <p:stCondLst>
                                    <p:cond delay="0"/>
                                  </p:stCondLst>
                                  <p:childTnLst>
                                    <p:set>
                                      <p:cBhvr>
                                        <p:cTn id="2588" dur="1" fill="hold">
                                          <p:stCondLst>
                                            <p:cond delay="0"/>
                                          </p:stCondLst>
                                        </p:cTn>
                                        <p:tgtEl>
                                          <p:spTgt spid="22943"/>
                                        </p:tgtEl>
                                        <p:attrNameLst>
                                          <p:attrName>style.visibility</p:attrName>
                                        </p:attrNameLst>
                                      </p:cBhvr>
                                      <p:to>
                                        <p:strVal val="visible"/>
                                      </p:to>
                                    </p:set>
                                    <p:anim calcmode="lin" valueType="num">
                                      <p:cBhvr>
                                        <p:cTn id="2589" dur="1000" fill="hold"/>
                                        <p:tgtEl>
                                          <p:spTgt spid="22943"/>
                                        </p:tgtEl>
                                        <p:attrNameLst>
                                          <p:attrName>ppt_w</p:attrName>
                                        </p:attrNameLst>
                                      </p:cBhvr>
                                      <p:tavLst>
                                        <p:tav tm="0">
                                          <p:val>
                                            <p:strVal val="#ppt_w*0.05"/>
                                          </p:val>
                                        </p:tav>
                                        <p:tav tm="100000">
                                          <p:val>
                                            <p:strVal val="#ppt_w"/>
                                          </p:val>
                                        </p:tav>
                                      </p:tavLst>
                                    </p:anim>
                                    <p:anim calcmode="lin" valueType="num">
                                      <p:cBhvr>
                                        <p:cTn id="2590" dur="1000" fill="hold"/>
                                        <p:tgtEl>
                                          <p:spTgt spid="22943"/>
                                        </p:tgtEl>
                                        <p:attrNameLst>
                                          <p:attrName>ppt_h</p:attrName>
                                        </p:attrNameLst>
                                      </p:cBhvr>
                                      <p:tavLst>
                                        <p:tav tm="0">
                                          <p:val>
                                            <p:strVal val="#ppt_h"/>
                                          </p:val>
                                        </p:tav>
                                        <p:tav tm="100000">
                                          <p:val>
                                            <p:strVal val="#ppt_h"/>
                                          </p:val>
                                        </p:tav>
                                      </p:tavLst>
                                    </p:anim>
                                    <p:anim calcmode="lin" valueType="num">
                                      <p:cBhvr>
                                        <p:cTn id="2591" dur="1000" fill="hold"/>
                                        <p:tgtEl>
                                          <p:spTgt spid="22943"/>
                                        </p:tgtEl>
                                        <p:attrNameLst>
                                          <p:attrName>ppt_x</p:attrName>
                                        </p:attrNameLst>
                                      </p:cBhvr>
                                      <p:tavLst>
                                        <p:tav tm="0">
                                          <p:val>
                                            <p:strVal val="#ppt_x-.2"/>
                                          </p:val>
                                        </p:tav>
                                        <p:tav tm="100000">
                                          <p:val>
                                            <p:strVal val="#ppt_x"/>
                                          </p:val>
                                        </p:tav>
                                      </p:tavLst>
                                    </p:anim>
                                    <p:anim calcmode="lin" valueType="num">
                                      <p:cBhvr>
                                        <p:cTn id="2592" dur="1000" fill="hold"/>
                                        <p:tgtEl>
                                          <p:spTgt spid="22943"/>
                                        </p:tgtEl>
                                        <p:attrNameLst>
                                          <p:attrName>ppt_y</p:attrName>
                                        </p:attrNameLst>
                                      </p:cBhvr>
                                      <p:tavLst>
                                        <p:tav tm="0">
                                          <p:val>
                                            <p:strVal val="#ppt_y"/>
                                          </p:val>
                                        </p:tav>
                                        <p:tav tm="100000">
                                          <p:val>
                                            <p:strVal val="#ppt_y"/>
                                          </p:val>
                                        </p:tav>
                                      </p:tavLst>
                                    </p:anim>
                                    <p:animEffect transition="in" filter="fade">
                                      <p:cBhvr>
                                        <p:cTn id="2593" dur="1000"/>
                                        <p:tgtEl>
                                          <p:spTgt spid="22943"/>
                                        </p:tgtEl>
                                      </p:cBhvr>
                                    </p:animEffect>
                                  </p:childTnLst>
                                </p:cTn>
                              </p:par>
                              <p:par>
                                <p:cTn id="2594" presetID="0" presetClass="path" presetSubtype="0" accel="50000" decel="50000" fill="hold" grpId="2" nodeType="withEffect">
                                  <p:stCondLst>
                                    <p:cond delay="0"/>
                                  </p:stCondLst>
                                  <p:childTnLst>
                                    <p:animMotion origin="layout" path="M -3.05556E-6 3.7037E-7 L -1.15607 -0.56019 " pathEditMode="relative" rAng="0" ptsTypes="AA">
                                      <p:cBhvr>
                                        <p:cTn id="2595" dur="100" fill="hold"/>
                                        <p:tgtEl>
                                          <p:spTgt spid="22943"/>
                                        </p:tgtEl>
                                        <p:attrNameLst>
                                          <p:attrName>ppt_x</p:attrName>
                                          <p:attrName>ppt_y</p:attrName>
                                        </p:attrNameLst>
                                      </p:cBhvr>
                                      <p:rCtr x="-578" y="-280"/>
                                    </p:animMotion>
                                  </p:childTnLst>
                                </p:cTn>
                              </p:par>
                            </p:childTnLst>
                          </p:cTn>
                        </p:par>
                        <p:par>
                          <p:cTn id="2596" fill="hold">
                            <p:stCondLst>
                              <p:cond delay="1000"/>
                            </p:stCondLst>
                            <p:childTnLst>
                              <p:par>
                                <p:cTn id="2597" presetID="54" presetClass="exit" presetSubtype="0" decel="100000" fill="hold" grpId="1" nodeType="afterEffect">
                                  <p:stCondLst>
                                    <p:cond delay="4000"/>
                                  </p:stCondLst>
                                  <p:childTnLst>
                                    <p:anim calcmode="lin" valueType="num">
                                      <p:cBhvr>
                                        <p:cTn id="2598" dur="1000"/>
                                        <p:tgtEl>
                                          <p:spTgt spid="22943"/>
                                        </p:tgtEl>
                                        <p:attrNameLst>
                                          <p:attrName>ppt_w</p:attrName>
                                        </p:attrNameLst>
                                      </p:cBhvr>
                                      <p:tavLst>
                                        <p:tav tm="0">
                                          <p:val>
                                            <p:strVal val="ppt_w"/>
                                          </p:val>
                                        </p:tav>
                                        <p:tav tm="100000">
                                          <p:val>
                                            <p:strVal val="ppt_w*0.05"/>
                                          </p:val>
                                        </p:tav>
                                      </p:tavLst>
                                    </p:anim>
                                    <p:anim calcmode="lin" valueType="num">
                                      <p:cBhvr>
                                        <p:cTn id="2599" dur="1000"/>
                                        <p:tgtEl>
                                          <p:spTgt spid="22943"/>
                                        </p:tgtEl>
                                        <p:attrNameLst>
                                          <p:attrName>ppt_h</p:attrName>
                                        </p:attrNameLst>
                                      </p:cBhvr>
                                      <p:tavLst>
                                        <p:tav tm="0">
                                          <p:val>
                                            <p:strVal val="ppt_h"/>
                                          </p:val>
                                        </p:tav>
                                        <p:tav tm="100000">
                                          <p:val>
                                            <p:strVal val="ppt_h"/>
                                          </p:val>
                                        </p:tav>
                                      </p:tavLst>
                                    </p:anim>
                                    <p:anim calcmode="lin" valueType="num">
                                      <p:cBhvr>
                                        <p:cTn id="2600" dur="1000"/>
                                        <p:tgtEl>
                                          <p:spTgt spid="22943"/>
                                        </p:tgtEl>
                                        <p:attrNameLst>
                                          <p:attrName>ppt_x</p:attrName>
                                        </p:attrNameLst>
                                      </p:cBhvr>
                                      <p:tavLst>
                                        <p:tav tm="0">
                                          <p:val>
                                            <p:strVal val="ppt_x"/>
                                          </p:val>
                                        </p:tav>
                                        <p:tav tm="100000">
                                          <p:val>
                                            <p:strVal val="ppt_x-.2"/>
                                          </p:val>
                                        </p:tav>
                                      </p:tavLst>
                                    </p:anim>
                                    <p:anim calcmode="lin" valueType="num">
                                      <p:cBhvr>
                                        <p:cTn id="2601" dur="1000"/>
                                        <p:tgtEl>
                                          <p:spTgt spid="22943"/>
                                        </p:tgtEl>
                                        <p:attrNameLst>
                                          <p:attrName>ppt_y</p:attrName>
                                        </p:attrNameLst>
                                      </p:cBhvr>
                                      <p:tavLst>
                                        <p:tav tm="0">
                                          <p:val>
                                            <p:strVal val="ppt_y"/>
                                          </p:val>
                                        </p:tav>
                                        <p:tav tm="100000">
                                          <p:val>
                                            <p:strVal val="ppt_y"/>
                                          </p:val>
                                        </p:tav>
                                      </p:tavLst>
                                    </p:anim>
                                    <p:animEffect transition="out" filter="fade">
                                      <p:cBhvr>
                                        <p:cTn id="2602" dur="1000"/>
                                        <p:tgtEl>
                                          <p:spTgt spid="22943"/>
                                        </p:tgtEl>
                                      </p:cBhvr>
                                    </p:animEffect>
                                    <p:set>
                                      <p:cBhvr>
                                        <p:cTn id="2603" dur="1" fill="hold">
                                          <p:stCondLst>
                                            <p:cond delay="999"/>
                                          </p:stCondLst>
                                        </p:cTn>
                                        <p:tgtEl>
                                          <p:spTgt spid="22943"/>
                                        </p:tgtEl>
                                        <p:attrNameLst>
                                          <p:attrName>style.visibility</p:attrName>
                                        </p:attrNameLst>
                                      </p:cBhvr>
                                      <p:to>
                                        <p:strVal val="hidden"/>
                                      </p:to>
                                    </p:set>
                                  </p:childTnLst>
                                </p:cTn>
                              </p:par>
                            </p:childTnLst>
                          </p:cTn>
                        </p:par>
                      </p:childTnLst>
                    </p:cTn>
                  </p:par>
                </p:childTnLst>
              </p:cTn>
              <p:nextCondLst>
                <p:cond evt="onClick" delay="0">
                  <p:tgtEl>
                    <p:spTgt spid="22594"/>
                  </p:tgtEl>
                </p:cond>
              </p:nextCondLst>
            </p:seq>
            <p:seq concurrent="1" nextAc="seek">
              <p:cTn id="2604" restart="whenNotActive" fill="hold" evtFilter="cancelBubble" nodeType="interactiveSeq">
                <p:stCondLst>
                  <p:cond evt="onClick" delay="0">
                    <p:tgtEl>
                      <p:spTgt spid="22596"/>
                    </p:tgtEl>
                  </p:cond>
                </p:stCondLst>
                <p:endSync evt="end" delay="0">
                  <p:rtn val="all"/>
                </p:endSync>
                <p:childTnLst>
                  <p:par>
                    <p:cTn id="2605" fill="hold">
                      <p:stCondLst>
                        <p:cond delay="0"/>
                      </p:stCondLst>
                      <p:childTnLst>
                        <p:par>
                          <p:cTn id="2606" fill="hold">
                            <p:stCondLst>
                              <p:cond delay="0"/>
                            </p:stCondLst>
                            <p:childTnLst>
                              <p:par>
                                <p:cTn id="2607" presetID="54" presetClass="entr" presetSubtype="0" accel="100000" fill="hold" grpId="0" nodeType="clickEffect">
                                  <p:stCondLst>
                                    <p:cond delay="0"/>
                                  </p:stCondLst>
                                  <p:childTnLst>
                                    <p:set>
                                      <p:cBhvr>
                                        <p:cTn id="2608" dur="1" fill="hold">
                                          <p:stCondLst>
                                            <p:cond delay="0"/>
                                          </p:stCondLst>
                                        </p:cTn>
                                        <p:tgtEl>
                                          <p:spTgt spid="22941"/>
                                        </p:tgtEl>
                                        <p:attrNameLst>
                                          <p:attrName>style.visibility</p:attrName>
                                        </p:attrNameLst>
                                      </p:cBhvr>
                                      <p:to>
                                        <p:strVal val="visible"/>
                                      </p:to>
                                    </p:set>
                                    <p:anim calcmode="lin" valueType="num">
                                      <p:cBhvr>
                                        <p:cTn id="2609" dur="1000" fill="hold"/>
                                        <p:tgtEl>
                                          <p:spTgt spid="22941"/>
                                        </p:tgtEl>
                                        <p:attrNameLst>
                                          <p:attrName>ppt_w</p:attrName>
                                        </p:attrNameLst>
                                      </p:cBhvr>
                                      <p:tavLst>
                                        <p:tav tm="0">
                                          <p:val>
                                            <p:strVal val="#ppt_w*0.05"/>
                                          </p:val>
                                        </p:tav>
                                        <p:tav tm="100000">
                                          <p:val>
                                            <p:strVal val="#ppt_w"/>
                                          </p:val>
                                        </p:tav>
                                      </p:tavLst>
                                    </p:anim>
                                    <p:anim calcmode="lin" valueType="num">
                                      <p:cBhvr>
                                        <p:cTn id="2610" dur="1000" fill="hold"/>
                                        <p:tgtEl>
                                          <p:spTgt spid="22941"/>
                                        </p:tgtEl>
                                        <p:attrNameLst>
                                          <p:attrName>ppt_h</p:attrName>
                                        </p:attrNameLst>
                                      </p:cBhvr>
                                      <p:tavLst>
                                        <p:tav tm="0">
                                          <p:val>
                                            <p:strVal val="#ppt_h"/>
                                          </p:val>
                                        </p:tav>
                                        <p:tav tm="100000">
                                          <p:val>
                                            <p:strVal val="#ppt_h"/>
                                          </p:val>
                                        </p:tav>
                                      </p:tavLst>
                                    </p:anim>
                                    <p:anim calcmode="lin" valueType="num">
                                      <p:cBhvr>
                                        <p:cTn id="2611" dur="1000" fill="hold"/>
                                        <p:tgtEl>
                                          <p:spTgt spid="22941"/>
                                        </p:tgtEl>
                                        <p:attrNameLst>
                                          <p:attrName>ppt_x</p:attrName>
                                        </p:attrNameLst>
                                      </p:cBhvr>
                                      <p:tavLst>
                                        <p:tav tm="0">
                                          <p:val>
                                            <p:strVal val="#ppt_x-.2"/>
                                          </p:val>
                                        </p:tav>
                                        <p:tav tm="100000">
                                          <p:val>
                                            <p:strVal val="#ppt_x"/>
                                          </p:val>
                                        </p:tav>
                                      </p:tavLst>
                                    </p:anim>
                                    <p:anim calcmode="lin" valueType="num">
                                      <p:cBhvr>
                                        <p:cTn id="2612" dur="1000" fill="hold"/>
                                        <p:tgtEl>
                                          <p:spTgt spid="22941"/>
                                        </p:tgtEl>
                                        <p:attrNameLst>
                                          <p:attrName>ppt_y</p:attrName>
                                        </p:attrNameLst>
                                      </p:cBhvr>
                                      <p:tavLst>
                                        <p:tav tm="0">
                                          <p:val>
                                            <p:strVal val="#ppt_y"/>
                                          </p:val>
                                        </p:tav>
                                        <p:tav tm="100000">
                                          <p:val>
                                            <p:strVal val="#ppt_y"/>
                                          </p:val>
                                        </p:tav>
                                      </p:tavLst>
                                    </p:anim>
                                    <p:animEffect transition="in" filter="fade">
                                      <p:cBhvr>
                                        <p:cTn id="2613" dur="1000"/>
                                        <p:tgtEl>
                                          <p:spTgt spid="22941"/>
                                        </p:tgtEl>
                                      </p:cBhvr>
                                    </p:animEffect>
                                  </p:childTnLst>
                                </p:cTn>
                              </p:par>
                              <p:par>
                                <p:cTn id="2614" presetID="0" presetClass="path" presetSubtype="0" accel="50000" decel="50000" fill="hold" grpId="2" nodeType="withEffect">
                                  <p:stCondLst>
                                    <p:cond delay="0"/>
                                  </p:stCondLst>
                                  <p:childTnLst>
                                    <p:animMotion origin="layout" path="M -2.22222E-6 3.7037E-7 L -0.78055 -0.54907 " pathEditMode="relative" rAng="0" ptsTypes="AA">
                                      <p:cBhvr>
                                        <p:cTn id="2615" dur="100" fill="hold"/>
                                        <p:tgtEl>
                                          <p:spTgt spid="22941"/>
                                        </p:tgtEl>
                                        <p:attrNameLst>
                                          <p:attrName>ppt_x</p:attrName>
                                          <p:attrName>ppt_y</p:attrName>
                                        </p:attrNameLst>
                                      </p:cBhvr>
                                      <p:rCtr x="-390" y="-275"/>
                                    </p:animMotion>
                                  </p:childTnLst>
                                </p:cTn>
                              </p:par>
                            </p:childTnLst>
                          </p:cTn>
                        </p:par>
                        <p:par>
                          <p:cTn id="2616" fill="hold">
                            <p:stCondLst>
                              <p:cond delay="1000"/>
                            </p:stCondLst>
                            <p:childTnLst>
                              <p:par>
                                <p:cTn id="2617" presetID="54" presetClass="exit" presetSubtype="0" decel="100000" fill="hold" grpId="1" nodeType="afterEffect">
                                  <p:stCondLst>
                                    <p:cond delay="4000"/>
                                  </p:stCondLst>
                                  <p:childTnLst>
                                    <p:anim calcmode="lin" valueType="num">
                                      <p:cBhvr>
                                        <p:cTn id="2618" dur="1000"/>
                                        <p:tgtEl>
                                          <p:spTgt spid="22941"/>
                                        </p:tgtEl>
                                        <p:attrNameLst>
                                          <p:attrName>ppt_w</p:attrName>
                                        </p:attrNameLst>
                                      </p:cBhvr>
                                      <p:tavLst>
                                        <p:tav tm="0">
                                          <p:val>
                                            <p:strVal val="ppt_w"/>
                                          </p:val>
                                        </p:tav>
                                        <p:tav tm="100000">
                                          <p:val>
                                            <p:strVal val="ppt_w*0.05"/>
                                          </p:val>
                                        </p:tav>
                                      </p:tavLst>
                                    </p:anim>
                                    <p:anim calcmode="lin" valueType="num">
                                      <p:cBhvr>
                                        <p:cTn id="2619" dur="1000"/>
                                        <p:tgtEl>
                                          <p:spTgt spid="22941"/>
                                        </p:tgtEl>
                                        <p:attrNameLst>
                                          <p:attrName>ppt_h</p:attrName>
                                        </p:attrNameLst>
                                      </p:cBhvr>
                                      <p:tavLst>
                                        <p:tav tm="0">
                                          <p:val>
                                            <p:strVal val="ppt_h"/>
                                          </p:val>
                                        </p:tav>
                                        <p:tav tm="100000">
                                          <p:val>
                                            <p:strVal val="ppt_h"/>
                                          </p:val>
                                        </p:tav>
                                      </p:tavLst>
                                    </p:anim>
                                    <p:anim calcmode="lin" valueType="num">
                                      <p:cBhvr>
                                        <p:cTn id="2620" dur="1000"/>
                                        <p:tgtEl>
                                          <p:spTgt spid="22941"/>
                                        </p:tgtEl>
                                        <p:attrNameLst>
                                          <p:attrName>ppt_x</p:attrName>
                                        </p:attrNameLst>
                                      </p:cBhvr>
                                      <p:tavLst>
                                        <p:tav tm="0">
                                          <p:val>
                                            <p:strVal val="ppt_x"/>
                                          </p:val>
                                        </p:tav>
                                        <p:tav tm="100000">
                                          <p:val>
                                            <p:strVal val="ppt_x-.2"/>
                                          </p:val>
                                        </p:tav>
                                      </p:tavLst>
                                    </p:anim>
                                    <p:anim calcmode="lin" valueType="num">
                                      <p:cBhvr>
                                        <p:cTn id="2621" dur="1000"/>
                                        <p:tgtEl>
                                          <p:spTgt spid="22941"/>
                                        </p:tgtEl>
                                        <p:attrNameLst>
                                          <p:attrName>ppt_y</p:attrName>
                                        </p:attrNameLst>
                                      </p:cBhvr>
                                      <p:tavLst>
                                        <p:tav tm="0">
                                          <p:val>
                                            <p:strVal val="ppt_y"/>
                                          </p:val>
                                        </p:tav>
                                        <p:tav tm="100000">
                                          <p:val>
                                            <p:strVal val="ppt_y"/>
                                          </p:val>
                                        </p:tav>
                                      </p:tavLst>
                                    </p:anim>
                                    <p:animEffect transition="out" filter="fade">
                                      <p:cBhvr>
                                        <p:cTn id="2622" dur="1000"/>
                                        <p:tgtEl>
                                          <p:spTgt spid="22941"/>
                                        </p:tgtEl>
                                      </p:cBhvr>
                                    </p:animEffect>
                                    <p:set>
                                      <p:cBhvr>
                                        <p:cTn id="2623" dur="1" fill="hold">
                                          <p:stCondLst>
                                            <p:cond delay="999"/>
                                          </p:stCondLst>
                                        </p:cTn>
                                        <p:tgtEl>
                                          <p:spTgt spid="22941"/>
                                        </p:tgtEl>
                                        <p:attrNameLst>
                                          <p:attrName>style.visibility</p:attrName>
                                        </p:attrNameLst>
                                      </p:cBhvr>
                                      <p:to>
                                        <p:strVal val="hidden"/>
                                      </p:to>
                                    </p:set>
                                  </p:childTnLst>
                                </p:cTn>
                              </p:par>
                            </p:childTnLst>
                          </p:cTn>
                        </p:par>
                      </p:childTnLst>
                    </p:cTn>
                  </p:par>
                </p:childTnLst>
              </p:cTn>
              <p:nextCondLst>
                <p:cond evt="onClick" delay="0">
                  <p:tgtEl>
                    <p:spTgt spid="22596"/>
                  </p:tgtEl>
                </p:cond>
              </p:nextCondLst>
            </p:seq>
            <p:seq concurrent="1" nextAc="seek">
              <p:cTn id="2624" restart="whenNotActive" fill="hold" evtFilter="cancelBubble" nodeType="interactiveSeq">
                <p:stCondLst>
                  <p:cond evt="onClick" delay="0">
                    <p:tgtEl>
                      <p:spTgt spid="22588"/>
                    </p:tgtEl>
                  </p:cond>
                </p:stCondLst>
                <p:endSync evt="end" delay="0">
                  <p:rtn val="all"/>
                </p:endSync>
                <p:childTnLst>
                  <p:par>
                    <p:cTn id="2625" fill="hold">
                      <p:stCondLst>
                        <p:cond delay="0"/>
                      </p:stCondLst>
                      <p:childTnLst>
                        <p:par>
                          <p:cTn id="2626" fill="hold">
                            <p:stCondLst>
                              <p:cond delay="0"/>
                            </p:stCondLst>
                            <p:childTnLst>
                              <p:par>
                                <p:cTn id="2627" presetID="54" presetClass="entr" presetSubtype="0" accel="100000" fill="hold" grpId="0" nodeType="clickEffect">
                                  <p:stCondLst>
                                    <p:cond delay="0"/>
                                  </p:stCondLst>
                                  <p:childTnLst>
                                    <p:set>
                                      <p:cBhvr>
                                        <p:cTn id="2628" dur="1" fill="hold">
                                          <p:stCondLst>
                                            <p:cond delay="0"/>
                                          </p:stCondLst>
                                        </p:cTn>
                                        <p:tgtEl>
                                          <p:spTgt spid="22944"/>
                                        </p:tgtEl>
                                        <p:attrNameLst>
                                          <p:attrName>style.visibility</p:attrName>
                                        </p:attrNameLst>
                                      </p:cBhvr>
                                      <p:to>
                                        <p:strVal val="visible"/>
                                      </p:to>
                                    </p:set>
                                    <p:anim calcmode="lin" valueType="num">
                                      <p:cBhvr>
                                        <p:cTn id="2629" dur="1000" fill="hold"/>
                                        <p:tgtEl>
                                          <p:spTgt spid="22944"/>
                                        </p:tgtEl>
                                        <p:attrNameLst>
                                          <p:attrName>ppt_w</p:attrName>
                                        </p:attrNameLst>
                                      </p:cBhvr>
                                      <p:tavLst>
                                        <p:tav tm="0">
                                          <p:val>
                                            <p:strVal val="#ppt_w*0.05"/>
                                          </p:val>
                                        </p:tav>
                                        <p:tav tm="100000">
                                          <p:val>
                                            <p:strVal val="#ppt_w"/>
                                          </p:val>
                                        </p:tav>
                                      </p:tavLst>
                                    </p:anim>
                                    <p:anim calcmode="lin" valueType="num">
                                      <p:cBhvr>
                                        <p:cTn id="2630" dur="1000" fill="hold"/>
                                        <p:tgtEl>
                                          <p:spTgt spid="22944"/>
                                        </p:tgtEl>
                                        <p:attrNameLst>
                                          <p:attrName>ppt_h</p:attrName>
                                        </p:attrNameLst>
                                      </p:cBhvr>
                                      <p:tavLst>
                                        <p:tav tm="0">
                                          <p:val>
                                            <p:strVal val="#ppt_h"/>
                                          </p:val>
                                        </p:tav>
                                        <p:tav tm="100000">
                                          <p:val>
                                            <p:strVal val="#ppt_h"/>
                                          </p:val>
                                        </p:tav>
                                      </p:tavLst>
                                    </p:anim>
                                    <p:anim calcmode="lin" valueType="num">
                                      <p:cBhvr>
                                        <p:cTn id="2631" dur="1000" fill="hold"/>
                                        <p:tgtEl>
                                          <p:spTgt spid="22944"/>
                                        </p:tgtEl>
                                        <p:attrNameLst>
                                          <p:attrName>ppt_x</p:attrName>
                                        </p:attrNameLst>
                                      </p:cBhvr>
                                      <p:tavLst>
                                        <p:tav tm="0">
                                          <p:val>
                                            <p:strVal val="#ppt_x-.2"/>
                                          </p:val>
                                        </p:tav>
                                        <p:tav tm="100000">
                                          <p:val>
                                            <p:strVal val="#ppt_x"/>
                                          </p:val>
                                        </p:tav>
                                      </p:tavLst>
                                    </p:anim>
                                    <p:anim calcmode="lin" valueType="num">
                                      <p:cBhvr>
                                        <p:cTn id="2632" dur="1000" fill="hold"/>
                                        <p:tgtEl>
                                          <p:spTgt spid="22944"/>
                                        </p:tgtEl>
                                        <p:attrNameLst>
                                          <p:attrName>ppt_y</p:attrName>
                                        </p:attrNameLst>
                                      </p:cBhvr>
                                      <p:tavLst>
                                        <p:tav tm="0">
                                          <p:val>
                                            <p:strVal val="#ppt_y"/>
                                          </p:val>
                                        </p:tav>
                                        <p:tav tm="100000">
                                          <p:val>
                                            <p:strVal val="#ppt_y"/>
                                          </p:val>
                                        </p:tav>
                                      </p:tavLst>
                                    </p:anim>
                                    <p:animEffect transition="in" filter="fade">
                                      <p:cBhvr>
                                        <p:cTn id="2633" dur="1000"/>
                                        <p:tgtEl>
                                          <p:spTgt spid="22944"/>
                                        </p:tgtEl>
                                      </p:cBhvr>
                                    </p:animEffect>
                                  </p:childTnLst>
                                </p:cTn>
                              </p:par>
                              <p:par>
                                <p:cTn id="2634" presetID="0" presetClass="path" presetSubtype="0" accel="50000" decel="50000" fill="hold" grpId="2" nodeType="withEffect">
                                  <p:stCondLst>
                                    <p:cond delay="0"/>
                                  </p:stCondLst>
                                  <p:childTnLst>
                                    <p:animMotion origin="layout" path="M 3.61111E-6 -3.7037E-7 L -1.15608 -0.83843 " pathEditMode="relative" rAng="0" ptsTypes="AA">
                                      <p:cBhvr>
                                        <p:cTn id="2635" dur="100" fill="hold"/>
                                        <p:tgtEl>
                                          <p:spTgt spid="22944"/>
                                        </p:tgtEl>
                                        <p:attrNameLst>
                                          <p:attrName>ppt_x</p:attrName>
                                          <p:attrName>ppt_y</p:attrName>
                                        </p:attrNameLst>
                                      </p:cBhvr>
                                      <p:rCtr x="-578" y="-419"/>
                                    </p:animMotion>
                                  </p:childTnLst>
                                </p:cTn>
                              </p:par>
                            </p:childTnLst>
                          </p:cTn>
                        </p:par>
                        <p:par>
                          <p:cTn id="2636" fill="hold">
                            <p:stCondLst>
                              <p:cond delay="1000"/>
                            </p:stCondLst>
                            <p:childTnLst>
                              <p:par>
                                <p:cTn id="2637" presetID="54" presetClass="exit" presetSubtype="0" decel="100000" fill="hold" grpId="1" nodeType="afterEffect">
                                  <p:stCondLst>
                                    <p:cond delay="4000"/>
                                  </p:stCondLst>
                                  <p:childTnLst>
                                    <p:anim calcmode="lin" valueType="num">
                                      <p:cBhvr>
                                        <p:cTn id="2638" dur="1000"/>
                                        <p:tgtEl>
                                          <p:spTgt spid="22944"/>
                                        </p:tgtEl>
                                        <p:attrNameLst>
                                          <p:attrName>ppt_w</p:attrName>
                                        </p:attrNameLst>
                                      </p:cBhvr>
                                      <p:tavLst>
                                        <p:tav tm="0">
                                          <p:val>
                                            <p:strVal val="ppt_w"/>
                                          </p:val>
                                        </p:tav>
                                        <p:tav tm="100000">
                                          <p:val>
                                            <p:strVal val="ppt_w*0.05"/>
                                          </p:val>
                                        </p:tav>
                                      </p:tavLst>
                                    </p:anim>
                                    <p:anim calcmode="lin" valueType="num">
                                      <p:cBhvr>
                                        <p:cTn id="2639" dur="1000"/>
                                        <p:tgtEl>
                                          <p:spTgt spid="22944"/>
                                        </p:tgtEl>
                                        <p:attrNameLst>
                                          <p:attrName>ppt_h</p:attrName>
                                        </p:attrNameLst>
                                      </p:cBhvr>
                                      <p:tavLst>
                                        <p:tav tm="0">
                                          <p:val>
                                            <p:strVal val="ppt_h"/>
                                          </p:val>
                                        </p:tav>
                                        <p:tav tm="100000">
                                          <p:val>
                                            <p:strVal val="ppt_h"/>
                                          </p:val>
                                        </p:tav>
                                      </p:tavLst>
                                    </p:anim>
                                    <p:anim calcmode="lin" valueType="num">
                                      <p:cBhvr>
                                        <p:cTn id="2640" dur="1000"/>
                                        <p:tgtEl>
                                          <p:spTgt spid="22944"/>
                                        </p:tgtEl>
                                        <p:attrNameLst>
                                          <p:attrName>ppt_x</p:attrName>
                                        </p:attrNameLst>
                                      </p:cBhvr>
                                      <p:tavLst>
                                        <p:tav tm="0">
                                          <p:val>
                                            <p:strVal val="ppt_x"/>
                                          </p:val>
                                        </p:tav>
                                        <p:tav tm="100000">
                                          <p:val>
                                            <p:strVal val="ppt_x-.2"/>
                                          </p:val>
                                        </p:tav>
                                      </p:tavLst>
                                    </p:anim>
                                    <p:anim calcmode="lin" valueType="num">
                                      <p:cBhvr>
                                        <p:cTn id="2641" dur="1000"/>
                                        <p:tgtEl>
                                          <p:spTgt spid="22944"/>
                                        </p:tgtEl>
                                        <p:attrNameLst>
                                          <p:attrName>ppt_y</p:attrName>
                                        </p:attrNameLst>
                                      </p:cBhvr>
                                      <p:tavLst>
                                        <p:tav tm="0">
                                          <p:val>
                                            <p:strVal val="ppt_y"/>
                                          </p:val>
                                        </p:tav>
                                        <p:tav tm="100000">
                                          <p:val>
                                            <p:strVal val="ppt_y"/>
                                          </p:val>
                                        </p:tav>
                                      </p:tavLst>
                                    </p:anim>
                                    <p:animEffect transition="out" filter="fade">
                                      <p:cBhvr>
                                        <p:cTn id="2642" dur="1000"/>
                                        <p:tgtEl>
                                          <p:spTgt spid="22944"/>
                                        </p:tgtEl>
                                      </p:cBhvr>
                                    </p:animEffect>
                                    <p:set>
                                      <p:cBhvr>
                                        <p:cTn id="2643" dur="1" fill="hold">
                                          <p:stCondLst>
                                            <p:cond delay="999"/>
                                          </p:stCondLst>
                                        </p:cTn>
                                        <p:tgtEl>
                                          <p:spTgt spid="22944"/>
                                        </p:tgtEl>
                                        <p:attrNameLst>
                                          <p:attrName>style.visibility</p:attrName>
                                        </p:attrNameLst>
                                      </p:cBhvr>
                                      <p:to>
                                        <p:strVal val="hidden"/>
                                      </p:to>
                                    </p:set>
                                  </p:childTnLst>
                                </p:cTn>
                              </p:par>
                            </p:childTnLst>
                          </p:cTn>
                        </p:par>
                      </p:childTnLst>
                    </p:cTn>
                  </p:par>
                </p:childTnLst>
              </p:cTn>
              <p:nextCondLst>
                <p:cond evt="onClick" delay="0">
                  <p:tgtEl>
                    <p:spTgt spid="22588"/>
                  </p:tgtEl>
                </p:cond>
              </p:nextCondLst>
            </p:seq>
            <p:seq concurrent="1" nextAc="seek">
              <p:cTn id="2644" restart="whenNotActive" fill="hold" evtFilter="cancelBubble" nodeType="interactiveSeq">
                <p:stCondLst>
                  <p:cond evt="onClick" delay="0">
                    <p:tgtEl>
                      <p:spTgt spid="22599"/>
                    </p:tgtEl>
                  </p:cond>
                </p:stCondLst>
                <p:endSync evt="end" delay="0">
                  <p:rtn val="all"/>
                </p:endSync>
                <p:childTnLst>
                  <p:par>
                    <p:cTn id="2645" fill="hold">
                      <p:stCondLst>
                        <p:cond delay="0"/>
                      </p:stCondLst>
                      <p:childTnLst>
                        <p:par>
                          <p:cTn id="2646" fill="hold">
                            <p:stCondLst>
                              <p:cond delay="0"/>
                            </p:stCondLst>
                            <p:childTnLst>
                              <p:par>
                                <p:cTn id="2647" presetID="54" presetClass="entr" presetSubtype="0" accel="100000" fill="hold" grpId="0" nodeType="clickEffect">
                                  <p:stCondLst>
                                    <p:cond delay="0"/>
                                  </p:stCondLst>
                                  <p:childTnLst>
                                    <p:set>
                                      <p:cBhvr>
                                        <p:cTn id="2648" dur="1" fill="hold">
                                          <p:stCondLst>
                                            <p:cond delay="0"/>
                                          </p:stCondLst>
                                        </p:cTn>
                                        <p:tgtEl>
                                          <p:spTgt spid="22942"/>
                                        </p:tgtEl>
                                        <p:attrNameLst>
                                          <p:attrName>style.visibility</p:attrName>
                                        </p:attrNameLst>
                                      </p:cBhvr>
                                      <p:to>
                                        <p:strVal val="visible"/>
                                      </p:to>
                                    </p:set>
                                    <p:anim calcmode="lin" valueType="num">
                                      <p:cBhvr>
                                        <p:cTn id="2649" dur="1000" fill="hold"/>
                                        <p:tgtEl>
                                          <p:spTgt spid="22942"/>
                                        </p:tgtEl>
                                        <p:attrNameLst>
                                          <p:attrName>ppt_w</p:attrName>
                                        </p:attrNameLst>
                                      </p:cBhvr>
                                      <p:tavLst>
                                        <p:tav tm="0">
                                          <p:val>
                                            <p:strVal val="#ppt_w*0.05"/>
                                          </p:val>
                                        </p:tav>
                                        <p:tav tm="100000">
                                          <p:val>
                                            <p:strVal val="#ppt_w"/>
                                          </p:val>
                                        </p:tav>
                                      </p:tavLst>
                                    </p:anim>
                                    <p:anim calcmode="lin" valueType="num">
                                      <p:cBhvr>
                                        <p:cTn id="2650" dur="1000" fill="hold"/>
                                        <p:tgtEl>
                                          <p:spTgt spid="22942"/>
                                        </p:tgtEl>
                                        <p:attrNameLst>
                                          <p:attrName>ppt_h</p:attrName>
                                        </p:attrNameLst>
                                      </p:cBhvr>
                                      <p:tavLst>
                                        <p:tav tm="0">
                                          <p:val>
                                            <p:strVal val="#ppt_h"/>
                                          </p:val>
                                        </p:tav>
                                        <p:tav tm="100000">
                                          <p:val>
                                            <p:strVal val="#ppt_h"/>
                                          </p:val>
                                        </p:tav>
                                      </p:tavLst>
                                    </p:anim>
                                    <p:anim calcmode="lin" valueType="num">
                                      <p:cBhvr>
                                        <p:cTn id="2651" dur="1000" fill="hold"/>
                                        <p:tgtEl>
                                          <p:spTgt spid="22942"/>
                                        </p:tgtEl>
                                        <p:attrNameLst>
                                          <p:attrName>ppt_x</p:attrName>
                                        </p:attrNameLst>
                                      </p:cBhvr>
                                      <p:tavLst>
                                        <p:tav tm="0">
                                          <p:val>
                                            <p:strVal val="#ppt_x-.2"/>
                                          </p:val>
                                        </p:tav>
                                        <p:tav tm="100000">
                                          <p:val>
                                            <p:strVal val="#ppt_x"/>
                                          </p:val>
                                        </p:tav>
                                      </p:tavLst>
                                    </p:anim>
                                    <p:anim calcmode="lin" valueType="num">
                                      <p:cBhvr>
                                        <p:cTn id="2652" dur="1000" fill="hold"/>
                                        <p:tgtEl>
                                          <p:spTgt spid="22942"/>
                                        </p:tgtEl>
                                        <p:attrNameLst>
                                          <p:attrName>ppt_y</p:attrName>
                                        </p:attrNameLst>
                                      </p:cBhvr>
                                      <p:tavLst>
                                        <p:tav tm="0">
                                          <p:val>
                                            <p:strVal val="#ppt_y"/>
                                          </p:val>
                                        </p:tav>
                                        <p:tav tm="100000">
                                          <p:val>
                                            <p:strVal val="#ppt_y"/>
                                          </p:val>
                                        </p:tav>
                                      </p:tavLst>
                                    </p:anim>
                                    <p:animEffect transition="in" filter="fade">
                                      <p:cBhvr>
                                        <p:cTn id="2653" dur="1000"/>
                                        <p:tgtEl>
                                          <p:spTgt spid="22942"/>
                                        </p:tgtEl>
                                      </p:cBhvr>
                                    </p:animEffect>
                                  </p:childTnLst>
                                </p:cTn>
                              </p:par>
                              <p:par>
                                <p:cTn id="2654" presetID="0" presetClass="path" presetSubtype="0" accel="50000" decel="50000" fill="hold" grpId="2" nodeType="withEffect">
                                  <p:stCondLst>
                                    <p:cond delay="0"/>
                                  </p:stCondLst>
                                  <p:childTnLst>
                                    <p:animMotion origin="layout" path="M -2.22222E-6 -3.7037E-7 L -0.77222 -0.84954 " pathEditMode="relative" rAng="0" ptsTypes="AA">
                                      <p:cBhvr>
                                        <p:cTn id="2655" dur="100" fill="hold"/>
                                        <p:tgtEl>
                                          <p:spTgt spid="22942"/>
                                        </p:tgtEl>
                                        <p:attrNameLst>
                                          <p:attrName>ppt_x</p:attrName>
                                          <p:attrName>ppt_y</p:attrName>
                                        </p:attrNameLst>
                                      </p:cBhvr>
                                      <p:rCtr x="-386" y="-425"/>
                                    </p:animMotion>
                                  </p:childTnLst>
                                </p:cTn>
                              </p:par>
                            </p:childTnLst>
                          </p:cTn>
                        </p:par>
                        <p:par>
                          <p:cTn id="2656" fill="hold">
                            <p:stCondLst>
                              <p:cond delay="1000"/>
                            </p:stCondLst>
                            <p:childTnLst>
                              <p:par>
                                <p:cTn id="2657" presetID="54" presetClass="exit" presetSubtype="0" decel="100000" fill="hold" grpId="1" nodeType="afterEffect">
                                  <p:stCondLst>
                                    <p:cond delay="4000"/>
                                  </p:stCondLst>
                                  <p:childTnLst>
                                    <p:anim calcmode="lin" valueType="num">
                                      <p:cBhvr>
                                        <p:cTn id="2658" dur="1000"/>
                                        <p:tgtEl>
                                          <p:spTgt spid="22942"/>
                                        </p:tgtEl>
                                        <p:attrNameLst>
                                          <p:attrName>ppt_w</p:attrName>
                                        </p:attrNameLst>
                                      </p:cBhvr>
                                      <p:tavLst>
                                        <p:tav tm="0">
                                          <p:val>
                                            <p:strVal val="ppt_w"/>
                                          </p:val>
                                        </p:tav>
                                        <p:tav tm="100000">
                                          <p:val>
                                            <p:strVal val="ppt_w*0.05"/>
                                          </p:val>
                                        </p:tav>
                                      </p:tavLst>
                                    </p:anim>
                                    <p:anim calcmode="lin" valueType="num">
                                      <p:cBhvr>
                                        <p:cTn id="2659" dur="1000"/>
                                        <p:tgtEl>
                                          <p:spTgt spid="22942"/>
                                        </p:tgtEl>
                                        <p:attrNameLst>
                                          <p:attrName>ppt_h</p:attrName>
                                        </p:attrNameLst>
                                      </p:cBhvr>
                                      <p:tavLst>
                                        <p:tav tm="0">
                                          <p:val>
                                            <p:strVal val="ppt_h"/>
                                          </p:val>
                                        </p:tav>
                                        <p:tav tm="100000">
                                          <p:val>
                                            <p:strVal val="ppt_h"/>
                                          </p:val>
                                        </p:tav>
                                      </p:tavLst>
                                    </p:anim>
                                    <p:anim calcmode="lin" valueType="num">
                                      <p:cBhvr>
                                        <p:cTn id="2660" dur="1000"/>
                                        <p:tgtEl>
                                          <p:spTgt spid="22942"/>
                                        </p:tgtEl>
                                        <p:attrNameLst>
                                          <p:attrName>ppt_x</p:attrName>
                                        </p:attrNameLst>
                                      </p:cBhvr>
                                      <p:tavLst>
                                        <p:tav tm="0">
                                          <p:val>
                                            <p:strVal val="ppt_x"/>
                                          </p:val>
                                        </p:tav>
                                        <p:tav tm="100000">
                                          <p:val>
                                            <p:strVal val="ppt_x-.2"/>
                                          </p:val>
                                        </p:tav>
                                      </p:tavLst>
                                    </p:anim>
                                    <p:anim calcmode="lin" valueType="num">
                                      <p:cBhvr>
                                        <p:cTn id="2661" dur="1000"/>
                                        <p:tgtEl>
                                          <p:spTgt spid="22942"/>
                                        </p:tgtEl>
                                        <p:attrNameLst>
                                          <p:attrName>ppt_y</p:attrName>
                                        </p:attrNameLst>
                                      </p:cBhvr>
                                      <p:tavLst>
                                        <p:tav tm="0">
                                          <p:val>
                                            <p:strVal val="ppt_y"/>
                                          </p:val>
                                        </p:tav>
                                        <p:tav tm="100000">
                                          <p:val>
                                            <p:strVal val="ppt_y"/>
                                          </p:val>
                                        </p:tav>
                                      </p:tavLst>
                                    </p:anim>
                                    <p:animEffect transition="out" filter="fade">
                                      <p:cBhvr>
                                        <p:cTn id="2662" dur="1000"/>
                                        <p:tgtEl>
                                          <p:spTgt spid="22942"/>
                                        </p:tgtEl>
                                      </p:cBhvr>
                                    </p:animEffect>
                                    <p:set>
                                      <p:cBhvr>
                                        <p:cTn id="2663" dur="1" fill="hold">
                                          <p:stCondLst>
                                            <p:cond delay="999"/>
                                          </p:stCondLst>
                                        </p:cTn>
                                        <p:tgtEl>
                                          <p:spTgt spid="22942"/>
                                        </p:tgtEl>
                                        <p:attrNameLst>
                                          <p:attrName>style.visibility</p:attrName>
                                        </p:attrNameLst>
                                      </p:cBhvr>
                                      <p:to>
                                        <p:strVal val="hidden"/>
                                      </p:to>
                                    </p:set>
                                  </p:childTnLst>
                                </p:cTn>
                              </p:par>
                            </p:childTnLst>
                          </p:cTn>
                        </p:par>
                      </p:childTnLst>
                    </p:cTn>
                  </p:par>
                </p:childTnLst>
              </p:cTn>
              <p:nextCondLst>
                <p:cond evt="onClick" delay="0">
                  <p:tgtEl>
                    <p:spTgt spid="22599"/>
                  </p:tgtEl>
                </p:cond>
              </p:nextCondLst>
            </p:seq>
            <p:seq concurrent="1" nextAc="seek">
              <p:cTn id="2664" restart="whenNotActive" fill="hold" evtFilter="cancelBubble" nodeType="interactiveSeq">
                <p:stCondLst>
                  <p:cond evt="onClick" delay="0">
                    <p:tgtEl>
                      <p:spTgt spid="22587"/>
                    </p:tgtEl>
                  </p:cond>
                </p:stCondLst>
                <p:endSync evt="end" delay="0">
                  <p:rtn val="all"/>
                </p:endSync>
                <p:childTnLst>
                  <p:par>
                    <p:cTn id="2665" fill="hold">
                      <p:stCondLst>
                        <p:cond delay="0"/>
                      </p:stCondLst>
                      <p:childTnLst>
                        <p:par>
                          <p:cTn id="2666" fill="hold">
                            <p:stCondLst>
                              <p:cond delay="0"/>
                            </p:stCondLst>
                            <p:childTnLst>
                              <p:par>
                                <p:cTn id="2667" presetID="54" presetClass="entr" presetSubtype="0" accel="100000" fill="hold" grpId="0" nodeType="clickEffect">
                                  <p:stCondLst>
                                    <p:cond delay="0"/>
                                  </p:stCondLst>
                                  <p:childTnLst>
                                    <p:set>
                                      <p:cBhvr>
                                        <p:cTn id="2668" dur="1" fill="hold">
                                          <p:stCondLst>
                                            <p:cond delay="0"/>
                                          </p:stCondLst>
                                        </p:cTn>
                                        <p:tgtEl>
                                          <p:spTgt spid="22957"/>
                                        </p:tgtEl>
                                        <p:attrNameLst>
                                          <p:attrName>style.visibility</p:attrName>
                                        </p:attrNameLst>
                                      </p:cBhvr>
                                      <p:to>
                                        <p:strVal val="visible"/>
                                      </p:to>
                                    </p:set>
                                    <p:anim calcmode="lin" valueType="num">
                                      <p:cBhvr>
                                        <p:cTn id="2669" dur="1000" fill="hold"/>
                                        <p:tgtEl>
                                          <p:spTgt spid="22957"/>
                                        </p:tgtEl>
                                        <p:attrNameLst>
                                          <p:attrName>ppt_w</p:attrName>
                                        </p:attrNameLst>
                                      </p:cBhvr>
                                      <p:tavLst>
                                        <p:tav tm="0">
                                          <p:val>
                                            <p:strVal val="#ppt_w*0.05"/>
                                          </p:val>
                                        </p:tav>
                                        <p:tav tm="100000">
                                          <p:val>
                                            <p:strVal val="#ppt_w"/>
                                          </p:val>
                                        </p:tav>
                                      </p:tavLst>
                                    </p:anim>
                                    <p:anim calcmode="lin" valueType="num">
                                      <p:cBhvr>
                                        <p:cTn id="2670" dur="1000" fill="hold"/>
                                        <p:tgtEl>
                                          <p:spTgt spid="22957"/>
                                        </p:tgtEl>
                                        <p:attrNameLst>
                                          <p:attrName>ppt_h</p:attrName>
                                        </p:attrNameLst>
                                      </p:cBhvr>
                                      <p:tavLst>
                                        <p:tav tm="0">
                                          <p:val>
                                            <p:strVal val="#ppt_h"/>
                                          </p:val>
                                        </p:tav>
                                        <p:tav tm="100000">
                                          <p:val>
                                            <p:strVal val="#ppt_h"/>
                                          </p:val>
                                        </p:tav>
                                      </p:tavLst>
                                    </p:anim>
                                    <p:anim calcmode="lin" valueType="num">
                                      <p:cBhvr>
                                        <p:cTn id="2671" dur="1000" fill="hold"/>
                                        <p:tgtEl>
                                          <p:spTgt spid="22957"/>
                                        </p:tgtEl>
                                        <p:attrNameLst>
                                          <p:attrName>ppt_x</p:attrName>
                                        </p:attrNameLst>
                                      </p:cBhvr>
                                      <p:tavLst>
                                        <p:tav tm="0">
                                          <p:val>
                                            <p:strVal val="#ppt_x-.2"/>
                                          </p:val>
                                        </p:tav>
                                        <p:tav tm="100000">
                                          <p:val>
                                            <p:strVal val="#ppt_x"/>
                                          </p:val>
                                        </p:tav>
                                      </p:tavLst>
                                    </p:anim>
                                    <p:anim calcmode="lin" valueType="num">
                                      <p:cBhvr>
                                        <p:cTn id="2672" dur="1000" fill="hold"/>
                                        <p:tgtEl>
                                          <p:spTgt spid="22957"/>
                                        </p:tgtEl>
                                        <p:attrNameLst>
                                          <p:attrName>ppt_y</p:attrName>
                                        </p:attrNameLst>
                                      </p:cBhvr>
                                      <p:tavLst>
                                        <p:tav tm="0">
                                          <p:val>
                                            <p:strVal val="#ppt_y"/>
                                          </p:val>
                                        </p:tav>
                                        <p:tav tm="100000">
                                          <p:val>
                                            <p:strVal val="#ppt_y"/>
                                          </p:val>
                                        </p:tav>
                                      </p:tavLst>
                                    </p:anim>
                                    <p:animEffect transition="in" filter="fade">
                                      <p:cBhvr>
                                        <p:cTn id="2673" dur="1000"/>
                                        <p:tgtEl>
                                          <p:spTgt spid="22957"/>
                                        </p:tgtEl>
                                      </p:cBhvr>
                                    </p:animEffect>
                                  </p:childTnLst>
                                </p:cTn>
                              </p:par>
                              <p:par>
                                <p:cTn id="2674" presetID="0" presetClass="path" presetSubtype="0" accel="50000" decel="50000" fill="hold" grpId="2" nodeType="withEffect">
                                  <p:stCondLst>
                                    <p:cond delay="0"/>
                                  </p:stCondLst>
                                  <p:childTnLst>
                                    <p:animMotion origin="layout" path="M -1.94444E-6 -2.59259E-6 L -0.77621 -1.12801 " pathEditMode="relative" rAng="0" ptsTypes="AA">
                                      <p:cBhvr>
                                        <p:cTn id="2675" dur="100" fill="hold"/>
                                        <p:tgtEl>
                                          <p:spTgt spid="22957"/>
                                        </p:tgtEl>
                                        <p:attrNameLst>
                                          <p:attrName>ppt_x</p:attrName>
                                          <p:attrName>ppt_y</p:attrName>
                                        </p:attrNameLst>
                                      </p:cBhvr>
                                      <p:rCtr x="-388" y="-564"/>
                                    </p:animMotion>
                                  </p:childTnLst>
                                </p:cTn>
                              </p:par>
                            </p:childTnLst>
                          </p:cTn>
                        </p:par>
                        <p:par>
                          <p:cTn id="2676" fill="hold">
                            <p:stCondLst>
                              <p:cond delay="1000"/>
                            </p:stCondLst>
                            <p:childTnLst>
                              <p:par>
                                <p:cTn id="2677" presetID="54" presetClass="exit" presetSubtype="0" decel="100000" fill="hold" grpId="1" nodeType="afterEffect">
                                  <p:stCondLst>
                                    <p:cond delay="4000"/>
                                  </p:stCondLst>
                                  <p:childTnLst>
                                    <p:anim calcmode="lin" valueType="num">
                                      <p:cBhvr>
                                        <p:cTn id="2678" dur="1000"/>
                                        <p:tgtEl>
                                          <p:spTgt spid="22957"/>
                                        </p:tgtEl>
                                        <p:attrNameLst>
                                          <p:attrName>ppt_w</p:attrName>
                                        </p:attrNameLst>
                                      </p:cBhvr>
                                      <p:tavLst>
                                        <p:tav tm="0">
                                          <p:val>
                                            <p:strVal val="ppt_w"/>
                                          </p:val>
                                        </p:tav>
                                        <p:tav tm="100000">
                                          <p:val>
                                            <p:strVal val="ppt_w*0.05"/>
                                          </p:val>
                                        </p:tav>
                                      </p:tavLst>
                                    </p:anim>
                                    <p:anim calcmode="lin" valueType="num">
                                      <p:cBhvr>
                                        <p:cTn id="2679" dur="1000"/>
                                        <p:tgtEl>
                                          <p:spTgt spid="22957"/>
                                        </p:tgtEl>
                                        <p:attrNameLst>
                                          <p:attrName>ppt_h</p:attrName>
                                        </p:attrNameLst>
                                      </p:cBhvr>
                                      <p:tavLst>
                                        <p:tav tm="0">
                                          <p:val>
                                            <p:strVal val="ppt_h"/>
                                          </p:val>
                                        </p:tav>
                                        <p:tav tm="100000">
                                          <p:val>
                                            <p:strVal val="ppt_h"/>
                                          </p:val>
                                        </p:tav>
                                      </p:tavLst>
                                    </p:anim>
                                    <p:anim calcmode="lin" valueType="num">
                                      <p:cBhvr>
                                        <p:cTn id="2680" dur="1000"/>
                                        <p:tgtEl>
                                          <p:spTgt spid="22957"/>
                                        </p:tgtEl>
                                        <p:attrNameLst>
                                          <p:attrName>ppt_x</p:attrName>
                                        </p:attrNameLst>
                                      </p:cBhvr>
                                      <p:tavLst>
                                        <p:tav tm="0">
                                          <p:val>
                                            <p:strVal val="ppt_x"/>
                                          </p:val>
                                        </p:tav>
                                        <p:tav tm="100000">
                                          <p:val>
                                            <p:strVal val="ppt_x-.2"/>
                                          </p:val>
                                        </p:tav>
                                      </p:tavLst>
                                    </p:anim>
                                    <p:anim calcmode="lin" valueType="num">
                                      <p:cBhvr>
                                        <p:cTn id="2681" dur="1000"/>
                                        <p:tgtEl>
                                          <p:spTgt spid="22957"/>
                                        </p:tgtEl>
                                        <p:attrNameLst>
                                          <p:attrName>ppt_y</p:attrName>
                                        </p:attrNameLst>
                                      </p:cBhvr>
                                      <p:tavLst>
                                        <p:tav tm="0">
                                          <p:val>
                                            <p:strVal val="ppt_y"/>
                                          </p:val>
                                        </p:tav>
                                        <p:tav tm="100000">
                                          <p:val>
                                            <p:strVal val="ppt_y"/>
                                          </p:val>
                                        </p:tav>
                                      </p:tavLst>
                                    </p:anim>
                                    <p:animEffect transition="out" filter="fade">
                                      <p:cBhvr>
                                        <p:cTn id="2682" dur="1000"/>
                                        <p:tgtEl>
                                          <p:spTgt spid="22957"/>
                                        </p:tgtEl>
                                      </p:cBhvr>
                                    </p:animEffect>
                                    <p:set>
                                      <p:cBhvr>
                                        <p:cTn id="2683" dur="1" fill="hold">
                                          <p:stCondLst>
                                            <p:cond delay="999"/>
                                          </p:stCondLst>
                                        </p:cTn>
                                        <p:tgtEl>
                                          <p:spTgt spid="22957"/>
                                        </p:tgtEl>
                                        <p:attrNameLst>
                                          <p:attrName>style.visibility</p:attrName>
                                        </p:attrNameLst>
                                      </p:cBhvr>
                                      <p:to>
                                        <p:strVal val="hidden"/>
                                      </p:to>
                                    </p:set>
                                  </p:childTnLst>
                                </p:cTn>
                              </p:par>
                            </p:childTnLst>
                          </p:cTn>
                        </p:par>
                      </p:childTnLst>
                    </p:cTn>
                  </p:par>
                </p:childTnLst>
              </p:cTn>
              <p:nextCondLst>
                <p:cond evt="onClick" delay="0">
                  <p:tgtEl>
                    <p:spTgt spid="22587"/>
                  </p:tgtEl>
                </p:cond>
              </p:nextCondLst>
            </p:seq>
            <p:seq concurrent="1" nextAc="seek">
              <p:cTn id="2684" restart="whenNotActive" fill="hold" evtFilter="cancelBubble" nodeType="interactiveSeq">
                <p:stCondLst>
                  <p:cond evt="onClick" delay="0">
                    <p:tgtEl>
                      <p:spTgt spid="22592"/>
                    </p:tgtEl>
                  </p:cond>
                </p:stCondLst>
                <p:endSync evt="end" delay="0">
                  <p:rtn val="all"/>
                </p:endSync>
                <p:childTnLst>
                  <p:par>
                    <p:cTn id="2685" fill="hold">
                      <p:stCondLst>
                        <p:cond delay="0"/>
                      </p:stCondLst>
                      <p:childTnLst>
                        <p:par>
                          <p:cTn id="2686" fill="hold">
                            <p:stCondLst>
                              <p:cond delay="0"/>
                            </p:stCondLst>
                            <p:childTnLst>
                              <p:par>
                                <p:cTn id="2687" presetID="54" presetClass="entr" presetSubtype="0" accel="100000" fill="hold" grpId="0" nodeType="clickEffect">
                                  <p:stCondLst>
                                    <p:cond delay="0"/>
                                  </p:stCondLst>
                                  <p:childTnLst>
                                    <p:set>
                                      <p:cBhvr>
                                        <p:cTn id="2688" dur="1" fill="hold">
                                          <p:stCondLst>
                                            <p:cond delay="0"/>
                                          </p:stCondLst>
                                        </p:cTn>
                                        <p:tgtEl>
                                          <p:spTgt spid="22949"/>
                                        </p:tgtEl>
                                        <p:attrNameLst>
                                          <p:attrName>style.visibility</p:attrName>
                                        </p:attrNameLst>
                                      </p:cBhvr>
                                      <p:to>
                                        <p:strVal val="visible"/>
                                      </p:to>
                                    </p:set>
                                    <p:anim calcmode="lin" valueType="num">
                                      <p:cBhvr>
                                        <p:cTn id="2689" dur="1000" fill="hold"/>
                                        <p:tgtEl>
                                          <p:spTgt spid="22949"/>
                                        </p:tgtEl>
                                        <p:attrNameLst>
                                          <p:attrName>ppt_w</p:attrName>
                                        </p:attrNameLst>
                                      </p:cBhvr>
                                      <p:tavLst>
                                        <p:tav tm="0">
                                          <p:val>
                                            <p:strVal val="#ppt_w*0.05"/>
                                          </p:val>
                                        </p:tav>
                                        <p:tav tm="100000">
                                          <p:val>
                                            <p:strVal val="#ppt_w"/>
                                          </p:val>
                                        </p:tav>
                                      </p:tavLst>
                                    </p:anim>
                                    <p:anim calcmode="lin" valueType="num">
                                      <p:cBhvr>
                                        <p:cTn id="2690" dur="1000" fill="hold"/>
                                        <p:tgtEl>
                                          <p:spTgt spid="22949"/>
                                        </p:tgtEl>
                                        <p:attrNameLst>
                                          <p:attrName>ppt_h</p:attrName>
                                        </p:attrNameLst>
                                      </p:cBhvr>
                                      <p:tavLst>
                                        <p:tav tm="0">
                                          <p:val>
                                            <p:strVal val="#ppt_h"/>
                                          </p:val>
                                        </p:tav>
                                        <p:tav tm="100000">
                                          <p:val>
                                            <p:strVal val="#ppt_h"/>
                                          </p:val>
                                        </p:tav>
                                      </p:tavLst>
                                    </p:anim>
                                    <p:anim calcmode="lin" valueType="num">
                                      <p:cBhvr>
                                        <p:cTn id="2691" dur="1000" fill="hold"/>
                                        <p:tgtEl>
                                          <p:spTgt spid="22949"/>
                                        </p:tgtEl>
                                        <p:attrNameLst>
                                          <p:attrName>ppt_x</p:attrName>
                                        </p:attrNameLst>
                                      </p:cBhvr>
                                      <p:tavLst>
                                        <p:tav tm="0">
                                          <p:val>
                                            <p:strVal val="#ppt_x-.2"/>
                                          </p:val>
                                        </p:tav>
                                        <p:tav tm="100000">
                                          <p:val>
                                            <p:strVal val="#ppt_x"/>
                                          </p:val>
                                        </p:tav>
                                      </p:tavLst>
                                    </p:anim>
                                    <p:anim calcmode="lin" valueType="num">
                                      <p:cBhvr>
                                        <p:cTn id="2692" dur="1000" fill="hold"/>
                                        <p:tgtEl>
                                          <p:spTgt spid="22949"/>
                                        </p:tgtEl>
                                        <p:attrNameLst>
                                          <p:attrName>ppt_y</p:attrName>
                                        </p:attrNameLst>
                                      </p:cBhvr>
                                      <p:tavLst>
                                        <p:tav tm="0">
                                          <p:val>
                                            <p:strVal val="#ppt_y"/>
                                          </p:val>
                                        </p:tav>
                                        <p:tav tm="100000">
                                          <p:val>
                                            <p:strVal val="#ppt_y"/>
                                          </p:val>
                                        </p:tav>
                                      </p:tavLst>
                                    </p:anim>
                                    <p:animEffect transition="in" filter="fade">
                                      <p:cBhvr>
                                        <p:cTn id="2693" dur="1000"/>
                                        <p:tgtEl>
                                          <p:spTgt spid="22949"/>
                                        </p:tgtEl>
                                      </p:cBhvr>
                                    </p:animEffect>
                                  </p:childTnLst>
                                </p:cTn>
                              </p:par>
                              <p:par>
                                <p:cTn id="2694" presetID="0" presetClass="path" presetSubtype="0" accel="50000" decel="50000" fill="hold" grpId="2" nodeType="withEffect">
                                  <p:stCondLst>
                                    <p:cond delay="0"/>
                                  </p:stCondLst>
                                  <p:childTnLst>
                                    <p:animMotion origin="layout" path="M 8.33333E-7 -4.44444E-6 L 0.25469 -0.72708 " pathEditMode="relative" rAng="0" ptsTypes="AA">
                                      <p:cBhvr>
                                        <p:cTn id="2695" dur="100" fill="hold"/>
                                        <p:tgtEl>
                                          <p:spTgt spid="22949"/>
                                        </p:tgtEl>
                                        <p:attrNameLst>
                                          <p:attrName>ppt_x</p:attrName>
                                          <p:attrName>ppt_y</p:attrName>
                                        </p:attrNameLst>
                                      </p:cBhvr>
                                      <p:rCtr x="127" y="-364"/>
                                    </p:animMotion>
                                  </p:childTnLst>
                                </p:cTn>
                              </p:par>
                            </p:childTnLst>
                          </p:cTn>
                        </p:par>
                        <p:par>
                          <p:cTn id="2696" fill="hold">
                            <p:stCondLst>
                              <p:cond delay="1000"/>
                            </p:stCondLst>
                            <p:childTnLst>
                              <p:par>
                                <p:cTn id="2697" presetID="54" presetClass="exit" presetSubtype="0" decel="100000" fill="hold" grpId="1" nodeType="afterEffect">
                                  <p:stCondLst>
                                    <p:cond delay="4000"/>
                                  </p:stCondLst>
                                  <p:childTnLst>
                                    <p:anim calcmode="lin" valueType="num">
                                      <p:cBhvr>
                                        <p:cTn id="2698" dur="1000"/>
                                        <p:tgtEl>
                                          <p:spTgt spid="22949"/>
                                        </p:tgtEl>
                                        <p:attrNameLst>
                                          <p:attrName>ppt_w</p:attrName>
                                        </p:attrNameLst>
                                      </p:cBhvr>
                                      <p:tavLst>
                                        <p:tav tm="0">
                                          <p:val>
                                            <p:strVal val="ppt_w"/>
                                          </p:val>
                                        </p:tav>
                                        <p:tav tm="100000">
                                          <p:val>
                                            <p:strVal val="ppt_w*0.05"/>
                                          </p:val>
                                        </p:tav>
                                      </p:tavLst>
                                    </p:anim>
                                    <p:anim calcmode="lin" valueType="num">
                                      <p:cBhvr>
                                        <p:cTn id="2699" dur="1000"/>
                                        <p:tgtEl>
                                          <p:spTgt spid="22949"/>
                                        </p:tgtEl>
                                        <p:attrNameLst>
                                          <p:attrName>ppt_h</p:attrName>
                                        </p:attrNameLst>
                                      </p:cBhvr>
                                      <p:tavLst>
                                        <p:tav tm="0">
                                          <p:val>
                                            <p:strVal val="ppt_h"/>
                                          </p:val>
                                        </p:tav>
                                        <p:tav tm="100000">
                                          <p:val>
                                            <p:strVal val="ppt_h"/>
                                          </p:val>
                                        </p:tav>
                                      </p:tavLst>
                                    </p:anim>
                                    <p:anim calcmode="lin" valueType="num">
                                      <p:cBhvr>
                                        <p:cTn id="2700" dur="1000"/>
                                        <p:tgtEl>
                                          <p:spTgt spid="22949"/>
                                        </p:tgtEl>
                                        <p:attrNameLst>
                                          <p:attrName>ppt_x</p:attrName>
                                        </p:attrNameLst>
                                      </p:cBhvr>
                                      <p:tavLst>
                                        <p:tav tm="0">
                                          <p:val>
                                            <p:strVal val="ppt_x"/>
                                          </p:val>
                                        </p:tav>
                                        <p:tav tm="100000">
                                          <p:val>
                                            <p:strVal val="ppt_x-.2"/>
                                          </p:val>
                                        </p:tav>
                                      </p:tavLst>
                                    </p:anim>
                                    <p:anim calcmode="lin" valueType="num">
                                      <p:cBhvr>
                                        <p:cTn id="2701" dur="1000"/>
                                        <p:tgtEl>
                                          <p:spTgt spid="22949"/>
                                        </p:tgtEl>
                                        <p:attrNameLst>
                                          <p:attrName>ppt_y</p:attrName>
                                        </p:attrNameLst>
                                      </p:cBhvr>
                                      <p:tavLst>
                                        <p:tav tm="0">
                                          <p:val>
                                            <p:strVal val="ppt_y"/>
                                          </p:val>
                                        </p:tav>
                                        <p:tav tm="100000">
                                          <p:val>
                                            <p:strVal val="ppt_y"/>
                                          </p:val>
                                        </p:tav>
                                      </p:tavLst>
                                    </p:anim>
                                    <p:animEffect transition="out" filter="fade">
                                      <p:cBhvr>
                                        <p:cTn id="2702" dur="1000"/>
                                        <p:tgtEl>
                                          <p:spTgt spid="22949"/>
                                        </p:tgtEl>
                                      </p:cBhvr>
                                    </p:animEffect>
                                    <p:set>
                                      <p:cBhvr>
                                        <p:cTn id="2703" dur="1" fill="hold">
                                          <p:stCondLst>
                                            <p:cond delay="999"/>
                                          </p:stCondLst>
                                        </p:cTn>
                                        <p:tgtEl>
                                          <p:spTgt spid="22949"/>
                                        </p:tgtEl>
                                        <p:attrNameLst>
                                          <p:attrName>style.visibility</p:attrName>
                                        </p:attrNameLst>
                                      </p:cBhvr>
                                      <p:to>
                                        <p:strVal val="hidden"/>
                                      </p:to>
                                    </p:set>
                                  </p:childTnLst>
                                </p:cTn>
                              </p:par>
                            </p:childTnLst>
                          </p:cTn>
                        </p:par>
                      </p:childTnLst>
                    </p:cTn>
                  </p:par>
                </p:childTnLst>
              </p:cTn>
              <p:nextCondLst>
                <p:cond evt="onClick" delay="0">
                  <p:tgtEl>
                    <p:spTgt spid="22592"/>
                  </p:tgtEl>
                </p:cond>
              </p:nextCondLst>
            </p:seq>
            <p:seq concurrent="1" nextAc="seek">
              <p:cTn id="2704" restart="whenNotActive" fill="hold" evtFilter="cancelBubble" nodeType="interactiveSeq">
                <p:stCondLst>
                  <p:cond evt="onClick" delay="0">
                    <p:tgtEl>
                      <p:spTgt spid="22641"/>
                    </p:tgtEl>
                  </p:cond>
                </p:stCondLst>
                <p:endSync evt="end" delay="0">
                  <p:rtn val="all"/>
                </p:endSync>
                <p:childTnLst>
                  <p:par>
                    <p:cTn id="2705" fill="hold">
                      <p:stCondLst>
                        <p:cond delay="0"/>
                      </p:stCondLst>
                      <p:childTnLst>
                        <p:par>
                          <p:cTn id="2706" fill="hold">
                            <p:stCondLst>
                              <p:cond delay="0"/>
                            </p:stCondLst>
                            <p:childTnLst>
                              <p:par>
                                <p:cTn id="2707" presetID="54" presetClass="entr" presetSubtype="0" accel="100000" fill="hold" grpId="0" nodeType="clickEffect">
                                  <p:stCondLst>
                                    <p:cond delay="0"/>
                                  </p:stCondLst>
                                  <p:childTnLst>
                                    <p:set>
                                      <p:cBhvr>
                                        <p:cTn id="2708" dur="1" fill="hold">
                                          <p:stCondLst>
                                            <p:cond delay="0"/>
                                          </p:stCondLst>
                                        </p:cTn>
                                        <p:tgtEl>
                                          <p:spTgt spid="22945"/>
                                        </p:tgtEl>
                                        <p:attrNameLst>
                                          <p:attrName>style.visibility</p:attrName>
                                        </p:attrNameLst>
                                      </p:cBhvr>
                                      <p:to>
                                        <p:strVal val="visible"/>
                                      </p:to>
                                    </p:set>
                                    <p:anim calcmode="lin" valueType="num">
                                      <p:cBhvr>
                                        <p:cTn id="2709" dur="1000" fill="hold"/>
                                        <p:tgtEl>
                                          <p:spTgt spid="22945"/>
                                        </p:tgtEl>
                                        <p:attrNameLst>
                                          <p:attrName>ppt_w</p:attrName>
                                        </p:attrNameLst>
                                      </p:cBhvr>
                                      <p:tavLst>
                                        <p:tav tm="0">
                                          <p:val>
                                            <p:strVal val="#ppt_w*0.05"/>
                                          </p:val>
                                        </p:tav>
                                        <p:tav tm="100000">
                                          <p:val>
                                            <p:strVal val="#ppt_w"/>
                                          </p:val>
                                        </p:tav>
                                      </p:tavLst>
                                    </p:anim>
                                    <p:anim calcmode="lin" valueType="num">
                                      <p:cBhvr>
                                        <p:cTn id="2710" dur="1000" fill="hold"/>
                                        <p:tgtEl>
                                          <p:spTgt spid="22945"/>
                                        </p:tgtEl>
                                        <p:attrNameLst>
                                          <p:attrName>ppt_h</p:attrName>
                                        </p:attrNameLst>
                                      </p:cBhvr>
                                      <p:tavLst>
                                        <p:tav tm="0">
                                          <p:val>
                                            <p:strVal val="#ppt_h"/>
                                          </p:val>
                                        </p:tav>
                                        <p:tav tm="100000">
                                          <p:val>
                                            <p:strVal val="#ppt_h"/>
                                          </p:val>
                                        </p:tav>
                                      </p:tavLst>
                                    </p:anim>
                                    <p:anim calcmode="lin" valueType="num">
                                      <p:cBhvr>
                                        <p:cTn id="2711" dur="1000" fill="hold"/>
                                        <p:tgtEl>
                                          <p:spTgt spid="22945"/>
                                        </p:tgtEl>
                                        <p:attrNameLst>
                                          <p:attrName>ppt_x</p:attrName>
                                        </p:attrNameLst>
                                      </p:cBhvr>
                                      <p:tavLst>
                                        <p:tav tm="0">
                                          <p:val>
                                            <p:strVal val="#ppt_x-.2"/>
                                          </p:val>
                                        </p:tav>
                                        <p:tav tm="100000">
                                          <p:val>
                                            <p:strVal val="#ppt_x"/>
                                          </p:val>
                                        </p:tav>
                                      </p:tavLst>
                                    </p:anim>
                                    <p:anim calcmode="lin" valueType="num">
                                      <p:cBhvr>
                                        <p:cTn id="2712" dur="1000" fill="hold"/>
                                        <p:tgtEl>
                                          <p:spTgt spid="22945"/>
                                        </p:tgtEl>
                                        <p:attrNameLst>
                                          <p:attrName>ppt_y</p:attrName>
                                        </p:attrNameLst>
                                      </p:cBhvr>
                                      <p:tavLst>
                                        <p:tav tm="0">
                                          <p:val>
                                            <p:strVal val="#ppt_y"/>
                                          </p:val>
                                        </p:tav>
                                        <p:tav tm="100000">
                                          <p:val>
                                            <p:strVal val="#ppt_y"/>
                                          </p:val>
                                        </p:tav>
                                      </p:tavLst>
                                    </p:anim>
                                    <p:animEffect transition="in" filter="fade">
                                      <p:cBhvr>
                                        <p:cTn id="2713" dur="1000"/>
                                        <p:tgtEl>
                                          <p:spTgt spid="22945"/>
                                        </p:tgtEl>
                                      </p:cBhvr>
                                    </p:animEffect>
                                  </p:childTnLst>
                                </p:cTn>
                              </p:par>
                              <p:par>
                                <p:cTn id="2714" presetID="0" presetClass="path" presetSubtype="0" accel="50000" decel="50000" fill="hold" grpId="2" nodeType="withEffect">
                                  <p:stCondLst>
                                    <p:cond delay="0"/>
                                  </p:stCondLst>
                                  <p:childTnLst>
                                    <p:animMotion origin="layout" path="M -4.44444E-6 -4.44444E-6 L -0.38819 -0.70486 " pathEditMode="relative" rAng="0" ptsTypes="AA">
                                      <p:cBhvr>
                                        <p:cTn id="2715" dur="100" fill="hold"/>
                                        <p:tgtEl>
                                          <p:spTgt spid="22945"/>
                                        </p:tgtEl>
                                        <p:attrNameLst>
                                          <p:attrName>ppt_x</p:attrName>
                                          <p:attrName>ppt_y</p:attrName>
                                        </p:attrNameLst>
                                      </p:cBhvr>
                                      <p:rCtr x="-194" y="-353"/>
                                    </p:animMotion>
                                  </p:childTnLst>
                                </p:cTn>
                              </p:par>
                            </p:childTnLst>
                          </p:cTn>
                        </p:par>
                        <p:par>
                          <p:cTn id="2716" fill="hold">
                            <p:stCondLst>
                              <p:cond delay="1000"/>
                            </p:stCondLst>
                            <p:childTnLst>
                              <p:par>
                                <p:cTn id="2717" presetID="54" presetClass="exit" presetSubtype="0" decel="100000" fill="hold" grpId="1" nodeType="afterEffect">
                                  <p:stCondLst>
                                    <p:cond delay="4000"/>
                                  </p:stCondLst>
                                  <p:childTnLst>
                                    <p:anim calcmode="lin" valueType="num">
                                      <p:cBhvr>
                                        <p:cTn id="2718" dur="1000"/>
                                        <p:tgtEl>
                                          <p:spTgt spid="22945"/>
                                        </p:tgtEl>
                                        <p:attrNameLst>
                                          <p:attrName>ppt_w</p:attrName>
                                        </p:attrNameLst>
                                      </p:cBhvr>
                                      <p:tavLst>
                                        <p:tav tm="0">
                                          <p:val>
                                            <p:strVal val="ppt_w"/>
                                          </p:val>
                                        </p:tav>
                                        <p:tav tm="100000">
                                          <p:val>
                                            <p:strVal val="ppt_w*0.05"/>
                                          </p:val>
                                        </p:tav>
                                      </p:tavLst>
                                    </p:anim>
                                    <p:anim calcmode="lin" valueType="num">
                                      <p:cBhvr>
                                        <p:cTn id="2719" dur="1000"/>
                                        <p:tgtEl>
                                          <p:spTgt spid="22945"/>
                                        </p:tgtEl>
                                        <p:attrNameLst>
                                          <p:attrName>ppt_h</p:attrName>
                                        </p:attrNameLst>
                                      </p:cBhvr>
                                      <p:tavLst>
                                        <p:tav tm="0">
                                          <p:val>
                                            <p:strVal val="ppt_h"/>
                                          </p:val>
                                        </p:tav>
                                        <p:tav tm="100000">
                                          <p:val>
                                            <p:strVal val="ppt_h"/>
                                          </p:val>
                                        </p:tav>
                                      </p:tavLst>
                                    </p:anim>
                                    <p:anim calcmode="lin" valueType="num">
                                      <p:cBhvr>
                                        <p:cTn id="2720" dur="1000"/>
                                        <p:tgtEl>
                                          <p:spTgt spid="22945"/>
                                        </p:tgtEl>
                                        <p:attrNameLst>
                                          <p:attrName>ppt_x</p:attrName>
                                        </p:attrNameLst>
                                      </p:cBhvr>
                                      <p:tavLst>
                                        <p:tav tm="0">
                                          <p:val>
                                            <p:strVal val="ppt_x"/>
                                          </p:val>
                                        </p:tav>
                                        <p:tav tm="100000">
                                          <p:val>
                                            <p:strVal val="ppt_x-.2"/>
                                          </p:val>
                                        </p:tav>
                                      </p:tavLst>
                                    </p:anim>
                                    <p:anim calcmode="lin" valueType="num">
                                      <p:cBhvr>
                                        <p:cTn id="2721" dur="1000"/>
                                        <p:tgtEl>
                                          <p:spTgt spid="22945"/>
                                        </p:tgtEl>
                                        <p:attrNameLst>
                                          <p:attrName>ppt_y</p:attrName>
                                        </p:attrNameLst>
                                      </p:cBhvr>
                                      <p:tavLst>
                                        <p:tav tm="0">
                                          <p:val>
                                            <p:strVal val="ppt_y"/>
                                          </p:val>
                                        </p:tav>
                                        <p:tav tm="100000">
                                          <p:val>
                                            <p:strVal val="ppt_y"/>
                                          </p:val>
                                        </p:tav>
                                      </p:tavLst>
                                    </p:anim>
                                    <p:animEffect transition="out" filter="fade">
                                      <p:cBhvr>
                                        <p:cTn id="2722" dur="1000"/>
                                        <p:tgtEl>
                                          <p:spTgt spid="22945"/>
                                        </p:tgtEl>
                                      </p:cBhvr>
                                    </p:animEffect>
                                    <p:set>
                                      <p:cBhvr>
                                        <p:cTn id="2723" dur="1" fill="hold">
                                          <p:stCondLst>
                                            <p:cond delay="999"/>
                                          </p:stCondLst>
                                        </p:cTn>
                                        <p:tgtEl>
                                          <p:spTgt spid="22945"/>
                                        </p:tgtEl>
                                        <p:attrNameLst>
                                          <p:attrName>style.visibility</p:attrName>
                                        </p:attrNameLst>
                                      </p:cBhvr>
                                      <p:to>
                                        <p:strVal val="hidden"/>
                                      </p:to>
                                    </p:set>
                                  </p:childTnLst>
                                </p:cTn>
                              </p:par>
                            </p:childTnLst>
                          </p:cTn>
                        </p:par>
                      </p:childTnLst>
                    </p:cTn>
                  </p:par>
                </p:childTnLst>
              </p:cTn>
              <p:nextCondLst>
                <p:cond evt="onClick" delay="0">
                  <p:tgtEl>
                    <p:spTgt spid="22641"/>
                  </p:tgtEl>
                </p:cond>
              </p:nextCondLst>
            </p:seq>
            <p:seq concurrent="1" nextAc="seek">
              <p:cTn id="2724" restart="whenNotActive" fill="hold" evtFilter="cancelBubble" nodeType="interactiveSeq">
                <p:stCondLst>
                  <p:cond evt="onClick" delay="0">
                    <p:tgtEl>
                      <p:spTgt spid="22730"/>
                    </p:tgtEl>
                  </p:cond>
                </p:stCondLst>
                <p:endSync evt="end" delay="0">
                  <p:rtn val="all"/>
                </p:endSync>
                <p:childTnLst>
                  <p:par>
                    <p:cTn id="2725" fill="hold">
                      <p:stCondLst>
                        <p:cond delay="0"/>
                      </p:stCondLst>
                      <p:childTnLst>
                        <p:par>
                          <p:cTn id="2726" fill="hold">
                            <p:stCondLst>
                              <p:cond delay="0"/>
                            </p:stCondLst>
                            <p:childTnLst>
                              <p:par>
                                <p:cTn id="2727" presetID="54" presetClass="entr" presetSubtype="0" accel="100000" fill="hold" grpId="0" nodeType="clickEffect">
                                  <p:stCondLst>
                                    <p:cond delay="0"/>
                                  </p:stCondLst>
                                  <p:childTnLst>
                                    <p:set>
                                      <p:cBhvr>
                                        <p:cTn id="2728" dur="1" fill="hold">
                                          <p:stCondLst>
                                            <p:cond delay="0"/>
                                          </p:stCondLst>
                                        </p:cTn>
                                        <p:tgtEl>
                                          <p:spTgt spid="22972"/>
                                        </p:tgtEl>
                                        <p:attrNameLst>
                                          <p:attrName>style.visibility</p:attrName>
                                        </p:attrNameLst>
                                      </p:cBhvr>
                                      <p:to>
                                        <p:strVal val="visible"/>
                                      </p:to>
                                    </p:set>
                                    <p:anim calcmode="lin" valueType="num">
                                      <p:cBhvr>
                                        <p:cTn id="2729" dur="1000" fill="hold"/>
                                        <p:tgtEl>
                                          <p:spTgt spid="22972"/>
                                        </p:tgtEl>
                                        <p:attrNameLst>
                                          <p:attrName>ppt_w</p:attrName>
                                        </p:attrNameLst>
                                      </p:cBhvr>
                                      <p:tavLst>
                                        <p:tav tm="0">
                                          <p:val>
                                            <p:strVal val="#ppt_w*0.05"/>
                                          </p:val>
                                        </p:tav>
                                        <p:tav tm="100000">
                                          <p:val>
                                            <p:strVal val="#ppt_w"/>
                                          </p:val>
                                        </p:tav>
                                      </p:tavLst>
                                    </p:anim>
                                    <p:anim calcmode="lin" valueType="num">
                                      <p:cBhvr>
                                        <p:cTn id="2730" dur="1000" fill="hold"/>
                                        <p:tgtEl>
                                          <p:spTgt spid="22972"/>
                                        </p:tgtEl>
                                        <p:attrNameLst>
                                          <p:attrName>ppt_h</p:attrName>
                                        </p:attrNameLst>
                                      </p:cBhvr>
                                      <p:tavLst>
                                        <p:tav tm="0">
                                          <p:val>
                                            <p:strVal val="#ppt_h"/>
                                          </p:val>
                                        </p:tav>
                                        <p:tav tm="100000">
                                          <p:val>
                                            <p:strVal val="#ppt_h"/>
                                          </p:val>
                                        </p:tav>
                                      </p:tavLst>
                                    </p:anim>
                                    <p:anim calcmode="lin" valueType="num">
                                      <p:cBhvr>
                                        <p:cTn id="2731" dur="1000" fill="hold"/>
                                        <p:tgtEl>
                                          <p:spTgt spid="22972"/>
                                        </p:tgtEl>
                                        <p:attrNameLst>
                                          <p:attrName>ppt_x</p:attrName>
                                        </p:attrNameLst>
                                      </p:cBhvr>
                                      <p:tavLst>
                                        <p:tav tm="0">
                                          <p:val>
                                            <p:strVal val="#ppt_x-.2"/>
                                          </p:val>
                                        </p:tav>
                                        <p:tav tm="100000">
                                          <p:val>
                                            <p:strVal val="#ppt_x"/>
                                          </p:val>
                                        </p:tav>
                                      </p:tavLst>
                                    </p:anim>
                                    <p:anim calcmode="lin" valueType="num">
                                      <p:cBhvr>
                                        <p:cTn id="2732" dur="1000" fill="hold"/>
                                        <p:tgtEl>
                                          <p:spTgt spid="22972"/>
                                        </p:tgtEl>
                                        <p:attrNameLst>
                                          <p:attrName>ppt_y</p:attrName>
                                        </p:attrNameLst>
                                      </p:cBhvr>
                                      <p:tavLst>
                                        <p:tav tm="0">
                                          <p:val>
                                            <p:strVal val="#ppt_y"/>
                                          </p:val>
                                        </p:tav>
                                        <p:tav tm="100000">
                                          <p:val>
                                            <p:strVal val="#ppt_y"/>
                                          </p:val>
                                        </p:tav>
                                      </p:tavLst>
                                    </p:anim>
                                    <p:animEffect transition="in" filter="fade">
                                      <p:cBhvr>
                                        <p:cTn id="2733" dur="1000"/>
                                        <p:tgtEl>
                                          <p:spTgt spid="22972"/>
                                        </p:tgtEl>
                                      </p:cBhvr>
                                    </p:animEffect>
                                  </p:childTnLst>
                                </p:cTn>
                              </p:par>
                              <p:par>
                                <p:cTn id="2734" presetID="0" presetClass="path" presetSubtype="0" accel="50000" decel="50000" fill="hold" grpId="2" nodeType="withEffect">
                                  <p:stCondLst>
                                    <p:cond delay="0"/>
                                  </p:stCondLst>
                                  <p:childTnLst>
                                    <p:animMotion origin="layout" path="M -0.00087 0.04305 L 0.90469 -0.87315 " pathEditMode="relative" rAng="0" ptsTypes="AA">
                                      <p:cBhvr>
                                        <p:cTn id="2735" dur="100" fill="hold"/>
                                        <p:tgtEl>
                                          <p:spTgt spid="22972"/>
                                        </p:tgtEl>
                                        <p:attrNameLst>
                                          <p:attrName>ppt_x</p:attrName>
                                          <p:attrName>ppt_y</p:attrName>
                                        </p:attrNameLst>
                                      </p:cBhvr>
                                      <p:rCtr x="453" y="-458"/>
                                    </p:animMotion>
                                  </p:childTnLst>
                                </p:cTn>
                              </p:par>
                            </p:childTnLst>
                          </p:cTn>
                        </p:par>
                        <p:par>
                          <p:cTn id="2736" fill="hold">
                            <p:stCondLst>
                              <p:cond delay="1000"/>
                            </p:stCondLst>
                            <p:childTnLst>
                              <p:par>
                                <p:cTn id="2737" presetID="54" presetClass="exit" presetSubtype="0" decel="100000" fill="hold" grpId="1" nodeType="afterEffect">
                                  <p:stCondLst>
                                    <p:cond delay="4000"/>
                                  </p:stCondLst>
                                  <p:childTnLst>
                                    <p:anim calcmode="lin" valueType="num">
                                      <p:cBhvr>
                                        <p:cTn id="2738" dur="1000"/>
                                        <p:tgtEl>
                                          <p:spTgt spid="22972"/>
                                        </p:tgtEl>
                                        <p:attrNameLst>
                                          <p:attrName>ppt_w</p:attrName>
                                        </p:attrNameLst>
                                      </p:cBhvr>
                                      <p:tavLst>
                                        <p:tav tm="0">
                                          <p:val>
                                            <p:strVal val="ppt_w"/>
                                          </p:val>
                                        </p:tav>
                                        <p:tav tm="100000">
                                          <p:val>
                                            <p:strVal val="ppt_w*0.05"/>
                                          </p:val>
                                        </p:tav>
                                      </p:tavLst>
                                    </p:anim>
                                    <p:anim calcmode="lin" valueType="num">
                                      <p:cBhvr>
                                        <p:cTn id="2739" dur="1000"/>
                                        <p:tgtEl>
                                          <p:spTgt spid="22972"/>
                                        </p:tgtEl>
                                        <p:attrNameLst>
                                          <p:attrName>ppt_h</p:attrName>
                                        </p:attrNameLst>
                                      </p:cBhvr>
                                      <p:tavLst>
                                        <p:tav tm="0">
                                          <p:val>
                                            <p:strVal val="ppt_h"/>
                                          </p:val>
                                        </p:tav>
                                        <p:tav tm="100000">
                                          <p:val>
                                            <p:strVal val="ppt_h"/>
                                          </p:val>
                                        </p:tav>
                                      </p:tavLst>
                                    </p:anim>
                                    <p:anim calcmode="lin" valueType="num">
                                      <p:cBhvr>
                                        <p:cTn id="2740" dur="1000"/>
                                        <p:tgtEl>
                                          <p:spTgt spid="22972"/>
                                        </p:tgtEl>
                                        <p:attrNameLst>
                                          <p:attrName>ppt_x</p:attrName>
                                        </p:attrNameLst>
                                      </p:cBhvr>
                                      <p:tavLst>
                                        <p:tav tm="0">
                                          <p:val>
                                            <p:strVal val="ppt_x"/>
                                          </p:val>
                                        </p:tav>
                                        <p:tav tm="100000">
                                          <p:val>
                                            <p:strVal val="ppt_x-.2"/>
                                          </p:val>
                                        </p:tav>
                                      </p:tavLst>
                                    </p:anim>
                                    <p:anim calcmode="lin" valueType="num">
                                      <p:cBhvr>
                                        <p:cTn id="2741" dur="1000"/>
                                        <p:tgtEl>
                                          <p:spTgt spid="22972"/>
                                        </p:tgtEl>
                                        <p:attrNameLst>
                                          <p:attrName>ppt_y</p:attrName>
                                        </p:attrNameLst>
                                      </p:cBhvr>
                                      <p:tavLst>
                                        <p:tav tm="0">
                                          <p:val>
                                            <p:strVal val="ppt_y"/>
                                          </p:val>
                                        </p:tav>
                                        <p:tav tm="100000">
                                          <p:val>
                                            <p:strVal val="ppt_y"/>
                                          </p:val>
                                        </p:tav>
                                      </p:tavLst>
                                    </p:anim>
                                    <p:animEffect transition="out" filter="fade">
                                      <p:cBhvr>
                                        <p:cTn id="2742" dur="1000"/>
                                        <p:tgtEl>
                                          <p:spTgt spid="22972"/>
                                        </p:tgtEl>
                                      </p:cBhvr>
                                    </p:animEffect>
                                    <p:set>
                                      <p:cBhvr>
                                        <p:cTn id="2743" dur="1" fill="hold">
                                          <p:stCondLst>
                                            <p:cond delay="999"/>
                                          </p:stCondLst>
                                        </p:cTn>
                                        <p:tgtEl>
                                          <p:spTgt spid="22972"/>
                                        </p:tgtEl>
                                        <p:attrNameLst>
                                          <p:attrName>style.visibility</p:attrName>
                                        </p:attrNameLst>
                                      </p:cBhvr>
                                      <p:to>
                                        <p:strVal val="hidden"/>
                                      </p:to>
                                    </p:set>
                                  </p:childTnLst>
                                </p:cTn>
                              </p:par>
                            </p:childTnLst>
                          </p:cTn>
                        </p:par>
                      </p:childTnLst>
                    </p:cTn>
                  </p:par>
                </p:childTnLst>
              </p:cTn>
              <p:nextCondLst>
                <p:cond evt="onClick" delay="0">
                  <p:tgtEl>
                    <p:spTgt spid="22730"/>
                  </p:tgtEl>
                </p:cond>
              </p:nextCondLst>
            </p:seq>
            <p:seq concurrent="1" nextAc="seek">
              <p:cTn id="2744" restart="whenNotActive" fill="hold" evtFilter="cancelBubble" nodeType="interactiveSeq">
                <p:stCondLst>
                  <p:cond evt="onClick" delay="0">
                    <p:tgtEl>
                      <p:spTgt spid="22602"/>
                    </p:tgtEl>
                  </p:cond>
                </p:stCondLst>
                <p:endSync evt="end" delay="0">
                  <p:rtn val="all"/>
                </p:endSync>
                <p:childTnLst>
                  <p:par>
                    <p:cTn id="2745" fill="hold">
                      <p:stCondLst>
                        <p:cond delay="0"/>
                      </p:stCondLst>
                      <p:childTnLst>
                        <p:par>
                          <p:cTn id="2746" fill="hold">
                            <p:stCondLst>
                              <p:cond delay="0"/>
                            </p:stCondLst>
                            <p:childTnLst>
                              <p:par>
                                <p:cTn id="2747" presetID="54" presetClass="entr" presetSubtype="0" accel="100000" fill="hold" grpId="0" nodeType="clickEffect">
                                  <p:stCondLst>
                                    <p:cond delay="0"/>
                                  </p:stCondLst>
                                  <p:childTnLst>
                                    <p:set>
                                      <p:cBhvr>
                                        <p:cTn id="2748" dur="1" fill="hold">
                                          <p:stCondLst>
                                            <p:cond delay="0"/>
                                          </p:stCondLst>
                                        </p:cTn>
                                        <p:tgtEl>
                                          <p:spTgt spid="22950"/>
                                        </p:tgtEl>
                                        <p:attrNameLst>
                                          <p:attrName>style.visibility</p:attrName>
                                        </p:attrNameLst>
                                      </p:cBhvr>
                                      <p:to>
                                        <p:strVal val="visible"/>
                                      </p:to>
                                    </p:set>
                                    <p:anim calcmode="lin" valueType="num">
                                      <p:cBhvr>
                                        <p:cTn id="2749" dur="1000" fill="hold"/>
                                        <p:tgtEl>
                                          <p:spTgt spid="22950"/>
                                        </p:tgtEl>
                                        <p:attrNameLst>
                                          <p:attrName>ppt_w</p:attrName>
                                        </p:attrNameLst>
                                      </p:cBhvr>
                                      <p:tavLst>
                                        <p:tav tm="0">
                                          <p:val>
                                            <p:strVal val="#ppt_w*0.05"/>
                                          </p:val>
                                        </p:tav>
                                        <p:tav tm="100000">
                                          <p:val>
                                            <p:strVal val="#ppt_w"/>
                                          </p:val>
                                        </p:tav>
                                      </p:tavLst>
                                    </p:anim>
                                    <p:anim calcmode="lin" valueType="num">
                                      <p:cBhvr>
                                        <p:cTn id="2750" dur="1000" fill="hold"/>
                                        <p:tgtEl>
                                          <p:spTgt spid="22950"/>
                                        </p:tgtEl>
                                        <p:attrNameLst>
                                          <p:attrName>ppt_h</p:attrName>
                                        </p:attrNameLst>
                                      </p:cBhvr>
                                      <p:tavLst>
                                        <p:tav tm="0">
                                          <p:val>
                                            <p:strVal val="#ppt_h"/>
                                          </p:val>
                                        </p:tav>
                                        <p:tav tm="100000">
                                          <p:val>
                                            <p:strVal val="#ppt_h"/>
                                          </p:val>
                                        </p:tav>
                                      </p:tavLst>
                                    </p:anim>
                                    <p:anim calcmode="lin" valueType="num">
                                      <p:cBhvr>
                                        <p:cTn id="2751" dur="1000" fill="hold"/>
                                        <p:tgtEl>
                                          <p:spTgt spid="22950"/>
                                        </p:tgtEl>
                                        <p:attrNameLst>
                                          <p:attrName>ppt_x</p:attrName>
                                        </p:attrNameLst>
                                      </p:cBhvr>
                                      <p:tavLst>
                                        <p:tav tm="0">
                                          <p:val>
                                            <p:strVal val="#ppt_x-.2"/>
                                          </p:val>
                                        </p:tav>
                                        <p:tav tm="100000">
                                          <p:val>
                                            <p:strVal val="#ppt_x"/>
                                          </p:val>
                                        </p:tav>
                                      </p:tavLst>
                                    </p:anim>
                                    <p:anim calcmode="lin" valueType="num">
                                      <p:cBhvr>
                                        <p:cTn id="2752" dur="1000" fill="hold"/>
                                        <p:tgtEl>
                                          <p:spTgt spid="22950"/>
                                        </p:tgtEl>
                                        <p:attrNameLst>
                                          <p:attrName>ppt_y</p:attrName>
                                        </p:attrNameLst>
                                      </p:cBhvr>
                                      <p:tavLst>
                                        <p:tav tm="0">
                                          <p:val>
                                            <p:strVal val="#ppt_y"/>
                                          </p:val>
                                        </p:tav>
                                        <p:tav tm="100000">
                                          <p:val>
                                            <p:strVal val="#ppt_y"/>
                                          </p:val>
                                        </p:tav>
                                      </p:tavLst>
                                    </p:anim>
                                    <p:animEffect transition="in" filter="fade">
                                      <p:cBhvr>
                                        <p:cTn id="2753" dur="1000"/>
                                        <p:tgtEl>
                                          <p:spTgt spid="22950"/>
                                        </p:tgtEl>
                                      </p:cBhvr>
                                    </p:animEffect>
                                  </p:childTnLst>
                                </p:cTn>
                              </p:par>
                              <p:par>
                                <p:cTn id="2754" presetID="0" presetClass="path" presetSubtype="0" accel="50000" decel="50000" fill="hold" grpId="2" nodeType="withEffect">
                                  <p:stCondLst>
                                    <p:cond delay="0"/>
                                  </p:stCondLst>
                                  <p:childTnLst>
                                    <p:animMotion origin="layout" path="M 4.72222E-6 -4.07407E-6 L 0.4717 -0.9831 " pathEditMode="relative" rAng="0" ptsTypes="AA">
                                      <p:cBhvr>
                                        <p:cTn id="2755" dur="100" fill="hold"/>
                                        <p:tgtEl>
                                          <p:spTgt spid="22950"/>
                                        </p:tgtEl>
                                        <p:attrNameLst>
                                          <p:attrName>ppt_x</p:attrName>
                                          <p:attrName>ppt_y</p:attrName>
                                        </p:attrNameLst>
                                      </p:cBhvr>
                                      <p:rCtr x="236" y="-492"/>
                                    </p:animMotion>
                                  </p:childTnLst>
                                </p:cTn>
                              </p:par>
                            </p:childTnLst>
                          </p:cTn>
                        </p:par>
                        <p:par>
                          <p:cTn id="2756" fill="hold">
                            <p:stCondLst>
                              <p:cond delay="1000"/>
                            </p:stCondLst>
                            <p:childTnLst>
                              <p:par>
                                <p:cTn id="2757" presetID="54" presetClass="exit" presetSubtype="0" decel="100000" fill="hold" grpId="1" nodeType="afterEffect">
                                  <p:stCondLst>
                                    <p:cond delay="4000"/>
                                  </p:stCondLst>
                                  <p:childTnLst>
                                    <p:anim calcmode="lin" valueType="num">
                                      <p:cBhvr>
                                        <p:cTn id="2758" dur="1000"/>
                                        <p:tgtEl>
                                          <p:spTgt spid="22950"/>
                                        </p:tgtEl>
                                        <p:attrNameLst>
                                          <p:attrName>ppt_w</p:attrName>
                                        </p:attrNameLst>
                                      </p:cBhvr>
                                      <p:tavLst>
                                        <p:tav tm="0">
                                          <p:val>
                                            <p:strVal val="ppt_w"/>
                                          </p:val>
                                        </p:tav>
                                        <p:tav tm="100000">
                                          <p:val>
                                            <p:strVal val="ppt_w*0.05"/>
                                          </p:val>
                                        </p:tav>
                                      </p:tavLst>
                                    </p:anim>
                                    <p:anim calcmode="lin" valueType="num">
                                      <p:cBhvr>
                                        <p:cTn id="2759" dur="1000"/>
                                        <p:tgtEl>
                                          <p:spTgt spid="22950"/>
                                        </p:tgtEl>
                                        <p:attrNameLst>
                                          <p:attrName>ppt_h</p:attrName>
                                        </p:attrNameLst>
                                      </p:cBhvr>
                                      <p:tavLst>
                                        <p:tav tm="0">
                                          <p:val>
                                            <p:strVal val="ppt_h"/>
                                          </p:val>
                                        </p:tav>
                                        <p:tav tm="100000">
                                          <p:val>
                                            <p:strVal val="ppt_h"/>
                                          </p:val>
                                        </p:tav>
                                      </p:tavLst>
                                    </p:anim>
                                    <p:anim calcmode="lin" valueType="num">
                                      <p:cBhvr>
                                        <p:cTn id="2760" dur="1000"/>
                                        <p:tgtEl>
                                          <p:spTgt spid="22950"/>
                                        </p:tgtEl>
                                        <p:attrNameLst>
                                          <p:attrName>ppt_x</p:attrName>
                                        </p:attrNameLst>
                                      </p:cBhvr>
                                      <p:tavLst>
                                        <p:tav tm="0">
                                          <p:val>
                                            <p:strVal val="ppt_x"/>
                                          </p:val>
                                        </p:tav>
                                        <p:tav tm="100000">
                                          <p:val>
                                            <p:strVal val="ppt_x-.2"/>
                                          </p:val>
                                        </p:tav>
                                      </p:tavLst>
                                    </p:anim>
                                    <p:anim calcmode="lin" valueType="num">
                                      <p:cBhvr>
                                        <p:cTn id="2761" dur="1000"/>
                                        <p:tgtEl>
                                          <p:spTgt spid="22950"/>
                                        </p:tgtEl>
                                        <p:attrNameLst>
                                          <p:attrName>ppt_y</p:attrName>
                                        </p:attrNameLst>
                                      </p:cBhvr>
                                      <p:tavLst>
                                        <p:tav tm="0">
                                          <p:val>
                                            <p:strVal val="ppt_y"/>
                                          </p:val>
                                        </p:tav>
                                        <p:tav tm="100000">
                                          <p:val>
                                            <p:strVal val="ppt_y"/>
                                          </p:val>
                                        </p:tav>
                                      </p:tavLst>
                                    </p:anim>
                                    <p:animEffect transition="out" filter="fade">
                                      <p:cBhvr>
                                        <p:cTn id="2762" dur="1000"/>
                                        <p:tgtEl>
                                          <p:spTgt spid="22950"/>
                                        </p:tgtEl>
                                      </p:cBhvr>
                                    </p:animEffect>
                                    <p:set>
                                      <p:cBhvr>
                                        <p:cTn id="2763" dur="1" fill="hold">
                                          <p:stCondLst>
                                            <p:cond delay="999"/>
                                          </p:stCondLst>
                                        </p:cTn>
                                        <p:tgtEl>
                                          <p:spTgt spid="22950"/>
                                        </p:tgtEl>
                                        <p:attrNameLst>
                                          <p:attrName>style.visibility</p:attrName>
                                        </p:attrNameLst>
                                      </p:cBhvr>
                                      <p:to>
                                        <p:strVal val="hidden"/>
                                      </p:to>
                                    </p:set>
                                  </p:childTnLst>
                                </p:cTn>
                              </p:par>
                            </p:childTnLst>
                          </p:cTn>
                        </p:par>
                      </p:childTnLst>
                    </p:cTn>
                  </p:par>
                </p:childTnLst>
              </p:cTn>
              <p:nextCondLst>
                <p:cond evt="onClick" delay="0">
                  <p:tgtEl>
                    <p:spTgt spid="22602"/>
                  </p:tgtEl>
                </p:cond>
              </p:nextCondLst>
            </p:seq>
            <p:seq concurrent="1" nextAc="seek">
              <p:cTn id="2764" restart="whenNotActive" fill="hold" evtFilter="cancelBubble" nodeType="interactiveSeq">
                <p:stCondLst>
                  <p:cond evt="onClick" delay="0">
                    <p:tgtEl>
                      <p:spTgt spid="22636"/>
                    </p:tgtEl>
                  </p:cond>
                </p:stCondLst>
                <p:endSync evt="end" delay="0">
                  <p:rtn val="all"/>
                </p:endSync>
                <p:childTnLst>
                  <p:par>
                    <p:cTn id="2765" fill="hold">
                      <p:stCondLst>
                        <p:cond delay="0"/>
                      </p:stCondLst>
                      <p:childTnLst>
                        <p:par>
                          <p:cTn id="2766" fill="hold">
                            <p:stCondLst>
                              <p:cond delay="0"/>
                            </p:stCondLst>
                            <p:childTnLst>
                              <p:par>
                                <p:cTn id="2767" presetID="54" presetClass="entr" presetSubtype="0" accel="100000" fill="hold" grpId="0" nodeType="clickEffect">
                                  <p:stCondLst>
                                    <p:cond delay="0"/>
                                  </p:stCondLst>
                                  <p:childTnLst>
                                    <p:set>
                                      <p:cBhvr>
                                        <p:cTn id="2768" dur="1" fill="hold">
                                          <p:stCondLst>
                                            <p:cond delay="0"/>
                                          </p:stCondLst>
                                        </p:cTn>
                                        <p:tgtEl>
                                          <p:spTgt spid="22948"/>
                                        </p:tgtEl>
                                        <p:attrNameLst>
                                          <p:attrName>style.visibility</p:attrName>
                                        </p:attrNameLst>
                                      </p:cBhvr>
                                      <p:to>
                                        <p:strVal val="visible"/>
                                      </p:to>
                                    </p:set>
                                    <p:anim calcmode="lin" valueType="num">
                                      <p:cBhvr>
                                        <p:cTn id="2769" dur="1000" fill="hold"/>
                                        <p:tgtEl>
                                          <p:spTgt spid="22948"/>
                                        </p:tgtEl>
                                        <p:attrNameLst>
                                          <p:attrName>ppt_w</p:attrName>
                                        </p:attrNameLst>
                                      </p:cBhvr>
                                      <p:tavLst>
                                        <p:tav tm="0">
                                          <p:val>
                                            <p:strVal val="#ppt_w*0.05"/>
                                          </p:val>
                                        </p:tav>
                                        <p:tav tm="100000">
                                          <p:val>
                                            <p:strVal val="#ppt_w"/>
                                          </p:val>
                                        </p:tav>
                                      </p:tavLst>
                                    </p:anim>
                                    <p:anim calcmode="lin" valueType="num">
                                      <p:cBhvr>
                                        <p:cTn id="2770" dur="1000" fill="hold"/>
                                        <p:tgtEl>
                                          <p:spTgt spid="22948"/>
                                        </p:tgtEl>
                                        <p:attrNameLst>
                                          <p:attrName>ppt_h</p:attrName>
                                        </p:attrNameLst>
                                      </p:cBhvr>
                                      <p:tavLst>
                                        <p:tav tm="0">
                                          <p:val>
                                            <p:strVal val="#ppt_h"/>
                                          </p:val>
                                        </p:tav>
                                        <p:tav tm="100000">
                                          <p:val>
                                            <p:strVal val="#ppt_h"/>
                                          </p:val>
                                        </p:tav>
                                      </p:tavLst>
                                    </p:anim>
                                    <p:anim calcmode="lin" valueType="num">
                                      <p:cBhvr>
                                        <p:cTn id="2771" dur="1000" fill="hold"/>
                                        <p:tgtEl>
                                          <p:spTgt spid="22948"/>
                                        </p:tgtEl>
                                        <p:attrNameLst>
                                          <p:attrName>ppt_x</p:attrName>
                                        </p:attrNameLst>
                                      </p:cBhvr>
                                      <p:tavLst>
                                        <p:tav tm="0">
                                          <p:val>
                                            <p:strVal val="#ppt_x-.2"/>
                                          </p:val>
                                        </p:tav>
                                        <p:tav tm="100000">
                                          <p:val>
                                            <p:strVal val="#ppt_x"/>
                                          </p:val>
                                        </p:tav>
                                      </p:tavLst>
                                    </p:anim>
                                    <p:anim calcmode="lin" valueType="num">
                                      <p:cBhvr>
                                        <p:cTn id="2772" dur="1000" fill="hold"/>
                                        <p:tgtEl>
                                          <p:spTgt spid="22948"/>
                                        </p:tgtEl>
                                        <p:attrNameLst>
                                          <p:attrName>ppt_y</p:attrName>
                                        </p:attrNameLst>
                                      </p:cBhvr>
                                      <p:tavLst>
                                        <p:tav tm="0">
                                          <p:val>
                                            <p:strVal val="#ppt_y"/>
                                          </p:val>
                                        </p:tav>
                                        <p:tav tm="100000">
                                          <p:val>
                                            <p:strVal val="#ppt_y"/>
                                          </p:val>
                                        </p:tav>
                                      </p:tavLst>
                                    </p:anim>
                                    <p:animEffect transition="in" filter="fade">
                                      <p:cBhvr>
                                        <p:cTn id="2773" dur="1000"/>
                                        <p:tgtEl>
                                          <p:spTgt spid="22948"/>
                                        </p:tgtEl>
                                      </p:cBhvr>
                                    </p:animEffect>
                                  </p:childTnLst>
                                </p:cTn>
                              </p:par>
                              <p:par>
                                <p:cTn id="2774" presetID="0" presetClass="path" presetSubtype="0" accel="50000" decel="50000" fill="hold" grpId="2" nodeType="withEffect">
                                  <p:stCondLst>
                                    <p:cond delay="0"/>
                                  </p:stCondLst>
                                  <p:childTnLst>
                                    <p:animMotion origin="layout" path="M 5.55556E-7 -4.07407E-6 L 0.17951 -0.9831 " pathEditMode="relative" rAng="0" ptsTypes="AA">
                                      <p:cBhvr>
                                        <p:cTn id="2775" dur="100" fill="hold"/>
                                        <p:tgtEl>
                                          <p:spTgt spid="22948"/>
                                        </p:tgtEl>
                                        <p:attrNameLst>
                                          <p:attrName>ppt_x</p:attrName>
                                          <p:attrName>ppt_y</p:attrName>
                                        </p:attrNameLst>
                                      </p:cBhvr>
                                      <p:rCtr x="90" y="-492"/>
                                    </p:animMotion>
                                  </p:childTnLst>
                                </p:cTn>
                              </p:par>
                            </p:childTnLst>
                          </p:cTn>
                        </p:par>
                        <p:par>
                          <p:cTn id="2776" fill="hold">
                            <p:stCondLst>
                              <p:cond delay="1000"/>
                            </p:stCondLst>
                            <p:childTnLst>
                              <p:par>
                                <p:cTn id="2777" presetID="54" presetClass="exit" presetSubtype="0" decel="100000" fill="hold" grpId="1" nodeType="afterEffect">
                                  <p:stCondLst>
                                    <p:cond delay="4000"/>
                                  </p:stCondLst>
                                  <p:childTnLst>
                                    <p:anim calcmode="lin" valueType="num">
                                      <p:cBhvr>
                                        <p:cTn id="2778" dur="1000"/>
                                        <p:tgtEl>
                                          <p:spTgt spid="22948"/>
                                        </p:tgtEl>
                                        <p:attrNameLst>
                                          <p:attrName>ppt_w</p:attrName>
                                        </p:attrNameLst>
                                      </p:cBhvr>
                                      <p:tavLst>
                                        <p:tav tm="0">
                                          <p:val>
                                            <p:strVal val="ppt_w"/>
                                          </p:val>
                                        </p:tav>
                                        <p:tav tm="100000">
                                          <p:val>
                                            <p:strVal val="ppt_w*0.05"/>
                                          </p:val>
                                        </p:tav>
                                      </p:tavLst>
                                    </p:anim>
                                    <p:anim calcmode="lin" valueType="num">
                                      <p:cBhvr>
                                        <p:cTn id="2779" dur="1000"/>
                                        <p:tgtEl>
                                          <p:spTgt spid="22948"/>
                                        </p:tgtEl>
                                        <p:attrNameLst>
                                          <p:attrName>ppt_h</p:attrName>
                                        </p:attrNameLst>
                                      </p:cBhvr>
                                      <p:tavLst>
                                        <p:tav tm="0">
                                          <p:val>
                                            <p:strVal val="ppt_h"/>
                                          </p:val>
                                        </p:tav>
                                        <p:tav tm="100000">
                                          <p:val>
                                            <p:strVal val="ppt_h"/>
                                          </p:val>
                                        </p:tav>
                                      </p:tavLst>
                                    </p:anim>
                                    <p:anim calcmode="lin" valueType="num">
                                      <p:cBhvr>
                                        <p:cTn id="2780" dur="1000"/>
                                        <p:tgtEl>
                                          <p:spTgt spid="22948"/>
                                        </p:tgtEl>
                                        <p:attrNameLst>
                                          <p:attrName>ppt_x</p:attrName>
                                        </p:attrNameLst>
                                      </p:cBhvr>
                                      <p:tavLst>
                                        <p:tav tm="0">
                                          <p:val>
                                            <p:strVal val="ppt_x"/>
                                          </p:val>
                                        </p:tav>
                                        <p:tav tm="100000">
                                          <p:val>
                                            <p:strVal val="ppt_x-.2"/>
                                          </p:val>
                                        </p:tav>
                                      </p:tavLst>
                                    </p:anim>
                                    <p:anim calcmode="lin" valueType="num">
                                      <p:cBhvr>
                                        <p:cTn id="2781" dur="1000"/>
                                        <p:tgtEl>
                                          <p:spTgt spid="22948"/>
                                        </p:tgtEl>
                                        <p:attrNameLst>
                                          <p:attrName>ppt_y</p:attrName>
                                        </p:attrNameLst>
                                      </p:cBhvr>
                                      <p:tavLst>
                                        <p:tav tm="0">
                                          <p:val>
                                            <p:strVal val="ppt_y"/>
                                          </p:val>
                                        </p:tav>
                                        <p:tav tm="100000">
                                          <p:val>
                                            <p:strVal val="ppt_y"/>
                                          </p:val>
                                        </p:tav>
                                      </p:tavLst>
                                    </p:anim>
                                    <p:animEffect transition="out" filter="fade">
                                      <p:cBhvr>
                                        <p:cTn id="2782" dur="1000"/>
                                        <p:tgtEl>
                                          <p:spTgt spid="22948"/>
                                        </p:tgtEl>
                                      </p:cBhvr>
                                    </p:animEffect>
                                    <p:set>
                                      <p:cBhvr>
                                        <p:cTn id="2783" dur="1" fill="hold">
                                          <p:stCondLst>
                                            <p:cond delay="999"/>
                                          </p:stCondLst>
                                        </p:cTn>
                                        <p:tgtEl>
                                          <p:spTgt spid="22948"/>
                                        </p:tgtEl>
                                        <p:attrNameLst>
                                          <p:attrName>style.visibility</p:attrName>
                                        </p:attrNameLst>
                                      </p:cBhvr>
                                      <p:to>
                                        <p:strVal val="hidden"/>
                                      </p:to>
                                    </p:set>
                                  </p:childTnLst>
                                </p:cTn>
                              </p:par>
                            </p:childTnLst>
                          </p:cTn>
                        </p:par>
                      </p:childTnLst>
                    </p:cTn>
                  </p:par>
                </p:childTnLst>
              </p:cTn>
              <p:nextCondLst>
                <p:cond evt="onClick" delay="0">
                  <p:tgtEl>
                    <p:spTgt spid="22636"/>
                  </p:tgtEl>
                </p:cond>
              </p:nextCondLst>
            </p:seq>
            <p:seq concurrent="1" nextAc="seek">
              <p:cTn id="2784" restart="whenNotActive" fill="hold" evtFilter="cancelBubble" nodeType="interactiveSeq">
                <p:stCondLst>
                  <p:cond evt="onClick" delay="0">
                    <p:tgtEl>
                      <p:spTgt spid="22639"/>
                    </p:tgtEl>
                  </p:cond>
                </p:stCondLst>
                <p:endSync evt="end" delay="0">
                  <p:rtn val="all"/>
                </p:endSync>
                <p:childTnLst>
                  <p:par>
                    <p:cTn id="2785" fill="hold">
                      <p:stCondLst>
                        <p:cond delay="0"/>
                      </p:stCondLst>
                      <p:childTnLst>
                        <p:par>
                          <p:cTn id="2786" fill="hold">
                            <p:stCondLst>
                              <p:cond delay="0"/>
                            </p:stCondLst>
                            <p:childTnLst>
                              <p:par>
                                <p:cTn id="2787" presetID="54" presetClass="entr" presetSubtype="0" accel="100000" fill="hold" grpId="0" nodeType="clickEffect">
                                  <p:stCondLst>
                                    <p:cond delay="0"/>
                                  </p:stCondLst>
                                  <p:childTnLst>
                                    <p:set>
                                      <p:cBhvr>
                                        <p:cTn id="2788" dur="1" fill="hold">
                                          <p:stCondLst>
                                            <p:cond delay="0"/>
                                          </p:stCondLst>
                                        </p:cTn>
                                        <p:tgtEl>
                                          <p:spTgt spid="22947"/>
                                        </p:tgtEl>
                                        <p:attrNameLst>
                                          <p:attrName>style.visibility</p:attrName>
                                        </p:attrNameLst>
                                      </p:cBhvr>
                                      <p:to>
                                        <p:strVal val="visible"/>
                                      </p:to>
                                    </p:set>
                                    <p:anim calcmode="lin" valueType="num">
                                      <p:cBhvr>
                                        <p:cTn id="2789" dur="1000" fill="hold"/>
                                        <p:tgtEl>
                                          <p:spTgt spid="22947"/>
                                        </p:tgtEl>
                                        <p:attrNameLst>
                                          <p:attrName>ppt_w</p:attrName>
                                        </p:attrNameLst>
                                      </p:cBhvr>
                                      <p:tavLst>
                                        <p:tav tm="0">
                                          <p:val>
                                            <p:strVal val="#ppt_w*0.05"/>
                                          </p:val>
                                        </p:tav>
                                        <p:tav tm="100000">
                                          <p:val>
                                            <p:strVal val="#ppt_w"/>
                                          </p:val>
                                        </p:tav>
                                      </p:tavLst>
                                    </p:anim>
                                    <p:anim calcmode="lin" valueType="num">
                                      <p:cBhvr>
                                        <p:cTn id="2790" dur="1000" fill="hold"/>
                                        <p:tgtEl>
                                          <p:spTgt spid="22947"/>
                                        </p:tgtEl>
                                        <p:attrNameLst>
                                          <p:attrName>ppt_h</p:attrName>
                                        </p:attrNameLst>
                                      </p:cBhvr>
                                      <p:tavLst>
                                        <p:tav tm="0">
                                          <p:val>
                                            <p:strVal val="#ppt_h"/>
                                          </p:val>
                                        </p:tav>
                                        <p:tav tm="100000">
                                          <p:val>
                                            <p:strVal val="#ppt_h"/>
                                          </p:val>
                                        </p:tav>
                                      </p:tavLst>
                                    </p:anim>
                                    <p:anim calcmode="lin" valueType="num">
                                      <p:cBhvr>
                                        <p:cTn id="2791" dur="1000" fill="hold"/>
                                        <p:tgtEl>
                                          <p:spTgt spid="22947"/>
                                        </p:tgtEl>
                                        <p:attrNameLst>
                                          <p:attrName>ppt_x</p:attrName>
                                        </p:attrNameLst>
                                      </p:cBhvr>
                                      <p:tavLst>
                                        <p:tav tm="0">
                                          <p:val>
                                            <p:strVal val="#ppt_x-.2"/>
                                          </p:val>
                                        </p:tav>
                                        <p:tav tm="100000">
                                          <p:val>
                                            <p:strVal val="#ppt_x"/>
                                          </p:val>
                                        </p:tav>
                                      </p:tavLst>
                                    </p:anim>
                                    <p:anim calcmode="lin" valueType="num">
                                      <p:cBhvr>
                                        <p:cTn id="2792" dur="1000" fill="hold"/>
                                        <p:tgtEl>
                                          <p:spTgt spid="22947"/>
                                        </p:tgtEl>
                                        <p:attrNameLst>
                                          <p:attrName>ppt_y</p:attrName>
                                        </p:attrNameLst>
                                      </p:cBhvr>
                                      <p:tavLst>
                                        <p:tav tm="0">
                                          <p:val>
                                            <p:strVal val="#ppt_y"/>
                                          </p:val>
                                        </p:tav>
                                        <p:tav tm="100000">
                                          <p:val>
                                            <p:strVal val="#ppt_y"/>
                                          </p:val>
                                        </p:tav>
                                      </p:tavLst>
                                    </p:anim>
                                    <p:animEffect transition="in" filter="fade">
                                      <p:cBhvr>
                                        <p:cTn id="2793" dur="1000"/>
                                        <p:tgtEl>
                                          <p:spTgt spid="22947"/>
                                        </p:tgtEl>
                                      </p:cBhvr>
                                    </p:animEffect>
                                  </p:childTnLst>
                                </p:cTn>
                              </p:par>
                              <p:par>
                                <p:cTn id="2794" presetID="0" presetClass="path" presetSubtype="0" accel="50000" decel="50000" fill="hold" grpId="2" nodeType="withEffect">
                                  <p:stCondLst>
                                    <p:cond delay="0"/>
                                  </p:stCondLst>
                                  <p:childTnLst>
                                    <p:animMotion origin="layout" path="M -3.33333E-6 -4.07407E-6 L -0.0875 -0.97199 " pathEditMode="relative" rAng="0" ptsTypes="AA">
                                      <p:cBhvr>
                                        <p:cTn id="2795" dur="100" fill="hold"/>
                                        <p:tgtEl>
                                          <p:spTgt spid="22947"/>
                                        </p:tgtEl>
                                        <p:attrNameLst>
                                          <p:attrName>ppt_x</p:attrName>
                                          <p:attrName>ppt_y</p:attrName>
                                        </p:attrNameLst>
                                      </p:cBhvr>
                                      <p:rCtr x="-44" y="-486"/>
                                    </p:animMotion>
                                  </p:childTnLst>
                                </p:cTn>
                              </p:par>
                            </p:childTnLst>
                          </p:cTn>
                        </p:par>
                        <p:par>
                          <p:cTn id="2796" fill="hold">
                            <p:stCondLst>
                              <p:cond delay="1000"/>
                            </p:stCondLst>
                            <p:childTnLst>
                              <p:par>
                                <p:cTn id="2797" presetID="54" presetClass="exit" presetSubtype="0" decel="100000" fill="hold" grpId="1" nodeType="afterEffect">
                                  <p:stCondLst>
                                    <p:cond delay="4000"/>
                                  </p:stCondLst>
                                  <p:childTnLst>
                                    <p:anim calcmode="lin" valueType="num">
                                      <p:cBhvr>
                                        <p:cTn id="2798" dur="1000"/>
                                        <p:tgtEl>
                                          <p:spTgt spid="22947"/>
                                        </p:tgtEl>
                                        <p:attrNameLst>
                                          <p:attrName>ppt_w</p:attrName>
                                        </p:attrNameLst>
                                      </p:cBhvr>
                                      <p:tavLst>
                                        <p:tav tm="0">
                                          <p:val>
                                            <p:strVal val="ppt_w"/>
                                          </p:val>
                                        </p:tav>
                                        <p:tav tm="100000">
                                          <p:val>
                                            <p:strVal val="ppt_w*0.05"/>
                                          </p:val>
                                        </p:tav>
                                      </p:tavLst>
                                    </p:anim>
                                    <p:anim calcmode="lin" valueType="num">
                                      <p:cBhvr>
                                        <p:cTn id="2799" dur="1000"/>
                                        <p:tgtEl>
                                          <p:spTgt spid="22947"/>
                                        </p:tgtEl>
                                        <p:attrNameLst>
                                          <p:attrName>ppt_h</p:attrName>
                                        </p:attrNameLst>
                                      </p:cBhvr>
                                      <p:tavLst>
                                        <p:tav tm="0">
                                          <p:val>
                                            <p:strVal val="ppt_h"/>
                                          </p:val>
                                        </p:tav>
                                        <p:tav tm="100000">
                                          <p:val>
                                            <p:strVal val="ppt_h"/>
                                          </p:val>
                                        </p:tav>
                                      </p:tavLst>
                                    </p:anim>
                                    <p:anim calcmode="lin" valueType="num">
                                      <p:cBhvr>
                                        <p:cTn id="2800" dur="1000"/>
                                        <p:tgtEl>
                                          <p:spTgt spid="22947"/>
                                        </p:tgtEl>
                                        <p:attrNameLst>
                                          <p:attrName>ppt_x</p:attrName>
                                        </p:attrNameLst>
                                      </p:cBhvr>
                                      <p:tavLst>
                                        <p:tav tm="0">
                                          <p:val>
                                            <p:strVal val="ppt_x"/>
                                          </p:val>
                                        </p:tav>
                                        <p:tav tm="100000">
                                          <p:val>
                                            <p:strVal val="ppt_x-.2"/>
                                          </p:val>
                                        </p:tav>
                                      </p:tavLst>
                                    </p:anim>
                                    <p:anim calcmode="lin" valueType="num">
                                      <p:cBhvr>
                                        <p:cTn id="2801" dur="1000"/>
                                        <p:tgtEl>
                                          <p:spTgt spid="22947"/>
                                        </p:tgtEl>
                                        <p:attrNameLst>
                                          <p:attrName>ppt_y</p:attrName>
                                        </p:attrNameLst>
                                      </p:cBhvr>
                                      <p:tavLst>
                                        <p:tav tm="0">
                                          <p:val>
                                            <p:strVal val="ppt_y"/>
                                          </p:val>
                                        </p:tav>
                                        <p:tav tm="100000">
                                          <p:val>
                                            <p:strVal val="ppt_y"/>
                                          </p:val>
                                        </p:tav>
                                      </p:tavLst>
                                    </p:anim>
                                    <p:animEffect transition="out" filter="fade">
                                      <p:cBhvr>
                                        <p:cTn id="2802" dur="1000"/>
                                        <p:tgtEl>
                                          <p:spTgt spid="22947"/>
                                        </p:tgtEl>
                                      </p:cBhvr>
                                    </p:animEffect>
                                    <p:set>
                                      <p:cBhvr>
                                        <p:cTn id="2803" dur="1" fill="hold">
                                          <p:stCondLst>
                                            <p:cond delay="999"/>
                                          </p:stCondLst>
                                        </p:cTn>
                                        <p:tgtEl>
                                          <p:spTgt spid="22947"/>
                                        </p:tgtEl>
                                        <p:attrNameLst>
                                          <p:attrName>style.visibility</p:attrName>
                                        </p:attrNameLst>
                                      </p:cBhvr>
                                      <p:to>
                                        <p:strVal val="hidden"/>
                                      </p:to>
                                    </p:set>
                                  </p:childTnLst>
                                </p:cTn>
                              </p:par>
                            </p:childTnLst>
                          </p:cTn>
                        </p:par>
                      </p:childTnLst>
                    </p:cTn>
                  </p:par>
                </p:childTnLst>
              </p:cTn>
              <p:nextCondLst>
                <p:cond evt="onClick" delay="0">
                  <p:tgtEl>
                    <p:spTgt spid="22639"/>
                  </p:tgtEl>
                </p:cond>
              </p:nextCondLst>
            </p:seq>
            <p:seq concurrent="1" nextAc="seek">
              <p:cTn id="2804" restart="whenNotActive" fill="hold" evtFilter="cancelBubble" nodeType="interactiveSeq">
                <p:stCondLst>
                  <p:cond evt="onClick" delay="0">
                    <p:tgtEl>
                      <p:spTgt spid="22613"/>
                    </p:tgtEl>
                  </p:cond>
                </p:stCondLst>
                <p:endSync evt="end" delay="0">
                  <p:rtn val="all"/>
                </p:endSync>
                <p:childTnLst>
                  <p:par>
                    <p:cTn id="2805" fill="hold">
                      <p:stCondLst>
                        <p:cond delay="0"/>
                      </p:stCondLst>
                      <p:childTnLst>
                        <p:par>
                          <p:cTn id="2806" fill="hold">
                            <p:stCondLst>
                              <p:cond delay="0"/>
                            </p:stCondLst>
                            <p:childTnLst>
                              <p:par>
                                <p:cTn id="2807" presetID="54" presetClass="entr" presetSubtype="0" accel="100000" fill="hold" grpId="0" nodeType="clickEffect">
                                  <p:stCondLst>
                                    <p:cond delay="0"/>
                                  </p:stCondLst>
                                  <p:childTnLst>
                                    <p:set>
                                      <p:cBhvr>
                                        <p:cTn id="2808" dur="1" fill="hold">
                                          <p:stCondLst>
                                            <p:cond delay="0"/>
                                          </p:stCondLst>
                                        </p:cTn>
                                        <p:tgtEl>
                                          <p:spTgt spid="22946"/>
                                        </p:tgtEl>
                                        <p:attrNameLst>
                                          <p:attrName>style.visibility</p:attrName>
                                        </p:attrNameLst>
                                      </p:cBhvr>
                                      <p:to>
                                        <p:strVal val="visible"/>
                                      </p:to>
                                    </p:set>
                                    <p:anim calcmode="lin" valueType="num">
                                      <p:cBhvr>
                                        <p:cTn id="2809" dur="1000" fill="hold"/>
                                        <p:tgtEl>
                                          <p:spTgt spid="22946"/>
                                        </p:tgtEl>
                                        <p:attrNameLst>
                                          <p:attrName>ppt_w</p:attrName>
                                        </p:attrNameLst>
                                      </p:cBhvr>
                                      <p:tavLst>
                                        <p:tav tm="0">
                                          <p:val>
                                            <p:strVal val="#ppt_w*0.05"/>
                                          </p:val>
                                        </p:tav>
                                        <p:tav tm="100000">
                                          <p:val>
                                            <p:strVal val="#ppt_w"/>
                                          </p:val>
                                        </p:tav>
                                      </p:tavLst>
                                    </p:anim>
                                    <p:anim calcmode="lin" valueType="num">
                                      <p:cBhvr>
                                        <p:cTn id="2810" dur="1000" fill="hold"/>
                                        <p:tgtEl>
                                          <p:spTgt spid="22946"/>
                                        </p:tgtEl>
                                        <p:attrNameLst>
                                          <p:attrName>ppt_h</p:attrName>
                                        </p:attrNameLst>
                                      </p:cBhvr>
                                      <p:tavLst>
                                        <p:tav tm="0">
                                          <p:val>
                                            <p:strVal val="#ppt_h"/>
                                          </p:val>
                                        </p:tav>
                                        <p:tav tm="100000">
                                          <p:val>
                                            <p:strVal val="#ppt_h"/>
                                          </p:val>
                                        </p:tav>
                                      </p:tavLst>
                                    </p:anim>
                                    <p:anim calcmode="lin" valueType="num">
                                      <p:cBhvr>
                                        <p:cTn id="2811" dur="1000" fill="hold"/>
                                        <p:tgtEl>
                                          <p:spTgt spid="22946"/>
                                        </p:tgtEl>
                                        <p:attrNameLst>
                                          <p:attrName>ppt_x</p:attrName>
                                        </p:attrNameLst>
                                      </p:cBhvr>
                                      <p:tavLst>
                                        <p:tav tm="0">
                                          <p:val>
                                            <p:strVal val="#ppt_x-.2"/>
                                          </p:val>
                                        </p:tav>
                                        <p:tav tm="100000">
                                          <p:val>
                                            <p:strVal val="#ppt_x"/>
                                          </p:val>
                                        </p:tav>
                                      </p:tavLst>
                                    </p:anim>
                                    <p:anim calcmode="lin" valueType="num">
                                      <p:cBhvr>
                                        <p:cTn id="2812" dur="1000" fill="hold"/>
                                        <p:tgtEl>
                                          <p:spTgt spid="22946"/>
                                        </p:tgtEl>
                                        <p:attrNameLst>
                                          <p:attrName>ppt_y</p:attrName>
                                        </p:attrNameLst>
                                      </p:cBhvr>
                                      <p:tavLst>
                                        <p:tav tm="0">
                                          <p:val>
                                            <p:strVal val="#ppt_y"/>
                                          </p:val>
                                        </p:tav>
                                        <p:tav tm="100000">
                                          <p:val>
                                            <p:strVal val="#ppt_y"/>
                                          </p:val>
                                        </p:tav>
                                      </p:tavLst>
                                    </p:anim>
                                    <p:animEffect transition="in" filter="fade">
                                      <p:cBhvr>
                                        <p:cTn id="2813" dur="1000"/>
                                        <p:tgtEl>
                                          <p:spTgt spid="22946"/>
                                        </p:tgtEl>
                                      </p:cBhvr>
                                    </p:animEffect>
                                  </p:childTnLst>
                                </p:cTn>
                              </p:par>
                              <p:par>
                                <p:cTn id="2814" presetID="0" presetClass="path" presetSubtype="0" accel="50000" decel="50000" fill="hold" grpId="2" nodeType="withEffect">
                                  <p:stCondLst>
                                    <p:cond delay="0"/>
                                  </p:stCondLst>
                                  <p:childTnLst>
                                    <p:animMotion origin="layout" path="M 2.22222E-6 -4.07407E-6 L -0.40486 -0.9831 " pathEditMode="relative" rAng="0" ptsTypes="AA">
                                      <p:cBhvr>
                                        <p:cTn id="2815" dur="100" fill="hold"/>
                                        <p:tgtEl>
                                          <p:spTgt spid="22946"/>
                                        </p:tgtEl>
                                        <p:attrNameLst>
                                          <p:attrName>ppt_x</p:attrName>
                                          <p:attrName>ppt_y</p:attrName>
                                        </p:attrNameLst>
                                      </p:cBhvr>
                                      <p:rCtr x="-202" y="-492"/>
                                    </p:animMotion>
                                  </p:childTnLst>
                                </p:cTn>
                              </p:par>
                            </p:childTnLst>
                          </p:cTn>
                        </p:par>
                        <p:par>
                          <p:cTn id="2816" fill="hold">
                            <p:stCondLst>
                              <p:cond delay="1000"/>
                            </p:stCondLst>
                            <p:childTnLst>
                              <p:par>
                                <p:cTn id="2817" presetID="54" presetClass="exit" presetSubtype="0" decel="100000" fill="hold" grpId="1" nodeType="afterEffect">
                                  <p:stCondLst>
                                    <p:cond delay="4000"/>
                                  </p:stCondLst>
                                  <p:childTnLst>
                                    <p:anim calcmode="lin" valueType="num">
                                      <p:cBhvr>
                                        <p:cTn id="2818" dur="1000"/>
                                        <p:tgtEl>
                                          <p:spTgt spid="22946"/>
                                        </p:tgtEl>
                                        <p:attrNameLst>
                                          <p:attrName>ppt_w</p:attrName>
                                        </p:attrNameLst>
                                      </p:cBhvr>
                                      <p:tavLst>
                                        <p:tav tm="0">
                                          <p:val>
                                            <p:strVal val="ppt_w"/>
                                          </p:val>
                                        </p:tav>
                                        <p:tav tm="100000">
                                          <p:val>
                                            <p:strVal val="ppt_w*0.05"/>
                                          </p:val>
                                        </p:tav>
                                      </p:tavLst>
                                    </p:anim>
                                    <p:anim calcmode="lin" valueType="num">
                                      <p:cBhvr>
                                        <p:cTn id="2819" dur="1000"/>
                                        <p:tgtEl>
                                          <p:spTgt spid="22946"/>
                                        </p:tgtEl>
                                        <p:attrNameLst>
                                          <p:attrName>ppt_h</p:attrName>
                                        </p:attrNameLst>
                                      </p:cBhvr>
                                      <p:tavLst>
                                        <p:tav tm="0">
                                          <p:val>
                                            <p:strVal val="ppt_h"/>
                                          </p:val>
                                        </p:tav>
                                        <p:tav tm="100000">
                                          <p:val>
                                            <p:strVal val="ppt_h"/>
                                          </p:val>
                                        </p:tav>
                                      </p:tavLst>
                                    </p:anim>
                                    <p:anim calcmode="lin" valueType="num">
                                      <p:cBhvr>
                                        <p:cTn id="2820" dur="1000"/>
                                        <p:tgtEl>
                                          <p:spTgt spid="22946"/>
                                        </p:tgtEl>
                                        <p:attrNameLst>
                                          <p:attrName>ppt_x</p:attrName>
                                        </p:attrNameLst>
                                      </p:cBhvr>
                                      <p:tavLst>
                                        <p:tav tm="0">
                                          <p:val>
                                            <p:strVal val="ppt_x"/>
                                          </p:val>
                                        </p:tav>
                                        <p:tav tm="100000">
                                          <p:val>
                                            <p:strVal val="ppt_x-.2"/>
                                          </p:val>
                                        </p:tav>
                                      </p:tavLst>
                                    </p:anim>
                                    <p:anim calcmode="lin" valueType="num">
                                      <p:cBhvr>
                                        <p:cTn id="2821" dur="1000"/>
                                        <p:tgtEl>
                                          <p:spTgt spid="22946"/>
                                        </p:tgtEl>
                                        <p:attrNameLst>
                                          <p:attrName>ppt_y</p:attrName>
                                        </p:attrNameLst>
                                      </p:cBhvr>
                                      <p:tavLst>
                                        <p:tav tm="0">
                                          <p:val>
                                            <p:strVal val="ppt_y"/>
                                          </p:val>
                                        </p:tav>
                                        <p:tav tm="100000">
                                          <p:val>
                                            <p:strVal val="ppt_y"/>
                                          </p:val>
                                        </p:tav>
                                      </p:tavLst>
                                    </p:anim>
                                    <p:animEffect transition="out" filter="fade">
                                      <p:cBhvr>
                                        <p:cTn id="2822" dur="1000"/>
                                        <p:tgtEl>
                                          <p:spTgt spid="22946"/>
                                        </p:tgtEl>
                                      </p:cBhvr>
                                    </p:animEffect>
                                    <p:set>
                                      <p:cBhvr>
                                        <p:cTn id="2823" dur="1" fill="hold">
                                          <p:stCondLst>
                                            <p:cond delay="999"/>
                                          </p:stCondLst>
                                        </p:cTn>
                                        <p:tgtEl>
                                          <p:spTgt spid="22946"/>
                                        </p:tgtEl>
                                        <p:attrNameLst>
                                          <p:attrName>style.visibility</p:attrName>
                                        </p:attrNameLst>
                                      </p:cBhvr>
                                      <p:to>
                                        <p:strVal val="hidden"/>
                                      </p:to>
                                    </p:set>
                                  </p:childTnLst>
                                </p:cTn>
                              </p:par>
                            </p:childTnLst>
                          </p:cTn>
                        </p:par>
                      </p:childTnLst>
                    </p:cTn>
                  </p:par>
                </p:childTnLst>
              </p:cTn>
              <p:nextCondLst>
                <p:cond evt="onClick" delay="0">
                  <p:tgtEl>
                    <p:spTgt spid="22613"/>
                  </p:tgtEl>
                </p:cond>
              </p:nextCondLst>
            </p:seq>
            <p:seq concurrent="1" nextAc="seek">
              <p:cTn id="2824" restart="whenNotActive" fill="hold" evtFilter="cancelBubble" nodeType="interactiveSeq">
                <p:stCondLst>
                  <p:cond evt="onClick" delay="0">
                    <p:tgtEl>
                      <p:spTgt spid="22601"/>
                    </p:tgtEl>
                  </p:cond>
                </p:stCondLst>
                <p:endSync evt="end" delay="0">
                  <p:rtn val="all"/>
                </p:endSync>
                <p:childTnLst>
                  <p:par>
                    <p:cTn id="2825" fill="hold">
                      <p:stCondLst>
                        <p:cond delay="0"/>
                      </p:stCondLst>
                      <p:childTnLst>
                        <p:par>
                          <p:cTn id="2826" fill="hold">
                            <p:stCondLst>
                              <p:cond delay="0"/>
                            </p:stCondLst>
                            <p:childTnLst>
                              <p:par>
                                <p:cTn id="2827" presetID="54" presetClass="entr" presetSubtype="0" accel="100000" fill="hold" grpId="0" nodeType="clickEffect">
                                  <p:stCondLst>
                                    <p:cond delay="0"/>
                                  </p:stCondLst>
                                  <p:childTnLst>
                                    <p:set>
                                      <p:cBhvr>
                                        <p:cTn id="2828" dur="1" fill="hold">
                                          <p:stCondLst>
                                            <p:cond delay="0"/>
                                          </p:stCondLst>
                                        </p:cTn>
                                        <p:tgtEl>
                                          <p:spTgt spid="22954"/>
                                        </p:tgtEl>
                                        <p:attrNameLst>
                                          <p:attrName>style.visibility</p:attrName>
                                        </p:attrNameLst>
                                      </p:cBhvr>
                                      <p:to>
                                        <p:strVal val="visible"/>
                                      </p:to>
                                    </p:set>
                                    <p:anim calcmode="lin" valueType="num">
                                      <p:cBhvr>
                                        <p:cTn id="2829" dur="1000" fill="hold"/>
                                        <p:tgtEl>
                                          <p:spTgt spid="22954"/>
                                        </p:tgtEl>
                                        <p:attrNameLst>
                                          <p:attrName>ppt_w</p:attrName>
                                        </p:attrNameLst>
                                      </p:cBhvr>
                                      <p:tavLst>
                                        <p:tav tm="0">
                                          <p:val>
                                            <p:strVal val="#ppt_w*0.05"/>
                                          </p:val>
                                        </p:tav>
                                        <p:tav tm="100000">
                                          <p:val>
                                            <p:strVal val="#ppt_w"/>
                                          </p:val>
                                        </p:tav>
                                      </p:tavLst>
                                    </p:anim>
                                    <p:anim calcmode="lin" valueType="num">
                                      <p:cBhvr>
                                        <p:cTn id="2830" dur="1000" fill="hold"/>
                                        <p:tgtEl>
                                          <p:spTgt spid="22954"/>
                                        </p:tgtEl>
                                        <p:attrNameLst>
                                          <p:attrName>ppt_h</p:attrName>
                                        </p:attrNameLst>
                                      </p:cBhvr>
                                      <p:tavLst>
                                        <p:tav tm="0">
                                          <p:val>
                                            <p:strVal val="#ppt_h"/>
                                          </p:val>
                                        </p:tav>
                                        <p:tav tm="100000">
                                          <p:val>
                                            <p:strVal val="#ppt_h"/>
                                          </p:val>
                                        </p:tav>
                                      </p:tavLst>
                                    </p:anim>
                                    <p:anim calcmode="lin" valueType="num">
                                      <p:cBhvr>
                                        <p:cTn id="2831" dur="1000" fill="hold"/>
                                        <p:tgtEl>
                                          <p:spTgt spid="22954"/>
                                        </p:tgtEl>
                                        <p:attrNameLst>
                                          <p:attrName>ppt_x</p:attrName>
                                        </p:attrNameLst>
                                      </p:cBhvr>
                                      <p:tavLst>
                                        <p:tav tm="0">
                                          <p:val>
                                            <p:strVal val="#ppt_x-.2"/>
                                          </p:val>
                                        </p:tav>
                                        <p:tav tm="100000">
                                          <p:val>
                                            <p:strVal val="#ppt_x"/>
                                          </p:val>
                                        </p:tav>
                                      </p:tavLst>
                                    </p:anim>
                                    <p:anim calcmode="lin" valueType="num">
                                      <p:cBhvr>
                                        <p:cTn id="2832" dur="1000" fill="hold"/>
                                        <p:tgtEl>
                                          <p:spTgt spid="22954"/>
                                        </p:tgtEl>
                                        <p:attrNameLst>
                                          <p:attrName>ppt_y</p:attrName>
                                        </p:attrNameLst>
                                      </p:cBhvr>
                                      <p:tavLst>
                                        <p:tav tm="0">
                                          <p:val>
                                            <p:strVal val="#ppt_y"/>
                                          </p:val>
                                        </p:tav>
                                        <p:tav tm="100000">
                                          <p:val>
                                            <p:strVal val="#ppt_y"/>
                                          </p:val>
                                        </p:tav>
                                      </p:tavLst>
                                    </p:anim>
                                    <p:animEffect transition="in" filter="fade">
                                      <p:cBhvr>
                                        <p:cTn id="2833" dur="1000"/>
                                        <p:tgtEl>
                                          <p:spTgt spid="22954"/>
                                        </p:tgtEl>
                                      </p:cBhvr>
                                    </p:animEffect>
                                  </p:childTnLst>
                                </p:cTn>
                              </p:par>
                              <p:par>
                                <p:cTn id="2834" presetID="0" presetClass="path" presetSubtype="0" accel="50000" decel="50000" fill="hold" grpId="2" nodeType="withEffect">
                                  <p:stCondLst>
                                    <p:cond delay="0"/>
                                  </p:stCondLst>
                                  <p:childTnLst>
                                    <p:animMotion origin="layout" path="M 8.33333E-7 -4.81481E-6 L 0.48594 -1.28356 " pathEditMode="relative" rAng="0" ptsTypes="AA">
                                      <p:cBhvr>
                                        <p:cTn id="2835" dur="100" fill="hold"/>
                                        <p:tgtEl>
                                          <p:spTgt spid="22954"/>
                                        </p:tgtEl>
                                        <p:attrNameLst>
                                          <p:attrName>ppt_x</p:attrName>
                                          <p:attrName>ppt_y</p:attrName>
                                        </p:attrNameLst>
                                      </p:cBhvr>
                                      <p:rCtr x="243" y="-642"/>
                                    </p:animMotion>
                                  </p:childTnLst>
                                </p:cTn>
                              </p:par>
                            </p:childTnLst>
                          </p:cTn>
                        </p:par>
                        <p:par>
                          <p:cTn id="2836" fill="hold">
                            <p:stCondLst>
                              <p:cond delay="1000"/>
                            </p:stCondLst>
                            <p:childTnLst>
                              <p:par>
                                <p:cTn id="2837" presetID="54" presetClass="exit" presetSubtype="0" decel="100000" fill="hold" grpId="1" nodeType="afterEffect">
                                  <p:stCondLst>
                                    <p:cond delay="4000"/>
                                  </p:stCondLst>
                                  <p:childTnLst>
                                    <p:anim calcmode="lin" valueType="num">
                                      <p:cBhvr>
                                        <p:cTn id="2838" dur="1000"/>
                                        <p:tgtEl>
                                          <p:spTgt spid="22954"/>
                                        </p:tgtEl>
                                        <p:attrNameLst>
                                          <p:attrName>ppt_w</p:attrName>
                                        </p:attrNameLst>
                                      </p:cBhvr>
                                      <p:tavLst>
                                        <p:tav tm="0">
                                          <p:val>
                                            <p:strVal val="ppt_w"/>
                                          </p:val>
                                        </p:tav>
                                        <p:tav tm="100000">
                                          <p:val>
                                            <p:strVal val="ppt_w*0.05"/>
                                          </p:val>
                                        </p:tav>
                                      </p:tavLst>
                                    </p:anim>
                                    <p:anim calcmode="lin" valueType="num">
                                      <p:cBhvr>
                                        <p:cTn id="2839" dur="1000"/>
                                        <p:tgtEl>
                                          <p:spTgt spid="22954"/>
                                        </p:tgtEl>
                                        <p:attrNameLst>
                                          <p:attrName>ppt_h</p:attrName>
                                        </p:attrNameLst>
                                      </p:cBhvr>
                                      <p:tavLst>
                                        <p:tav tm="0">
                                          <p:val>
                                            <p:strVal val="ppt_h"/>
                                          </p:val>
                                        </p:tav>
                                        <p:tav tm="100000">
                                          <p:val>
                                            <p:strVal val="ppt_h"/>
                                          </p:val>
                                        </p:tav>
                                      </p:tavLst>
                                    </p:anim>
                                    <p:anim calcmode="lin" valueType="num">
                                      <p:cBhvr>
                                        <p:cTn id="2840" dur="1000"/>
                                        <p:tgtEl>
                                          <p:spTgt spid="22954"/>
                                        </p:tgtEl>
                                        <p:attrNameLst>
                                          <p:attrName>ppt_x</p:attrName>
                                        </p:attrNameLst>
                                      </p:cBhvr>
                                      <p:tavLst>
                                        <p:tav tm="0">
                                          <p:val>
                                            <p:strVal val="ppt_x"/>
                                          </p:val>
                                        </p:tav>
                                        <p:tav tm="100000">
                                          <p:val>
                                            <p:strVal val="ppt_x-.2"/>
                                          </p:val>
                                        </p:tav>
                                      </p:tavLst>
                                    </p:anim>
                                    <p:anim calcmode="lin" valueType="num">
                                      <p:cBhvr>
                                        <p:cTn id="2841" dur="1000"/>
                                        <p:tgtEl>
                                          <p:spTgt spid="22954"/>
                                        </p:tgtEl>
                                        <p:attrNameLst>
                                          <p:attrName>ppt_y</p:attrName>
                                        </p:attrNameLst>
                                      </p:cBhvr>
                                      <p:tavLst>
                                        <p:tav tm="0">
                                          <p:val>
                                            <p:strVal val="ppt_y"/>
                                          </p:val>
                                        </p:tav>
                                        <p:tav tm="100000">
                                          <p:val>
                                            <p:strVal val="ppt_y"/>
                                          </p:val>
                                        </p:tav>
                                      </p:tavLst>
                                    </p:anim>
                                    <p:animEffect transition="out" filter="fade">
                                      <p:cBhvr>
                                        <p:cTn id="2842" dur="1000"/>
                                        <p:tgtEl>
                                          <p:spTgt spid="22954"/>
                                        </p:tgtEl>
                                      </p:cBhvr>
                                    </p:animEffect>
                                    <p:set>
                                      <p:cBhvr>
                                        <p:cTn id="2843" dur="1" fill="hold">
                                          <p:stCondLst>
                                            <p:cond delay="999"/>
                                          </p:stCondLst>
                                        </p:cTn>
                                        <p:tgtEl>
                                          <p:spTgt spid="22954"/>
                                        </p:tgtEl>
                                        <p:attrNameLst>
                                          <p:attrName>style.visibility</p:attrName>
                                        </p:attrNameLst>
                                      </p:cBhvr>
                                      <p:to>
                                        <p:strVal val="hidden"/>
                                      </p:to>
                                    </p:set>
                                  </p:childTnLst>
                                </p:cTn>
                              </p:par>
                            </p:childTnLst>
                          </p:cTn>
                        </p:par>
                      </p:childTnLst>
                    </p:cTn>
                  </p:par>
                </p:childTnLst>
              </p:cTn>
              <p:nextCondLst>
                <p:cond evt="onClick" delay="0">
                  <p:tgtEl>
                    <p:spTgt spid="22601"/>
                  </p:tgtEl>
                </p:cond>
              </p:nextCondLst>
            </p:seq>
            <p:seq concurrent="1" nextAc="seek">
              <p:cTn id="2844" restart="whenNotActive" fill="hold" evtFilter="cancelBubble" nodeType="interactiveSeq">
                <p:stCondLst>
                  <p:cond evt="onClick" delay="0">
                    <p:tgtEl>
                      <p:spTgt spid="22614"/>
                    </p:tgtEl>
                  </p:cond>
                </p:stCondLst>
                <p:endSync evt="end" delay="0">
                  <p:rtn val="all"/>
                </p:endSync>
                <p:childTnLst>
                  <p:par>
                    <p:cTn id="2845" fill="hold">
                      <p:stCondLst>
                        <p:cond delay="0"/>
                      </p:stCondLst>
                      <p:childTnLst>
                        <p:par>
                          <p:cTn id="2846" fill="hold">
                            <p:stCondLst>
                              <p:cond delay="0"/>
                            </p:stCondLst>
                            <p:childTnLst>
                              <p:par>
                                <p:cTn id="2847" presetID="54" presetClass="entr" presetSubtype="0" accel="100000" fill="hold" grpId="0" nodeType="clickEffect">
                                  <p:stCondLst>
                                    <p:cond delay="0"/>
                                  </p:stCondLst>
                                  <p:childTnLst>
                                    <p:set>
                                      <p:cBhvr>
                                        <p:cTn id="2848" dur="1" fill="hold">
                                          <p:stCondLst>
                                            <p:cond delay="0"/>
                                          </p:stCondLst>
                                        </p:cTn>
                                        <p:tgtEl>
                                          <p:spTgt spid="22953"/>
                                        </p:tgtEl>
                                        <p:attrNameLst>
                                          <p:attrName>style.visibility</p:attrName>
                                        </p:attrNameLst>
                                      </p:cBhvr>
                                      <p:to>
                                        <p:strVal val="visible"/>
                                      </p:to>
                                    </p:set>
                                    <p:anim calcmode="lin" valueType="num">
                                      <p:cBhvr>
                                        <p:cTn id="2849" dur="1000" fill="hold"/>
                                        <p:tgtEl>
                                          <p:spTgt spid="22953"/>
                                        </p:tgtEl>
                                        <p:attrNameLst>
                                          <p:attrName>ppt_w</p:attrName>
                                        </p:attrNameLst>
                                      </p:cBhvr>
                                      <p:tavLst>
                                        <p:tav tm="0">
                                          <p:val>
                                            <p:strVal val="#ppt_w*0.05"/>
                                          </p:val>
                                        </p:tav>
                                        <p:tav tm="100000">
                                          <p:val>
                                            <p:strVal val="#ppt_w"/>
                                          </p:val>
                                        </p:tav>
                                      </p:tavLst>
                                    </p:anim>
                                    <p:anim calcmode="lin" valueType="num">
                                      <p:cBhvr>
                                        <p:cTn id="2850" dur="1000" fill="hold"/>
                                        <p:tgtEl>
                                          <p:spTgt spid="22953"/>
                                        </p:tgtEl>
                                        <p:attrNameLst>
                                          <p:attrName>ppt_h</p:attrName>
                                        </p:attrNameLst>
                                      </p:cBhvr>
                                      <p:tavLst>
                                        <p:tav tm="0">
                                          <p:val>
                                            <p:strVal val="#ppt_h"/>
                                          </p:val>
                                        </p:tav>
                                        <p:tav tm="100000">
                                          <p:val>
                                            <p:strVal val="#ppt_h"/>
                                          </p:val>
                                        </p:tav>
                                      </p:tavLst>
                                    </p:anim>
                                    <p:anim calcmode="lin" valueType="num">
                                      <p:cBhvr>
                                        <p:cTn id="2851" dur="1000" fill="hold"/>
                                        <p:tgtEl>
                                          <p:spTgt spid="22953"/>
                                        </p:tgtEl>
                                        <p:attrNameLst>
                                          <p:attrName>ppt_x</p:attrName>
                                        </p:attrNameLst>
                                      </p:cBhvr>
                                      <p:tavLst>
                                        <p:tav tm="0">
                                          <p:val>
                                            <p:strVal val="#ppt_x-.2"/>
                                          </p:val>
                                        </p:tav>
                                        <p:tav tm="100000">
                                          <p:val>
                                            <p:strVal val="#ppt_x"/>
                                          </p:val>
                                        </p:tav>
                                      </p:tavLst>
                                    </p:anim>
                                    <p:anim calcmode="lin" valueType="num">
                                      <p:cBhvr>
                                        <p:cTn id="2852" dur="1000" fill="hold"/>
                                        <p:tgtEl>
                                          <p:spTgt spid="22953"/>
                                        </p:tgtEl>
                                        <p:attrNameLst>
                                          <p:attrName>ppt_y</p:attrName>
                                        </p:attrNameLst>
                                      </p:cBhvr>
                                      <p:tavLst>
                                        <p:tav tm="0">
                                          <p:val>
                                            <p:strVal val="#ppt_y"/>
                                          </p:val>
                                        </p:tav>
                                        <p:tav tm="100000">
                                          <p:val>
                                            <p:strVal val="#ppt_y"/>
                                          </p:val>
                                        </p:tav>
                                      </p:tavLst>
                                    </p:anim>
                                    <p:animEffect transition="in" filter="fade">
                                      <p:cBhvr>
                                        <p:cTn id="2853" dur="1000"/>
                                        <p:tgtEl>
                                          <p:spTgt spid="22953"/>
                                        </p:tgtEl>
                                      </p:cBhvr>
                                    </p:animEffect>
                                  </p:childTnLst>
                                </p:cTn>
                              </p:par>
                              <p:par>
                                <p:cTn id="2854" presetID="0" presetClass="path" presetSubtype="0" accel="50000" decel="50000" fill="hold" grpId="2" nodeType="withEffect">
                                  <p:stCondLst>
                                    <p:cond delay="0"/>
                                  </p:stCondLst>
                                  <p:childTnLst>
                                    <p:animMotion origin="layout" path="M 5.55556E-7 -4.81481E-6 L 0.18785 -1.27245 " pathEditMode="relative" rAng="0" ptsTypes="AA">
                                      <p:cBhvr>
                                        <p:cTn id="2855" dur="100" fill="hold"/>
                                        <p:tgtEl>
                                          <p:spTgt spid="22953"/>
                                        </p:tgtEl>
                                        <p:attrNameLst>
                                          <p:attrName>ppt_x</p:attrName>
                                          <p:attrName>ppt_y</p:attrName>
                                        </p:attrNameLst>
                                      </p:cBhvr>
                                      <p:rCtr x="94" y="-636"/>
                                    </p:animMotion>
                                  </p:childTnLst>
                                </p:cTn>
                              </p:par>
                            </p:childTnLst>
                          </p:cTn>
                        </p:par>
                        <p:par>
                          <p:cTn id="2856" fill="hold">
                            <p:stCondLst>
                              <p:cond delay="1000"/>
                            </p:stCondLst>
                            <p:childTnLst>
                              <p:par>
                                <p:cTn id="2857" presetID="54" presetClass="exit" presetSubtype="0" decel="100000" fill="hold" grpId="1" nodeType="afterEffect">
                                  <p:stCondLst>
                                    <p:cond delay="4000"/>
                                  </p:stCondLst>
                                  <p:childTnLst>
                                    <p:anim calcmode="lin" valueType="num">
                                      <p:cBhvr>
                                        <p:cTn id="2858" dur="1000"/>
                                        <p:tgtEl>
                                          <p:spTgt spid="22953"/>
                                        </p:tgtEl>
                                        <p:attrNameLst>
                                          <p:attrName>ppt_w</p:attrName>
                                        </p:attrNameLst>
                                      </p:cBhvr>
                                      <p:tavLst>
                                        <p:tav tm="0">
                                          <p:val>
                                            <p:strVal val="ppt_w"/>
                                          </p:val>
                                        </p:tav>
                                        <p:tav tm="100000">
                                          <p:val>
                                            <p:strVal val="ppt_w*0.05"/>
                                          </p:val>
                                        </p:tav>
                                      </p:tavLst>
                                    </p:anim>
                                    <p:anim calcmode="lin" valueType="num">
                                      <p:cBhvr>
                                        <p:cTn id="2859" dur="1000"/>
                                        <p:tgtEl>
                                          <p:spTgt spid="22953"/>
                                        </p:tgtEl>
                                        <p:attrNameLst>
                                          <p:attrName>ppt_h</p:attrName>
                                        </p:attrNameLst>
                                      </p:cBhvr>
                                      <p:tavLst>
                                        <p:tav tm="0">
                                          <p:val>
                                            <p:strVal val="ppt_h"/>
                                          </p:val>
                                        </p:tav>
                                        <p:tav tm="100000">
                                          <p:val>
                                            <p:strVal val="ppt_h"/>
                                          </p:val>
                                        </p:tav>
                                      </p:tavLst>
                                    </p:anim>
                                    <p:anim calcmode="lin" valueType="num">
                                      <p:cBhvr>
                                        <p:cTn id="2860" dur="1000"/>
                                        <p:tgtEl>
                                          <p:spTgt spid="22953"/>
                                        </p:tgtEl>
                                        <p:attrNameLst>
                                          <p:attrName>ppt_x</p:attrName>
                                        </p:attrNameLst>
                                      </p:cBhvr>
                                      <p:tavLst>
                                        <p:tav tm="0">
                                          <p:val>
                                            <p:strVal val="ppt_x"/>
                                          </p:val>
                                        </p:tav>
                                        <p:tav tm="100000">
                                          <p:val>
                                            <p:strVal val="ppt_x-.2"/>
                                          </p:val>
                                        </p:tav>
                                      </p:tavLst>
                                    </p:anim>
                                    <p:anim calcmode="lin" valueType="num">
                                      <p:cBhvr>
                                        <p:cTn id="2861" dur="1000"/>
                                        <p:tgtEl>
                                          <p:spTgt spid="22953"/>
                                        </p:tgtEl>
                                        <p:attrNameLst>
                                          <p:attrName>ppt_y</p:attrName>
                                        </p:attrNameLst>
                                      </p:cBhvr>
                                      <p:tavLst>
                                        <p:tav tm="0">
                                          <p:val>
                                            <p:strVal val="ppt_y"/>
                                          </p:val>
                                        </p:tav>
                                        <p:tav tm="100000">
                                          <p:val>
                                            <p:strVal val="ppt_y"/>
                                          </p:val>
                                        </p:tav>
                                      </p:tavLst>
                                    </p:anim>
                                    <p:animEffect transition="out" filter="fade">
                                      <p:cBhvr>
                                        <p:cTn id="2862" dur="1000"/>
                                        <p:tgtEl>
                                          <p:spTgt spid="22953"/>
                                        </p:tgtEl>
                                      </p:cBhvr>
                                    </p:animEffect>
                                    <p:set>
                                      <p:cBhvr>
                                        <p:cTn id="2863" dur="1" fill="hold">
                                          <p:stCondLst>
                                            <p:cond delay="999"/>
                                          </p:stCondLst>
                                        </p:cTn>
                                        <p:tgtEl>
                                          <p:spTgt spid="22953"/>
                                        </p:tgtEl>
                                        <p:attrNameLst>
                                          <p:attrName>style.visibility</p:attrName>
                                        </p:attrNameLst>
                                      </p:cBhvr>
                                      <p:to>
                                        <p:strVal val="hidden"/>
                                      </p:to>
                                    </p:set>
                                  </p:childTnLst>
                                </p:cTn>
                              </p:par>
                            </p:childTnLst>
                          </p:cTn>
                        </p:par>
                      </p:childTnLst>
                    </p:cTn>
                  </p:par>
                </p:childTnLst>
              </p:cTn>
              <p:nextCondLst>
                <p:cond evt="onClick" delay="0">
                  <p:tgtEl>
                    <p:spTgt spid="22614"/>
                  </p:tgtEl>
                </p:cond>
              </p:nextCondLst>
            </p:seq>
            <p:seq concurrent="1" nextAc="seek">
              <p:cTn id="2864" restart="whenNotActive" fill="hold" evtFilter="cancelBubble" nodeType="interactiveSeq">
                <p:stCondLst>
                  <p:cond evt="onClick" delay="0">
                    <p:tgtEl>
                      <p:spTgt spid="22628"/>
                    </p:tgtEl>
                  </p:cond>
                </p:stCondLst>
                <p:endSync evt="end" delay="0">
                  <p:rtn val="all"/>
                </p:endSync>
                <p:childTnLst>
                  <p:par>
                    <p:cTn id="2865" fill="hold">
                      <p:stCondLst>
                        <p:cond delay="0"/>
                      </p:stCondLst>
                      <p:childTnLst>
                        <p:par>
                          <p:cTn id="2866" fill="hold">
                            <p:stCondLst>
                              <p:cond delay="0"/>
                            </p:stCondLst>
                            <p:childTnLst>
                              <p:par>
                                <p:cTn id="2867" presetID="54" presetClass="entr" presetSubtype="0" accel="100000" fill="hold" grpId="0" nodeType="clickEffect">
                                  <p:stCondLst>
                                    <p:cond delay="0"/>
                                  </p:stCondLst>
                                  <p:childTnLst>
                                    <p:set>
                                      <p:cBhvr>
                                        <p:cTn id="2868" dur="1" fill="hold">
                                          <p:stCondLst>
                                            <p:cond delay="0"/>
                                          </p:stCondLst>
                                        </p:cTn>
                                        <p:tgtEl>
                                          <p:spTgt spid="22952"/>
                                        </p:tgtEl>
                                        <p:attrNameLst>
                                          <p:attrName>style.visibility</p:attrName>
                                        </p:attrNameLst>
                                      </p:cBhvr>
                                      <p:to>
                                        <p:strVal val="visible"/>
                                      </p:to>
                                    </p:set>
                                    <p:anim calcmode="lin" valueType="num">
                                      <p:cBhvr>
                                        <p:cTn id="2869" dur="1000" fill="hold"/>
                                        <p:tgtEl>
                                          <p:spTgt spid="22952"/>
                                        </p:tgtEl>
                                        <p:attrNameLst>
                                          <p:attrName>ppt_w</p:attrName>
                                        </p:attrNameLst>
                                      </p:cBhvr>
                                      <p:tavLst>
                                        <p:tav tm="0">
                                          <p:val>
                                            <p:strVal val="#ppt_w*0.05"/>
                                          </p:val>
                                        </p:tav>
                                        <p:tav tm="100000">
                                          <p:val>
                                            <p:strVal val="#ppt_w"/>
                                          </p:val>
                                        </p:tav>
                                      </p:tavLst>
                                    </p:anim>
                                    <p:anim calcmode="lin" valueType="num">
                                      <p:cBhvr>
                                        <p:cTn id="2870" dur="1000" fill="hold"/>
                                        <p:tgtEl>
                                          <p:spTgt spid="22952"/>
                                        </p:tgtEl>
                                        <p:attrNameLst>
                                          <p:attrName>ppt_h</p:attrName>
                                        </p:attrNameLst>
                                      </p:cBhvr>
                                      <p:tavLst>
                                        <p:tav tm="0">
                                          <p:val>
                                            <p:strVal val="#ppt_h"/>
                                          </p:val>
                                        </p:tav>
                                        <p:tav tm="100000">
                                          <p:val>
                                            <p:strVal val="#ppt_h"/>
                                          </p:val>
                                        </p:tav>
                                      </p:tavLst>
                                    </p:anim>
                                    <p:anim calcmode="lin" valueType="num">
                                      <p:cBhvr>
                                        <p:cTn id="2871" dur="1000" fill="hold"/>
                                        <p:tgtEl>
                                          <p:spTgt spid="22952"/>
                                        </p:tgtEl>
                                        <p:attrNameLst>
                                          <p:attrName>ppt_x</p:attrName>
                                        </p:attrNameLst>
                                      </p:cBhvr>
                                      <p:tavLst>
                                        <p:tav tm="0">
                                          <p:val>
                                            <p:strVal val="#ppt_x-.2"/>
                                          </p:val>
                                        </p:tav>
                                        <p:tav tm="100000">
                                          <p:val>
                                            <p:strVal val="#ppt_x"/>
                                          </p:val>
                                        </p:tav>
                                      </p:tavLst>
                                    </p:anim>
                                    <p:anim calcmode="lin" valueType="num">
                                      <p:cBhvr>
                                        <p:cTn id="2872" dur="1000" fill="hold"/>
                                        <p:tgtEl>
                                          <p:spTgt spid="22952"/>
                                        </p:tgtEl>
                                        <p:attrNameLst>
                                          <p:attrName>ppt_y</p:attrName>
                                        </p:attrNameLst>
                                      </p:cBhvr>
                                      <p:tavLst>
                                        <p:tav tm="0">
                                          <p:val>
                                            <p:strVal val="#ppt_y"/>
                                          </p:val>
                                        </p:tav>
                                        <p:tav tm="100000">
                                          <p:val>
                                            <p:strVal val="#ppt_y"/>
                                          </p:val>
                                        </p:tav>
                                      </p:tavLst>
                                    </p:anim>
                                    <p:animEffect transition="in" filter="fade">
                                      <p:cBhvr>
                                        <p:cTn id="2873" dur="1000"/>
                                        <p:tgtEl>
                                          <p:spTgt spid="22952"/>
                                        </p:tgtEl>
                                      </p:cBhvr>
                                    </p:animEffect>
                                  </p:childTnLst>
                                </p:cTn>
                              </p:par>
                              <p:par>
                                <p:cTn id="2874" presetID="0" presetClass="path" presetSubtype="0" accel="50000" decel="50000" fill="hold" grpId="2" nodeType="withEffect">
                                  <p:stCondLst>
                                    <p:cond delay="0"/>
                                  </p:stCondLst>
                                  <p:childTnLst>
                                    <p:animMotion origin="layout" path="M -3.61111E-6 -4.81481E-6 L -0.10434 -1.25023 " pathEditMode="relative" rAng="0" ptsTypes="AA">
                                      <p:cBhvr>
                                        <p:cTn id="2875" dur="100" fill="hold"/>
                                        <p:tgtEl>
                                          <p:spTgt spid="22952"/>
                                        </p:tgtEl>
                                        <p:attrNameLst>
                                          <p:attrName>ppt_x</p:attrName>
                                          <p:attrName>ppt_y</p:attrName>
                                        </p:attrNameLst>
                                      </p:cBhvr>
                                      <p:rCtr x="-52" y="-625"/>
                                    </p:animMotion>
                                  </p:childTnLst>
                                </p:cTn>
                              </p:par>
                            </p:childTnLst>
                          </p:cTn>
                        </p:par>
                        <p:par>
                          <p:cTn id="2876" fill="hold">
                            <p:stCondLst>
                              <p:cond delay="1000"/>
                            </p:stCondLst>
                            <p:childTnLst>
                              <p:par>
                                <p:cTn id="2877" presetID="54" presetClass="exit" presetSubtype="0" decel="100000" fill="hold" grpId="1" nodeType="afterEffect">
                                  <p:stCondLst>
                                    <p:cond delay="4000"/>
                                  </p:stCondLst>
                                  <p:childTnLst>
                                    <p:anim calcmode="lin" valueType="num">
                                      <p:cBhvr>
                                        <p:cTn id="2878" dur="1000"/>
                                        <p:tgtEl>
                                          <p:spTgt spid="22952"/>
                                        </p:tgtEl>
                                        <p:attrNameLst>
                                          <p:attrName>ppt_w</p:attrName>
                                        </p:attrNameLst>
                                      </p:cBhvr>
                                      <p:tavLst>
                                        <p:tav tm="0">
                                          <p:val>
                                            <p:strVal val="ppt_w"/>
                                          </p:val>
                                        </p:tav>
                                        <p:tav tm="100000">
                                          <p:val>
                                            <p:strVal val="ppt_w*0.05"/>
                                          </p:val>
                                        </p:tav>
                                      </p:tavLst>
                                    </p:anim>
                                    <p:anim calcmode="lin" valueType="num">
                                      <p:cBhvr>
                                        <p:cTn id="2879" dur="1000"/>
                                        <p:tgtEl>
                                          <p:spTgt spid="22952"/>
                                        </p:tgtEl>
                                        <p:attrNameLst>
                                          <p:attrName>ppt_h</p:attrName>
                                        </p:attrNameLst>
                                      </p:cBhvr>
                                      <p:tavLst>
                                        <p:tav tm="0">
                                          <p:val>
                                            <p:strVal val="ppt_h"/>
                                          </p:val>
                                        </p:tav>
                                        <p:tav tm="100000">
                                          <p:val>
                                            <p:strVal val="ppt_h"/>
                                          </p:val>
                                        </p:tav>
                                      </p:tavLst>
                                    </p:anim>
                                    <p:anim calcmode="lin" valueType="num">
                                      <p:cBhvr>
                                        <p:cTn id="2880" dur="1000"/>
                                        <p:tgtEl>
                                          <p:spTgt spid="22952"/>
                                        </p:tgtEl>
                                        <p:attrNameLst>
                                          <p:attrName>ppt_x</p:attrName>
                                        </p:attrNameLst>
                                      </p:cBhvr>
                                      <p:tavLst>
                                        <p:tav tm="0">
                                          <p:val>
                                            <p:strVal val="ppt_x"/>
                                          </p:val>
                                        </p:tav>
                                        <p:tav tm="100000">
                                          <p:val>
                                            <p:strVal val="ppt_x-.2"/>
                                          </p:val>
                                        </p:tav>
                                      </p:tavLst>
                                    </p:anim>
                                    <p:anim calcmode="lin" valueType="num">
                                      <p:cBhvr>
                                        <p:cTn id="2881" dur="1000"/>
                                        <p:tgtEl>
                                          <p:spTgt spid="22952"/>
                                        </p:tgtEl>
                                        <p:attrNameLst>
                                          <p:attrName>ppt_y</p:attrName>
                                        </p:attrNameLst>
                                      </p:cBhvr>
                                      <p:tavLst>
                                        <p:tav tm="0">
                                          <p:val>
                                            <p:strVal val="ppt_y"/>
                                          </p:val>
                                        </p:tav>
                                        <p:tav tm="100000">
                                          <p:val>
                                            <p:strVal val="ppt_y"/>
                                          </p:val>
                                        </p:tav>
                                      </p:tavLst>
                                    </p:anim>
                                    <p:animEffect transition="out" filter="fade">
                                      <p:cBhvr>
                                        <p:cTn id="2882" dur="1000"/>
                                        <p:tgtEl>
                                          <p:spTgt spid="22952"/>
                                        </p:tgtEl>
                                      </p:cBhvr>
                                    </p:animEffect>
                                    <p:set>
                                      <p:cBhvr>
                                        <p:cTn id="2883" dur="1" fill="hold">
                                          <p:stCondLst>
                                            <p:cond delay="999"/>
                                          </p:stCondLst>
                                        </p:cTn>
                                        <p:tgtEl>
                                          <p:spTgt spid="22952"/>
                                        </p:tgtEl>
                                        <p:attrNameLst>
                                          <p:attrName>style.visibility</p:attrName>
                                        </p:attrNameLst>
                                      </p:cBhvr>
                                      <p:to>
                                        <p:strVal val="hidden"/>
                                      </p:to>
                                    </p:set>
                                  </p:childTnLst>
                                </p:cTn>
                              </p:par>
                            </p:childTnLst>
                          </p:cTn>
                        </p:par>
                      </p:childTnLst>
                    </p:cTn>
                  </p:par>
                </p:childTnLst>
              </p:cTn>
              <p:nextCondLst>
                <p:cond evt="onClick" delay="0">
                  <p:tgtEl>
                    <p:spTgt spid="22628"/>
                  </p:tgtEl>
                </p:cond>
              </p:nextCondLst>
            </p:seq>
            <p:seq concurrent="1" nextAc="seek">
              <p:cTn id="2884" restart="whenNotActive" fill="hold" evtFilter="cancelBubble" nodeType="interactiveSeq">
                <p:stCondLst>
                  <p:cond evt="onClick" delay="0">
                    <p:tgtEl>
                      <p:spTgt spid="22702"/>
                    </p:tgtEl>
                  </p:cond>
                </p:stCondLst>
                <p:endSync evt="end" delay="0">
                  <p:rtn val="all"/>
                </p:endSync>
                <p:childTnLst>
                  <p:par>
                    <p:cTn id="2885" fill="hold">
                      <p:stCondLst>
                        <p:cond delay="0"/>
                      </p:stCondLst>
                      <p:childTnLst>
                        <p:par>
                          <p:cTn id="2886" fill="hold">
                            <p:stCondLst>
                              <p:cond delay="0"/>
                            </p:stCondLst>
                            <p:childTnLst>
                              <p:par>
                                <p:cTn id="2887" presetID="54" presetClass="entr" presetSubtype="0" accel="100000" fill="hold" grpId="0" nodeType="clickEffect">
                                  <p:stCondLst>
                                    <p:cond delay="0"/>
                                  </p:stCondLst>
                                  <p:childTnLst>
                                    <p:set>
                                      <p:cBhvr>
                                        <p:cTn id="2888" dur="1" fill="hold">
                                          <p:stCondLst>
                                            <p:cond delay="0"/>
                                          </p:stCondLst>
                                        </p:cTn>
                                        <p:tgtEl>
                                          <p:spTgt spid="22951"/>
                                        </p:tgtEl>
                                        <p:attrNameLst>
                                          <p:attrName>style.visibility</p:attrName>
                                        </p:attrNameLst>
                                      </p:cBhvr>
                                      <p:to>
                                        <p:strVal val="visible"/>
                                      </p:to>
                                    </p:set>
                                    <p:anim calcmode="lin" valueType="num">
                                      <p:cBhvr>
                                        <p:cTn id="2889" dur="1000" fill="hold"/>
                                        <p:tgtEl>
                                          <p:spTgt spid="22951"/>
                                        </p:tgtEl>
                                        <p:attrNameLst>
                                          <p:attrName>ppt_w</p:attrName>
                                        </p:attrNameLst>
                                      </p:cBhvr>
                                      <p:tavLst>
                                        <p:tav tm="0">
                                          <p:val>
                                            <p:strVal val="#ppt_w*0.05"/>
                                          </p:val>
                                        </p:tav>
                                        <p:tav tm="100000">
                                          <p:val>
                                            <p:strVal val="#ppt_w"/>
                                          </p:val>
                                        </p:tav>
                                      </p:tavLst>
                                    </p:anim>
                                    <p:anim calcmode="lin" valueType="num">
                                      <p:cBhvr>
                                        <p:cTn id="2890" dur="1000" fill="hold"/>
                                        <p:tgtEl>
                                          <p:spTgt spid="22951"/>
                                        </p:tgtEl>
                                        <p:attrNameLst>
                                          <p:attrName>ppt_h</p:attrName>
                                        </p:attrNameLst>
                                      </p:cBhvr>
                                      <p:tavLst>
                                        <p:tav tm="0">
                                          <p:val>
                                            <p:strVal val="#ppt_h"/>
                                          </p:val>
                                        </p:tav>
                                        <p:tav tm="100000">
                                          <p:val>
                                            <p:strVal val="#ppt_h"/>
                                          </p:val>
                                        </p:tav>
                                      </p:tavLst>
                                    </p:anim>
                                    <p:anim calcmode="lin" valueType="num">
                                      <p:cBhvr>
                                        <p:cTn id="2891" dur="1000" fill="hold"/>
                                        <p:tgtEl>
                                          <p:spTgt spid="22951"/>
                                        </p:tgtEl>
                                        <p:attrNameLst>
                                          <p:attrName>ppt_x</p:attrName>
                                        </p:attrNameLst>
                                      </p:cBhvr>
                                      <p:tavLst>
                                        <p:tav tm="0">
                                          <p:val>
                                            <p:strVal val="#ppt_x-.2"/>
                                          </p:val>
                                        </p:tav>
                                        <p:tav tm="100000">
                                          <p:val>
                                            <p:strVal val="#ppt_x"/>
                                          </p:val>
                                        </p:tav>
                                      </p:tavLst>
                                    </p:anim>
                                    <p:anim calcmode="lin" valueType="num">
                                      <p:cBhvr>
                                        <p:cTn id="2892" dur="1000" fill="hold"/>
                                        <p:tgtEl>
                                          <p:spTgt spid="22951"/>
                                        </p:tgtEl>
                                        <p:attrNameLst>
                                          <p:attrName>ppt_y</p:attrName>
                                        </p:attrNameLst>
                                      </p:cBhvr>
                                      <p:tavLst>
                                        <p:tav tm="0">
                                          <p:val>
                                            <p:strVal val="#ppt_y"/>
                                          </p:val>
                                        </p:tav>
                                        <p:tav tm="100000">
                                          <p:val>
                                            <p:strVal val="#ppt_y"/>
                                          </p:val>
                                        </p:tav>
                                      </p:tavLst>
                                    </p:anim>
                                    <p:animEffect transition="in" filter="fade">
                                      <p:cBhvr>
                                        <p:cTn id="2893" dur="1000"/>
                                        <p:tgtEl>
                                          <p:spTgt spid="22951"/>
                                        </p:tgtEl>
                                      </p:cBhvr>
                                    </p:animEffect>
                                  </p:childTnLst>
                                </p:cTn>
                              </p:par>
                              <p:par>
                                <p:cTn id="2894" presetID="0" presetClass="path" presetSubtype="0" accel="50000" decel="50000" fill="hold" grpId="2" nodeType="withEffect">
                                  <p:stCondLst>
                                    <p:cond delay="0"/>
                                  </p:stCondLst>
                                  <p:childTnLst>
                                    <p:animMotion origin="layout" path="M 2.22222E-6 -4.81481E-6 L -0.4382 -1.25023 " pathEditMode="relative" rAng="0" ptsTypes="AA">
                                      <p:cBhvr>
                                        <p:cTn id="2895" dur="100" fill="hold"/>
                                        <p:tgtEl>
                                          <p:spTgt spid="22951"/>
                                        </p:tgtEl>
                                        <p:attrNameLst>
                                          <p:attrName>ppt_x</p:attrName>
                                          <p:attrName>ppt_y</p:attrName>
                                        </p:attrNameLst>
                                      </p:cBhvr>
                                      <p:rCtr x="-219" y="-625"/>
                                    </p:animMotion>
                                  </p:childTnLst>
                                </p:cTn>
                              </p:par>
                            </p:childTnLst>
                          </p:cTn>
                        </p:par>
                        <p:par>
                          <p:cTn id="2896" fill="hold">
                            <p:stCondLst>
                              <p:cond delay="1000"/>
                            </p:stCondLst>
                            <p:childTnLst>
                              <p:par>
                                <p:cTn id="2897" presetID="54" presetClass="exit" presetSubtype="0" decel="100000" fill="hold" grpId="1" nodeType="afterEffect">
                                  <p:stCondLst>
                                    <p:cond delay="4000"/>
                                  </p:stCondLst>
                                  <p:childTnLst>
                                    <p:anim calcmode="lin" valueType="num">
                                      <p:cBhvr>
                                        <p:cTn id="2898" dur="1000"/>
                                        <p:tgtEl>
                                          <p:spTgt spid="22951"/>
                                        </p:tgtEl>
                                        <p:attrNameLst>
                                          <p:attrName>ppt_w</p:attrName>
                                        </p:attrNameLst>
                                      </p:cBhvr>
                                      <p:tavLst>
                                        <p:tav tm="0">
                                          <p:val>
                                            <p:strVal val="ppt_w"/>
                                          </p:val>
                                        </p:tav>
                                        <p:tav tm="100000">
                                          <p:val>
                                            <p:strVal val="ppt_w*0.05"/>
                                          </p:val>
                                        </p:tav>
                                      </p:tavLst>
                                    </p:anim>
                                    <p:anim calcmode="lin" valueType="num">
                                      <p:cBhvr>
                                        <p:cTn id="2899" dur="1000"/>
                                        <p:tgtEl>
                                          <p:spTgt spid="22951"/>
                                        </p:tgtEl>
                                        <p:attrNameLst>
                                          <p:attrName>ppt_h</p:attrName>
                                        </p:attrNameLst>
                                      </p:cBhvr>
                                      <p:tavLst>
                                        <p:tav tm="0">
                                          <p:val>
                                            <p:strVal val="ppt_h"/>
                                          </p:val>
                                        </p:tav>
                                        <p:tav tm="100000">
                                          <p:val>
                                            <p:strVal val="ppt_h"/>
                                          </p:val>
                                        </p:tav>
                                      </p:tavLst>
                                    </p:anim>
                                    <p:anim calcmode="lin" valueType="num">
                                      <p:cBhvr>
                                        <p:cTn id="2900" dur="1000"/>
                                        <p:tgtEl>
                                          <p:spTgt spid="22951"/>
                                        </p:tgtEl>
                                        <p:attrNameLst>
                                          <p:attrName>ppt_x</p:attrName>
                                        </p:attrNameLst>
                                      </p:cBhvr>
                                      <p:tavLst>
                                        <p:tav tm="0">
                                          <p:val>
                                            <p:strVal val="ppt_x"/>
                                          </p:val>
                                        </p:tav>
                                        <p:tav tm="100000">
                                          <p:val>
                                            <p:strVal val="ppt_x-.2"/>
                                          </p:val>
                                        </p:tav>
                                      </p:tavLst>
                                    </p:anim>
                                    <p:anim calcmode="lin" valueType="num">
                                      <p:cBhvr>
                                        <p:cTn id="2901" dur="1000"/>
                                        <p:tgtEl>
                                          <p:spTgt spid="22951"/>
                                        </p:tgtEl>
                                        <p:attrNameLst>
                                          <p:attrName>ppt_y</p:attrName>
                                        </p:attrNameLst>
                                      </p:cBhvr>
                                      <p:tavLst>
                                        <p:tav tm="0">
                                          <p:val>
                                            <p:strVal val="ppt_y"/>
                                          </p:val>
                                        </p:tav>
                                        <p:tav tm="100000">
                                          <p:val>
                                            <p:strVal val="ppt_y"/>
                                          </p:val>
                                        </p:tav>
                                      </p:tavLst>
                                    </p:anim>
                                    <p:animEffect transition="out" filter="fade">
                                      <p:cBhvr>
                                        <p:cTn id="2902" dur="1000"/>
                                        <p:tgtEl>
                                          <p:spTgt spid="22951"/>
                                        </p:tgtEl>
                                      </p:cBhvr>
                                    </p:animEffect>
                                    <p:set>
                                      <p:cBhvr>
                                        <p:cTn id="2903" dur="1" fill="hold">
                                          <p:stCondLst>
                                            <p:cond delay="999"/>
                                          </p:stCondLst>
                                        </p:cTn>
                                        <p:tgtEl>
                                          <p:spTgt spid="22951"/>
                                        </p:tgtEl>
                                        <p:attrNameLst>
                                          <p:attrName>style.visibility</p:attrName>
                                        </p:attrNameLst>
                                      </p:cBhvr>
                                      <p:to>
                                        <p:strVal val="hidden"/>
                                      </p:to>
                                    </p:set>
                                  </p:childTnLst>
                                </p:cTn>
                              </p:par>
                            </p:childTnLst>
                          </p:cTn>
                        </p:par>
                      </p:childTnLst>
                    </p:cTn>
                  </p:par>
                </p:childTnLst>
              </p:cTn>
              <p:nextCondLst>
                <p:cond evt="onClick" delay="0">
                  <p:tgtEl>
                    <p:spTgt spid="22702"/>
                  </p:tgtEl>
                </p:cond>
              </p:nextCondLst>
            </p:seq>
            <p:seq concurrent="1" nextAc="seek">
              <p:cTn id="2904" restart="whenNotActive" fill="hold" evtFilter="cancelBubble" nodeType="interactiveSeq">
                <p:stCondLst>
                  <p:cond evt="onClick" delay="0">
                    <p:tgtEl>
                      <p:spTgt spid="22622"/>
                    </p:tgtEl>
                  </p:cond>
                </p:stCondLst>
                <p:endSync evt="end" delay="0">
                  <p:rtn val="all"/>
                </p:endSync>
                <p:childTnLst>
                  <p:par>
                    <p:cTn id="2905" fill="hold">
                      <p:stCondLst>
                        <p:cond delay="0"/>
                      </p:stCondLst>
                      <p:childTnLst>
                        <p:par>
                          <p:cTn id="2906" fill="hold">
                            <p:stCondLst>
                              <p:cond delay="0"/>
                            </p:stCondLst>
                            <p:childTnLst>
                              <p:par>
                                <p:cTn id="2907" presetID="54" presetClass="entr" presetSubtype="0" accel="100000" fill="hold" grpId="0" nodeType="clickEffect">
                                  <p:stCondLst>
                                    <p:cond delay="0"/>
                                  </p:stCondLst>
                                  <p:childTnLst>
                                    <p:set>
                                      <p:cBhvr>
                                        <p:cTn id="2908" dur="1" fill="hold">
                                          <p:stCondLst>
                                            <p:cond delay="0"/>
                                          </p:stCondLst>
                                        </p:cTn>
                                        <p:tgtEl>
                                          <p:spTgt spid="22956"/>
                                        </p:tgtEl>
                                        <p:attrNameLst>
                                          <p:attrName>style.visibility</p:attrName>
                                        </p:attrNameLst>
                                      </p:cBhvr>
                                      <p:to>
                                        <p:strVal val="visible"/>
                                      </p:to>
                                    </p:set>
                                    <p:anim calcmode="lin" valueType="num">
                                      <p:cBhvr>
                                        <p:cTn id="2909" dur="1000" fill="hold"/>
                                        <p:tgtEl>
                                          <p:spTgt spid="22956"/>
                                        </p:tgtEl>
                                        <p:attrNameLst>
                                          <p:attrName>ppt_w</p:attrName>
                                        </p:attrNameLst>
                                      </p:cBhvr>
                                      <p:tavLst>
                                        <p:tav tm="0">
                                          <p:val>
                                            <p:strVal val="#ppt_w*0.05"/>
                                          </p:val>
                                        </p:tav>
                                        <p:tav tm="100000">
                                          <p:val>
                                            <p:strVal val="#ppt_w"/>
                                          </p:val>
                                        </p:tav>
                                      </p:tavLst>
                                    </p:anim>
                                    <p:anim calcmode="lin" valueType="num">
                                      <p:cBhvr>
                                        <p:cTn id="2910" dur="1000" fill="hold"/>
                                        <p:tgtEl>
                                          <p:spTgt spid="22956"/>
                                        </p:tgtEl>
                                        <p:attrNameLst>
                                          <p:attrName>ppt_h</p:attrName>
                                        </p:attrNameLst>
                                      </p:cBhvr>
                                      <p:tavLst>
                                        <p:tav tm="0">
                                          <p:val>
                                            <p:strVal val="#ppt_h"/>
                                          </p:val>
                                        </p:tav>
                                        <p:tav tm="100000">
                                          <p:val>
                                            <p:strVal val="#ppt_h"/>
                                          </p:val>
                                        </p:tav>
                                      </p:tavLst>
                                    </p:anim>
                                    <p:anim calcmode="lin" valueType="num">
                                      <p:cBhvr>
                                        <p:cTn id="2911" dur="1000" fill="hold"/>
                                        <p:tgtEl>
                                          <p:spTgt spid="22956"/>
                                        </p:tgtEl>
                                        <p:attrNameLst>
                                          <p:attrName>ppt_x</p:attrName>
                                        </p:attrNameLst>
                                      </p:cBhvr>
                                      <p:tavLst>
                                        <p:tav tm="0">
                                          <p:val>
                                            <p:strVal val="#ppt_x-.2"/>
                                          </p:val>
                                        </p:tav>
                                        <p:tav tm="100000">
                                          <p:val>
                                            <p:strVal val="#ppt_x"/>
                                          </p:val>
                                        </p:tav>
                                      </p:tavLst>
                                    </p:anim>
                                    <p:anim calcmode="lin" valueType="num">
                                      <p:cBhvr>
                                        <p:cTn id="2912" dur="1000" fill="hold"/>
                                        <p:tgtEl>
                                          <p:spTgt spid="22956"/>
                                        </p:tgtEl>
                                        <p:attrNameLst>
                                          <p:attrName>ppt_y</p:attrName>
                                        </p:attrNameLst>
                                      </p:cBhvr>
                                      <p:tavLst>
                                        <p:tav tm="0">
                                          <p:val>
                                            <p:strVal val="#ppt_y"/>
                                          </p:val>
                                        </p:tav>
                                        <p:tav tm="100000">
                                          <p:val>
                                            <p:strVal val="#ppt_y"/>
                                          </p:val>
                                        </p:tav>
                                      </p:tavLst>
                                    </p:anim>
                                    <p:animEffect transition="in" filter="fade">
                                      <p:cBhvr>
                                        <p:cTn id="2913" dur="1000"/>
                                        <p:tgtEl>
                                          <p:spTgt spid="22956"/>
                                        </p:tgtEl>
                                      </p:cBhvr>
                                    </p:animEffect>
                                  </p:childTnLst>
                                </p:cTn>
                              </p:par>
                              <p:par>
                                <p:cTn id="2914" presetID="0" presetClass="path" presetSubtype="0" accel="50000" decel="50000" fill="hold" grpId="2" nodeType="withEffect">
                                  <p:stCondLst>
                                    <p:cond delay="0"/>
                                  </p:stCondLst>
                                  <p:childTnLst>
                                    <p:animMotion origin="layout" path="M -3.05556E-6 -4.44444E-6 L -0.09774 -1.52847 " pathEditMode="relative" rAng="0" ptsTypes="AA">
                                      <p:cBhvr>
                                        <p:cTn id="2915" dur="100" fill="hold"/>
                                        <p:tgtEl>
                                          <p:spTgt spid="22956"/>
                                        </p:tgtEl>
                                        <p:attrNameLst>
                                          <p:attrName>ppt_x</p:attrName>
                                          <p:attrName>ppt_y</p:attrName>
                                        </p:attrNameLst>
                                      </p:cBhvr>
                                      <p:rCtr x="-49" y="-764"/>
                                    </p:animMotion>
                                  </p:childTnLst>
                                </p:cTn>
                              </p:par>
                            </p:childTnLst>
                          </p:cTn>
                        </p:par>
                        <p:par>
                          <p:cTn id="2916" fill="hold">
                            <p:stCondLst>
                              <p:cond delay="1000"/>
                            </p:stCondLst>
                            <p:childTnLst>
                              <p:par>
                                <p:cTn id="2917" presetID="54" presetClass="exit" presetSubtype="0" decel="100000" fill="hold" grpId="1" nodeType="afterEffect">
                                  <p:stCondLst>
                                    <p:cond delay="4000"/>
                                  </p:stCondLst>
                                  <p:childTnLst>
                                    <p:anim calcmode="lin" valueType="num">
                                      <p:cBhvr>
                                        <p:cTn id="2918" dur="1000"/>
                                        <p:tgtEl>
                                          <p:spTgt spid="22956"/>
                                        </p:tgtEl>
                                        <p:attrNameLst>
                                          <p:attrName>ppt_w</p:attrName>
                                        </p:attrNameLst>
                                      </p:cBhvr>
                                      <p:tavLst>
                                        <p:tav tm="0">
                                          <p:val>
                                            <p:strVal val="ppt_w"/>
                                          </p:val>
                                        </p:tav>
                                        <p:tav tm="100000">
                                          <p:val>
                                            <p:strVal val="ppt_w*0.05"/>
                                          </p:val>
                                        </p:tav>
                                      </p:tavLst>
                                    </p:anim>
                                    <p:anim calcmode="lin" valueType="num">
                                      <p:cBhvr>
                                        <p:cTn id="2919" dur="1000"/>
                                        <p:tgtEl>
                                          <p:spTgt spid="22956"/>
                                        </p:tgtEl>
                                        <p:attrNameLst>
                                          <p:attrName>ppt_h</p:attrName>
                                        </p:attrNameLst>
                                      </p:cBhvr>
                                      <p:tavLst>
                                        <p:tav tm="0">
                                          <p:val>
                                            <p:strVal val="ppt_h"/>
                                          </p:val>
                                        </p:tav>
                                        <p:tav tm="100000">
                                          <p:val>
                                            <p:strVal val="ppt_h"/>
                                          </p:val>
                                        </p:tav>
                                      </p:tavLst>
                                    </p:anim>
                                    <p:anim calcmode="lin" valueType="num">
                                      <p:cBhvr>
                                        <p:cTn id="2920" dur="1000"/>
                                        <p:tgtEl>
                                          <p:spTgt spid="22956"/>
                                        </p:tgtEl>
                                        <p:attrNameLst>
                                          <p:attrName>ppt_x</p:attrName>
                                        </p:attrNameLst>
                                      </p:cBhvr>
                                      <p:tavLst>
                                        <p:tav tm="0">
                                          <p:val>
                                            <p:strVal val="ppt_x"/>
                                          </p:val>
                                        </p:tav>
                                        <p:tav tm="100000">
                                          <p:val>
                                            <p:strVal val="ppt_x-.2"/>
                                          </p:val>
                                        </p:tav>
                                      </p:tavLst>
                                    </p:anim>
                                    <p:anim calcmode="lin" valueType="num">
                                      <p:cBhvr>
                                        <p:cTn id="2921" dur="1000"/>
                                        <p:tgtEl>
                                          <p:spTgt spid="22956"/>
                                        </p:tgtEl>
                                        <p:attrNameLst>
                                          <p:attrName>ppt_y</p:attrName>
                                        </p:attrNameLst>
                                      </p:cBhvr>
                                      <p:tavLst>
                                        <p:tav tm="0">
                                          <p:val>
                                            <p:strVal val="ppt_y"/>
                                          </p:val>
                                        </p:tav>
                                        <p:tav tm="100000">
                                          <p:val>
                                            <p:strVal val="ppt_y"/>
                                          </p:val>
                                        </p:tav>
                                      </p:tavLst>
                                    </p:anim>
                                    <p:animEffect transition="out" filter="fade">
                                      <p:cBhvr>
                                        <p:cTn id="2922" dur="1000"/>
                                        <p:tgtEl>
                                          <p:spTgt spid="22956"/>
                                        </p:tgtEl>
                                      </p:cBhvr>
                                    </p:animEffect>
                                    <p:set>
                                      <p:cBhvr>
                                        <p:cTn id="2923" dur="1" fill="hold">
                                          <p:stCondLst>
                                            <p:cond delay="999"/>
                                          </p:stCondLst>
                                        </p:cTn>
                                        <p:tgtEl>
                                          <p:spTgt spid="22956"/>
                                        </p:tgtEl>
                                        <p:attrNameLst>
                                          <p:attrName>style.visibility</p:attrName>
                                        </p:attrNameLst>
                                      </p:cBhvr>
                                      <p:to>
                                        <p:strVal val="hidden"/>
                                      </p:to>
                                    </p:set>
                                  </p:childTnLst>
                                </p:cTn>
                              </p:par>
                            </p:childTnLst>
                          </p:cTn>
                        </p:par>
                      </p:childTnLst>
                    </p:cTn>
                  </p:par>
                </p:childTnLst>
              </p:cTn>
              <p:nextCondLst>
                <p:cond evt="onClick" delay="0">
                  <p:tgtEl>
                    <p:spTgt spid="22622"/>
                  </p:tgtEl>
                </p:cond>
              </p:nextCondLst>
            </p:seq>
            <p:seq concurrent="1" nextAc="seek">
              <p:cTn id="2924" restart="whenNotActive" fill="hold" evtFilter="cancelBubble" nodeType="interactiveSeq">
                <p:stCondLst>
                  <p:cond evt="onClick" delay="0">
                    <p:tgtEl>
                      <p:spTgt spid="22623"/>
                    </p:tgtEl>
                  </p:cond>
                </p:stCondLst>
                <p:endSync evt="end" delay="0">
                  <p:rtn val="all"/>
                </p:endSync>
                <p:childTnLst>
                  <p:par>
                    <p:cTn id="2925" fill="hold">
                      <p:stCondLst>
                        <p:cond delay="0"/>
                      </p:stCondLst>
                      <p:childTnLst>
                        <p:par>
                          <p:cTn id="2926" fill="hold">
                            <p:stCondLst>
                              <p:cond delay="0"/>
                            </p:stCondLst>
                            <p:childTnLst>
                              <p:par>
                                <p:cTn id="2927" presetID="54" presetClass="entr" presetSubtype="0" accel="100000" fill="hold" grpId="0" nodeType="clickEffect">
                                  <p:stCondLst>
                                    <p:cond delay="0"/>
                                  </p:stCondLst>
                                  <p:childTnLst>
                                    <p:set>
                                      <p:cBhvr>
                                        <p:cTn id="2928" dur="1" fill="hold">
                                          <p:stCondLst>
                                            <p:cond delay="0"/>
                                          </p:stCondLst>
                                        </p:cTn>
                                        <p:tgtEl>
                                          <p:spTgt spid="22955"/>
                                        </p:tgtEl>
                                        <p:attrNameLst>
                                          <p:attrName>style.visibility</p:attrName>
                                        </p:attrNameLst>
                                      </p:cBhvr>
                                      <p:to>
                                        <p:strVal val="visible"/>
                                      </p:to>
                                    </p:set>
                                    <p:anim calcmode="lin" valueType="num">
                                      <p:cBhvr>
                                        <p:cTn id="2929" dur="1000" fill="hold"/>
                                        <p:tgtEl>
                                          <p:spTgt spid="22955"/>
                                        </p:tgtEl>
                                        <p:attrNameLst>
                                          <p:attrName>ppt_w</p:attrName>
                                        </p:attrNameLst>
                                      </p:cBhvr>
                                      <p:tavLst>
                                        <p:tav tm="0">
                                          <p:val>
                                            <p:strVal val="#ppt_w*0.05"/>
                                          </p:val>
                                        </p:tav>
                                        <p:tav tm="100000">
                                          <p:val>
                                            <p:strVal val="#ppt_w"/>
                                          </p:val>
                                        </p:tav>
                                      </p:tavLst>
                                    </p:anim>
                                    <p:anim calcmode="lin" valueType="num">
                                      <p:cBhvr>
                                        <p:cTn id="2930" dur="1000" fill="hold"/>
                                        <p:tgtEl>
                                          <p:spTgt spid="22955"/>
                                        </p:tgtEl>
                                        <p:attrNameLst>
                                          <p:attrName>ppt_h</p:attrName>
                                        </p:attrNameLst>
                                      </p:cBhvr>
                                      <p:tavLst>
                                        <p:tav tm="0">
                                          <p:val>
                                            <p:strVal val="#ppt_h"/>
                                          </p:val>
                                        </p:tav>
                                        <p:tav tm="100000">
                                          <p:val>
                                            <p:strVal val="#ppt_h"/>
                                          </p:val>
                                        </p:tav>
                                      </p:tavLst>
                                    </p:anim>
                                    <p:anim calcmode="lin" valueType="num">
                                      <p:cBhvr>
                                        <p:cTn id="2931" dur="1000" fill="hold"/>
                                        <p:tgtEl>
                                          <p:spTgt spid="22955"/>
                                        </p:tgtEl>
                                        <p:attrNameLst>
                                          <p:attrName>ppt_x</p:attrName>
                                        </p:attrNameLst>
                                      </p:cBhvr>
                                      <p:tavLst>
                                        <p:tav tm="0">
                                          <p:val>
                                            <p:strVal val="#ppt_x-.2"/>
                                          </p:val>
                                        </p:tav>
                                        <p:tav tm="100000">
                                          <p:val>
                                            <p:strVal val="#ppt_x"/>
                                          </p:val>
                                        </p:tav>
                                      </p:tavLst>
                                    </p:anim>
                                    <p:anim calcmode="lin" valueType="num">
                                      <p:cBhvr>
                                        <p:cTn id="2932" dur="1000" fill="hold"/>
                                        <p:tgtEl>
                                          <p:spTgt spid="22955"/>
                                        </p:tgtEl>
                                        <p:attrNameLst>
                                          <p:attrName>ppt_y</p:attrName>
                                        </p:attrNameLst>
                                      </p:cBhvr>
                                      <p:tavLst>
                                        <p:tav tm="0">
                                          <p:val>
                                            <p:strVal val="#ppt_y"/>
                                          </p:val>
                                        </p:tav>
                                        <p:tav tm="100000">
                                          <p:val>
                                            <p:strVal val="#ppt_y"/>
                                          </p:val>
                                        </p:tav>
                                      </p:tavLst>
                                    </p:anim>
                                    <p:animEffect transition="in" filter="fade">
                                      <p:cBhvr>
                                        <p:cTn id="2933" dur="1000"/>
                                        <p:tgtEl>
                                          <p:spTgt spid="22955"/>
                                        </p:tgtEl>
                                      </p:cBhvr>
                                    </p:animEffect>
                                  </p:childTnLst>
                                </p:cTn>
                              </p:par>
                              <p:par>
                                <p:cTn id="2934" presetID="0" presetClass="path" presetSubtype="0" accel="50000" decel="50000" fill="hold" grpId="2" nodeType="withEffect">
                                  <p:stCondLst>
                                    <p:cond delay="0"/>
                                  </p:stCondLst>
                                  <p:childTnLst>
                                    <p:animMotion origin="layout" path="M -5.55556E-7 -4.44444E-6 L -0.4316 -1.50625 " pathEditMode="relative" rAng="0" ptsTypes="AA">
                                      <p:cBhvr>
                                        <p:cTn id="2935" dur="100" fill="hold"/>
                                        <p:tgtEl>
                                          <p:spTgt spid="22955"/>
                                        </p:tgtEl>
                                        <p:attrNameLst>
                                          <p:attrName>ppt_x</p:attrName>
                                          <p:attrName>ppt_y</p:attrName>
                                        </p:attrNameLst>
                                      </p:cBhvr>
                                      <p:rCtr x="-216" y="-753"/>
                                    </p:animMotion>
                                  </p:childTnLst>
                                </p:cTn>
                              </p:par>
                            </p:childTnLst>
                          </p:cTn>
                        </p:par>
                        <p:par>
                          <p:cTn id="2936" fill="hold">
                            <p:stCondLst>
                              <p:cond delay="1000"/>
                            </p:stCondLst>
                            <p:childTnLst>
                              <p:par>
                                <p:cTn id="2937" presetID="54" presetClass="exit" presetSubtype="0" decel="100000" fill="hold" grpId="1" nodeType="afterEffect">
                                  <p:stCondLst>
                                    <p:cond delay="4000"/>
                                  </p:stCondLst>
                                  <p:childTnLst>
                                    <p:anim calcmode="lin" valueType="num">
                                      <p:cBhvr>
                                        <p:cTn id="2938" dur="1000"/>
                                        <p:tgtEl>
                                          <p:spTgt spid="22955"/>
                                        </p:tgtEl>
                                        <p:attrNameLst>
                                          <p:attrName>ppt_w</p:attrName>
                                        </p:attrNameLst>
                                      </p:cBhvr>
                                      <p:tavLst>
                                        <p:tav tm="0">
                                          <p:val>
                                            <p:strVal val="ppt_w"/>
                                          </p:val>
                                        </p:tav>
                                        <p:tav tm="100000">
                                          <p:val>
                                            <p:strVal val="ppt_w*0.05"/>
                                          </p:val>
                                        </p:tav>
                                      </p:tavLst>
                                    </p:anim>
                                    <p:anim calcmode="lin" valueType="num">
                                      <p:cBhvr>
                                        <p:cTn id="2939" dur="1000"/>
                                        <p:tgtEl>
                                          <p:spTgt spid="22955"/>
                                        </p:tgtEl>
                                        <p:attrNameLst>
                                          <p:attrName>ppt_h</p:attrName>
                                        </p:attrNameLst>
                                      </p:cBhvr>
                                      <p:tavLst>
                                        <p:tav tm="0">
                                          <p:val>
                                            <p:strVal val="ppt_h"/>
                                          </p:val>
                                        </p:tav>
                                        <p:tav tm="100000">
                                          <p:val>
                                            <p:strVal val="ppt_h"/>
                                          </p:val>
                                        </p:tav>
                                      </p:tavLst>
                                    </p:anim>
                                    <p:anim calcmode="lin" valueType="num">
                                      <p:cBhvr>
                                        <p:cTn id="2940" dur="1000"/>
                                        <p:tgtEl>
                                          <p:spTgt spid="22955"/>
                                        </p:tgtEl>
                                        <p:attrNameLst>
                                          <p:attrName>ppt_x</p:attrName>
                                        </p:attrNameLst>
                                      </p:cBhvr>
                                      <p:tavLst>
                                        <p:tav tm="0">
                                          <p:val>
                                            <p:strVal val="ppt_x"/>
                                          </p:val>
                                        </p:tav>
                                        <p:tav tm="100000">
                                          <p:val>
                                            <p:strVal val="ppt_x-.2"/>
                                          </p:val>
                                        </p:tav>
                                      </p:tavLst>
                                    </p:anim>
                                    <p:anim calcmode="lin" valueType="num">
                                      <p:cBhvr>
                                        <p:cTn id="2941" dur="1000"/>
                                        <p:tgtEl>
                                          <p:spTgt spid="22955"/>
                                        </p:tgtEl>
                                        <p:attrNameLst>
                                          <p:attrName>ppt_y</p:attrName>
                                        </p:attrNameLst>
                                      </p:cBhvr>
                                      <p:tavLst>
                                        <p:tav tm="0">
                                          <p:val>
                                            <p:strVal val="ppt_y"/>
                                          </p:val>
                                        </p:tav>
                                        <p:tav tm="100000">
                                          <p:val>
                                            <p:strVal val="ppt_y"/>
                                          </p:val>
                                        </p:tav>
                                      </p:tavLst>
                                    </p:anim>
                                    <p:animEffect transition="out" filter="fade">
                                      <p:cBhvr>
                                        <p:cTn id="2942" dur="1000"/>
                                        <p:tgtEl>
                                          <p:spTgt spid="22955"/>
                                        </p:tgtEl>
                                      </p:cBhvr>
                                    </p:animEffect>
                                    <p:set>
                                      <p:cBhvr>
                                        <p:cTn id="2943" dur="1" fill="hold">
                                          <p:stCondLst>
                                            <p:cond delay="999"/>
                                          </p:stCondLst>
                                        </p:cTn>
                                        <p:tgtEl>
                                          <p:spTgt spid="22955"/>
                                        </p:tgtEl>
                                        <p:attrNameLst>
                                          <p:attrName>style.visibility</p:attrName>
                                        </p:attrNameLst>
                                      </p:cBhvr>
                                      <p:to>
                                        <p:strVal val="hidden"/>
                                      </p:to>
                                    </p:set>
                                  </p:childTnLst>
                                </p:cTn>
                              </p:par>
                            </p:childTnLst>
                          </p:cTn>
                        </p:par>
                      </p:childTnLst>
                    </p:cTn>
                  </p:par>
                </p:childTnLst>
              </p:cTn>
              <p:nextCondLst>
                <p:cond evt="onClick" delay="0">
                  <p:tgtEl>
                    <p:spTgt spid="22623"/>
                  </p:tgtEl>
                </p:cond>
              </p:nextCondLst>
            </p:seq>
            <p:seq concurrent="1" nextAc="seek">
              <p:cTn id="2944" restart="whenNotActive" fill="hold" evtFilter="cancelBubble" nodeType="interactiveSeq">
                <p:stCondLst>
                  <p:cond evt="onClick" delay="0">
                    <p:tgtEl>
                      <p:spTgt spid="22973"/>
                    </p:tgtEl>
                  </p:cond>
                </p:stCondLst>
                <p:endSync evt="end" delay="0">
                  <p:rtn val="all"/>
                </p:endSync>
                <p:childTnLst>
                  <p:par>
                    <p:cTn id="2945" fill="hold">
                      <p:stCondLst>
                        <p:cond delay="0"/>
                      </p:stCondLst>
                      <p:childTnLst>
                        <p:par>
                          <p:cTn id="2946" fill="hold">
                            <p:stCondLst>
                              <p:cond delay="0"/>
                            </p:stCondLst>
                            <p:childTnLst>
                              <p:par>
                                <p:cTn id="2947" presetID="0" presetClass="path" presetSubtype="0" accel="50000" decel="50000" fill="hold" nodeType="clickEffect">
                                  <p:stCondLst>
                                    <p:cond delay="0"/>
                                  </p:stCondLst>
                                  <p:childTnLst>
                                    <p:animMotion origin="layout" path="M 0.00156 0.04166 L 0.02569 -1.13727 " pathEditMode="relative" rAng="0" ptsTypes="AA">
                                      <p:cBhvr>
                                        <p:cTn id="2948" dur="100" fill="hold"/>
                                        <p:tgtEl>
                                          <p:spTgt spid="22974"/>
                                        </p:tgtEl>
                                        <p:attrNameLst>
                                          <p:attrName>ppt_x</p:attrName>
                                          <p:attrName>ppt_y</p:attrName>
                                        </p:attrNameLst>
                                      </p:cBhvr>
                                      <p:rCtr x="12" y="-590"/>
                                    </p:animMotion>
                                  </p:childTnLst>
                                </p:cTn>
                              </p:par>
                              <p:par>
                                <p:cTn id="2949" presetID="10" presetClass="entr" presetSubtype="0" fill="hold" nodeType="withEffect">
                                  <p:stCondLst>
                                    <p:cond delay="0"/>
                                  </p:stCondLst>
                                  <p:childTnLst>
                                    <p:set>
                                      <p:cBhvr>
                                        <p:cTn id="2950" dur="1" fill="hold">
                                          <p:stCondLst>
                                            <p:cond delay="0"/>
                                          </p:stCondLst>
                                        </p:cTn>
                                        <p:tgtEl>
                                          <p:spTgt spid="22974"/>
                                        </p:tgtEl>
                                        <p:attrNameLst>
                                          <p:attrName>style.visibility</p:attrName>
                                        </p:attrNameLst>
                                      </p:cBhvr>
                                      <p:to>
                                        <p:strVal val="visible"/>
                                      </p:to>
                                    </p:set>
                                    <p:animEffect transition="in" filter="fade">
                                      <p:cBhvr>
                                        <p:cTn id="2951" dur="1000"/>
                                        <p:tgtEl>
                                          <p:spTgt spid="22974"/>
                                        </p:tgtEl>
                                      </p:cBhvr>
                                    </p:animEffect>
                                  </p:childTnLst>
                                </p:cTn>
                              </p:par>
                            </p:childTnLst>
                          </p:cTn>
                        </p:par>
                        <p:par>
                          <p:cTn id="2952" fill="hold">
                            <p:stCondLst>
                              <p:cond delay="1000"/>
                            </p:stCondLst>
                            <p:childTnLst>
                              <p:par>
                                <p:cTn id="2953" presetID="10" presetClass="exit" presetSubtype="0" fill="hold" nodeType="afterEffect">
                                  <p:stCondLst>
                                    <p:cond delay="7000"/>
                                  </p:stCondLst>
                                  <p:childTnLst>
                                    <p:animEffect transition="out" filter="fade">
                                      <p:cBhvr>
                                        <p:cTn id="2954" dur="1000"/>
                                        <p:tgtEl>
                                          <p:spTgt spid="22974"/>
                                        </p:tgtEl>
                                      </p:cBhvr>
                                    </p:animEffect>
                                    <p:set>
                                      <p:cBhvr>
                                        <p:cTn id="2955" dur="1" fill="hold">
                                          <p:stCondLst>
                                            <p:cond delay="999"/>
                                          </p:stCondLst>
                                        </p:cTn>
                                        <p:tgtEl>
                                          <p:spTgt spid="22974"/>
                                        </p:tgtEl>
                                        <p:attrNameLst>
                                          <p:attrName>style.visibility</p:attrName>
                                        </p:attrNameLst>
                                      </p:cBhvr>
                                      <p:to>
                                        <p:strVal val="hidden"/>
                                      </p:to>
                                    </p:set>
                                  </p:childTnLst>
                                </p:cTn>
                              </p:par>
                            </p:childTnLst>
                          </p:cTn>
                        </p:par>
                      </p:childTnLst>
                    </p:cTn>
                  </p:par>
                </p:childTnLst>
              </p:cTn>
              <p:nextCondLst>
                <p:cond evt="onClick" delay="0">
                  <p:tgtEl>
                    <p:spTgt spid="22973"/>
                  </p:tgtEl>
                </p:cond>
              </p:nextCondLst>
            </p:seq>
            <p:seq concurrent="1" nextAc="seek">
              <p:cTn id="2956" restart="whenNotActive" fill="hold" evtFilter="cancelBubble" nodeType="interactiveSeq">
                <p:stCondLst>
                  <p:cond evt="onClick" delay="0">
                    <p:tgtEl>
                      <p:spTgt spid="22637"/>
                    </p:tgtEl>
                  </p:cond>
                </p:stCondLst>
                <p:endSync evt="end" delay="0">
                  <p:rtn val="all"/>
                </p:endSync>
                <p:childTnLst>
                  <p:par>
                    <p:cTn id="2957" fill="hold">
                      <p:stCondLst>
                        <p:cond delay="0"/>
                      </p:stCondLst>
                      <p:childTnLst>
                        <p:par>
                          <p:cTn id="2958" fill="hold">
                            <p:stCondLst>
                              <p:cond delay="0"/>
                            </p:stCondLst>
                            <p:childTnLst>
                              <p:par>
                                <p:cTn id="2959" presetID="54" presetClass="entr" presetSubtype="0" accel="100000" fill="hold" grpId="0" nodeType="clickEffect">
                                  <p:stCondLst>
                                    <p:cond delay="0"/>
                                  </p:stCondLst>
                                  <p:childTnLst>
                                    <p:set>
                                      <p:cBhvr>
                                        <p:cTn id="2960" dur="1" fill="hold">
                                          <p:stCondLst>
                                            <p:cond delay="0"/>
                                          </p:stCondLst>
                                        </p:cTn>
                                        <p:tgtEl>
                                          <p:spTgt spid="22926"/>
                                        </p:tgtEl>
                                        <p:attrNameLst>
                                          <p:attrName>style.visibility</p:attrName>
                                        </p:attrNameLst>
                                      </p:cBhvr>
                                      <p:to>
                                        <p:strVal val="visible"/>
                                      </p:to>
                                    </p:set>
                                    <p:anim calcmode="lin" valueType="num">
                                      <p:cBhvr>
                                        <p:cTn id="2961" dur="1000" fill="hold"/>
                                        <p:tgtEl>
                                          <p:spTgt spid="22926"/>
                                        </p:tgtEl>
                                        <p:attrNameLst>
                                          <p:attrName>ppt_w</p:attrName>
                                        </p:attrNameLst>
                                      </p:cBhvr>
                                      <p:tavLst>
                                        <p:tav tm="0">
                                          <p:val>
                                            <p:strVal val="#ppt_w*0.05"/>
                                          </p:val>
                                        </p:tav>
                                        <p:tav tm="100000">
                                          <p:val>
                                            <p:strVal val="#ppt_w"/>
                                          </p:val>
                                        </p:tav>
                                      </p:tavLst>
                                    </p:anim>
                                    <p:anim calcmode="lin" valueType="num">
                                      <p:cBhvr>
                                        <p:cTn id="2962" dur="1000" fill="hold"/>
                                        <p:tgtEl>
                                          <p:spTgt spid="22926"/>
                                        </p:tgtEl>
                                        <p:attrNameLst>
                                          <p:attrName>ppt_h</p:attrName>
                                        </p:attrNameLst>
                                      </p:cBhvr>
                                      <p:tavLst>
                                        <p:tav tm="0">
                                          <p:val>
                                            <p:strVal val="#ppt_h"/>
                                          </p:val>
                                        </p:tav>
                                        <p:tav tm="100000">
                                          <p:val>
                                            <p:strVal val="#ppt_h"/>
                                          </p:val>
                                        </p:tav>
                                      </p:tavLst>
                                    </p:anim>
                                    <p:anim calcmode="lin" valueType="num">
                                      <p:cBhvr>
                                        <p:cTn id="2963" dur="1000" fill="hold"/>
                                        <p:tgtEl>
                                          <p:spTgt spid="22926"/>
                                        </p:tgtEl>
                                        <p:attrNameLst>
                                          <p:attrName>ppt_x</p:attrName>
                                        </p:attrNameLst>
                                      </p:cBhvr>
                                      <p:tavLst>
                                        <p:tav tm="0">
                                          <p:val>
                                            <p:strVal val="#ppt_x-.2"/>
                                          </p:val>
                                        </p:tav>
                                        <p:tav tm="100000">
                                          <p:val>
                                            <p:strVal val="#ppt_x"/>
                                          </p:val>
                                        </p:tav>
                                      </p:tavLst>
                                    </p:anim>
                                    <p:anim calcmode="lin" valueType="num">
                                      <p:cBhvr>
                                        <p:cTn id="2964" dur="1000" fill="hold"/>
                                        <p:tgtEl>
                                          <p:spTgt spid="22926"/>
                                        </p:tgtEl>
                                        <p:attrNameLst>
                                          <p:attrName>ppt_y</p:attrName>
                                        </p:attrNameLst>
                                      </p:cBhvr>
                                      <p:tavLst>
                                        <p:tav tm="0">
                                          <p:val>
                                            <p:strVal val="#ppt_y"/>
                                          </p:val>
                                        </p:tav>
                                        <p:tav tm="100000">
                                          <p:val>
                                            <p:strVal val="#ppt_y"/>
                                          </p:val>
                                        </p:tav>
                                      </p:tavLst>
                                    </p:anim>
                                    <p:animEffect transition="in" filter="fade">
                                      <p:cBhvr>
                                        <p:cTn id="2965" dur="1000"/>
                                        <p:tgtEl>
                                          <p:spTgt spid="22926"/>
                                        </p:tgtEl>
                                      </p:cBhvr>
                                    </p:animEffect>
                                  </p:childTnLst>
                                </p:cTn>
                              </p:par>
                              <p:par>
                                <p:cTn id="2966" presetID="0" presetClass="path" presetSubtype="0" accel="50000" decel="50000" fill="hold" grpId="2" nodeType="withEffect">
                                  <p:stCondLst>
                                    <p:cond delay="0"/>
                                  </p:stCondLst>
                                  <p:childTnLst>
                                    <p:animMotion origin="layout" path="M -2.77778E-6 -3.7037E-6 L 1.41077 1.29838 " pathEditMode="relative" rAng="0" ptsTypes="AA">
                                      <p:cBhvr>
                                        <p:cTn id="2967" dur="100" fill="hold"/>
                                        <p:tgtEl>
                                          <p:spTgt spid="22926"/>
                                        </p:tgtEl>
                                        <p:attrNameLst>
                                          <p:attrName>ppt_x</p:attrName>
                                          <p:attrName>ppt_y</p:attrName>
                                        </p:attrNameLst>
                                      </p:cBhvr>
                                      <p:rCtr x="705" y="649"/>
                                    </p:animMotion>
                                  </p:childTnLst>
                                </p:cTn>
                              </p:par>
                            </p:childTnLst>
                          </p:cTn>
                        </p:par>
                        <p:par>
                          <p:cTn id="2968" fill="hold">
                            <p:stCondLst>
                              <p:cond delay="1000"/>
                            </p:stCondLst>
                            <p:childTnLst>
                              <p:par>
                                <p:cTn id="2969" presetID="54" presetClass="exit" presetSubtype="0" decel="100000" fill="hold" grpId="1" nodeType="afterEffect">
                                  <p:stCondLst>
                                    <p:cond delay="4000"/>
                                  </p:stCondLst>
                                  <p:childTnLst>
                                    <p:anim calcmode="lin" valueType="num">
                                      <p:cBhvr>
                                        <p:cTn id="2970" dur="1000"/>
                                        <p:tgtEl>
                                          <p:spTgt spid="22926"/>
                                        </p:tgtEl>
                                        <p:attrNameLst>
                                          <p:attrName>ppt_w</p:attrName>
                                        </p:attrNameLst>
                                      </p:cBhvr>
                                      <p:tavLst>
                                        <p:tav tm="0">
                                          <p:val>
                                            <p:strVal val="ppt_w"/>
                                          </p:val>
                                        </p:tav>
                                        <p:tav tm="100000">
                                          <p:val>
                                            <p:strVal val="ppt_w*0.05"/>
                                          </p:val>
                                        </p:tav>
                                      </p:tavLst>
                                    </p:anim>
                                    <p:anim calcmode="lin" valueType="num">
                                      <p:cBhvr>
                                        <p:cTn id="2971" dur="1000"/>
                                        <p:tgtEl>
                                          <p:spTgt spid="22926"/>
                                        </p:tgtEl>
                                        <p:attrNameLst>
                                          <p:attrName>ppt_h</p:attrName>
                                        </p:attrNameLst>
                                      </p:cBhvr>
                                      <p:tavLst>
                                        <p:tav tm="0">
                                          <p:val>
                                            <p:strVal val="ppt_h"/>
                                          </p:val>
                                        </p:tav>
                                        <p:tav tm="100000">
                                          <p:val>
                                            <p:strVal val="ppt_h"/>
                                          </p:val>
                                        </p:tav>
                                      </p:tavLst>
                                    </p:anim>
                                    <p:anim calcmode="lin" valueType="num">
                                      <p:cBhvr>
                                        <p:cTn id="2972" dur="1000"/>
                                        <p:tgtEl>
                                          <p:spTgt spid="22926"/>
                                        </p:tgtEl>
                                        <p:attrNameLst>
                                          <p:attrName>ppt_x</p:attrName>
                                        </p:attrNameLst>
                                      </p:cBhvr>
                                      <p:tavLst>
                                        <p:tav tm="0">
                                          <p:val>
                                            <p:strVal val="ppt_x"/>
                                          </p:val>
                                        </p:tav>
                                        <p:tav tm="100000">
                                          <p:val>
                                            <p:strVal val="ppt_x-.2"/>
                                          </p:val>
                                        </p:tav>
                                      </p:tavLst>
                                    </p:anim>
                                    <p:anim calcmode="lin" valueType="num">
                                      <p:cBhvr>
                                        <p:cTn id="2973" dur="1000"/>
                                        <p:tgtEl>
                                          <p:spTgt spid="22926"/>
                                        </p:tgtEl>
                                        <p:attrNameLst>
                                          <p:attrName>ppt_y</p:attrName>
                                        </p:attrNameLst>
                                      </p:cBhvr>
                                      <p:tavLst>
                                        <p:tav tm="0">
                                          <p:val>
                                            <p:strVal val="ppt_y"/>
                                          </p:val>
                                        </p:tav>
                                        <p:tav tm="100000">
                                          <p:val>
                                            <p:strVal val="ppt_y"/>
                                          </p:val>
                                        </p:tav>
                                      </p:tavLst>
                                    </p:anim>
                                    <p:animEffect transition="out" filter="fade">
                                      <p:cBhvr>
                                        <p:cTn id="2974" dur="1000"/>
                                        <p:tgtEl>
                                          <p:spTgt spid="22926"/>
                                        </p:tgtEl>
                                      </p:cBhvr>
                                    </p:animEffect>
                                    <p:set>
                                      <p:cBhvr>
                                        <p:cTn id="2975" dur="1" fill="hold">
                                          <p:stCondLst>
                                            <p:cond delay="999"/>
                                          </p:stCondLst>
                                        </p:cTn>
                                        <p:tgtEl>
                                          <p:spTgt spid="22926"/>
                                        </p:tgtEl>
                                        <p:attrNameLst>
                                          <p:attrName>style.visibility</p:attrName>
                                        </p:attrNameLst>
                                      </p:cBhvr>
                                      <p:to>
                                        <p:strVal val="hidden"/>
                                      </p:to>
                                    </p:set>
                                  </p:childTnLst>
                                </p:cTn>
                              </p:par>
                            </p:childTnLst>
                          </p:cTn>
                        </p:par>
                      </p:childTnLst>
                    </p:cTn>
                  </p:par>
                </p:childTnLst>
              </p:cTn>
              <p:nextCondLst>
                <p:cond evt="onClick" delay="0">
                  <p:tgtEl>
                    <p:spTgt spid="22637"/>
                  </p:tgtEl>
                </p:cond>
              </p:nextCondLst>
            </p:seq>
          </p:childTnLst>
        </p:cTn>
      </p:par>
    </p:tnLst>
    <p:bldLst>
      <p:bldP spid="22617" grpId="0" animBg="1"/>
      <p:bldP spid="22727" grpId="0" animBg="1"/>
      <p:bldP spid="22732" grpId="0" animBg="1"/>
      <p:bldP spid="22732" grpId="1" animBg="1"/>
      <p:bldP spid="22733" grpId="0" animBg="1"/>
      <p:bldP spid="22733" grpId="1" animBg="1"/>
      <p:bldP spid="22734" grpId="0" animBg="1"/>
      <p:bldP spid="22734" grpId="1" animBg="1"/>
      <p:bldP spid="22735" grpId="0" animBg="1"/>
      <p:bldP spid="22735" grpId="1" animBg="1"/>
      <p:bldP spid="22736" grpId="0" animBg="1"/>
      <p:bldP spid="22736" grpId="1" animBg="1"/>
      <p:bldP spid="22737" grpId="0" animBg="1"/>
      <p:bldP spid="22737" grpId="1" animBg="1"/>
      <p:bldP spid="22738" grpId="0" animBg="1"/>
      <p:bldP spid="22738" grpId="1" animBg="1"/>
      <p:bldP spid="22740" grpId="0" animBg="1"/>
      <p:bldP spid="22740" grpId="1" animBg="1"/>
      <p:bldP spid="22746" grpId="0" animBg="1"/>
      <p:bldP spid="22746" grpId="1" animBg="1"/>
      <p:bldP spid="22749" grpId="0" animBg="1"/>
      <p:bldP spid="22749" grpId="1" animBg="1"/>
      <p:bldP spid="22750" grpId="0" animBg="1"/>
      <p:bldP spid="22750" grpId="1" animBg="1"/>
      <p:bldP spid="22751" grpId="0" animBg="1"/>
      <p:bldP spid="22751" grpId="1" animBg="1"/>
      <p:bldP spid="22753" grpId="0" animBg="1"/>
      <p:bldP spid="22753" grpId="1" animBg="1"/>
      <p:bldP spid="22747" grpId="0" animBg="1"/>
      <p:bldP spid="22747" grpId="1" animBg="1"/>
      <p:bldP spid="22748" grpId="0" animBg="1"/>
      <p:bldP spid="22748" grpId="1" animBg="1"/>
      <p:bldP spid="22754" grpId="0" animBg="1"/>
      <p:bldP spid="22754" grpId="1" animBg="1"/>
      <p:bldP spid="22757" grpId="0" animBg="1"/>
      <p:bldP spid="22758" grpId="0" animBg="1"/>
      <p:bldP spid="22759" grpId="0" animBg="1"/>
      <p:bldP spid="22761" grpId="0" animBg="1"/>
      <p:bldP spid="22762" grpId="0" animBg="1"/>
      <p:bldP spid="22763" grpId="0" animBg="1"/>
      <p:bldP spid="22764" grpId="0" animBg="1"/>
      <p:bldP spid="22765" grpId="0" animBg="1"/>
      <p:bldP spid="22765" grpId="1" animBg="1"/>
      <p:bldP spid="22766" grpId="0" animBg="1"/>
      <p:bldP spid="22766" grpId="1" animBg="1"/>
      <p:bldP spid="22767" grpId="0" animBg="1"/>
      <p:bldP spid="22767" grpId="1" animBg="1"/>
      <p:bldP spid="22771" grpId="0" animBg="1"/>
      <p:bldP spid="22771" grpId="1" animBg="1"/>
      <p:bldP spid="22772" grpId="0" animBg="1"/>
      <p:bldP spid="22772" grpId="1" animBg="1"/>
      <p:bldP spid="22773" grpId="0" animBg="1"/>
      <p:bldP spid="22773" grpId="1" animBg="1"/>
      <p:bldP spid="22610" grpId="0" animBg="1"/>
      <p:bldP spid="22871" grpId="0" animBg="1"/>
      <p:bldP spid="22871" grpId="1" animBg="1"/>
      <p:bldP spid="22871" grpId="2" animBg="1"/>
      <p:bldP spid="22873" grpId="0" animBg="1"/>
      <p:bldP spid="22873" grpId="1" animBg="1"/>
      <p:bldP spid="22874" grpId="0" animBg="1"/>
      <p:bldP spid="22897" grpId="0" animBg="1"/>
      <p:bldP spid="22897" grpId="1" animBg="1"/>
      <p:bldP spid="22897" grpId="2" animBg="1"/>
      <p:bldP spid="22898" grpId="0" animBg="1"/>
      <p:bldP spid="22898" grpId="1" animBg="1"/>
      <p:bldP spid="22898" grpId="2" animBg="1"/>
      <p:bldP spid="22899" grpId="0" animBg="1"/>
      <p:bldP spid="22899" grpId="1" animBg="1"/>
      <p:bldP spid="22899" grpId="2" animBg="1"/>
      <p:bldP spid="22900" grpId="0" animBg="1"/>
      <p:bldP spid="22900" grpId="1" animBg="1"/>
      <p:bldP spid="22900" grpId="2" animBg="1"/>
      <p:bldP spid="22901" grpId="0" animBg="1"/>
      <p:bldP spid="22901" grpId="1" animBg="1"/>
      <p:bldP spid="22901" grpId="2" animBg="1"/>
      <p:bldP spid="22902" grpId="0" animBg="1"/>
      <p:bldP spid="22902" grpId="1" animBg="1"/>
      <p:bldP spid="22902" grpId="2" animBg="1"/>
      <p:bldP spid="22903" grpId="0" animBg="1"/>
      <p:bldP spid="22903" grpId="1" animBg="1"/>
      <p:bldP spid="22903" grpId="2" animBg="1"/>
      <p:bldP spid="22904" grpId="0" animBg="1"/>
      <p:bldP spid="22904" grpId="1" animBg="1"/>
      <p:bldP spid="22904" grpId="2" animBg="1"/>
      <p:bldP spid="22905" grpId="0" animBg="1"/>
      <p:bldP spid="22905" grpId="1" animBg="1"/>
      <p:bldP spid="22905" grpId="2" animBg="1"/>
      <p:bldP spid="22906" grpId="0" animBg="1"/>
      <p:bldP spid="22906" grpId="1" animBg="1"/>
      <p:bldP spid="22906" grpId="2" animBg="1"/>
      <p:bldP spid="22907" grpId="0" animBg="1"/>
      <p:bldP spid="22907" grpId="1" animBg="1"/>
      <p:bldP spid="22907" grpId="2" animBg="1"/>
      <p:bldP spid="22908" grpId="0" animBg="1"/>
      <p:bldP spid="22908" grpId="1" animBg="1"/>
      <p:bldP spid="22908" grpId="2" animBg="1"/>
      <p:bldP spid="22910" grpId="0" animBg="1"/>
      <p:bldP spid="22910" grpId="1" animBg="1"/>
      <p:bldP spid="22910" grpId="2" animBg="1"/>
      <p:bldP spid="22912" grpId="0" animBg="1"/>
      <p:bldP spid="22912" grpId="1" animBg="1"/>
      <p:bldP spid="22912" grpId="2" animBg="1"/>
      <p:bldP spid="22913" grpId="0" animBg="1"/>
      <p:bldP spid="22913" grpId="1" animBg="1"/>
      <p:bldP spid="22913" grpId="2" animBg="1"/>
      <p:bldP spid="22914" grpId="0" animBg="1"/>
      <p:bldP spid="22914" grpId="1" animBg="1"/>
      <p:bldP spid="22914" grpId="2" animBg="1"/>
      <p:bldP spid="22915" grpId="0" animBg="1"/>
      <p:bldP spid="22915" grpId="1" animBg="1"/>
      <p:bldP spid="22915" grpId="2" animBg="1"/>
      <p:bldP spid="22916" grpId="0" animBg="1"/>
      <p:bldP spid="22916" grpId="1" animBg="1"/>
      <p:bldP spid="22916" grpId="2" animBg="1"/>
      <p:bldP spid="22917" grpId="0" animBg="1"/>
      <p:bldP spid="22917" grpId="1" animBg="1"/>
      <p:bldP spid="22917" grpId="2" animBg="1"/>
      <p:bldP spid="22919" grpId="0" animBg="1"/>
      <p:bldP spid="22919" grpId="1" animBg="1"/>
      <p:bldP spid="22919" grpId="2" animBg="1"/>
      <p:bldP spid="22920" grpId="0" animBg="1"/>
      <p:bldP spid="22920" grpId="1" animBg="1"/>
      <p:bldP spid="22920" grpId="2" animBg="1"/>
      <p:bldP spid="22921" grpId="0" animBg="1"/>
      <p:bldP spid="22921" grpId="1" animBg="1"/>
      <p:bldP spid="22921" grpId="2" animBg="1"/>
      <p:bldP spid="22922" grpId="0" animBg="1"/>
      <p:bldP spid="22922" grpId="1" animBg="1"/>
      <p:bldP spid="22922" grpId="2" animBg="1"/>
      <p:bldP spid="22923" grpId="0" animBg="1"/>
      <p:bldP spid="22923" grpId="1" animBg="1"/>
      <p:bldP spid="22923" grpId="2" animBg="1"/>
      <p:bldP spid="22924" grpId="0" animBg="1"/>
      <p:bldP spid="22924" grpId="1" animBg="1"/>
      <p:bldP spid="22924" grpId="2" animBg="1"/>
      <p:bldP spid="22926" grpId="0" animBg="1"/>
      <p:bldP spid="22926" grpId="1" animBg="1"/>
      <p:bldP spid="22926" grpId="2" animBg="1"/>
      <p:bldP spid="22927" grpId="0" animBg="1"/>
      <p:bldP spid="22927" grpId="1" animBg="1"/>
      <p:bldP spid="22927" grpId="2" animBg="1"/>
      <p:bldP spid="22928" grpId="0" animBg="1"/>
      <p:bldP spid="22928" grpId="1" animBg="1"/>
      <p:bldP spid="22928" grpId="2" animBg="1"/>
      <p:bldP spid="22929" grpId="0" animBg="1"/>
      <p:bldP spid="22929" grpId="1" animBg="1"/>
      <p:bldP spid="22929" grpId="2" animBg="1"/>
      <p:bldP spid="22930" grpId="0" animBg="1"/>
      <p:bldP spid="22930" grpId="1" animBg="1"/>
      <p:bldP spid="22930" grpId="2" animBg="1"/>
      <p:bldP spid="22931" grpId="0" animBg="1"/>
      <p:bldP spid="22931" grpId="1" animBg="1"/>
      <p:bldP spid="22931" grpId="2" animBg="1"/>
      <p:bldP spid="22932" grpId="0" animBg="1"/>
      <p:bldP spid="22932" grpId="1" animBg="1"/>
      <p:bldP spid="22932" grpId="2" animBg="1"/>
      <p:bldP spid="22933" grpId="0" animBg="1"/>
      <p:bldP spid="22933" grpId="1" animBg="1"/>
      <p:bldP spid="22933" grpId="2" animBg="1"/>
      <p:bldP spid="22934" grpId="0" animBg="1"/>
      <p:bldP spid="22934" grpId="1" animBg="1"/>
      <p:bldP spid="22934" grpId="2" animBg="1"/>
      <p:bldP spid="22935" grpId="0" animBg="1"/>
      <p:bldP spid="22935" grpId="1" animBg="1"/>
      <p:bldP spid="22935" grpId="2" animBg="1"/>
      <p:bldP spid="22936" grpId="0" animBg="1"/>
      <p:bldP spid="22936" grpId="1" animBg="1"/>
      <p:bldP spid="22936" grpId="2" animBg="1"/>
      <p:bldP spid="22937" grpId="0" animBg="1"/>
      <p:bldP spid="22937" grpId="1" animBg="1"/>
      <p:bldP spid="22937" grpId="2" animBg="1"/>
      <p:bldP spid="22938" grpId="0" animBg="1"/>
      <p:bldP spid="22938" grpId="1" animBg="1"/>
      <p:bldP spid="22938" grpId="2" animBg="1"/>
      <p:bldP spid="22939" grpId="0" animBg="1"/>
      <p:bldP spid="22939" grpId="1" animBg="1"/>
      <p:bldP spid="22939" grpId="2" animBg="1"/>
      <p:bldP spid="22940" grpId="0" animBg="1"/>
      <p:bldP spid="22940" grpId="1" animBg="1"/>
      <p:bldP spid="22940" grpId="2" animBg="1"/>
      <p:bldP spid="22941" grpId="0" animBg="1"/>
      <p:bldP spid="22941" grpId="1" animBg="1"/>
      <p:bldP spid="22941" grpId="2" animBg="1"/>
      <p:bldP spid="22942" grpId="0" animBg="1"/>
      <p:bldP spid="22942" grpId="1" animBg="1"/>
      <p:bldP spid="22942" grpId="2" animBg="1"/>
      <p:bldP spid="22943" grpId="0" animBg="1"/>
      <p:bldP spid="22943" grpId="1" animBg="1"/>
      <p:bldP spid="22943" grpId="2" animBg="1"/>
      <p:bldP spid="22944" grpId="0" animBg="1"/>
      <p:bldP spid="22944" grpId="1" animBg="1"/>
      <p:bldP spid="22944" grpId="2" animBg="1"/>
      <p:bldP spid="22945" grpId="0" animBg="1"/>
      <p:bldP spid="22945" grpId="1" animBg="1"/>
      <p:bldP spid="22945" grpId="2" animBg="1"/>
      <p:bldP spid="22946" grpId="0" animBg="1"/>
      <p:bldP spid="22946" grpId="1" animBg="1"/>
      <p:bldP spid="22946" grpId="2" animBg="1"/>
      <p:bldP spid="22947" grpId="0" animBg="1"/>
      <p:bldP spid="22947" grpId="1" animBg="1"/>
      <p:bldP spid="22947" grpId="2" animBg="1"/>
      <p:bldP spid="22948" grpId="0" animBg="1"/>
      <p:bldP spid="22948" grpId="1" animBg="1"/>
      <p:bldP spid="22948" grpId="2" animBg="1"/>
      <p:bldP spid="22949" grpId="0" animBg="1"/>
      <p:bldP spid="22949" grpId="1" animBg="1"/>
      <p:bldP spid="22949" grpId="2" animBg="1"/>
      <p:bldP spid="22950" grpId="0" animBg="1"/>
      <p:bldP spid="22950" grpId="1" animBg="1"/>
      <p:bldP spid="22950" grpId="2" animBg="1"/>
      <p:bldP spid="22951" grpId="0" animBg="1"/>
      <p:bldP spid="22951" grpId="1" animBg="1"/>
      <p:bldP spid="22951" grpId="2" animBg="1"/>
      <p:bldP spid="22952" grpId="0" animBg="1"/>
      <p:bldP spid="22952" grpId="1" animBg="1"/>
      <p:bldP spid="22952" grpId="2" animBg="1"/>
      <p:bldP spid="22953" grpId="0" animBg="1"/>
      <p:bldP spid="22953" grpId="1" animBg="1"/>
      <p:bldP spid="22953" grpId="2" animBg="1"/>
      <p:bldP spid="22954" grpId="0" animBg="1"/>
      <p:bldP spid="22954" grpId="1" animBg="1"/>
      <p:bldP spid="22954" grpId="2" animBg="1"/>
      <p:bldP spid="22955" grpId="0" animBg="1"/>
      <p:bldP spid="22955" grpId="1" animBg="1"/>
      <p:bldP spid="22955" grpId="2" animBg="1"/>
      <p:bldP spid="22956" grpId="0" animBg="1"/>
      <p:bldP spid="22956" grpId="1" animBg="1"/>
      <p:bldP spid="22956" grpId="2" animBg="1"/>
      <p:bldP spid="22957" grpId="0" animBg="1"/>
      <p:bldP spid="22957" grpId="1" animBg="1"/>
      <p:bldP spid="22957" grpId="2" animBg="1"/>
      <p:bldP spid="22958" grpId="0" animBg="1"/>
      <p:bldP spid="22958" grpId="1" animBg="1"/>
      <p:bldP spid="22958" grpId="2" animBg="1"/>
      <p:bldP spid="22959" grpId="0" animBg="1"/>
      <p:bldP spid="22959" grpId="1" animBg="1"/>
      <p:bldP spid="22959" grpId="2" animBg="1"/>
      <p:bldP spid="22960" grpId="0" animBg="1"/>
      <p:bldP spid="22960" grpId="1" animBg="1"/>
      <p:bldP spid="22960" grpId="2" animBg="1"/>
      <p:bldP spid="22961" grpId="0" animBg="1"/>
      <p:bldP spid="22961" grpId="1" animBg="1"/>
      <p:bldP spid="22961" grpId="2" animBg="1"/>
      <p:bldP spid="22963" grpId="0" animBg="1"/>
      <p:bldP spid="22963" grpId="1" animBg="1"/>
      <p:bldP spid="22963" grpId="2" animBg="1"/>
      <p:bldP spid="22964" grpId="0" animBg="1"/>
      <p:bldP spid="22964" grpId="1" animBg="1"/>
      <p:bldP spid="22964" grpId="2" animBg="1"/>
      <p:bldP spid="22965" grpId="0" animBg="1"/>
      <p:bldP spid="22965" grpId="1" animBg="1"/>
      <p:bldP spid="22965" grpId="2" animBg="1"/>
      <p:bldP spid="22966" grpId="0" animBg="1"/>
      <p:bldP spid="22966" grpId="1" animBg="1"/>
      <p:bldP spid="22966" grpId="2" animBg="1"/>
      <p:bldP spid="22967" grpId="0" animBg="1"/>
      <p:bldP spid="22967" grpId="1" animBg="1"/>
      <p:bldP spid="22967" grpId="2" animBg="1"/>
      <p:bldP spid="22968" grpId="0" animBg="1"/>
      <p:bldP spid="22968" grpId="1" animBg="1"/>
      <p:bldP spid="22968" grpId="2" animBg="1"/>
      <p:bldP spid="22969" grpId="0" animBg="1"/>
      <p:bldP spid="22969" grpId="1" animBg="1"/>
      <p:bldP spid="22969" grpId="2" animBg="1"/>
      <p:bldP spid="22970" grpId="0" animBg="1"/>
      <p:bldP spid="22970" grpId="1" animBg="1"/>
      <p:bldP spid="22970" grpId="2" animBg="1"/>
      <p:bldP spid="22971" grpId="0" animBg="1"/>
      <p:bldP spid="22971" grpId="1" animBg="1"/>
      <p:bldP spid="22971" grpId="2" animBg="1"/>
      <p:bldP spid="22972" grpId="0" animBg="1"/>
      <p:bldP spid="22972" grpId="1" animBg="1"/>
      <p:bldP spid="22972" grpId="2" animBg="1"/>
      <p:bldP spid="22655" grpId="0"/>
      <p:bldP spid="22656" grpId="0"/>
      <p:bldP spid="22741" grpId="0"/>
      <p:bldP spid="22741" grpId="1"/>
      <p:bldP spid="22742" grpId="0"/>
      <p:bldP spid="22742" grpId="1"/>
      <p:bldP spid="22755" grpId="0"/>
      <p:bldP spid="227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r>
              <a:rPr lang="en-US" sz="3600" b="1">
                <a:solidFill>
                  <a:schemeClr val="bg1"/>
                </a:solidFill>
              </a:rPr>
              <a:t>The Bulge, 1944-1945</a:t>
            </a:r>
            <a:br>
              <a:rPr lang="en-US" sz="3600" b="1">
                <a:solidFill>
                  <a:schemeClr val="bg1"/>
                </a:solidFill>
              </a:rPr>
            </a:br>
            <a:r>
              <a:rPr lang="en-US" sz="3200" b="1">
                <a:solidFill>
                  <a:schemeClr val="bg1"/>
                </a:solidFill>
              </a:rPr>
              <a:t>Casualties &amp; Aftermath</a:t>
            </a:r>
            <a:endParaRPr lang="en-US" sz="3600" b="1">
              <a:solidFill>
                <a:schemeClr val="bg1"/>
              </a:solidFill>
            </a:endParaRPr>
          </a:p>
        </p:txBody>
      </p:sp>
      <p:sp>
        <p:nvSpPr>
          <p:cNvPr id="6147" name="Text Box 3"/>
          <p:cNvSpPr txBox="1">
            <a:spLocks noChangeArrowheads="1"/>
          </p:cNvSpPr>
          <p:nvPr/>
        </p:nvSpPr>
        <p:spPr bwMode="auto">
          <a:xfrm>
            <a:off x="755650" y="1673225"/>
            <a:ext cx="2900363" cy="396875"/>
          </a:xfrm>
          <a:prstGeom prst="rect">
            <a:avLst/>
          </a:prstGeom>
          <a:noFill/>
          <a:ln w="9525">
            <a:noFill/>
            <a:miter lim="800000"/>
            <a:headEnd/>
            <a:tailEnd/>
          </a:ln>
          <a:effectLst/>
        </p:spPr>
        <p:txBody>
          <a:bodyPr>
            <a:spAutoFit/>
          </a:bodyPr>
          <a:lstStyle/>
          <a:p>
            <a:pPr algn="ctr">
              <a:spcBef>
                <a:spcPct val="50000"/>
              </a:spcBef>
            </a:pPr>
            <a:r>
              <a:rPr lang="en-US" sz="2000">
                <a:solidFill>
                  <a:schemeClr val="bg1"/>
                </a:solidFill>
              </a:rPr>
              <a:t>American Army &amp; allies:</a:t>
            </a:r>
          </a:p>
        </p:txBody>
      </p:sp>
      <p:sp>
        <p:nvSpPr>
          <p:cNvPr id="6148" name="Text Box 4"/>
          <p:cNvSpPr txBox="1">
            <a:spLocks noChangeArrowheads="1"/>
          </p:cNvSpPr>
          <p:nvPr/>
        </p:nvSpPr>
        <p:spPr bwMode="auto">
          <a:xfrm>
            <a:off x="5564188" y="1673225"/>
            <a:ext cx="2824162" cy="396875"/>
          </a:xfrm>
          <a:prstGeom prst="rect">
            <a:avLst/>
          </a:prstGeom>
          <a:noFill/>
          <a:ln w="9525">
            <a:noFill/>
            <a:miter lim="800000"/>
            <a:headEnd/>
            <a:tailEnd/>
          </a:ln>
          <a:effectLst/>
        </p:spPr>
        <p:txBody>
          <a:bodyPr>
            <a:spAutoFit/>
          </a:bodyPr>
          <a:lstStyle/>
          <a:p>
            <a:pPr algn="ctr">
              <a:spcBef>
                <a:spcPct val="50000"/>
              </a:spcBef>
            </a:pPr>
            <a:r>
              <a:rPr lang="en-US" sz="2000">
                <a:solidFill>
                  <a:schemeClr val="bg1"/>
                </a:solidFill>
              </a:rPr>
              <a:t>German Army:</a:t>
            </a:r>
          </a:p>
        </p:txBody>
      </p:sp>
      <p:sp>
        <p:nvSpPr>
          <p:cNvPr id="6149" name="Text Box 5"/>
          <p:cNvSpPr txBox="1">
            <a:spLocks noChangeArrowheads="1"/>
          </p:cNvSpPr>
          <p:nvPr/>
        </p:nvSpPr>
        <p:spPr bwMode="auto">
          <a:xfrm>
            <a:off x="1085850" y="2978150"/>
            <a:ext cx="2057400" cy="1552575"/>
          </a:xfrm>
          <a:prstGeom prst="rect">
            <a:avLst/>
          </a:prstGeom>
          <a:noFill/>
          <a:ln w="38100" algn="ctr">
            <a:noFill/>
            <a:miter lim="800000"/>
            <a:headEnd/>
            <a:tailEnd/>
          </a:ln>
          <a:effectLst/>
        </p:spPr>
        <p:txBody>
          <a:bodyPr>
            <a:spAutoFit/>
          </a:bodyPr>
          <a:lstStyle/>
          <a:p>
            <a:pPr algn="ctr">
              <a:spcBef>
                <a:spcPct val="50000"/>
              </a:spcBef>
            </a:pPr>
            <a:r>
              <a:rPr lang="en-US" sz="2400">
                <a:solidFill>
                  <a:schemeClr val="bg1"/>
                </a:solidFill>
              </a:rPr>
              <a:t>63,600</a:t>
            </a:r>
          </a:p>
          <a:p>
            <a:pPr algn="ctr">
              <a:spcBef>
                <a:spcPct val="50000"/>
              </a:spcBef>
            </a:pPr>
            <a:r>
              <a:rPr lang="en-US" sz="2400">
                <a:solidFill>
                  <a:schemeClr val="bg1"/>
                </a:solidFill>
              </a:rPr>
              <a:t>or</a:t>
            </a:r>
          </a:p>
          <a:p>
            <a:pPr algn="ctr">
              <a:spcBef>
                <a:spcPct val="50000"/>
              </a:spcBef>
            </a:pPr>
            <a:r>
              <a:rPr lang="en-US" sz="2400">
                <a:solidFill>
                  <a:schemeClr val="bg1"/>
                </a:solidFill>
              </a:rPr>
              <a:t>12%</a:t>
            </a:r>
          </a:p>
        </p:txBody>
      </p:sp>
      <p:sp>
        <p:nvSpPr>
          <p:cNvPr id="6150" name="Text Box 6"/>
          <p:cNvSpPr txBox="1">
            <a:spLocks noChangeArrowheads="1"/>
          </p:cNvSpPr>
          <p:nvPr/>
        </p:nvSpPr>
        <p:spPr bwMode="auto">
          <a:xfrm>
            <a:off x="5830888" y="2970213"/>
            <a:ext cx="2057400" cy="1552575"/>
          </a:xfrm>
          <a:prstGeom prst="rect">
            <a:avLst/>
          </a:prstGeom>
          <a:noFill/>
          <a:ln w="38100" algn="ctr">
            <a:noFill/>
            <a:miter lim="800000"/>
            <a:headEnd/>
            <a:tailEnd/>
          </a:ln>
          <a:effectLst/>
        </p:spPr>
        <p:txBody>
          <a:bodyPr>
            <a:spAutoFit/>
          </a:bodyPr>
          <a:lstStyle/>
          <a:p>
            <a:pPr algn="ctr">
              <a:spcBef>
                <a:spcPct val="50000"/>
              </a:spcBef>
            </a:pPr>
            <a:r>
              <a:rPr lang="en-US" sz="2400">
                <a:solidFill>
                  <a:schemeClr val="bg1"/>
                </a:solidFill>
              </a:rPr>
              <a:t>74,500</a:t>
            </a:r>
          </a:p>
          <a:p>
            <a:pPr algn="ctr">
              <a:spcBef>
                <a:spcPct val="50000"/>
              </a:spcBef>
            </a:pPr>
            <a:r>
              <a:rPr lang="en-US" sz="2400">
                <a:solidFill>
                  <a:schemeClr val="bg1"/>
                </a:solidFill>
              </a:rPr>
              <a:t>or</a:t>
            </a:r>
          </a:p>
          <a:p>
            <a:pPr algn="ctr">
              <a:spcBef>
                <a:spcPct val="50000"/>
              </a:spcBef>
            </a:pPr>
            <a:r>
              <a:rPr lang="en-US" sz="2400">
                <a:solidFill>
                  <a:schemeClr val="bg1"/>
                </a:solidFill>
              </a:rPr>
              <a:t>17%</a:t>
            </a:r>
          </a:p>
        </p:txBody>
      </p:sp>
      <p:sp>
        <p:nvSpPr>
          <p:cNvPr id="6151" name="Text Box 7"/>
          <p:cNvSpPr txBox="1">
            <a:spLocks noChangeArrowheads="1"/>
          </p:cNvSpPr>
          <p:nvPr/>
        </p:nvSpPr>
        <p:spPr bwMode="auto">
          <a:xfrm>
            <a:off x="7145338" y="6583363"/>
            <a:ext cx="1998662" cy="274637"/>
          </a:xfrm>
          <a:prstGeom prst="rect">
            <a:avLst/>
          </a:prstGeom>
          <a:noFill/>
          <a:ln w="9525">
            <a:noFill/>
            <a:miter lim="800000"/>
            <a:headEnd/>
            <a:tailEnd/>
          </a:ln>
          <a:effectLst/>
        </p:spPr>
        <p:txBody>
          <a:bodyPr>
            <a:spAutoFit/>
          </a:bodyPr>
          <a:lstStyle/>
          <a:p>
            <a:pPr algn="r"/>
            <a:r>
              <a:rPr lang="en-US" sz="1200">
                <a:solidFill>
                  <a:schemeClr val="bg1"/>
                </a:solidFill>
                <a:latin typeface="Calisto MT" pitchFamily="18" charset="0"/>
              </a:rPr>
              <a:t>By Jonathan Webb, 2015</a:t>
            </a:r>
            <a:endParaRPr lang="en-US"/>
          </a:p>
        </p:txBody>
      </p:sp>
      <p:pic>
        <p:nvPicPr>
          <p:cNvPr id="6152" name="Picture 8" descr="logo smaller"/>
          <p:cNvPicPr>
            <a:picLocks noChangeAspect="1" noChangeArrowheads="1"/>
          </p:cNvPicPr>
          <p:nvPr/>
        </p:nvPicPr>
        <p:blipFill>
          <a:blip r:embed="rId2"/>
          <a:srcRect/>
          <a:stretch>
            <a:fillRect/>
          </a:stretch>
        </p:blipFill>
        <p:spPr bwMode="auto">
          <a:xfrm>
            <a:off x="885825" y="395288"/>
            <a:ext cx="1001713" cy="1001712"/>
          </a:xfrm>
          <a:prstGeom prst="rect">
            <a:avLst/>
          </a:prstGeom>
          <a:noFill/>
        </p:spPr>
      </p:pic>
      <p:pic>
        <p:nvPicPr>
          <p:cNvPr id="6153" name="Picture 9" descr="logo smaller"/>
          <p:cNvPicPr>
            <a:picLocks noChangeAspect="1" noChangeArrowheads="1"/>
          </p:cNvPicPr>
          <p:nvPr/>
        </p:nvPicPr>
        <p:blipFill>
          <a:blip r:embed="rId2"/>
          <a:srcRect/>
          <a:stretch>
            <a:fillRect/>
          </a:stretch>
        </p:blipFill>
        <p:spPr bwMode="auto">
          <a:xfrm>
            <a:off x="7221538" y="395288"/>
            <a:ext cx="1001712" cy="1001712"/>
          </a:xfrm>
          <a:prstGeom prst="rect">
            <a:avLst/>
          </a:prstGeom>
          <a:noFill/>
        </p:spPr>
      </p:pic>
      <p:sp>
        <p:nvSpPr>
          <p:cNvPr id="6154" name="Text Box 10"/>
          <p:cNvSpPr txBox="1">
            <a:spLocks noChangeArrowheads="1"/>
          </p:cNvSpPr>
          <p:nvPr/>
        </p:nvSpPr>
        <p:spPr bwMode="auto">
          <a:xfrm>
            <a:off x="450850" y="4802188"/>
            <a:ext cx="8242300" cy="1903412"/>
          </a:xfrm>
          <a:prstGeom prst="rect">
            <a:avLst/>
          </a:prstGeom>
          <a:noFill/>
          <a:ln w="9525">
            <a:noFill/>
            <a:miter lim="800000"/>
            <a:headEnd/>
            <a:tailEnd/>
          </a:ln>
          <a:effectLst/>
        </p:spPr>
        <p:txBody>
          <a:bodyPr>
            <a:spAutoFit/>
          </a:bodyPr>
          <a:lstStyle/>
          <a:p>
            <a:pPr algn="just">
              <a:spcBef>
                <a:spcPct val="50000"/>
              </a:spcBef>
            </a:pPr>
            <a:r>
              <a:rPr lang="en-US" sz="1700">
                <a:solidFill>
                  <a:schemeClr val="bg1"/>
                </a:solidFill>
              </a:rPr>
              <a:t>With the loss of Germany’s last strategic mobile reserve, Hitler could do little to stem Soviet East Prussian and Vistula-Oder offensives on the Eastern Front. Pushed ahead of schedule to January 12, 1945 to take advantage of German forces’ heavy commitment in the Ardennes, these offensives carried Soviet armies to within striking distance of Berlin. In the West, Anglo-American forces invaded Germany proper March 22, 1945. By May 8, Germany had capitulated following the capture of its capital and the suicide of Hitler, ending World War II in Europe.</a:t>
            </a:r>
          </a:p>
        </p:txBody>
      </p:sp>
      <p:pic>
        <p:nvPicPr>
          <p:cNvPr id="6155" name="Picture 11" descr="victory"/>
          <p:cNvPicPr>
            <a:picLocks noChangeAspect="1" noChangeArrowheads="1"/>
          </p:cNvPicPr>
          <p:nvPr/>
        </p:nvPicPr>
        <p:blipFill>
          <a:blip r:embed="rId3"/>
          <a:srcRect/>
          <a:stretch>
            <a:fillRect/>
          </a:stretch>
        </p:blipFill>
        <p:spPr bwMode="auto">
          <a:xfrm>
            <a:off x="1671638" y="2055813"/>
            <a:ext cx="914400" cy="914400"/>
          </a:xfrm>
          <a:prstGeom prst="rect">
            <a:avLst/>
          </a:prstGeom>
          <a:noFill/>
        </p:spPr>
      </p:pic>
      <p:pic>
        <p:nvPicPr>
          <p:cNvPr id="6156" name="Picture 12" descr="defeat"/>
          <p:cNvPicPr>
            <a:picLocks noChangeAspect="1" noChangeArrowheads="1"/>
          </p:cNvPicPr>
          <p:nvPr/>
        </p:nvPicPr>
        <p:blipFill>
          <a:blip r:embed="rId4"/>
          <a:srcRect/>
          <a:stretch>
            <a:fillRect/>
          </a:stretch>
        </p:blipFill>
        <p:spPr bwMode="auto">
          <a:xfrm>
            <a:off x="6403975" y="2055813"/>
            <a:ext cx="923925" cy="909637"/>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500"/>
                                  </p:stCondLst>
                                  <p:childTnLst>
                                    <p:set>
                                      <p:cBhvr>
                                        <p:cTn id="6" dur="1" fill="hold">
                                          <p:stCondLst>
                                            <p:cond delay="0"/>
                                          </p:stCondLst>
                                        </p:cTn>
                                        <p:tgtEl>
                                          <p:spTgt spid="6155"/>
                                        </p:tgtEl>
                                        <p:attrNameLst>
                                          <p:attrName>style.visibility</p:attrName>
                                        </p:attrNameLst>
                                      </p:cBhvr>
                                      <p:to>
                                        <p:strVal val="visible"/>
                                      </p:to>
                                    </p:set>
                                    <p:animEffect transition="in" filter="fade">
                                      <p:cBhvr>
                                        <p:cTn id="7" dur="770" decel="100000"/>
                                        <p:tgtEl>
                                          <p:spTgt spid="6155"/>
                                        </p:tgtEl>
                                      </p:cBhvr>
                                    </p:animEffect>
                                    <p:animScale>
                                      <p:cBhvr>
                                        <p:cTn id="8" dur="770" decel="100000"/>
                                        <p:tgtEl>
                                          <p:spTgt spid="6155"/>
                                        </p:tgtEl>
                                      </p:cBhvr>
                                      <p:from x="10000" y="10000"/>
                                      <p:to x="200000" y="450000"/>
                                    </p:animScale>
                                    <p:animScale>
                                      <p:cBhvr>
                                        <p:cTn id="9" dur="1230" accel="100000" fill="hold">
                                          <p:stCondLst>
                                            <p:cond delay="770"/>
                                          </p:stCondLst>
                                        </p:cTn>
                                        <p:tgtEl>
                                          <p:spTgt spid="6155"/>
                                        </p:tgtEl>
                                      </p:cBhvr>
                                      <p:from x="200000" y="450000"/>
                                      <p:to x="100000" y="100000"/>
                                    </p:animScale>
                                    <p:set>
                                      <p:cBhvr>
                                        <p:cTn id="10" dur="770" fill="hold"/>
                                        <p:tgtEl>
                                          <p:spTgt spid="6155"/>
                                        </p:tgtEl>
                                        <p:attrNameLst>
                                          <p:attrName>ppt_x</p:attrName>
                                        </p:attrNameLst>
                                      </p:cBhvr>
                                      <p:to>
                                        <p:strVal val="(0.5)"/>
                                      </p:to>
                                    </p:set>
                                    <p:anim from="(0.5)" to="(#ppt_x)" calcmode="lin" valueType="num">
                                      <p:cBhvr>
                                        <p:cTn id="11" dur="1230" accel="100000" fill="hold">
                                          <p:stCondLst>
                                            <p:cond delay="770"/>
                                          </p:stCondLst>
                                        </p:cTn>
                                        <p:tgtEl>
                                          <p:spTgt spid="6155"/>
                                        </p:tgtEl>
                                        <p:attrNameLst>
                                          <p:attrName>ppt_x</p:attrName>
                                        </p:attrNameLst>
                                      </p:cBhvr>
                                    </p:anim>
                                    <p:set>
                                      <p:cBhvr>
                                        <p:cTn id="12" dur="770" fill="hold"/>
                                        <p:tgtEl>
                                          <p:spTgt spid="6155"/>
                                        </p:tgtEl>
                                        <p:attrNameLst>
                                          <p:attrName>ppt_y</p:attrName>
                                        </p:attrNameLst>
                                      </p:cBhvr>
                                      <p:to>
                                        <p:strVal val="(#ppt_y+0.4)"/>
                                      </p:to>
                                    </p:set>
                                    <p:anim from="(#ppt_y+0.4)" to="(#ppt_y)" calcmode="lin" valueType="num">
                                      <p:cBhvr>
                                        <p:cTn id="13" dur="1230" accel="100000" fill="hold">
                                          <p:stCondLst>
                                            <p:cond delay="770"/>
                                          </p:stCondLst>
                                        </p:cTn>
                                        <p:tgtEl>
                                          <p:spTgt spid="6155"/>
                                        </p:tgtEl>
                                        <p:attrNameLst>
                                          <p:attrName>ppt_y</p:attrName>
                                        </p:attrNameLst>
                                      </p:cBhvr>
                                    </p:anim>
                                  </p:childTnLst>
                                </p:cTn>
                              </p:par>
                              <p:par>
                                <p:cTn id="14" presetID="51" presetClass="entr" presetSubtype="0" fill="hold" nodeType="withEffect">
                                  <p:stCondLst>
                                    <p:cond delay="500"/>
                                  </p:stCondLst>
                                  <p:childTnLst>
                                    <p:set>
                                      <p:cBhvr>
                                        <p:cTn id="15" dur="1" fill="hold">
                                          <p:stCondLst>
                                            <p:cond delay="0"/>
                                          </p:stCondLst>
                                        </p:cTn>
                                        <p:tgtEl>
                                          <p:spTgt spid="6156"/>
                                        </p:tgtEl>
                                        <p:attrNameLst>
                                          <p:attrName>style.visibility</p:attrName>
                                        </p:attrNameLst>
                                      </p:cBhvr>
                                      <p:to>
                                        <p:strVal val="visible"/>
                                      </p:to>
                                    </p:set>
                                    <p:animEffect transition="in" filter="fade">
                                      <p:cBhvr>
                                        <p:cTn id="16" dur="770" decel="100000"/>
                                        <p:tgtEl>
                                          <p:spTgt spid="6156"/>
                                        </p:tgtEl>
                                      </p:cBhvr>
                                    </p:animEffect>
                                    <p:animScale>
                                      <p:cBhvr>
                                        <p:cTn id="17" dur="770" decel="100000"/>
                                        <p:tgtEl>
                                          <p:spTgt spid="6156"/>
                                        </p:tgtEl>
                                      </p:cBhvr>
                                      <p:from x="10000" y="10000"/>
                                      <p:to x="200000" y="450000"/>
                                    </p:animScale>
                                    <p:animScale>
                                      <p:cBhvr>
                                        <p:cTn id="18" dur="1230" accel="100000" fill="hold">
                                          <p:stCondLst>
                                            <p:cond delay="770"/>
                                          </p:stCondLst>
                                        </p:cTn>
                                        <p:tgtEl>
                                          <p:spTgt spid="6156"/>
                                        </p:tgtEl>
                                      </p:cBhvr>
                                      <p:from x="200000" y="450000"/>
                                      <p:to x="100000" y="100000"/>
                                    </p:animScale>
                                    <p:set>
                                      <p:cBhvr>
                                        <p:cTn id="19" dur="770" fill="hold"/>
                                        <p:tgtEl>
                                          <p:spTgt spid="6156"/>
                                        </p:tgtEl>
                                        <p:attrNameLst>
                                          <p:attrName>ppt_x</p:attrName>
                                        </p:attrNameLst>
                                      </p:cBhvr>
                                      <p:to>
                                        <p:strVal val="(0.5)"/>
                                      </p:to>
                                    </p:set>
                                    <p:anim from="(0.5)" to="(#ppt_x)" calcmode="lin" valueType="num">
                                      <p:cBhvr>
                                        <p:cTn id="20" dur="1230" accel="100000" fill="hold">
                                          <p:stCondLst>
                                            <p:cond delay="770"/>
                                          </p:stCondLst>
                                        </p:cTn>
                                        <p:tgtEl>
                                          <p:spTgt spid="6156"/>
                                        </p:tgtEl>
                                        <p:attrNameLst>
                                          <p:attrName>ppt_x</p:attrName>
                                        </p:attrNameLst>
                                      </p:cBhvr>
                                    </p:anim>
                                    <p:set>
                                      <p:cBhvr>
                                        <p:cTn id="21" dur="770" fill="hold"/>
                                        <p:tgtEl>
                                          <p:spTgt spid="6156"/>
                                        </p:tgtEl>
                                        <p:attrNameLst>
                                          <p:attrName>ppt_y</p:attrName>
                                        </p:attrNameLst>
                                      </p:cBhvr>
                                      <p:to>
                                        <p:strVal val="(#ppt_y+0.4)"/>
                                      </p:to>
                                    </p:set>
                                    <p:anim from="(#ppt_y+0.4)" to="(#ppt_y)" calcmode="lin" valueType="num">
                                      <p:cBhvr>
                                        <p:cTn id="22" dur="1230" accel="100000" fill="hold">
                                          <p:stCondLst>
                                            <p:cond delay="770"/>
                                          </p:stCondLst>
                                        </p:cTn>
                                        <p:tgtEl>
                                          <p:spTgt spid="615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2|3.8|1.2"/>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17562</TotalTime>
  <Words>8492</Words>
  <Application>Microsoft Office PowerPoint</Application>
  <PresentationFormat>On-screen Show (4:3)</PresentationFormat>
  <Paragraphs>1422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Calisto MT</vt:lpstr>
      <vt:lpstr>Wingdings</vt:lpstr>
      <vt:lpstr>Franklin Gothic Demi</vt:lpstr>
      <vt:lpstr>Default Design</vt:lpstr>
      <vt:lpstr>Slide 1</vt:lpstr>
      <vt:lpstr>The Bulge, 1944-1945 Strength</vt:lpstr>
      <vt:lpstr>Slide 3</vt:lpstr>
      <vt:lpstr>Slide 4</vt:lpstr>
      <vt:lpstr>Slide 5</vt:lpstr>
      <vt:lpstr>Slide 6</vt:lpstr>
      <vt:lpstr>Slide 7</vt:lpstr>
      <vt:lpstr>Slide 8</vt:lpstr>
      <vt:lpstr>Slide 9</vt:lpstr>
      <vt:lpstr>Slide 10</vt:lpstr>
    </vt:vector>
  </TitlesOfParts>
  <Company>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dc:creator>
  <cp:lastModifiedBy>webbjp</cp:lastModifiedBy>
  <cp:revision>207</cp:revision>
  <dcterms:created xsi:type="dcterms:W3CDTF">2010-08-01T18:05:01Z</dcterms:created>
  <dcterms:modified xsi:type="dcterms:W3CDTF">2015-07-22T17:06:18Z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000800d242000000000001023750</vt:lpwstr>
  </property>
</Properties>
</file>